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78" r:id="rId3"/>
    <p:sldId id="380" r:id="rId4"/>
    <p:sldId id="379" r:id="rId5"/>
    <p:sldId id="381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9" autoAdjust="0"/>
    <p:restoredTop sz="94634" autoAdjust="0"/>
  </p:normalViewPr>
  <p:slideViewPr>
    <p:cSldViewPr>
      <p:cViewPr varScale="1">
        <p:scale>
          <a:sx n="114" d="100"/>
          <a:sy n="114" d="100"/>
        </p:scale>
        <p:origin x="13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62" d="100"/>
          <a:sy n="162" d="100"/>
        </p:scale>
        <p:origin x="-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4A94-C0A5-45F6-B3BD-73507F07BB7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EA09F-7A68-4CA7-A73F-05E82DBE7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표지 슬라이드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22767" y="6079276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1763688" y="1456184"/>
            <a:ext cx="6765032" cy="1828800"/>
          </a:xfrm>
        </p:spPr>
        <p:txBody>
          <a:bodyPr anchor="ctr">
            <a:normAutofit/>
          </a:bodyPr>
          <a:lstStyle>
            <a:lvl1pPr>
              <a:defRPr sz="4800" b="1" cap="none" spc="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kumimoji="0" lang="ko-KR" altLang="en-US" dirty="0" smtClean="0"/>
              <a:t>제목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93404" y="3463280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2" name="제목 7"/>
          <p:cNvSpPr txBox="1">
            <a:spLocks/>
          </p:cNvSpPr>
          <p:nvPr userDrawn="1"/>
        </p:nvSpPr>
        <p:spPr>
          <a:xfrm>
            <a:off x="6732240" y="402853"/>
            <a:ext cx="1944216" cy="43386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6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altLang="ko-KR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DIP</a:t>
            </a:r>
            <a:r>
              <a:rPr lang="en-US" altLang="ko-KR" sz="2400" b="1" cap="none" spc="50" baseline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&amp; CV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3" name="제목 7"/>
          <p:cNvSpPr txBox="1">
            <a:spLocks/>
          </p:cNvSpPr>
          <p:nvPr userDrawn="1"/>
        </p:nvSpPr>
        <p:spPr>
          <a:xfrm>
            <a:off x="1907704" y="4725144"/>
            <a:ext cx="6477000" cy="11304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6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0" lang="ko-KR" alt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서경대학교</a:t>
            </a:r>
            <a:r>
              <a:rPr kumimoji="0" lang="en-US" altLang="ko-KR" sz="3200" b="1" cap="none" spc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kumimoji="0" lang="ko-KR" altLang="en-US" sz="3200" b="1" cap="none" spc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김진헌</a:t>
            </a:r>
            <a:endParaRPr kumimoji="0" lang="en-US" altLang="ko-KR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060"/>
            <a:ext cx="245225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단 기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9"/>
          <p:cNvSpPr txBox="1">
            <a:spLocks/>
          </p:cNvSpPr>
          <p:nvPr userDrawn="1"/>
        </p:nvSpPr>
        <p:spPr>
          <a:xfrm>
            <a:off x="-102368" y="1196752"/>
            <a:ext cx="713928" cy="244476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fld id="{A58BBF30-EB05-4B8B-B727-1A88CF3F3D8E}" type="slidenum">
              <a:rPr lang="es-E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‹#›</a:t>
            </a:fld>
            <a:endParaRPr lang="es-E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단 슬라이드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58BBF30-EB05-4B8B-B727-1A88CF3F3D8E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s-ES" altLang="ko-KR"/>
          </a:p>
        </p:txBody>
      </p:sp>
      <p:sp>
        <p:nvSpPr>
          <p:cNvPr id="13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단 슬라이드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C723E054-FD2A-4B3C-8797-51253A5DC0DC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s-E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730D2-FCDC-49DD-9DDC-C73FC6B13E18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아무것도 없는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40" y="-2043608"/>
            <a:ext cx="2604031" cy="7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043608"/>
            <a:ext cx="2805112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아무것도 없는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  <p:extLst>
      <p:ext uri="{BB962C8B-B14F-4D97-AF65-F5344CB8AC3E}">
        <p14:creationId xmlns:p14="http://schemas.microsoft.com/office/powerpoint/2010/main" val="19452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38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6EEEB4-41B3-4968-8015-BEFB44A931DD}" type="datetime1">
              <a:rPr lang="ko-KR" altLang="en-US" smtClean="0"/>
              <a:t>2021-11-18</a:t>
            </a:fld>
            <a:endParaRPr lang="es-E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8" r:id="rId5"/>
    <p:sldLayoutId id="2147483667" r:id="rId6"/>
    <p:sldLayoutId id="2147483670" r:id="rId7"/>
    <p:sldLayoutId id="2147483671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268760"/>
            <a:ext cx="6765032" cy="1828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Face Tracking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688" y="3212976"/>
            <a:ext cx="6705600" cy="108012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using </a:t>
            </a:r>
            <a:r>
              <a:rPr lang="en-US" altLang="ko-KR" sz="2800" b="1" strike="sngStrik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OpenCV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dlib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strike="sngStrik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face_recognition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strike="sngStrike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cvlib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modules 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날짜 개체 틀 13"/>
          <p:cNvSpPr txBox="1">
            <a:spLocks/>
          </p:cNvSpPr>
          <p:nvPr/>
        </p:nvSpPr>
        <p:spPr>
          <a:xfrm>
            <a:off x="5577408" y="443711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s-E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altLang="ko-KR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2021</a:t>
            </a:r>
            <a:r>
              <a:rPr lang="ko-KR" alt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년 </a:t>
            </a:r>
            <a:r>
              <a:rPr lang="en-US" altLang="ko-KR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r>
              <a:rPr lang="ko-KR" alt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학기</a:t>
            </a:r>
            <a:endParaRPr lang="es-ES" altLang="ko-K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6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Object Tracking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목표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이 주어졌을 때 </a:t>
            </a:r>
            <a:r>
              <a:rPr lang="ko-KR" altLang="en-US" dirty="0"/>
              <a:t>이를 비디오 시퀀스 영상에서 </a:t>
            </a:r>
            <a:r>
              <a:rPr lang="ko-KR" altLang="en-US" dirty="0" smtClean="0"/>
              <a:t>찾아내 위치 정보를 반환해 주는 알고리즘을 통칭한다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여기서는 </a:t>
            </a:r>
            <a:r>
              <a:rPr lang="en-US" altLang="ko-KR" dirty="0" err="1" smtClean="0"/>
              <a:t>dlib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discriminative </a:t>
            </a:r>
            <a:r>
              <a:rPr lang="en-US" altLang="ko-KR" dirty="0"/>
              <a:t>correlation filter (DCF)-based visual </a:t>
            </a:r>
            <a:r>
              <a:rPr lang="en-US" altLang="ko-KR" dirty="0" smtClean="0"/>
              <a:t>trackers</a:t>
            </a:r>
            <a:r>
              <a:rPr lang="ko-KR" altLang="en-US" dirty="0" smtClean="0"/>
              <a:t>를 다루고자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/>
              <a:t>visual object tracking </a:t>
            </a:r>
            <a:r>
              <a:rPr lang="en-US" altLang="ko-KR" dirty="0"/>
              <a:t>(</a:t>
            </a:r>
            <a:r>
              <a:rPr lang="en-US" altLang="ko-KR" b="1" dirty="0"/>
              <a:t>VOT</a:t>
            </a:r>
            <a:r>
              <a:rPr lang="en-US" altLang="ko-KR" dirty="0"/>
              <a:t>) 2014 </a:t>
            </a:r>
            <a:r>
              <a:rPr lang="en-US" altLang="ko-KR" dirty="0" smtClean="0"/>
              <a:t>Challenge</a:t>
            </a:r>
            <a:r>
              <a:rPr lang="ko-KR" altLang="en-US" dirty="0" smtClean="0"/>
              <a:t>에서 우승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sz="2900" dirty="0"/>
              <a:t>DCF trackers are currently a very popular method of choice for bounding </a:t>
            </a:r>
            <a:r>
              <a:rPr lang="en-US" altLang="ko-KR" sz="2900" dirty="0" err="1" smtClean="0"/>
              <a:t>boxbased</a:t>
            </a:r>
            <a:r>
              <a:rPr lang="en-US" altLang="ko-KR" sz="2900" dirty="0" smtClean="0"/>
              <a:t> </a:t>
            </a:r>
            <a:r>
              <a:rPr lang="en-US" altLang="ko-KR" sz="3200" dirty="0" smtClean="0"/>
              <a:t>tracking</a:t>
            </a:r>
            <a:r>
              <a:rPr lang="en-US" altLang="ko-KR" sz="3200" dirty="0"/>
              <a:t>.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얼굴뿐만 아니라 일반적인 사물 추적에 적합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이론적 기반</a:t>
            </a:r>
            <a:r>
              <a:rPr lang="en-US" altLang="ko-KR" dirty="0" smtClean="0"/>
              <a:t>: </a:t>
            </a:r>
            <a:r>
              <a:rPr lang="it-IT" altLang="ko-KR" b="1" dirty="0"/>
              <a:t>Discriminative Scale Space Tracker </a:t>
            </a:r>
            <a:r>
              <a:rPr lang="it-IT" altLang="ko-KR" dirty="0"/>
              <a:t>(</a:t>
            </a:r>
            <a:r>
              <a:rPr lang="it-IT" altLang="ko-KR" b="1" dirty="0"/>
              <a:t>DSST</a:t>
            </a:r>
            <a:r>
              <a:rPr lang="it-IT" altLang="ko-KR" dirty="0"/>
              <a:t>)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처음 시작할 때 추적 대상만 지정해 주는 것만이 요구사항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 추적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동작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</a:t>
            </a:r>
            <a:r>
              <a:rPr lang="ko-KR" altLang="en-US" dirty="0"/>
              <a:t>얼굴이 인식되는 사람을 목표로 추적을 시작한다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첫 화면에서 </a:t>
            </a:r>
            <a:r>
              <a:rPr lang="en-US" altLang="ko-KR" dirty="0" err="1" smtClean="0"/>
              <a:t>dlib</a:t>
            </a:r>
            <a:r>
              <a:rPr lang="en-US" altLang="ko-KR" dirty="0" smtClean="0"/>
              <a:t> face detector</a:t>
            </a:r>
            <a:r>
              <a:rPr lang="ko-KR" altLang="en-US" dirty="0" smtClean="0"/>
              <a:t>가 얼굴을 자동 검출한다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검출된 얼굴들의 첫번째를 추적 대상으로 선정한다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추적 </a:t>
            </a:r>
            <a:r>
              <a:rPr lang="ko-KR" altLang="en-US" dirty="0"/>
              <a:t>대상은 녹색 사각형으로 표시한다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/>
              <a:t>사람을 인식하게 하고 싶으면 스페이스바를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종료할 </a:t>
            </a:r>
            <a:r>
              <a:rPr lang="ko-KR" altLang="en-US" dirty="0"/>
              <a:t>때는 </a:t>
            </a:r>
            <a:r>
              <a:rPr lang="en-US" altLang="ko-KR" dirty="0"/>
              <a:t>esc </a:t>
            </a:r>
            <a:r>
              <a:rPr lang="ko-KR" altLang="en-US" dirty="0"/>
              <a:t>키를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USB </a:t>
            </a:r>
            <a:r>
              <a:rPr lang="ko-KR" altLang="en-US" sz="3200" dirty="0" smtClean="0"/>
              <a:t>캠 혹은 비디오 파일의 얼굴 추적하기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4253" y="1230868"/>
            <a:ext cx="2481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1_face_tracking_DCF.py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179858"/>
            <a:ext cx="2808312" cy="192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29" y="4149080"/>
            <a:ext cx="2845423" cy="1975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42" y="4147638"/>
            <a:ext cx="2881272" cy="19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en-US" altLang="ko-KR" dirty="0" smtClean="0"/>
              <a:t>) </a:t>
            </a:r>
            <a:r>
              <a:rPr lang="en-US" altLang="ko-KR" dirty="0" err="1"/>
              <a:t>dlib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frontal face </a:t>
            </a:r>
            <a:r>
              <a:rPr lang="en-US" altLang="ko-KR" dirty="0" smtClean="0"/>
              <a:t>detector</a:t>
            </a:r>
            <a:r>
              <a:rPr lang="ko-KR" altLang="en-US" dirty="0" smtClean="0"/>
              <a:t>를 </a:t>
            </a:r>
            <a:r>
              <a:rPr lang="ko-KR" altLang="en-US" dirty="0"/>
              <a:t>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detector = </a:t>
            </a:r>
            <a:r>
              <a:rPr lang="en-US" altLang="ko-KR" dirty="0" err="1"/>
              <a:t>dlib.get_frontal_face_detector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en-US" altLang="ko-KR" dirty="0" err="1"/>
              <a:t>dlib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correlation tracker</a:t>
            </a:r>
            <a:r>
              <a:rPr lang="ko-KR" altLang="en-US" dirty="0"/>
              <a:t>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tracker = </a:t>
            </a:r>
            <a:r>
              <a:rPr lang="en-US" altLang="ko-KR" dirty="0" err="1"/>
              <a:t>dlib.correlation_tracker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/>
              <a:t>3.1) </a:t>
            </a:r>
            <a:r>
              <a:rPr lang="ko-KR" altLang="en-US" dirty="0"/>
              <a:t>얼굴 추적 중이 아니라면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영상을 </a:t>
            </a:r>
            <a:r>
              <a:rPr lang="ko-KR" altLang="en-US" dirty="0"/>
              <a:t>모노로 바꾸어 얼굴을 다시 검출하여 검출된 얼굴이 있으면 이를 목표 영상으로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rects</a:t>
            </a:r>
            <a:r>
              <a:rPr lang="en-US" altLang="ko-KR" dirty="0"/>
              <a:t> = detector(gray, 0)</a:t>
            </a:r>
          </a:p>
          <a:p>
            <a:pPr lvl="1"/>
            <a:r>
              <a:rPr lang="en-US" altLang="ko-KR" dirty="0"/>
              <a:t>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rects</a:t>
            </a:r>
            <a:r>
              <a:rPr lang="en-US" altLang="ko-KR" dirty="0"/>
              <a:t>) &gt; 0:</a:t>
            </a:r>
          </a:p>
          <a:p>
            <a:pPr lvl="1"/>
            <a:r>
              <a:rPr lang="en-US" altLang="ko-KR" dirty="0"/>
              <a:t> 	</a:t>
            </a:r>
            <a:r>
              <a:rPr lang="en-US" altLang="ko-KR" dirty="0" err="1"/>
              <a:t>tracker.start_track</a:t>
            </a:r>
            <a:r>
              <a:rPr lang="en-US" altLang="ko-KR" dirty="0"/>
              <a:t>(frame, </a:t>
            </a:r>
            <a:r>
              <a:rPr lang="en-US" altLang="ko-KR" dirty="0" err="1"/>
              <a:t>rects</a:t>
            </a:r>
            <a:r>
              <a:rPr lang="en-US" altLang="ko-KR" dirty="0"/>
              <a:t>[0])</a:t>
            </a:r>
            <a:endParaRPr lang="en-US" altLang="ko-KR" dirty="0"/>
          </a:p>
          <a:p>
            <a:r>
              <a:rPr lang="en-US" altLang="ko-KR" dirty="0"/>
              <a:t>3.2) </a:t>
            </a:r>
            <a:r>
              <a:rPr lang="ko-KR" altLang="en-US" dirty="0"/>
              <a:t>얼굴 추적 중이라면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추적기를 </a:t>
            </a:r>
            <a:r>
              <a:rPr lang="ko-KR" altLang="en-US" dirty="0"/>
              <a:t>업데이크하고 검출 신뢰 점수를 출력하고</a:t>
            </a:r>
            <a:r>
              <a:rPr lang="en-US" altLang="ko-KR" dirty="0"/>
              <a:t>, </a:t>
            </a:r>
            <a:r>
              <a:rPr lang="ko-KR" altLang="en-US" dirty="0"/>
              <a:t>위치을 반환받아 해당 위치에 </a:t>
            </a:r>
            <a:r>
              <a:rPr lang="en-US" altLang="ko-KR" dirty="0"/>
              <a:t>4</a:t>
            </a:r>
            <a:r>
              <a:rPr lang="ko-KR" altLang="en-US" dirty="0"/>
              <a:t>각형을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score = </a:t>
            </a:r>
            <a:r>
              <a:rPr lang="en-US" altLang="ko-KR" dirty="0" err="1"/>
              <a:t>tracker.update</a:t>
            </a:r>
            <a:r>
              <a:rPr lang="en-US" altLang="ko-KR" dirty="0"/>
              <a:t>(frame)</a:t>
            </a:r>
          </a:p>
          <a:p>
            <a:pPr lvl="1"/>
            <a:r>
              <a:rPr lang="en-US" altLang="ko-KR" dirty="0" err="1"/>
              <a:t>pos</a:t>
            </a:r>
            <a:r>
              <a:rPr lang="en-US" altLang="ko-KR" dirty="0"/>
              <a:t> = </a:t>
            </a:r>
            <a:r>
              <a:rPr lang="en-US" altLang="ko-KR" dirty="0" err="1"/>
              <a:t>tracker.get_position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cv2.rectangle(frame, 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pos.left</a:t>
            </a:r>
            <a:r>
              <a:rPr lang="en-US" altLang="ko-KR" dirty="0"/>
              <a:t>()),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pos.top</a:t>
            </a:r>
            <a:r>
              <a:rPr lang="en-US" altLang="ko-KR" dirty="0"/>
              <a:t>())), 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pos.right</a:t>
            </a:r>
            <a:r>
              <a:rPr lang="en-US" altLang="ko-KR" dirty="0"/>
              <a:t>()),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pos.bottom</a:t>
            </a:r>
            <a:r>
              <a:rPr lang="en-US" altLang="ko-KR" dirty="0"/>
              <a:t>())) 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en-US" dirty="0"/>
              <a:t>키를 점검하여 재 탐색 여부와 중지를 결정한다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5</a:t>
            </a:r>
            <a:r>
              <a:rPr lang="en-US" altLang="ko-KR" dirty="0"/>
              <a:t>) </a:t>
            </a:r>
            <a:r>
              <a:rPr lang="ko-KR" altLang="en-US" dirty="0"/>
              <a:t>영상을 출력하고</a:t>
            </a:r>
            <a:r>
              <a:rPr lang="en-US" altLang="ko-KR" dirty="0"/>
              <a:t>, </a:t>
            </a:r>
            <a:r>
              <a:rPr lang="ko-KR" altLang="en-US" dirty="0"/>
              <a:t>파일이라면 잠시</a:t>
            </a:r>
            <a:r>
              <a:rPr lang="en-US" altLang="ko-KR" dirty="0"/>
              <a:t>(1/30 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출력지연시간을 유지한다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cv2.waitKey(1000//30 - 3)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지연시간 때문에 키보드 입력을 놓치는 경우가 많다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프로그램 수행 절차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4253" y="1230868"/>
            <a:ext cx="2481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1_face_tracking_DCF.py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2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동작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 프로그램이 시작되면 마우스로 추적하고자 하는 물건을 드래그하여 </a:t>
            </a:r>
            <a:r>
              <a:rPr lang="en-US" altLang="ko-KR" dirty="0"/>
              <a:t>4</a:t>
            </a:r>
            <a:r>
              <a:rPr lang="ko-KR" altLang="en-US" dirty="0"/>
              <a:t>각영역을 선택한다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키 </a:t>
            </a:r>
            <a:r>
              <a:rPr lang="en-US" altLang="ko-KR" dirty="0"/>
              <a:t>1</a:t>
            </a:r>
            <a:r>
              <a:rPr lang="ko-KR" altLang="en-US" dirty="0"/>
              <a:t>을 누르면 트래킹을 시작한다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키 </a:t>
            </a:r>
            <a:r>
              <a:rPr lang="en-US" altLang="ko-KR" dirty="0"/>
              <a:t>2</a:t>
            </a:r>
            <a:r>
              <a:rPr lang="ko-KR" altLang="en-US" dirty="0"/>
              <a:t>를 누르면 중지한다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q</a:t>
            </a:r>
            <a:r>
              <a:rPr lang="ko-KR" altLang="en-US" dirty="0"/>
              <a:t>를 누르면 종료한다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마우스로 영역선택할 때 추적 대상을 얼굴로 추적하면 얼굴을 추적한다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USB </a:t>
            </a:r>
            <a:r>
              <a:rPr lang="ko-KR" altLang="en-US" sz="3200" dirty="0" smtClean="0"/>
              <a:t>캠 영상에서 얼굴 추적하기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0329" y="1230868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2_object_tracking_correlation_filters.py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76299"/>
            <a:ext cx="2604636" cy="2092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58798"/>
            <a:ext cx="2664296" cy="212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20" y="4181158"/>
            <a:ext cx="2632076" cy="20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chemeClr val="accent2">
              <a:lumMod val="60000"/>
              <a:lumOff val="40000"/>
            </a:schemeClr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11394</TotalTime>
  <Words>282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나눔고딕</vt:lpstr>
      <vt:lpstr>나눔고딕 ExtraBold</vt:lpstr>
      <vt:lpstr>맑은 고딕</vt:lpstr>
      <vt:lpstr>Arial</vt:lpstr>
      <vt:lpstr>Wingdings</vt:lpstr>
      <vt:lpstr>Wingdings 2</vt:lpstr>
      <vt:lpstr>가을</vt:lpstr>
      <vt:lpstr>Face Tracking</vt:lpstr>
      <vt:lpstr>얼굴 추적</vt:lpstr>
      <vt:lpstr>USB 캠 혹은 비디오 파일의 얼굴 추적하기</vt:lpstr>
      <vt:lpstr>프로그램 수행 절차</vt:lpstr>
      <vt:lpstr>USB 캠 영상에서 얼굴 추적하기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 사용자</cp:lastModifiedBy>
  <cp:revision>314</cp:revision>
  <dcterms:created xsi:type="dcterms:W3CDTF">2010-05-23T14:28:12Z</dcterms:created>
  <dcterms:modified xsi:type="dcterms:W3CDTF">2021-11-17T18:44:19Z</dcterms:modified>
</cp:coreProperties>
</file>