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05" r:id="rId2"/>
    <p:sldId id="300" r:id="rId3"/>
    <p:sldId id="282" r:id="rId4"/>
    <p:sldId id="270" r:id="rId5"/>
    <p:sldId id="324" r:id="rId6"/>
    <p:sldId id="316" r:id="rId7"/>
    <p:sldId id="325" r:id="rId8"/>
    <p:sldId id="328" r:id="rId9"/>
    <p:sldId id="307" r:id="rId10"/>
    <p:sldId id="319" r:id="rId11"/>
    <p:sldId id="326" r:id="rId12"/>
    <p:sldId id="327" r:id="rId13"/>
    <p:sldId id="323" r:id="rId14"/>
    <p:sldId id="317" r:id="rId15"/>
  </p:sldIdLst>
  <p:sldSz cx="12192000" cy="6858000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AC7B-483A-4D75-9B22-39785E410F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9" y="3429000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1A503-4EC6-4F27-927D-71BA95D42A69}"/>
              </a:ext>
            </a:extLst>
          </p:cNvPr>
          <p:cNvSpPr txBox="1"/>
          <p:nvPr/>
        </p:nvSpPr>
        <p:spPr>
          <a:xfrm>
            <a:off x="5021277" y="4291904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run_enzyme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974035"/>
            <a:ext cx="0" cy="561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1005131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1005131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 </a:t>
            </a:r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430167"/>
            <a:ext cx="5617686" cy="51568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430167"/>
            <a:ext cx="5738848" cy="515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AC775-8403-41C3-8001-67332A21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" y="1453237"/>
            <a:ext cx="4732670" cy="2858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AD7FC2-5FF8-44A1-A597-E21124B0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50" y="1480938"/>
            <a:ext cx="4686954" cy="36295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66CFE4-EB2D-462A-82F5-782603957D20}"/>
              </a:ext>
            </a:extLst>
          </p:cNvPr>
          <p:cNvSpPr/>
          <p:nvPr/>
        </p:nvSpPr>
        <p:spPr>
          <a:xfrm>
            <a:off x="1160484" y="1642585"/>
            <a:ext cx="1423325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F8A4F-FDB8-4471-80E6-F9713472957A}"/>
              </a:ext>
            </a:extLst>
          </p:cNvPr>
          <p:cNvSpPr txBox="1"/>
          <p:nvPr/>
        </p:nvSpPr>
        <p:spPr>
          <a:xfrm>
            <a:off x="401081" y="4326074"/>
            <a:ext cx="5508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매개변수 </a:t>
            </a:r>
            <a:r>
              <a:rPr lang="en-US" altLang="ko-KR" sz="1400" dirty="0"/>
              <a:t>data</a:t>
            </a:r>
            <a:r>
              <a:rPr lang="ko-KR" altLang="en-US" sz="1400" dirty="0"/>
              <a:t>는 문자열이 저장됨</a:t>
            </a:r>
            <a:r>
              <a:rPr lang="en-US" altLang="ko-KR" sz="1400" dirty="0"/>
              <a:t>. (</a:t>
            </a:r>
            <a:r>
              <a:rPr lang="ko-KR" altLang="en-US" sz="1400" dirty="0"/>
              <a:t>이 프로그램에서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문자열의 첫 문자가 </a:t>
            </a:r>
            <a:r>
              <a:rPr lang="en-US" altLang="ko-KR" sz="1400" dirty="0"/>
              <a:t>‘C’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pthread_cancel</a:t>
            </a:r>
            <a:r>
              <a:rPr lang="en-US" altLang="ko-KR" sz="1400" dirty="0"/>
              <a:t> </a:t>
            </a:r>
            <a:r>
              <a:rPr lang="ko-KR" altLang="en-US" sz="1400" dirty="0"/>
              <a:t>을 호출하여 현재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실행중인 쓰레드를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종료 신호가 전달될 때까지 정렬을 계속해서 진행하며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swapcount</a:t>
            </a:r>
            <a:r>
              <a:rPr lang="ko-KR" altLang="en-US" sz="1400" dirty="0"/>
              <a:t>를 증가시킴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쓰레드가 처리기를 독점하지 않도록 </a:t>
            </a:r>
            <a:r>
              <a:rPr lang="en-US" altLang="ko-KR" sz="1400" dirty="0" err="1"/>
              <a:t>sched_yield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정렬된 문자열과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</a:t>
            </a:r>
            <a:r>
              <a:rPr lang="ko-KR" altLang="en-US" sz="1400" dirty="0"/>
              <a:t>횟수를 저장하고 있는 </a:t>
            </a:r>
            <a:r>
              <a:rPr lang="en-US" altLang="ko-KR" sz="1400" dirty="0"/>
              <a:t>info</a:t>
            </a:r>
            <a:r>
              <a:rPr lang="ko-KR" altLang="en-US" sz="1400" dirty="0"/>
              <a:t>를 반환함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611E59-9447-4F15-AB25-21BE31BE22E2}"/>
              </a:ext>
            </a:extLst>
          </p:cNvPr>
          <p:cNvSpPr/>
          <p:nvPr/>
        </p:nvSpPr>
        <p:spPr>
          <a:xfrm>
            <a:off x="7059342" y="1642585"/>
            <a:ext cx="3032614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2404B-1CF0-4785-99F9-43E69DA2448E}"/>
              </a:ext>
            </a:extLst>
          </p:cNvPr>
          <p:cNvSpPr txBox="1"/>
          <p:nvPr/>
        </p:nvSpPr>
        <p:spPr>
          <a:xfrm>
            <a:off x="6467911" y="5215415"/>
            <a:ext cx="5174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전 </a:t>
            </a:r>
            <a:r>
              <a:rPr lang="en-US" altLang="ko-KR" sz="1400" dirty="0"/>
              <a:t>info</a:t>
            </a:r>
            <a:r>
              <a:rPr lang="ko-KR" altLang="en-US" sz="1400" dirty="0"/>
              <a:t>는 아무런 값도 담고 있지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빈 문자열로 작업을 계속 하는 상태였음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이에 매개변수 </a:t>
            </a:r>
            <a:r>
              <a:rPr lang="en-US" altLang="ko-KR" sz="1400" dirty="0"/>
              <a:t>data</a:t>
            </a:r>
            <a:r>
              <a:rPr lang="ko-KR" altLang="en-US" sz="1400" dirty="0"/>
              <a:t>의 값을 </a:t>
            </a:r>
            <a:r>
              <a:rPr lang="ko-KR" altLang="en-US" sz="1400" dirty="0" err="1"/>
              <a:t>담게하여</a:t>
            </a:r>
            <a:r>
              <a:rPr lang="ko-KR" altLang="en-US" sz="1400" dirty="0"/>
              <a:t> 문제를 해결함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E9B49A-E823-495B-8473-2F45FBE63FB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583809" y="1748894"/>
            <a:ext cx="4475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10D675F-BBD4-4BAF-B33E-F8E2D230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05" y="1549197"/>
            <a:ext cx="5265809" cy="2657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E73F0A-5E07-4DBF-8823-06CE7B3D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2" y="1549197"/>
            <a:ext cx="5508764" cy="265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make_enzyme_threads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3204" y="1005131"/>
            <a:ext cx="0" cy="4765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1005131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1005131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 </a:t>
            </a:r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430167"/>
            <a:ext cx="5617686" cy="43095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430167"/>
            <a:ext cx="5738848" cy="4309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66CFE4-EB2D-462A-82F5-782603957D20}"/>
              </a:ext>
            </a:extLst>
          </p:cNvPr>
          <p:cNvSpPr/>
          <p:nvPr/>
        </p:nvSpPr>
        <p:spPr>
          <a:xfrm>
            <a:off x="766201" y="2129146"/>
            <a:ext cx="3570907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611E59-9447-4F15-AB25-21BE31BE22E2}"/>
              </a:ext>
            </a:extLst>
          </p:cNvPr>
          <p:cNvSpPr/>
          <p:nvPr/>
        </p:nvSpPr>
        <p:spPr>
          <a:xfrm>
            <a:off x="6992230" y="2438539"/>
            <a:ext cx="3401730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2404B-1CF0-4785-99F9-43E69DA2448E}"/>
              </a:ext>
            </a:extLst>
          </p:cNvPr>
          <p:cNvSpPr txBox="1"/>
          <p:nvPr/>
        </p:nvSpPr>
        <p:spPr>
          <a:xfrm>
            <a:off x="6376505" y="4354696"/>
            <a:ext cx="5174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전 </a:t>
            </a:r>
            <a:r>
              <a:rPr lang="en-US" altLang="ko-KR" sz="1400" dirty="0"/>
              <a:t>info</a:t>
            </a:r>
            <a:r>
              <a:rPr lang="ko-KR" altLang="en-US" sz="1400" dirty="0"/>
              <a:t>에 담긴 쓰레드의 주소는 계속해서 같은 주소이기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계속해서 같은 문자열에 대해서만 동작이 이루어지게 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en-US" altLang="ko-KR" sz="1400" dirty="0"/>
              <a:t>info </a:t>
            </a:r>
            <a:r>
              <a:rPr lang="ko-KR" altLang="en-US" sz="1400" dirty="0"/>
              <a:t>동적 할당을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내부에서 처리하여 </a:t>
            </a:r>
            <a:r>
              <a:rPr lang="en-US" altLang="ko-KR" sz="1400" dirty="0"/>
              <a:t>info </a:t>
            </a:r>
            <a:r>
              <a:rPr lang="ko-KR" altLang="en-US" sz="1400" dirty="0"/>
              <a:t>에 새로운 주소를 계속해서 할당 받도록 하여 메모리 버그 문제를 해결함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E9B49A-E823-495B-8473-2F45FBE63FB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337108" y="2235455"/>
            <a:ext cx="2655122" cy="309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02D6EC-329C-4B3D-B123-62B5DF4FFDBB}"/>
              </a:ext>
            </a:extLst>
          </p:cNvPr>
          <p:cNvSpPr txBox="1"/>
          <p:nvPr/>
        </p:nvSpPr>
        <p:spPr>
          <a:xfrm>
            <a:off x="401082" y="4354696"/>
            <a:ext cx="5174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문자열의 길이 </a:t>
            </a:r>
            <a:r>
              <a:rPr lang="en-US" altLang="ko-KR" sz="1400" dirty="0"/>
              <a:t>len-1 </a:t>
            </a:r>
            <a:r>
              <a:rPr lang="ko-KR" altLang="en-US" sz="1400" dirty="0"/>
              <a:t>개 만큼의 쓰레드를 생성하는 함수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info</a:t>
            </a:r>
            <a:r>
              <a:rPr lang="ko-KR" altLang="en-US" sz="1400" dirty="0"/>
              <a:t>는 새롭게 생성된 쓰레드의 주소를 저장하는 변수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rv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반환 값을 저장하는 변수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87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EF6CA6-A947-468A-8DA9-2F66BFBC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04" y="1226718"/>
            <a:ext cx="5151027" cy="3572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9E86F-08B7-4C36-B3D6-44574070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6" y="1163575"/>
            <a:ext cx="5096953" cy="3635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join_on_enzymes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717299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717299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 수정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142336"/>
            <a:ext cx="5617686" cy="3723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142335"/>
            <a:ext cx="5738847" cy="3723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8FB12A-247E-4C21-857D-0D4B5B1C9E51}"/>
              </a:ext>
            </a:extLst>
          </p:cNvPr>
          <p:cNvSpPr/>
          <p:nvPr/>
        </p:nvSpPr>
        <p:spPr>
          <a:xfrm>
            <a:off x="1303096" y="2304672"/>
            <a:ext cx="1423325" cy="2126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6FBCF1-0134-4456-9A7C-6C20AB95E537}"/>
              </a:ext>
            </a:extLst>
          </p:cNvPr>
          <p:cNvSpPr/>
          <p:nvPr/>
        </p:nvSpPr>
        <p:spPr>
          <a:xfrm>
            <a:off x="7056527" y="2384794"/>
            <a:ext cx="929568" cy="1666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CDF702-CF4C-42F5-A0E9-DFD1CB6E7F8C}"/>
              </a:ext>
            </a:extLst>
          </p:cNvPr>
          <p:cNvSpPr/>
          <p:nvPr/>
        </p:nvSpPr>
        <p:spPr>
          <a:xfrm>
            <a:off x="1000651" y="1536901"/>
            <a:ext cx="1423324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5F3E8D-1B66-44F3-B577-CA7F4FFBD427}"/>
              </a:ext>
            </a:extLst>
          </p:cNvPr>
          <p:cNvSpPr/>
          <p:nvPr/>
        </p:nvSpPr>
        <p:spPr>
          <a:xfrm>
            <a:off x="6737522" y="1609582"/>
            <a:ext cx="1567579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912E6-F256-4369-AC06-D9B61F490E54}"/>
              </a:ext>
            </a:extLst>
          </p:cNvPr>
          <p:cNvSpPr/>
          <p:nvPr/>
        </p:nvSpPr>
        <p:spPr>
          <a:xfrm>
            <a:off x="1303096" y="2942326"/>
            <a:ext cx="2883010" cy="228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09B249-E6DD-473D-A1DE-680AFB86D2CC}"/>
              </a:ext>
            </a:extLst>
          </p:cNvPr>
          <p:cNvSpPr/>
          <p:nvPr/>
        </p:nvSpPr>
        <p:spPr>
          <a:xfrm>
            <a:off x="6963796" y="3012739"/>
            <a:ext cx="2768626" cy="212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08B46-FE8D-4D2C-A4A6-6708D05F1D3B}"/>
              </a:ext>
            </a:extLst>
          </p:cNvPr>
          <p:cNvSpPr/>
          <p:nvPr/>
        </p:nvSpPr>
        <p:spPr>
          <a:xfrm>
            <a:off x="1417480" y="3808044"/>
            <a:ext cx="2768626" cy="4535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EA040-1D03-47F8-9C43-EB935124EBD5}"/>
              </a:ext>
            </a:extLst>
          </p:cNvPr>
          <p:cNvSpPr/>
          <p:nvPr/>
        </p:nvSpPr>
        <p:spPr>
          <a:xfrm>
            <a:off x="7224982" y="3829760"/>
            <a:ext cx="2866973" cy="4318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6F2B0-1FF7-49A9-8618-5CEE5C7FEE4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423975" y="1643210"/>
            <a:ext cx="4313547" cy="726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C61178-F3DC-4BE2-A48E-1B505F742D3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2726421" y="2410981"/>
            <a:ext cx="4330106" cy="5716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FC8BC6F-6D3B-4495-A362-CC742DCFA7C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186106" y="3056358"/>
            <a:ext cx="2777690" cy="6269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FCD65F-A8F1-4875-89B6-D1421134B93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186106" y="4034826"/>
            <a:ext cx="3038876" cy="108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A9EFE4-59DD-488C-854B-C9417C073CE8}"/>
              </a:ext>
            </a:extLst>
          </p:cNvPr>
          <p:cNvSpPr txBox="1"/>
          <p:nvPr/>
        </p:nvSpPr>
        <p:spPr>
          <a:xfrm>
            <a:off x="4578557" y="1448411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EAA7FB-5BF9-4DB8-9D80-A584E87B0192}"/>
              </a:ext>
            </a:extLst>
          </p:cNvPr>
          <p:cNvSpPr txBox="1"/>
          <p:nvPr/>
        </p:nvSpPr>
        <p:spPr>
          <a:xfrm>
            <a:off x="5029746" y="2254808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A4531B-9DAE-46FD-BF55-65FD3702A244}"/>
              </a:ext>
            </a:extLst>
          </p:cNvPr>
          <p:cNvSpPr txBox="1"/>
          <p:nvPr/>
        </p:nvSpPr>
        <p:spPr>
          <a:xfrm>
            <a:off x="5390283" y="2934382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0BCFEE-6A0B-4491-90D5-24D5BFD84F27}"/>
              </a:ext>
            </a:extLst>
          </p:cNvPr>
          <p:cNvSpPr txBox="1"/>
          <p:nvPr/>
        </p:nvSpPr>
        <p:spPr>
          <a:xfrm>
            <a:off x="5330714" y="3861017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E6B063-1C9C-460A-9C32-1B28AA294325}"/>
              </a:ext>
            </a:extLst>
          </p:cNvPr>
          <p:cNvSpPr txBox="1"/>
          <p:nvPr/>
        </p:nvSpPr>
        <p:spPr>
          <a:xfrm>
            <a:off x="242368" y="5012166"/>
            <a:ext cx="115861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enzyme </a:t>
            </a:r>
            <a:r>
              <a:rPr lang="ko-KR" altLang="en-US" sz="1400" dirty="0"/>
              <a:t>쓰레드들을 </a:t>
            </a:r>
            <a:r>
              <a:rPr lang="ko-KR" altLang="en-US" sz="1400" dirty="0" err="1"/>
              <a:t>종료시키고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세는 함수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아래는 수정 사항들에 대한 설명</a:t>
            </a:r>
            <a:endParaRPr lang="en-US" altLang="ko-KR" sz="1400" dirty="0"/>
          </a:p>
          <a:p>
            <a:r>
              <a:rPr lang="en-US" altLang="ko-KR" sz="1400" dirty="0"/>
              <a:t>1 : </a:t>
            </a:r>
            <a:r>
              <a:rPr lang="ko-KR" altLang="en-US" sz="1400" dirty="0"/>
              <a:t>쓰레드의 정보를 담아야 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기존에 존재하던 변수인 </a:t>
            </a:r>
            <a:r>
              <a:rPr lang="en-US" altLang="ko-KR" sz="1400" dirty="0" err="1"/>
              <a:t>whatgoeshere</a:t>
            </a:r>
            <a:r>
              <a:rPr lang="en-US" altLang="ko-KR" sz="1400" dirty="0"/>
              <a:t> </a:t>
            </a:r>
            <a:r>
              <a:rPr lang="ko-KR" altLang="en-US" sz="1400" dirty="0"/>
              <a:t>변수 대신 </a:t>
            </a:r>
            <a:r>
              <a:rPr lang="en-US" altLang="ko-KR" sz="1400" dirty="0" err="1"/>
              <a:t>thread_info_t</a:t>
            </a:r>
            <a:r>
              <a:rPr lang="en-US" altLang="ko-KR" sz="1400" dirty="0"/>
              <a:t> </a:t>
            </a:r>
            <a:r>
              <a:rPr lang="ko-KR" altLang="en-US" sz="1400" dirty="0"/>
              <a:t>타입 변수 선언</a:t>
            </a:r>
            <a:endParaRPr lang="en-US" altLang="ko-KR" sz="1400" dirty="0"/>
          </a:p>
          <a:p>
            <a:r>
              <a:rPr lang="en-US" altLang="ko-KR" sz="1400" dirty="0"/>
              <a:t>2 :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반환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즉 기다리는 쓰레드가 정상 종료 되지 않은 경우이므로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rv</a:t>
            </a:r>
            <a:r>
              <a:rPr lang="en-US" altLang="ko-KR" sz="1400" dirty="0"/>
              <a:t> != 0 </a:t>
            </a:r>
            <a:r>
              <a:rPr lang="ko-KR" altLang="en-US" sz="1400" dirty="0"/>
              <a:t>을 조건으로 사용하였음</a:t>
            </a:r>
            <a:endParaRPr lang="en-US" altLang="ko-KR" sz="1400" dirty="0"/>
          </a:p>
          <a:p>
            <a:r>
              <a:rPr lang="en-US" altLang="ko-KR" sz="1400" dirty="0"/>
              <a:t>3 : </a:t>
            </a:r>
            <a:r>
              <a:rPr lang="ko-KR" altLang="en-US" sz="1400" dirty="0"/>
              <a:t>쓰레드가 종료된 경우이므로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쓰레드의 종료 상태를 담고 있는 </a:t>
            </a:r>
            <a:r>
              <a:rPr lang="en-US" altLang="ko-KR" sz="1400" dirty="0" err="1"/>
              <a:t>statu</a:t>
            </a:r>
            <a:r>
              <a:rPr lang="ko-KR" altLang="en-US" sz="1400" dirty="0"/>
              <a:t>를 사용하였음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 : </a:t>
            </a:r>
            <a:r>
              <a:rPr lang="ko-KR" altLang="en-US" sz="1400" dirty="0" err="1"/>
              <a:t>쓰레드별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</a:t>
            </a:r>
            <a:r>
              <a:rPr lang="ko-KR" altLang="en-US" sz="1400" dirty="0"/>
              <a:t> 횟수와 총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세야 하므로</a:t>
            </a:r>
            <a:r>
              <a:rPr lang="en-US" altLang="ko-KR" sz="1400" dirty="0"/>
              <a:t>, info </a:t>
            </a:r>
            <a:r>
              <a:rPr lang="ko-KR" altLang="en-US" sz="1400" dirty="0"/>
              <a:t>변수에 </a:t>
            </a:r>
            <a:r>
              <a:rPr lang="en-US" altLang="ko-KR" sz="1400" dirty="0"/>
              <a:t>status </a:t>
            </a:r>
            <a:r>
              <a:rPr lang="ko-KR" altLang="en-US" sz="1400" dirty="0"/>
              <a:t>변수를 형 변환하여 넣은 다음</a:t>
            </a:r>
            <a:r>
              <a:rPr lang="en-US" altLang="ko-KR" sz="1400" dirty="0"/>
              <a:t>, info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swapcount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하여 </a:t>
            </a:r>
            <a:r>
              <a:rPr lang="ko-KR" altLang="en-US" sz="1400" dirty="0" err="1"/>
              <a:t>쓰레드별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횟수와 총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</a:t>
            </a:r>
            <a:r>
              <a:rPr lang="ko-KR" altLang="en-US" sz="1400" dirty="0" err="1"/>
              <a:t>세도록하였음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1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 외 함수들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1253449"/>
            <a:ext cx="0" cy="46305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388691" y="828413"/>
            <a:ext cx="4458274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sleeper_func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828413"/>
            <a:ext cx="5512467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wait_till_done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388692" y="1253449"/>
            <a:ext cx="4458274" cy="46305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253449"/>
            <a:ext cx="5512466" cy="4630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E5CC4-D80E-4DE6-8864-427D3654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4" y="1372938"/>
            <a:ext cx="4551193" cy="2280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36486-8B80-4F66-B8E6-BFFAC387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57" y="1372938"/>
            <a:ext cx="4248743" cy="122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91671-03CC-4D4A-B68C-7F5B27D645F4}"/>
              </a:ext>
            </a:extLst>
          </p:cNvPr>
          <p:cNvSpPr txBox="1"/>
          <p:nvPr/>
        </p:nvSpPr>
        <p:spPr>
          <a:xfrm>
            <a:off x="364756" y="3772685"/>
            <a:ext cx="530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문자열의 정렬을 기다리는 함수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정렬이 끝나지 않은 경우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workperformed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정렬 상태를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정렬이 완료되면 함수가 종료됨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11A1B-8658-4897-B589-2A2D7269859D}"/>
              </a:ext>
            </a:extLst>
          </p:cNvPr>
          <p:cNvSpPr txBox="1"/>
          <p:nvPr/>
        </p:nvSpPr>
        <p:spPr>
          <a:xfrm>
            <a:off x="6493456" y="2716684"/>
            <a:ext cx="42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매개변수 </a:t>
            </a:r>
            <a:r>
              <a:rPr lang="en-US" altLang="ko-KR" sz="1400" dirty="0"/>
              <a:t>p </a:t>
            </a:r>
            <a:r>
              <a:rPr lang="ko-KR" altLang="en-US" sz="1400" dirty="0"/>
              <a:t>만큼의 시간이 지난 후에 프로그램을 </a:t>
            </a:r>
            <a:r>
              <a:rPr lang="ko-KR" altLang="en-US" sz="1400" dirty="0" err="1"/>
              <a:t>종료시키는</a:t>
            </a:r>
            <a:r>
              <a:rPr lang="ko-KR" altLang="en-US" sz="1400" dirty="0"/>
              <a:t>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544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D35B87-748E-45FB-93BB-FEEE1440E7B4}"/>
              </a:ext>
            </a:extLst>
          </p:cNvPr>
          <p:cNvSpPr txBox="1"/>
          <p:nvPr/>
        </p:nvSpPr>
        <p:spPr>
          <a:xfrm>
            <a:off x="242368" y="169622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8C93E-761C-487B-8166-F0EA6E62ECF6}"/>
              </a:ext>
            </a:extLst>
          </p:cNvPr>
          <p:cNvSpPr txBox="1"/>
          <p:nvPr/>
        </p:nvSpPr>
        <p:spPr>
          <a:xfrm>
            <a:off x="800314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61D07D-BF32-4175-8EF6-F8D4EB4689D5}"/>
              </a:ext>
            </a:extLst>
          </p:cNvPr>
          <p:cNvSpPr/>
          <p:nvPr/>
        </p:nvSpPr>
        <p:spPr>
          <a:xfrm>
            <a:off x="242368" y="1600346"/>
            <a:ext cx="5060947" cy="37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“enzyme”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라는 연속적인 두 문자를 정렬하는 함수로 문자열을 정렬하는 프로그램이다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함수는 두 개 문자마다 병렬적으로 동작하여 문자열을 정렬한다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실행 시 임의의 문자열을 입력한다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문자가 대문자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‘C’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 경우 동작하지 않는다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 내용은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A~Z-a~z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순으로 정렬된 문자열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수정</a:t>
            </a:r>
            <a:endParaRPr lang="en-US" altLang="ko-KR" sz="1600" b="1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run_enzyme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 적절한 문장을 집어넣어 함수를 완성하라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make_enzyme_thread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함수에는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메모리 버그가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이 버그는 소스코드의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Line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순서를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재배열 하는 것으로 수정할 수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5D956-7316-4496-93E4-90F646675AB0}"/>
              </a:ext>
            </a:extLst>
          </p:cNvPr>
          <p:cNvSpPr txBox="1"/>
          <p:nvPr/>
        </p:nvSpPr>
        <p:spPr>
          <a:xfrm>
            <a:off x="6607546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944929680">
            <a:extLst>
              <a:ext uri="{FF2B5EF4-FFF2-40B4-BE49-F238E27FC236}">
                <a16:creationId xmlns:a16="http://schemas.microsoft.com/office/drawing/2014/main" id="{0729B886-97A4-45B4-B791-35BB8235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14" y="1466121"/>
            <a:ext cx="6318918" cy="40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408748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흐름도</a:t>
            </a:r>
            <a:endParaRPr lang="en-US" altLang="ko-K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1A020-5A06-46DE-93A5-52868A16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76" y="1039690"/>
            <a:ext cx="10463313" cy="51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DEF7E4E0-FCCD-4D98-945D-04CB0C91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0" y="734212"/>
            <a:ext cx="5223339" cy="3001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문제점 존재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횟수도 역시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출력되었음을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1, 2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 후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872495" y="796954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415405" y="2797361"/>
            <a:ext cx="64316" cy="70084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0"/>
            <a:ext cx="11707264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통해 제시된 수정안 이외에도 추가적인 수정안이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결과와 동일하기 위해서 </a:t>
            </a: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수정이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285661-1C0F-45C4-8A4B-F5B1B180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4" y="825279"/>
            <a:ext cx="5203911" cy="28711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횟수와 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횟수가 정상적으로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join_on_enzymes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 수정 후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958437" y="867893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608352" y="2932822"/>
            <a:ext cx="64316" cy="70084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1"/>
            <a:ext cx="11707264" cy="426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수정함으로써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횟수와 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횟수를 정상적으로 출력하였음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26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POSIX Thread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2308948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pthread_create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thread,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const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pthread_attr_t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attr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*(*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start_routine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*),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4228691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pthread_setcanceltype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type,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oldtype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2930265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쓰레드를 생성하는 함수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생성 성공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반환하며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이 아닌 값들을 반환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thread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</a:rPr>
              <a:t>생성할 쓰레드의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Const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pthread_attr_t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attr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생성할 쓰레드의 특성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일반적으로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값 사용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*(*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start_routine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)(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*)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쓰레드의 실제 구동 부분의 위치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쓰레드가 실행할 함수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쓰레드가 실행할 함수에 넘겨줄 매개변수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4897365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쓰레드의 취소 종류를 결정하는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 종류는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type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통해서 결정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type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쓰레드의 취소 종류를 결정하는 변수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	   PTHREAD_CANCEL_ASYNCHRONOUS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취소 지점을 벗어날 때까지 대기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	   PTHREAD_CANCEL_DEFERRED :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취소 요청이 들어오면 바로 종료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oldtype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취소 타입이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NULL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이 아닌 경우 이전 취소 타입을 저장하는 변수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372609" y="809981"/>
            <a:ext cx="10616969" cy="800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POSIX Thread</a:t>
            </a:r>
            <a:r>
              <a:rPr lang="ko-KR" altLang="en-US" sz="1600" dirty="0"/>
              <a:t>란 </a:t>
            </a:r>
            <a:r>
              <a:rPr lang="en-US" altLang="ko-KR" sz="1600" dirty="0"/>
              <a:t>UNIX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Thread</a:t>
            </a:r>
            <a:r>
              <a:rPr lang="ko-KR" altLang="en-US" sz="1600" dirty="0"/>
              <a:t>관련 </a:t>
            </a:r>
            <a:r>
              <a:rPr lang="en-US" altLang="ko-KR" sz="1600" dirty="0"/>
              <a:t>API.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pthread</a:t>
            </a:r>
            <a:r>
              <a:rPr lang="ko-KR" altLang="en-US" sz="1600" dirty="0"/>
              <a:t>라이브러리에서 제공하는 함수는 </a:t>
            </a:r>
            <a:r>
              <a:rPr lang="en-US" altLang="ko-KR" sz="1600" dirty="0" err="1"/>
              <a:t>pthread.h</a:t>
            </a:r>
            <a:r>
              <a:rPr lang="en-US" altLang="ko-KR" sz="1600" dirty="0"/>
              <a:t> </a:t>
            </a:r>
            <a:r>
              <a:rPr lang="ko-KR" altLang="en-US" sz="1600" dirty="0"/>
              <a:t>를 </a:t>
            </a:r>
            <a:r>
              <a:rPr lang="en-US" altLang="ko-KR" sz="1600" dirty="0"/>
              <a:t>include </a:t>
            </a:r>
            <a:r>
              <a:rPr lang="ko-KR" altLang="en-US" sz="1600" dirty="0"/>
              <a:t>함으로써 </a:t>
            </a:r>
            <a:r>
              <a:rPr lang="ko-KR" altLang="en-US" sz="1600" dirty="0" err="1"/>
              <a:t>사용가능하다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GCC </a:t>
            </a:r>
            <a:r>
              <a:rPr lang="ko-KR" altLang="en-US" sz="1600" dirty="0"/>
              <a:t>컴파일에서 </a:t>
            </a:r>
            <a:r>
              <a:rPr lang="en-US" altLang="ko-KR" sz="1600" dirty="0" err="1"/>
              <a:t>pthread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사용하기위하여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lpthread</a:t>
            </a:r>
            <a:r>
              <a:rPr lang="ko-KR" altLang="en-US" sz="1600" dirty="0"/>
              <a:t>옵션을 사용한다</a:t>
            </a:r>
            <a:r>
              <a:rPr lang="en-US" altLang="ko-KR" sz="1600" dirty="0"/>
              <a:t>.</a:t>
            </a:r>
            <a:endParaRPr lang="en-US" altLang="ko-KR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3696024" y="1708435"/>
            <a:ext cx="397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사용된 </a:t>
            </a:r>
            <a:r>
              <a:rPr lang="en-US" altLang="ko-KR" sz="2400" b="1" dirty="0"/>
              <a:t>POSIX Thread </a:t>
            </a:r>
            <a:r>
              <a:rPr lang="ko-KR" altLang="en-US" sz="24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90371" y="889876"/>
            <a:ext cx="1043891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pthread_cancel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thread);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90371" y="2263281"/>
            <a:ext cx="1043891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int </a:t>
            </a:r>
            <a:r>
              <a:rPr lang="en-US" altLang="ko-KR" sz="16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pthread_join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thread,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** </a:t>
            </a:r>
            <a:r>
              <a:rPr lang="en-US" altLang="ko-KR" sz="16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thread_return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90371" y="1558550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특정 쓰레드를 종료 시킴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정상 종료 시의 반환 값은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</a:p>
          <a:p>
            <a:r>
              <a:rPr lang="en-US" altLang="ko-KR" sz="15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thread : </a:t>
            </a:r>
            <a:r>
              <a:rPr lang="ko-KR" altLang="en-US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종료시킬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쓰레드의 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ID.</a:t>
            </a:r>
            <a:endParaRPr lang="en-US" altLang="ko-KR" sz="15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90371" y="2979699"/>
            <a:ext cx="104389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쓰레드의 종료를 대기함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정상 종료 시의 반환 값은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thread : </a:t>
            </a:r>
            <a:r>
              <a:rPr lang="ko-KR" altLang="en-US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기다리고자하는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</a:rPr>
              <a:t>쓰레드의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** </a:t>
            </a:r>
            <a:r>
              <a:rPr lang="en-US" altLang="ko-KR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thread_return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종료된 쓰레드의 반환 값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.(NULL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이 </a:t>
            </a:r>
            <a:r>
              <a:rPr lang="ko-KR" altLang="en-US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아니어야함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)</a:t>
            </a:r>
            <a:endParaRPr lang="en-US" altLang="ko-KR" sz="1500" dirty="0">
              <a:latin typeface="나눔바른고딕 Light" panose="020B0603020101020101" pitchFamily="50" charset="-127"/>
              <a:ea typeface="나눔바른고딕 UltraLight" panose="020B060302010102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264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242368" y="160418"/>
            <a:ext cx="3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사용된 </a:t>
            </a:r>
            <a:r>
              <a:rPr lang="en-US" altLang="ko-KR" sz="2000" b="1" dirty="0"/>
              <a:t>POSIX Thread </a:t>
            </a:r>
            <a:r>
              <a:rPr lang="ko-KR" altLang="en-US" sz="2000" b="1" dirty="0"/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39913-08E8-43C6-B63B-74FFEC43FB81}"/>
              </a:ext>
            </a:extLst>
          </p:cNvPr>
          <p:cNvSpPr txBox="1"/>
          <p:nvPr/>
        </p:nvSpPr>
        <p:spPr>
          <a:xfrm>
            <a:off x="490371" y="3855284"/>
            <a:ext cx="3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그외에</a:t>
            </a:r>
            <a:r>
              <a:rPr lang="ko-KR" altLang="en-US" sz="2000" b="1" dirty="0"/>
              <a:t> 사용된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659B-C9A5-4F56-9626-D472E3F120E9}"/>
              </a:ext>
            </a:extLst>
          </p:cNvPr>
          <p:cNvSpPr txBox="1"/>
          <p:nvPr/>
        </p:nvSpPr>
        <p:spPr>
          <a:xfrm>
            <a:off x="490368" y="4365999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sched_yield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349E3-2FB9-46C4-8D7B-A3ECEBE40F93}"/>
              </a:ext>
            </a:extLst>
          </p:cNvPr>
          <p:cNvSpPr txBox="1"/>
          <p:nvPr/>
        </p:nvSpPr>
        <p:spPr>
          <a:xfrm>
            <a:off x="490371" y="5055613"/>
            <a:ext cx="104389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현재 쓰레드와 같은 우선 순위를 가진 쓰레드 중 준비 완료 상태의 쓰레드가 존재하면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그 쓰레드에 실행 권한을 넘기고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현재 쓰레드를 준비 큐 끝에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Push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67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smp2_main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80FE7-7A6B-4A00-BE95-439DF5B6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4" y="708492"/>
            <a:ext cx="5239385" cy="5950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F1B36C-1F0C-4367-8031-7EAD4425FA19}"/>
              </a:ext>
            </a:extLst>
          </p:cNvPr>
          <p:cNvSpPr/>
          <p:nvPr/>
        </p:nvSpPr>
        <p:spPr>
          <a:xfrm>
            <a:off x="6095999" y="708492"/>
            <a:ext cx="5756707" cy="59500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매개변수로 받은 문자열의 문자 개수가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 이하인 경우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문자열을 받지 않은 경우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사용법을 출력하고 프로그램을 종료함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strncpy</a:t>
            </a:r>
            <a:r>
              <a:rPr lang="ko-KR" altLang="en-US" sz="1600" dirty="0">
                <a:solidFill>
                  <a:schemeClr val="tx1"/>
                </a:solidFill>
              </a:rPr>
              <a:t>를 통해 매개변수로 받은 문자열을 </a:t>
            </a:r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ko-KR" altLang="en-US" sz="1600" dirty="0">
                <a:solidFill>
                  <a:schemeClr val="tx1"/>
                </a:solidFill>
              </a:rPr>
              <a:t>문자열에 복사함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make_enzyme_threads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 쓰레드를 생성하고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변수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생성된 쓰레드의 개수를 저장하고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이를 출력함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sleeper_func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정렬이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초 이상 지연되는 경우 프로그램을 </a:t>
            </a:r>
            <a:r>
              <a:rPr lang="ko-KR" altLang="en-US" sz="1600" dirty="0" err="1">
                <a:solidFill>
                  <a:schemeClr val="tx1"/>
                </a:solidFill>
              </a:rPr>
              <a:t>종료시킴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wait_till_done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통해 정렬이 완료될 때까지 대기함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정렬이 완료된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join_on_enzymes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 문자 </a:t>
            </a:r>
            <a:r>
              <a:rPr lang="ko-KR" altLang="en-US" sz="1600" dirty="0" err="1">
                <a:solidFill>
                  <a:schemeClr val="tx1"/>
                </a:solidFill>
              </a:rPr>
              <a:t>스왑</a:t>
            </a:r>
            <a:r>
              <a:rPr lang="ko-KR" altLang="en-US" sz="1600" dirty="0">
                <a:solidFill>
                  <a:schemeClr val="tx1"/>
                </a:solidFill>
              </a:rPr>
              <a:t> 횟수를 </a:t>
            </a:r>
            <a:r>
              <a:rPr lang="en-US" altLang="ko-KR" sz="1600" dirty="0" err="1">
                <a:solidFill>
                  <a:schemeClr val="tx1"/>
                </a:solidFill>
              </a:rPr>
              <a:t>totalswap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변수에 저장하고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이를 출력함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마지막으로 총 </a:t>
            </a:r>
            <a:r>
              <a:rPr lang="ko-KR" altLang="en-US" sz="1600" dirty="0" err="1">
                <a:solidFill>
                  <a:schemeClr val="tx1"/>
                </a:solidFill>
              </a:rPr>
              <a:t>스왑</a:t>
            </a:r>
            <a:r>
              <a:rPr lang="ko-KR" altLang="en-US" sz="1600" dirty="0">
                <a:solidFill>
                  <a:schemeClr val="tx1"/>
                </a:solidFill>
              </a:rPr>
              <a:t> 횟수와 정렬된 문자열을 출력하고 프로그램이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종료됨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05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enzyme.h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6574B-ABEF-4D36-87E4-B292ACCF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8" y="760618"/>
            <a:ext cx="6773220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CB3FC-8A47-4529-9538-CFB901B9E13D}"/>
              </a:ext>
            </a:extLst>
          </p:cNvPr>
          <p:cNvSpPr txBox="1"/>
          <p:nvPr/>
        </p:nvSpPr>
        <p:spPr>
          <a:xfrm>
            <a:off x="7860484" y="1944749"/>
            <a:ext cx="396799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쓰레드의 정보를 가진 구조체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쓰레드는 하나의 문자열과</a:t>
            </a:r>
            <a:endParaRPr lang="en-US" altLang="ko-KR" sz="1600" dirty="0"/>
          </a:p>
          <a:p>
            <a:r>
              <a:rPr lang="ko-KR" altLang="en-US" sz="1600" dirty="0"/>
              <a:t>하나의 정수형 변수</a:t>
            </a:r>
            <a:r>
              <a:rPr lang="en-US" altLang="ko-KR" sz="1600" dirty="0"/>
              <a:t>(</a:t>
            </a:r>
            <a:r>
              <a:rPr lang="ko-KR" altLang="en-US" sz="1600" dirty="0"/>
              <a:t>정렬 횟수</a:t>
            </a:r>
            <a:r>
              <a:rPr lang="en-US" altLang="ko-KR" sz="1600" dirty="0"/>
              <a:t>)</a:t>
            </a:r>
            <a:r>
              <a:rPr lang="ko-KR" altLang="en-US" sz="1600" dirty="0"/>
              <a:t>를 가짐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48739-8E3B-45CE-8078-9C2652DF4124}"/>
              </a:ext>
            </a:extLst>
          </p:cNvPr>
          <p:cNvSpPr/>
          <p:nvPr/>
        </p:nvSpPr>
        <p:spPr>
          <a:xfrm>
            <a:off x="242368" y="2114026"/>
            <a:ext cx="1619988" cy="687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E0BEF-80CE-4E6B-B54F-D96A9906F27D}"/>
              </a:ext>
            </a:extLst>
          </p:cNvPr>
          <p:cNvSpPr/>
          <p:nvPr/>
        </p:nvSpPr>
        <p:spPr>
          <a:xfrm>
            <a:off x="377990" y="3506598"/>
            <a:ext cx="5718009" cy="778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E0FEEF-A6E9-4E94-95CB-3CCFB09DF658}"/>
              </a:ext>
            </a:extLst>
          </p:cNvPr>
          <p:cNvCxnSpPr>
            <a:stCxn id="7" idx="3"/>
          </p:cNvCxnSpPr>
          <p:nvPr/>
        </p:nvCxnSpPr>
        <p:spPr>
          <a:xfrm flipV="1">
            <a:off x="1862356" y="2432807"/>
            <a:ext cx="5998128" cy="25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E51069A-7BBA-40DD-9376-48665E2C0769}"/>
              </a:ext>
            </a:extLst>
          </p:cNvPr>
          <p:cNvCxnSpPr>
            <a:cxnSpLocks/>
          </p:cNvCxnSpPr>
          <p:nvPr/>
        </p:nvCxnSpPr>
        <p:spPr>
          <a:xfrm>
            <a:off x="377990" y="4285360"/>
            <a:ext cx="914400" cy="9144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3A2E48-AE51-4D48-9ECE-3FFE1BE65A5F}"/>
              </a:ext>
            </a:extLst>
          </p:cNvPr>
          <p:cNvSpPr txBox="1"/>
          <p:nvPr/>
        </p:nvSpPr>
        <p:spPr>
          <a:xfrm>
            <a:off x="1292390" y="4888992"/>
            <a:ext cx="320179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run_enzyme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쓰레드가 수행하는 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FD5D8-81E7-4412-9DEB-0B19322D2F1C}"/>
              </a:ext>
            </a:extLst>
          </p:cNvPr>
          <p:cNvSpPr txBox="1"/>
          <p:nvPr/>
        </p:nvSpPr>
        <p:spPr>
          <a:xfrm>
            <a:off x="7935985" y="4888992"/>
            <a:ext cx="396799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smp2_main : </a:t>
            </a:r>
            <a:r>
              <a:rPr lang="ko-KR" altLang="en-US" sz="1600" dirty="0"/>
              <a:t>이 프로그램의 </a:t>
            </a:r>
            <a:r>
              <a:rPr lang="en-US" altLang="ko-KR" sz="1600" dirty="0"/>
              <a:t>main </a:t>
            </a:r>
            <a:r>
              <a:rPr lang="ko-KR" altLang="en-US" sz="1600" dirty="0"/>
              <a:t>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FB624-0AF3-48C2-A7EC-D46CF3A7D54E}"/>
              </a:ext>
            </a:extLst>
          </p:cNvPr>
          <p:cNvSpPr txBox="1"/>
          <p:nvPr/>
        </p:nvSpPr>
        <p:spPr>
          <a:xfrm>
            <a:off x="4569689" y="4888992"/>
            <a:ext cx="329079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join_on_enzymes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쓰레드들을 종료 시키고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 err="1"/>
              <a:t>스왑</a:t>
            </a:r>
            <a:r>
              <a:rPr lang="en-US" altLang="ko-KR" sz="1600" dirty="0"/>
              <a:t>(</a:t>
            </a:r>
            <a:r>
              <a:rPr lang="ko-KR" altLang="en-US" sz="1600" dirty="0"/>
              <a:t>정렬</a:t>
            </a:r>
            <a:r>
              <a:rPr lang="en-US" altLang="ko-KR" sz="1600" dirty="0"/>
              <a:t>)</a:t>
            </a:r>
            <a:r>
              <a:rPr lang="ko-KR" altLang="en-US" sz="1600" dirty="0"/>
              <a:t>횟수를 세는 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B28BC-59F3-466C-88A8-30A09137C2B6}"/>
              </a:ext>
            </a:extLst>
          </p:cNvPr>
          <p:cNvSpPr txBox="1"/>
          <p:nvPr/>
        </p:nvSpPr>
        <p:spPr>
          <a:xfrm>
            <a:off x="1292390" y="5803392"/>
            <a:ext cx="396799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make_enzyme_threads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쓰레드를 생성하는 함수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24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토람쥐의템플릿_V9</Template>
  <TotalTime>338</TotalTime>
  <Words>1211</Words>
  <Application>Microsoft Office PowerPoint</Application>
  <PresentationFormat>와이드스크린</PresentationFormat>
  <Paragraphs>145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나눔바른고딕</vt:lpstr>
      <vt:lpstr>나눔바른고딕 Light</vt:lpstr>
      <vt:lpstr>나눔바른고딕 UltraLight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27</cp:revision>
  <cp:lastPrinted>2021-05-02T15:05:46Z</cp:lastPrinted>
  <dcterms:created xsi:type="dcterms:W3CDTF">2021-05-02T04:43:33Z</dcterms:created>
  <dcterms:modified xsi:type="dcterms:W3CDTF">2021-05-02T15:05:49Z</dcterms:modified>
</cp:coreProperties>
</file>