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305" r:id="rId2"/>
    <p:sldId id="318" r:id="rId3"/>
    <p:sldId id="322" r:id="rId4"/>
    <p:sldId id="323" r:id="rId5"/>
    <p:sldId id="282" r:id="rId6"/>
    <p:sldId id="316" r:id="rId7"/>
    <p:sldId id="324" r:id="rId8"/>
    <p:sldId id="319" r:id="rId9"/>
    <p:sldId id="320" r:id="rId10"/>
    <p:sldId id="321" r:id="rId11"/>
    <p:sldId id="317" r:id="rId12"/>
  </p:sldIdLst>
  <p:sldSz cx="12192000" cy="685800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497B0"/>
    <a:srgbClr val="852B93"/>
    <a:srgbClr val="E3C5F1"/>
    <a:srgbClr val="E0D4F8"/>
    <a:srgbClr val="8A5DE5"/>
    <a:srgbClr val="BA50CC"/>
    <a:srgbClr val="EB6200"/>
    <a:srgbClr val="E7D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3" autoAdjust="0"/>
    <p:restoredTop sz="94899" autoAdjust="0"/>
  </p:normalViewPr>
  <p:slideViewPr>
    <p:cSldViewPr snapToGrid="0">
      <p:cViewPr varScale="1">
        <p:scale>
          <a:sx n="114" d="100"/>
          <a:sy n="114" d="100"/>
        </p:scale>
        <p:origin x="100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C7AC8-0D24-4D38-BB9B-7FD49ABCCE3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AC7B-483A-4D75-9B22-39785E410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3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59078-12FD-44E5-9C05-074CD54A7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919FED-A04B-4EB9-AEAD-5CC31A7FE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2C38E-6D0A-4E4C-8485-C0D08D00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C2E5D7-6326-4CC5-88AB-378A58B9EB70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3AA95-94D9-4B27-89E0-91897A87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F1FB8-F249-459B-96AC-6B505BB6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4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A2A91-0167-42C1-BEC6-31545C8F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646841-D739-49AF-821A-EA5954021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D5617-8CFD-436B-B981-B9DF2048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34317-FAF1-40A4-BFA0-2093A56D0883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AF5F7-ABF9-4F0F-B411-6D278BDF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AB5E3-F253-47F4-8BB1-170A8053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6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C1323D-88BA-40FE-8BE9-244B12F59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2349F0-4D55-4929-B2EC-98E17A973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F5D25-94AA-4BBC-8AAF-AA283D44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3CCFD3-4AF1-4546-A044-293030D0DA4F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502E5-1945-4C54-893D-9E83FF0E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1CB03-6C41-48E7-9D10-37FCC3D3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9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97688-041A-42EC-9C05-21AE120E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F279B-AE56-4C79-8C92-AF5CBDB9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AEF2E-F27A-4885-87ED-2DE0571E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FE8627-1092-4F20-9AD6-FC8B4572915A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401DD-9D1B-40DE-BE0F-BC5CBB8B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DA98E-7DC2-42C3-9E09-2496E4F9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2B4B3-ED2C-462E-99C9-1EE48F96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CB1A77-C8FE-4557-8209-80490E0B4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D2462-03DE-4B5F-AB94-F5DDC9EC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DB25F7-1BA0-4AE5-B7CF-DE4D8ED194DA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F95D-CDA7-45A2-BC15-54948072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CB146-02D5-4405-A6C6-4D2626C0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3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DD127-E352-43A2-A5FE-0F6EBEB4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CF4D6-B0ED-413C-97FB-8F4845B06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6F5B0-E32B-4F6C-9154-BA65B9CB1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D7AC6-A0BF-4AE2-A556-18B114FF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78ECB4-1BC1-4093-8D99-3F19DF0BE809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4BF0FF-BC84-48C3-B35E-38C84B48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65AE4-068A-4663-ABA6-65DAD0BE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8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A7874-8CFE-4411-99EE-B1D19A70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F4DCE-3802-47A6-BD1C-CFEF2B3F8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3768E0-AD92-4F1F-B661-0FD559370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DBFDF6-4019-415A-B88A-8A30BD170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4452C0-3B95-4F6E-9B6F-EC5282E6B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46B2DF-7224-4C98-9F36-5D50695E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0AFBB3-EDCC-4726-B8E9-BA7353D25D5E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0F7BFD-009B-4799-BB9D-0020707D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9D1186-7A8E-4620-BB5A-AC776406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9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F063E-828D-45F8-A3C5-7BAC3ABF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47830-CD9C-478A-B894-64FF0A47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D4D6D8-9A56-4F07-A18E-1B1ACCD139DE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93657B-1982-4A48-B585-3728D56C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A5E014-ADBF-4B26-96BC-9CEC41AE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68FE5F-ECF3-4F0C-85C8-B068B170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2120E5-637D-4910-8241-FACEBA7EDACB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8EA786-8F73-4942-95F3-39328D98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6758B5-77DA-48A8-93AE-48B0CCBB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3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B7E3F-F7B9-4EAC-912A-A02A1BD4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D1A5B-2238-4201-8928-9E66F11E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4FDE0-E153-458C-BAB0-54B04834D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7C5EF-88FB-4A98-977D-6D5D97DA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1F079F-B0B0-4DA7-9D70-F415C443A9FA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4EE2E-5C85-4A74-B9AF-A7BD9451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4E859-43EA-4597-A669-D5B7DBA3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9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92A57-A9EA-4231-B701-DE721395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59CF24-1D20-4123-A19D-179A4C886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26170A-540E-4D1F-86E9-37F9C8A9B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84CA2-8A31-4906-8A2D-237F21BA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809CB0-603A-4180-AFBA-F4D3B9480BF3}" type="datetime1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8D317-06B7-4918-8DCB-6A328940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91D3C3-1639-4B63-B1FC-4FC00683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29C9-20DD-4D2E-AB6A-D8A8E7C2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DC2D9D-520D-4EB8-B624-E720493E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E5AA6-3C87-447A-9AC6-5298B696A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68F07-61BC-4018-9E97-B422E40DA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fld id="{E94E29C9-20DD-4D2E-AB6A-D8A8E7C246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86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 UltraLight" panose="020B0603020101020101" pitchFamily="50" charset="-127"/>
          <a:ea typeface="나눔바른고딕 UltraLight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CAA58F-18E2-4843-A182-5AFBA9DBDBDC}"/>
              </a:ext>
            </a:extLst>
          </p:cNvPr>
          <p:cNvSpPr txBox="1"/>
          <p:nvPr/>
        </p:nvSpPr>
        <p:spPr>
          <a:xfrm>
            <a:off x="1642379" y="2505670"/>
            <a:ext cx="9259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</a:t>
            </a:r>
            <a:endParaRPr lang="en-US" altLang="ko-KR" sz="6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AEDEEC-096F-4524-8ED6-B901BA3C8FE2}"/>
              </a:ext>
            </a:extLst>
          </p:cNvPr>
          <p:cNvSpPr/>
          <p:nvPr/>
        </p:nvSpPr>
        <p:spPr>
          <a:xfrm>
            <a:off x="281651" y="279365"/>
            <a:ext cx="11628698" cy="62992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CE777-3CAE-430D-BB9A-2795FC692862}"/>
              </a:ext>
            </a:extLst>
          </p:cNvPr>
          <p:cNvSpPr txBox="1"/>
          <p:nvPr/>
        </p:nvSpPr>
        <p:spPr>
          <a:xfrm>
            <a:off x="1642378" y="3462556"/>
            <a:ext cx="92594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과제 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짝수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A4729-9258-4974-86D7-FBB75854605A}"/>
              </a:ext>
            </a:extLst>
          </p:cNvPr>
          <p:cNvSpPr txBox="1"/>
          <p:nvPr/>
        </p:nvSpPr>
        <p:spPr>
          <a:xfrm>
            <a:off x="5197358" y="4218986"/>
            <a:ext cx="214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2016305078</a:t>
            </a: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최영환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22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AAEDEEC-096F-4524-8ED6-B901BA3C8FE2}"/>
              </a:ext>
            </a:extLst>
          </p:cNvPr>
          <p:cNvSpPr/>
          <p:nvPr/>
        </p:nvSpPr>
        <p:spPr>
          <a:xfrm>
            <a:off x="157147" y="461665"/>
            <a:ext cx="11877706" cy="62992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0CD2A-D89A-488A-8621-CD417D848957}"/>
              </a:ext>
            </a:extLst>
          </p:cNvPr>
          <p:cNvSpPr txBox="1"/>
          <p:nvPr/>
        </p:nvSpPr>
        <p:spPr>
          <a:xfrm>
            <a:off x="157147" y="0"/>
            <a:ext cx="491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shm2.c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8316D-1103-416B-BFCF-11D9DC7BC70C}"/>
              </a:ext>
            </a:extLst>
          </p:cNvPr>
          <p:cNvSpPr txBox="1"/>
          <p:nvPr/>
        </p:nvSpPr>
        <p:spPr>
          <a:xfrm>
            <a:off x="5553203" y="1551563"/>
            <a:ext cx="6426884" cy="4185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shmget</a:t>
            </a:r>
            <a:r>
              <a:rPr lang="en-US" altLang="ko-KR" sz="1400" dirty="0"/>
              <a:t>() </a:t>
            </a:r>
            <a:r>
              <a:rPr lang="ko-KR" altLang="en-US" sz="1400" dirty="0"/>
              <a:t>호출을 통해 새로운 공유 메모리를 생성</a:t>
            </a:r>
            <a:r>
              <a:rPr lang="en-US" altLang="ko-KR" sz="1400" dirty="0"/>
              <a:t>, </a:t>
            </a:r>
            <a:r>
              <a:rPr lang="ko-KR" altLang="en-US" sz="1400" dirty="0"/>
              <a:t>이때의 </a:t>
            </a:r>
            <a:r>
              <a:rPr lang="en-US" altLang="ko-KR" sz="1400" dirty="0"/>
              <a:t>key </a:t>
            </a:r>
            <a:r>
              <a:rPr lang="ko-KR" altLang="en-US" sz="1400" dirty="0"/>
              <a:t>값은 </a:t>
            </a:r>
            <a:r>
              <a:rPr lang="en-US" altLang="ko-KR" sz="1400" dirty="0"/>
              <a:t>1234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공유 메모리 생성 실패 시</a:t>
            </a:r>
            <a:r>
              <a:rPr lang="en-US" altLang="ko-KR" sz="1400" dirty="0"/>
              <a:t>,</a:t>
            </a:r>
            <a:r>
              <a:rPr lang="ko-KR" altLang="en-US" sz="1400" dirty="0"/>
              <a:t> 에러 메시지를 출력하고 실행을 종료함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shmat</a:t>
            </a:r>
            <a:r>
              <a:rPr lang="en-US" altLang="ko-KR" sz="1400" dirty="0"/>
              <a:t>() </a:t>
            </a:r>
            <a:r>
              <a:rPr lang="ko-KR" altLang="en-US" sz="1400" dirty="0"/>
              <a:t>호출을 통해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shared_memory</a:t>
            </a:r>
            <a:r>
              <a:rPr lang="ko-KR" altLang="en-US" sz="1400" dirty="0"/>
              <a:t> 포인터를 이용하여</a:t>
            </a:r>
            <a:r>
              <a:rPr lang="en-US" altLang="ko-KR" sz="1400" dirty="0"/>
              <a:t> </a:t>
            </a:r>
            <a:r>
              <a:rPr lang="ko-KR" altLang="en-US" sz="1400" dirty="0"/>
              <a:t>메모리를 프로세스에 붙임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shamt</a:t>
            </a:r>
            <a:r>
              <a:rPr lang="en-US" altLang="ko-KR" sz="1400" dirty="0"/>
              <a:t>() </a:t>
            </a:r>
            <a:r>
              <a:rPr lang="ko-KR" altLang="en-US" sz="1400" dirty="0"/>
              <a:t>함수 실패 시 에러 메시지를 출력하고</a:t>
            </a:r>
            <a:r>
              <a:rPr lang="en-US" altLang="ko-KR" sz="1400" dirty="0"/>
              <a:t>, </a:t>
            </a:r>
            <a:r>
              <a:rPr lang="ko-KR" altLang="en-US" sz="1400" dirty="0"/>
              <a:t>실행을 종료한다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성공 시 성공 메시지를 출력하고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shared_stuff</a:t>
            </a:r>
            <a:r>
              <a:rPr lang="ko-KR" altLang="en-US" sz="1400" dirty="0"/>
              <a:t>에 그 메모리를 할당해주어 사용이 가능하도록 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running</a:t>
            </a:r>
            <a:r>
              <a:rPr lang="ko-KR" altLang="en-US" sz="1400" dirty="0"/>
              <a:t>이 </a:t>
            </a:r>
            <a:r>
              <a:rPr lang="en-US" altLang="ko-KR" sz="1400" dirty="0"/>
              <a:t>1</a:t>
            </a:r>
            <a:r>
              <a:rPr lang="ko-KR" altLang="en-US" sz="1400" dirty="0"/>
              <a:t>이고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written_by_you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인 경우 </a:t>
            </a:r>
            <a:r>
              <a:rPr lang="en-US" altLang="ko-KR" sz="1400" dirty="0"/>
              <a:t>1</a:t>
            </a:r>
            <a:r>
              <a:rPr lang="ko-KR" altLang="en-US" sz="1400" dirty="0"/>
              <a:t>초 동안 소비자의 실행을  기다림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fgets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통해 버퍼에 문자열을 입력 받아 이를 </a:t>
            </a:r>
            <a:r>
              <a:rPr lang="en-US" altLang="ko-KR" sz="1400" dirty="0" err="1"/>
              <a:t>strncpy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통해</a:t>
            </a:r>
            <a:r>
              <a:rPr lang="en-US" altLang="ko-KR" sz="1400" dirty="0" err="1"/>
              <a:t>somet_text</a:t>
            </a:r>
            <a:r>
              <a:rPr lang="ko-KR" altLang="en-US" sz="1400" dirty="0"/>
              <a:t>에 저장하고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written_by_you</a:t>
            </a:r>
            <a:r>
              <a:rPr lang="ko-KR" altLang="en-US" sz="1400" dirty="0"/>
              <a:t>를 </a:t>
            </a:r>
            <a:r>
              <a:rPr lang="en-US" altLang="ko-KR" sz="1400" dirty="0"/>
              <a:t>1</a:t>
            </a:r>
            <a:r>
              <a:rPr lang="ko-KR" altLang="en-US" sz="1400" dirty="0"/>
              <a:t>로 만듦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fgets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함수는 </a:t>
            </a:r>
            <a:r>
              <a:rPr lang="ko-KR" altLang="en-US" sz="1400" dirty="0" err="1"/>
              <a:t>개행문자</a:t>
            </a:r>
            <a:r>
              <a:rPr lang="en-US" altLang="ko-KR" sz="1400" dirty="0"/>
              <a:t>(\n)</a:t>
            </a:r>
            <a:r>
              <a:rPr lang="ko-KR" altLang="en-US" sz="1400" dirty="0"/>
              <a:t>나 파일의 끝까지 입력을 받아 이를 문자열</a:t>
            </a:r>
            <a:br>
              <a:rPr lang="en-US" altLang="ko-KR" sz="1400" dirty="0"/>
            </a:br>
            <a:r>
              <a:rPr lang="ko-KR" altLang="en-US" sz="1400" dirty="0"/>
              <a:t>형식으로 저장하는 함수</a:t>
            </a:r>
            <a:r>
              <a:rPr lang="en-US" altLang="ko-KR" sz="1400" dirty="0"/>
              <a:t>. </a:t>
            </a:r>
            <a:r>
              <a:rPr lang="ko-KR" altLang="en-US" sz="1400" dirty="0"/>
              <a:t>띄어쓰기가 있는 문장도 가능함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입력 받은 문자열이 </a:t>
            </a:r>
            <a:r>
              <a:rPr lang="en-US" altLang="ko-KR" sz="1400" dirty="0"/>
              <a:t>end</a:t>
            </a:r>
            <a:r>
              <a:rPr lang="ko-KR" altLang="en-US" sz="1400" dirty="0"/>
              <a:t>인 경우</a:t>
            </a:r>
            <a:r>
              <a:rPr lang="en-US" altLang="ko-KR" sz="1400" dirty="0"/>
              <a:t>, running</a:t>
            </a:r>
            <a:r>
              <a:rPr lang="ko-KR" altLang="en-US" sz="1400" dirty="0"/>
              <a:t>이 </a:t>
            </a:r>
            <a:r>
              <a:rPr lang="en-US" altLang="ko-KR" sz="1400" dirty="0"/>
              <a:t>0</a:t>
            </a:r>
            <a:r>
              <a:rPr lang="ko-KR" altLang="en-US" sz="1400" dirty="0"/>
              <a:t>이 되면서 프로그램이 종료함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90EDEA-EADB-4781-B5D8-67B91C54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2" y="923330"/>
            <a:ext cx="5151566" cy="534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7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CD42F-5EFE-4798-BF71-5E9B97A36994}"/>
              </a:ext>
            </a:extLst>
          </p:cNvPr>
          <p:cNvSpPr txBox="1"/>
          <p:nvPr/>
        </p:nvSpPr>
        <p:spPr>
          <a:xfrm>
            <a:off x="643711" y="3113529"/>
            <a:ext cx="109045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감사합니다</a:t>
            </a:r>
            <a:r>
              <a:rPr kumimoji="0" lang="en-US" altLang="ko-KR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A000A-C2BB-4C5D-A5B0-1BAFD4A95E9C}"/>
              </a:ext>
            </a:extLst>
          </p:cNvPr>
          <p:cNvSpPr/>
          <p:nvPr/>
        </p:nvSpPr>
        <p:spPr>
          <a:xfrm>
            <a:off x="281651" y="279365"/>
            <a:ext cx="11628698" cy="62992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UltraLight" panose="020B0603020101020101" pitchFamily="50" charset="-127"/>
              <a:ea typeface="나눔바른고딕 UltraLight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29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AAEDEEC-096F-4524-8ED6-B901BA3C8FE2}"/>
              </a:ext>
            </a:extLst>
          </p:cNvPr>
          <p:cNvSpPr/>
          <p:nvPr/>
        </p:nvSpPr>
        <p:spPr>
          <a:xfrm>
            <a:off x="281651" y="279365"/>
            <a:ext cx="11628698" cy="62992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30C4C-E777-44C0-A9A1-32E59CFEFF08}"/>
              </a:ext>
            </a:extLst>
          </p:cNvPr>
          <p:cNvSpPr txBox="1"/>
          <p:nvPr/>
        </p:nvSpPr>
        <p:spPr>
          <a:xfrm>
            <a:off x="384411" y="364931"/>
            <a:ext cx="49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문제 및 목표 수행 결과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2D286C-5D46-4C48-9B2D-BF68CDBB56AE}"/>
              </a:ext>
            </a:extLst>
          </p:cNvPr>
          <p:cNvSpPr txBox="1"/>
          <p:nvPr/>
        </p:nvSpPr>
        <p:spPr>
          <a:xfrm>
            <a:off x="1309103" y="915012"/>
            <a:ext cx="380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79E58-446D-482E-9B7B-F031A7300603}"/>
              </a:ext>
            </a:extLst>
          </p:cNvPr>
          <p:cNvSpPr txBox="1"/>
          <p:nvPr/>
        </p:nvSpPr>
        <p:spPr>
          <a:xfrm>
            <a:off x="7017986" y="915012"/>
            <a:ext cx="380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수행 결과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521C0A-3ED9-4F50-83DC-B3D2529E01C4}"/>
              </a:ext>
            </a:extLst>
          </p:cNvPr>
          <p:cNvSpPr/>
          <p:nvPr/>
        </p:nvSpPr>
        <p:spPr>
          <a:xfrm>
            <a:off x="553085" y="1887144"/>
            <a:ext cx="5288422" cy="2584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공유 메모리를 사용하고자 하는 한 쌍의 프로그램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shm1.c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shm2.c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가 수행 결과 예시와 같이 수행될 수 있도록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두 번째 생산자 프로그램인 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shm2.c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완성하여 전체를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수행해보시오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※ 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프로그램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소비자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은 공유 메모리 세그먼트를 만들고 이곳에 쓰여진 데이터를 표시한다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두 번째 프로그램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생산자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은 기존 공유메모리 세그먼트에 연결하고 사용자로부터 입력 받은 데이터를 이곳에 쓴다</a:t>
            </a:r>
            <a:r>
              <a:rPr lang="en-US" altLang="ko-KR" sz="1600" dirty="0">
                <a:solidFill>
                  <a:schemeClr val="tx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70CA39E-960E-4E62-8B81-80CF734F6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688113072">
            <a:extLst>
              <a:ext uri="{FF2B5EF4-FFF2-40B4-BE49-F238E27FC236}">
                <a16:creationId xmlns:a16="http://schemas.microsoft.com/office/drawing/2014/main" id="{7BCEF12B-F386-4C2E-9526-4DDF87384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078" y="1594181"/>
            <a:ext cx="5438837" cy="316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34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AAEDEEC-096F-4524-8ED6-B901BA3C8FE2}"/>
              </a:ext>
            </a:extLst>
          </p:cNvPr>
          <p:cNvSpPr/>
          <p:nvPr/>
        </p:nvSpPr>
        <p:spPr>
          <a:xfrm>
            <a:off x="157147" y="461665"/>
            <a:ext cx="11877706" cy="62992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0CD2A-D89A-488A-8621-CD417D848957}"/>
              </a:ext>
            </a:extLst>
          </p:cNvPr>
          <p:cNvSpPr txBox="1"/>
          <p:nvPr/>
        </p:nvSpPr>
        <p:spPr>
          <a:xfrm>
            <a:off x="157147" y="0"/>
            <a:ext cx="491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수행결과 및 결과 분석</a:t>
            </a:r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46D533-B198-4525-9451-4EBE16D5D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8" y="1110198"/>
            <a:ext cx="5154344" cy="415646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EEBB9-A9DD-44D9-9BD4-F51D6C130A73}"/>
              </a:ext>
            </a:extLst>
          </p:cNvPr>
          <p:cNvSpPr txBox="1"/>
          <p:nvPr/>
        </p:nvSpPr>
        <p:spPr>
          <a:xfrm>
            <a:off x="1831851" y="618873"/>
            <a:ext cx="1569503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정상 수행 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52EB5B-E9A5-49D2-99F2-C41789552B9D}"/>
              </a:ext>
            </a:extLst>
          </p:cNvPr>
          <p:cNvSpPr txBox="1"/>
          <p:nvPr/>
        </p:nvSpPr>
        <p:spPr>
          <a:xfrm>
            <a:off x="7813159" y="618873"/>
            <a:ext cx="320939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두 프로그램의 순서를 바꾼 경우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7BBBFA7-35D9-4C73-B6D9-51E4764ED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079" y="1110198"/>
            <a:ext cx="3663557" cy="170721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126F27-8E09-4875-A440-A57C6F76421C}"/>
              </a:ext>
            </a:extLst>
          </p:cNvPr>
          <p:cNvSpPr txBox="1"/>
          <p:nvPr/>
        </p:nvSpPr>
        <p:spPr>
          <a:xfrm>
            <a:off x="7586078" y="2970186"/>
            <a:ext cx="366355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비정상적으로 동작하여 강제로 종료하였음</a:t>
            </a:r>
            <a:endParaRPr lang="en-US" altLang="ko-KR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3A80A8-F386-46C5-A0E2-93974D053EF1}"/>
              </a:ext>
            </a:extLst>
          </p:cNvPr>
          <p:cNvSpPr txBox="1"/>
          <p:nvPr/>
        </p:nvSpPr>
        <p:spPr>
          <a:xfrm>
            <a:off x="385568" y="5391974"/>
            <a:ext cx="515434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목표했던 결과처럼</a:t>
            </a:r>
            <a:r>
              <a:rPr lang="en-US" altLang="ko-KR" sz="1400" dirty="0"/>
              <a:t> </a:t>
            </a:r>
            <a:r>
              <a:rPr lang="ko-KR" altLang="en-US" sz="1400" dirty="0"/>
              <a:t>정상적으로 동작함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8281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AAEDEEC-096F-4524-8ED6-B901BA3C8FE2}"/>
              </a:ext>
            </a:extLst>
          </p:cNvPr>
          <p:cNvSpPr/>
          <p:nvPr/>
        </p:nvSpPr>
        <p:spPr>
          <a:xfrm>
            <a:off x="157147" y="461665"/>
            <a:ext cx="11877706" cy="62992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0CD2A-D89A-488A-8621-CD417D848957}"/>
              </a:ext>
            </a:extLst>
          </p:cNvPr>
          <p:cNvSpPr txBox="1"/>
          <p:nvPr/>
        </p:nvSpPr>
        <p:spPr>
          <a:xfrm>
            <a:off x="157147" y="0"/>
            <a:ext cx="491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수행결과 및 분석</a:t>
            </a:r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(2)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61059E1-93B4-4F74-B55C-E55FFE997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13" y="1439735"/>
            <a:ext cx="3565320" cy="260021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EE4436D-2089-459A-91AC-A5DC335DA81D}"/>
              </a:ext>
            </a:extLst>
          </p:cNvPr>
          <p:cNvSpPr txBox="1"/>
          <p:nvPr/>
        </p:nvSpPr>
        <p:spPr>
          <a:xfrm>
            <a:off x="7875767" y="960219"/>
            <a:ext cx="233321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shm2</a:t>
            </a:r>
            <a:r>
              <a:rPr lang="ko-KR" altLang="en-US" dirty="0"/>
              <a:t>만 실행한 경우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82739D-C3FB-4F43-AB21-6C9C2A845DD4}"/>
              </a:ext>
            </a:extLst>
          </p:cNvPr>
          <p:cNvSpPr txBox="1"/>
          <p:nvPr/>
        </p:nvSpPr>
        <p:spPr>
          <a:xfrm>
            <a:off x="745508" y="1664167"/>
            <a:ext cx="374219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두 프로그램의 </a:t>
            </a:r>
            <a:r>
              <a:rPr lang="en-US" altLang="ko-KR" dirty="0"/>
              <a:t>key </a:t>
            </a:r>
            <a:r>
              <a:rPr lang="ko-KR" altLang="en-US" dirty="0"/>
              <a:t>값이 다른 경우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11C96E1-C157-42E8-970B-CA7C5E863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05" y="2264331"/>
            <a:ext cx="4598384" cy="177561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0FEC1C3-14EA-46D0-B919-8FDA0B93214D}"/>
              </a:ext>
            </a:extLst>
          </p:cNvPr>
          <p:cNvSpPr txBox="1"/>
          <p:nvPr/>
        </p:nvSpPr>
        <p:spPr>
          <a:xfrm>
            <a:off x="333905" y="4439569"/>
            <a:ext cx="10491128" cy="11695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결과 모두 생산자는 무한 대기에 빠지게 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좌측 결과의 경우는 소비자가 공유 메모리에 접근을 못하기 때문에 발생함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우측 결과의 경우는 소비자가 존재를 하지 않기 때문에 발생함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6240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CD42F-5EFE-4798-BF71-5E9B97A36994}"/>
              </a:ext>
            </a:extLst>
          </p:cNvPr>
          <p:cNvSpPr txBox="1"/>
          <p:nvPr/>
        </p:nvSpPr>
        <p:spPr>
          <a:xfrm>
            <a:off x="643711" y="417569"/>
            <a:ext cx="109045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흐름도</a:t>
            </a:r>
            <a:endParaRPr lang="en-US" altLang="ko-KR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A000A-C2BB-4C5D-A5B0-1BAFD4A95E9C}"/>
              </a:ext>
            </a:extLst>
          </p:cNvPr>
          <p:cNvSpPr/>
          <p:nvPr/>
        </p:nvSpPr>
        <p:spPr>
          <a:xfrm>
            <a:off x="281651" y="279365"/>
            <a:ext cx="11628698" cy="62992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ED2464-1B74-4ADB-8EB4-8414B39D4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521" y="1115859"/>
            <a:ext cx="8024958" cy="539542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9906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172926"/>
            <a:ext cx="491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Shared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D9AD4-ED09-46C0-A7A5-E27F90A829F7}"/>
              </a:ext>
            </a:extLst>
          </p:cNvPr>
          <p:cNvSpPr txBox="1"/>
          <p:nvPr/>
        </p:nvSpPr>
        <p:spPr>
          <a:xfrm>
            <a:off x="458383" y="3368731"/>
            <a:ext cx="10438914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shmget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600" dirty="0" err="1">
                <a:solidFill>
                  <a:srgbClr val="8497B0"/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key_t</a:t>
            </a:r>
            <a:r>
              <a:rPr lang="en-US" altLang="ko-KR" sz="1600" dirty="0">
                <a:solidFill>
                  <a:srgbClr val="8497B0"/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key, </a:t>
            </a:r>
            <a:r>
              <a:rPr lang="en-US" altLang="ko-K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size_t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size,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shmflg</a:t>
            </a:r>
            <a:r>
              <a:rPr lang="en-US" altLang="ko-KR" sz="16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551C4-C114-4339-83D4-0FE7E0E41CC9}"/>
              </a:ext>
            </a:extLst>
          </p:cNvPr>
          <p:cNvSpPr txBox="1"/>
          <p:nvPr/>
        </p:nvSpPr>
        <p:spPr>
          <a:xfrm>
            <a:off x="458385" y="3990048"/>
            <a:ext cx="10438912" cy="20579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커널에 공유 메모리 공간을 요청하기 위해 사용하는 함수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. 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공유메모리의 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ID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를 반환함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. 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실패 시 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-1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을 반환함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key : </a:t>
            </a:r>
            <a:r>
              <a:rPr lang="ko-KR" altLang="en-US" sz="1400" dirty="0"/>
              <a:t>하나 또는 다수의 공유메모리 중 원하는 공유메모리에 접근하기 위한 </a:t>
            </a:r>
            <a:r>
              <a:rPr lang="en-US" altLang="ko-KR" sz="1400" dirty="0"/>
              <a:t>key</a:t>
            </a:r>
            <a:r>
              <a:rPr lang="ko-KR" altLang="en-US" sz="1400" dirty="0"/>
              <a:t>값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size : </a:t>
            </a:r>
            <a:r>
              <a:rPr lang="ko-KR" altLang="en-US" sz="1400" dirty="0"/>
              <a:t>공유메모리의 크기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shmflg</a:t>
            </a:r>
            <a:r>
              <a:rPr lang="en-US" altLang="ko-KR" sz="1400" dirty="0"/>
              <a:t> : </a:t>
            </a:r>
            <a:r>
              <a:rPr lang="ko-KR" altLang="en-US" sz="1400" dirty="0"/>
              <a:t>접근권한과 생성방식</a:t>
            </a:r>
            <a:r>
              <a:rPr lang="en-US" altLang="ko-KR" sz="1400" dirty="0"/>
              <a:t>.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IPC_CREAT : </a:t>
            </a:r>
            <a:r>
              <a:rPr lang="ko-KR" altLang="en-US" sz="1400" dirty="0"/>
              <a:t>첫 번째 인수 </a:t>
            </a:r>
            <a:r>
              <a:rPr lang="en-US" altLang="ko-KR" sz="1400" dirty="0"/>
              <a:t>key</a:t>
            </a:r>
            <a:r>
              <a:rPr lang="ko-KR" altLang="en-US" sz="1400" dirty="0"/>
              <a:t>에 해당하는 메모리가 없으면 공유 메모리를 생성함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                 IPC_CREAT </a:t>
            </a:r>
            <a:r>
              <a:rPr lang="ko-KR" altLang="en-US" sz="1400" dirty="0"/>
              <a:t>값을 입력한 후 </a:t>
            </a:r>
            <a:r>
              <a:rPr lang="en-US" altLang="ko-KR" sz="1400" dirty="0"/>
              <a:t>‘|’ </a:t>
            </a:r>
            <a:r>
              <a:rPr lang="ko-KR" altLang="en-US" sz="1400" dirty="0"/>
              <a:t>연산자를 덧붙여 허용 권한을 설정함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		</a:t>
            </a:r>
            <a:r>
              <a:rPr lang="ko-KR" altLang="en-US" sz="1400" dirty="0"/>
              <a:t>공유 메모리가 있을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접근 권한을 지정해 주어야 함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IPC_EXCL : </a:t>
            </a:r>
            <a:r>
              <a:rPr lang="ko-KR" altLang="en-US" sz="1400" dirty="0"/>
              <a:t>공유메모리 공간이 이미 존재할 경우 </a:t>
            </a:r>
            <a:r>
              <a:rPr lang="en-US" altLang="ko-KR" sz="1400" dirty="0"/>
              <a:t>Error</a:t>
            </a:r>
            <a:r>
              <a:rPr lang="ko-KR" altLang="en-US" sz="1400" dirty="0"/>
              <a:t>를 반환</a:t>
            </a:r>
            <a:r>
              <a:rPr lang="en-US" altLang="ko-KR" sz="1400" dirty="0"/>
              <a:t>.</a:t>
            </a:r>
            <a:endParaRPr lang="en-US" altLang="ko-KR" sz="1400" dirty="0">
              <a:latin typeface="나눔바른고딕 UltraLight"/>
              <a:ea typeface="나눔바른고딕 Light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52361-5D1F-4DD8-B225-B9E2E5E71A57}"/>
              </a:ext>
            </a:extLst>
          </p:cNvPr>
          <p:cNvSpPr txBox="1"/>
          <p:nvPr/>
        </p:nvSpPr>
        <p:spPr>
          <a:xfrm>
            <a:off x="372609" y="809981"/>
            <a:ext cx="10616969" cy="1054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/>
              <a:t>다수의 프로세스가 접근할 수 있는 특정 메모리 영역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IPC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중에서 가장 빠른 수행 속도를 보임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공유 메모리의 생성 및 관리는 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Kernel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의해 이루어짐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공유 메모리에 대한 접근은 고유의 공유 메모리 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key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통해서 가능함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B7A6F-AD38-4B46-A36A-BF0AFACEF25B}"/>
              </a:ext>
            </a:extLst>
          </p:cNvPr>
          <p:cNvSpPr/>
          <p:nvPr/>
        </p:nvSpPr>
        <p:spPr>
          <a:xfrm>
            <a:off x="242368" y="671133"/>
            <a:ext cx="10934920" cy="60608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B1D0B-E6D6-447D-823D-0281B551F5D0}"/>
              </a:ext>
            </a:extLst>
          </p:cNvPr>
          <p:cNvSpPr txBox="1"/>
          <p:nvPr/>
        </p:nvSpPr>
        <p:spPr>
          <a:xfrm>
            <a:off x="3571766" y="2465514"/>
            <a:ext cx="427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사용된 </a:t>
            </a:r>
            <a:r>
              <a:rPr lang="en-US" altLang="ko-KR" sz="2400" b="1" dirty="0"/>
              <a:t>Shared Memory </a:t>
            </a:r>
            <a:r>
              <a:rPr lang="ko-KR" altLang="en-US" sz="2400" b="1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68151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172926"/>
            <a:ext cx="491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Shared Memory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B7A6F-AD38-4B46-A36A-BF0AFACEF25B}"/>
              </a:ext>
            </a:extLst>
          </p:cNvPr>
          <p:cNvSpPr/>
          <p:nvPr/>
        </p:nvSpPr>
        <p:spPr>
          <a:xfrm>
            <a:off x="242368" y="671133"/>
            <a:ext cx="10934920" cy="60608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847DB-5C08-4EA8-94D1-9EFA653C9A35}"/>
              </a:ext>
            </a:extLst>
          </p:cNvPr>
          <p:cNvSpPr txBox="1"/>
          <p:nvPr/>
        </p:nvSpPr>
        <p:spPr>
          <a:xfrm>
            <a:off x="424828" y="842718"/>
            <a:ext cx="1043891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rgbClr val="8497B0"/>
                </a:solidFill>
              </a:rPr>
              <a:t>void</a:t>
            </a:r>
            <a:r>
              <a:rPr lang="en-US" altLang="ko-KR" sz="1600" dirty="0"/>
              <a:t>* </a:t>
            </a:r>
            <a:r>
              <a:rPr lang="en-US" altLang="ko-KR" sz="1600" dirty="0" err="1"/>
              <a:t>shmat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8497B0"/>
                </a:solidFill>
              </a:rPr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shmid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8497B0"/>
                </a:solidFill>
              </a:rPr>
              <a:t>const</a:t>
            </a:r>
            <a:r>
              <a:rPr lang="en-US" altLang="ko-KR" sz="1600" dirty="0"/>
              <a:t> void *</a:t>
            </a:r>
            <a:r>
              <a:rPr lang="en-US" altLang="ko-KR" sz="1600" dirty="0" err="1"/>
              <a:t>shmaddr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8497B0"/>
                </a:solidFill>
              </a:rPr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shmflg</a:t>
            </a:r>
            <a:r>
              <a:rPr lang="en-US" altLang="ko-KR" sz="1600" dirty="0"/>
              <a:t>)</a:t>
            </a:r>
            <a:endParaRPr lang="en-US" altLang="ko-KR" sz="1600" dirty="0">
              <a:latin typeface="나눔바른고딕 UltraLigh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26C424-CE64-4381-B165-E3C2EF38C6F0}"/>
              </a:ext>
            </a:extLst>
          </p:cNvPr>
          <p:cNvSpPr txBox="1"/>
          <p:nvPr/>
        </p:nvSpPr>
        <p:spPr>
          <a:xfrm>
            <a:off x="424829" y="1461058"/>
            <a:ext cx="10438912" cy="13818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공유 메모리 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ID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프로세서에 붙여주는 함수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5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shmid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대한 주소를 반환함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실패 시 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-1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반환함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shmid</a:t>
            </a:r>
            <a:r>
              <a:rPr lang="en-US" altLang="ko-KR" sz="1400" dirty="0"/>
              <a:t> : </a:t>
            </a:r>
            <a:r>
              <a:rPr lang="ko-KR" altLang="en-US" sz="1400" dirty="0"/>
              <a:t>공유메모리 </a:t>
            </a:r>
            <a:r>
              <a:rPr lang="en-US" altLang="ko-KR" sz="1400" dirty="0"/>
              <a:t>ID.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shmaddr</a:t>
            </a:r>
            <a:r>
              <a:rPr lang="en-US" altLang="ko-KR" sz="1400" dirty="0"/>
              <a:t> : </a:t>
            </a:r>
            <a:r>
              <a:rPr lang="ko-KR" altLang="en-US" sz="1400" dirty="0"/>
              <a:t>공유메모리 주소</a:t>
            </a:r>
            <a:r>
              <a:rPr lang="en-US" altLang="ko-KR" sz="1400" dirty="0"/>
              <a:t>. </a:t>
            </a:r>
            <a:r>
              <a:rPr lang="ko-KR" altLang="en-US" sz="1400" dirty="0"/>
              <a:t>일반적으로 </a:t>
            </a:r>
            <a:r>
              <a:rPr lang="en-US" altLang="ko-KR" sz="1400" dirty="0"/>
              <a:t>NULL </a:t>
            </a:r>
            <a:r>
              <a:rPr lang="ko-KR" altLang="en-US" sz="1400" dirty="0"/>
              <a:t>지정</a:t>
            </a:r>
            <a:r>
              <a:rPr lang="en-US" altLang="ko-KR" sz="1400" dirty="0"/>
              <a:t>(NULL</a:t>
            </a:r>
            <a:r>
              <a:rPr lang="ko-KR" altLang="en-US" sz="1400" dirty="0"/>
              <a:t>을 지정하면 커널에 매핑 되지 않은 지역을 자동으로 찾음</a:t>
            </a:r>
            <a:r>
              <a:rPr lang="en-US" altLang="ko-KR" sz="1400" dirty="0"/>
              <a:t>.)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shmflg</a:t>
            </a:r>
            <a:r>
              <a:rPr lang="en-US" altLang="ko-KR" sz="1400" dirty="0"/>
              <a:t> : </a:t>
            </a:r>
            <a:r>
              <a:rPr lang="ko-KR" altLang="en-US" sz="1400" dirty="0"/>
              <a:t>동작 옵션</a:t>
            </a:r>
            <a:r>
              <a:rPr lang="en-US" altLang="ko-KR" sz="1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SHM_RDONLY : </a:t>
            </a:r>
            <a:r>
              <a:rPr lang="ko-KR" altLang="en-US" sz="1400" dirty="0"/>
              <a:t>공유메모리를 읽기 전용으로 설정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SHM_RND : </a:t>
            </a:r>
            <a:r>
              <a:rPr lang="en-US" altLang="ko-KR" sz="1400" dirty="0" err="1"/>
              <a:t>shmaddr</a:t>
            </a:r>
            <a:r>
              <a:rPr lang="ko-KR" altLang="en-US" sz="1400" dirty="0"/>
              <a:t>이 </a:t>
            </a:r>
            <a:r>
              <a:rPr lang="en-US" altLang="ko-KR" sz="1400" dirty="0"/>
              <a:t>NULL</a:t>
            </a:r>
            <a:r>
              <a:rPr lang="ko-KR" altLang="en-US" sz="1400" dirty="0"/>
              <a:t>이 아닐 경우에만 사용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shmaddr</a:t>
            </a:r>
            <a:r>
              <a:rPr lang="ko-KR" altLang="en-US" sz="1400" dirty="0"/>
              <a:t>을 반올림하여 메모리 경계에 맞춤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400" dirty="0">
              <a:latin typeface="나눔바른고딕 UltraLigh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0DB81A-AD35-4227-BE77-F338B4A99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66" y="3084674"/>
            <a:ext cx="5019627" cy="340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7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D8049-8ED9-451A-A169-7537A7BBFA12}"/>
              </a:ext>
            </a:extLst>
          </p:cNvPr>
          <p:cNvSpPr txBox="1"/>
          <p:nvPr/>
        </p:nvSpPr>
        <p:spPr>
          <a:xfrm>
            <a:off x="242368" y="172926"/>
            <a:ext cx="491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Shared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D9AD4-ED09-46C0-A7A5-E27F90A829F7}"/>
              </a:ext>
            </a:extLst>
          </p:cNvPr>
          <p:cNvSpPr txBox="1"/>
          <p:nvPr/>
        </p:nvSpPr>
        <p:spPr>
          <a:xfrm>
            <a:off x="458383" y="860420"/>
            <a:ext cx="10438914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rgbClr val="8497B0"/>
                </a:solidFill>
              </a:rPr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shmdt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8497B0"/>
                </a:solidFill>
              </a:rPr>
              <a:t>const void </a:t>
            </a:r>
            <a:r>
              <a:rPr lang="en-US" altLang="ko-KR" sz="1600" dirty="0"/>
              <a:t>*</a:t>
            </a:r>
            <a:r>
              <a:rPr lang="en-US" altLang="ko-KR" sz="1600" dirty="0" err="1"/>
              <a:t>shmaddr</a:t>
            </a:r>
            <a:r>
              <a:rPr lang="en-US" altLang="ko-KR" sz="1600" dirty="0"/>
              <a:t>)</a:t>
            </a:r>
            <a:endParaRPr lang="en-US" altLang="ko-KR" sz="1600" dirty="0">
              <a:latin typeface="나눔바른고딕 UltraLigh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2F083-E890-48D3-8123-DFCBB1A375F6}"/>
              </a:ext>
            </a:extLst>
          </p:cNvPr>
          <p:cNvSpPr txBox="1"/>
          <p:nvPr/>
        </p:nvSpPr>
        <p:spPr>
          <a:xfrm>
            <a:off x="458384" y="2747016"/>
            <a:ext cx="10438913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rgbClr val="8497B0"/>
                </a:solidFill>
              </a:rPr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shmctl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8497B0"/>
                </a:solidFill>
              </a:rPr>
              <a:t>int </a:t>
            </a:r>
            <a:r>
              <a:rPr lang="en-US" altLang="ko-KR" sz="1600" dirty="0" err="1"/>
              <a:t>shmid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8497B0"/>
                </a:solidFill>
              </a:rPr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8497B0"/>
                </a:solidFill>
              </a:rPr>
              <a:t>struct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shmid_ds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buf</a:t>
            </a:r>
            <a:r>
              <a:rPr lang="en-US" altLang="ko-KR" sz="1600" dirty="0"/>
              <a:t>)</a:t>
            </a:r>
            <a:endParaRPr lang="en-US" altLang="ko-KR" sz="1600" dirty="0">
              <a:latin typeface="나눔바른고딕 UltraLigh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551C4-C114-4339-83D4-0FE7E0E41CC9}"/>
              </a:ext>
            </a:extLst>
          </p:cNvPr>
          <p:cNvSpPr txBox="1"/>
          <p:nvPr/>
        </p:nvSpPr>
        <p:spPr>
          <a:xfrm>
            <a:off x="458385" y="1481737"/>
            <a:ext cx="10438912" cy="7916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프로세스와 공유 메모리를 분리시키는 함수</a:t>
            </a:r>
            <a:r>
              <a:rPr lang="en-US" altLang="ko-KR" sz="1400" dirty="0">
                <a:latin typeface="나눔바른고딕 UltraLight"/>
                <a:ea typeface="나눔바른고딕 Light" panose="020B0603020101020101" pitchFamily="50" charset="-127"/>
              </a:rPr>
              <a:t>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분리할 공유 메모리 주소</a:t>
            </a:r>
            <a:endParaRPr lang="en-US" altLang="ko-KR" sz="1500" dirty="0">
              <a:latin typeface="나눔바른고딕 UltraLight"/>
              <a:ea typeface="나눔바른고딕 Light" panose="020B0603020101020101" pitchFamily="50" charset="-127"/>
            </a:endParaRP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 err="1">
                <a:latin typeface="나눔바른고딕 UltraLight"/>
                <a:ea typeface="나눔바른고딕 Light" panose="020B0603020101020101" pitchFamily="50" charset="-127"/>
              </a:rPr>
              <a:t>성공시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 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0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을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, </a:t>
            </a:r>
            <a:r>
              <a:rPr lang="ko-KR" altLang="en-US" sz="1500" dirty="0" err="1">
                <a:latin typeface="나눔바른고딕 UltraLight"/>
                <a:ea typeface="나눔바른고딕 Light" panose="020B0603020101020101" pitchFamily="50" charset="-127"/>
              </a:rPr>
              <a:t>실패시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 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-1</a:t>
            </a:r>
            <a:r>
              <a:rPr lang="ko-KR" altLang="en-US" sz="1500" dirty="0">
                <a:latin typeface="나눔바른고딕 UltraLight"/>
                <a:ea typeface="나눔바른고딕 Light" panose="020B0603020101020101" pitchFamily="50" charset="-127"/>
              </a:rPr>
              <a:t>을 반환함</a:t>
            </a:r>
            <a:r>
              <a:rPr lang="en-US" altLang="ko-KR" sz="1500" dirty="0">
                <a:latin typeface="나눔바른고딕 UltraLight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99790-8847-4126-AD70-800B78474E86}"/>
              </a:ext>
            </a:extLst>
          </p:cNvPr>
          <p:cNvSpPr txBox="1"/>
          <p:nvPr/>
        </p:nvSpPr>
        <p:spPr>
          <a:xfrm>
            <a:off x="458385" y="3415690"/>
            <a:ext cx="10438912" cy="1986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공유 메모리에 대한 정보를 구하거나 변경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제거하는 함수</a:t>
            </a: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shmid</a:t>
            </a:r>
            <a:r>
              <a:rPr lang="en-US" altLang="ko-KR" sz="1400" dirty="0"/>
              <a:t> : </a:t>
            </a:r>
            <a:r>
              <a:rPr lang="ko-KR" altLang="en-US" sz="1400" dirty="0"/>
              <a:t>공유메모리 </a:t>
            </a:r>
            <a:r>
              <a:rPr lang="en-US" altLang="ko-KR" sz="1400" dirty="0"/>
              <a:t>ID.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cmd</a:t>
            </a:r>
            <a:r>
              <a:rPr lang="en-US" altLang="ko-KR" sz="1400" dirty="0"/>
              <a:t> : </a:t>
            </a:r>
            <a:r>
              <a:rPr lang="ko-KR" altLang="en-US" sz="1400" dirty="0"/>
              <a:t>제어 명령어</a:t>
            </a:r>
            <a:endParaRPr lang="en-US" altLang="ko-KR" sz="1400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IPC_RMID : </a:t>
            </a:r>
            <a:r>
              <a:rPr lang="ko-KR" altLang="en-US" sz="1400" dirty="0"/>
              <a:t>공유메모리 제거</a:t>
            </a:r>
            <a:endParaRPr lang="en-US" altLang="ko-KR" sz="1400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IPC_SET : </a:t>
            </a:r>
            <a:r>
              <a:rPr lang="ko-KR" altLang="en-US" sz="1400" dirty="0"/>
              <a:t>공유메모리에 대한 권한 변경</a:t>
            </a:r>
            <a:endParaRPr lang="en-US" altLang="ko-KR" sz="1400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IPC_STAT : </a:t>
            </a:r>
            <a:r>
              <a:rPr lang="ko-KR" altLang="en-US" sz="1400" dirty="0"/>
              <a:t>공유메모리 정보 획득</a:t>
            </a:r>
            <a:endParaRPr lang="en-US" altLang="ko-KR" sz="1400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SHM_LOCK : </a:t>
            </a:r>
            <a:r>
              <a:rPr lang="ko-KR" altLang="en-US" sz="1400" dirty="0"/>
              <a:t>공유메모리 세그먼트 잠금</a:t>
            </a:r>
            <a:endParaRPr lang="en-US" altLang="ko-KR" sz="1400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SHM_UNLOCK : </a:t>
            </a:r>
            <a:r>
              <a:rPr lang="ko-KR" altLang="en-US" sz="1400" dirty="0"/>
              <a:t>공유메모리 세그먼트 </a:t>
            </a:r>
            <a:r>
              <a:rPr lang="ko-KR" altLang="en-US" sz="1400" dirty="0" err="1"/>
              <a:t>잠금해제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shmid_ds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*</a:t>
            </a:r>
            <a:r>
              <a:rPr lang="en-US" altLang="ko-KR" sz="1400" dirty="0" err="1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buf</a:t>
            </a:r>
            <a:r>
              <a:rPr lang="en-US" altLang="ko-KR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400" dirty="0">
                <a:latin typeface="나눔바른고딕 UltraLight"/>
                <a:ea typeface="함초롬돋움" panose="020B0604000101010101" pitchFamily="50" charset="-127"/>
                <a:cs typeface="함초롬돋움" panose="020B0604000101010101" pitchFamily="50" charset="-127"/>
              </a:rPr>
              <a:t>공유 메모리 정보를 구하기 위한 버퍼 포인터</a:t>
            </a:r>
            <a:endParaRPr lang="en-US" altLang="ko-KR" sz="1400" dirty="0">
              <a:latin typeface="나눔바른고딕 UltraLigh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B7A6F-AD38-4B46-A36A-BF0AFACEF25B}"/>
              </a:ext>
            </a:extLst>
          </p:cNvPr>
          <p:cNvSpPr/>
          <p:nvPr/>
        </p:nvSpPr>
        <p:spPr>
          <a:xfrm>
            <a:off x="242368" y="671133"/>
            <a:ext cx="10934920" cy="60608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72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AAEDEEC-096F-4524-8ED6-B901BA3C8FE2}"/>
              </a:ext>
            </a:extLst>
          </p:cNvPr>
          <p:cNvSpPr/>
          <p:nvPr/>
        </p:nvSpPr>
        <p:spPr>
          <a:xfrm>
            <a:off x="157147" y="461665"/>
            <a:ext cx="11877706" cy="62992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0CD2A-D89A-488A-8621-CD417D848957}"/>
              </a:ext>
            </a:extLst>
          </p:cNvPr>
          <p:cNvSpPr txBox="1"/>
          <p:nvPr/>
        </p:nvSpPr>
        <p:spPr>
          <a:xfrm>
            <a:off x="157147" y="0"/>
            <a:ext cx="491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shm1.c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181253-62C6-4C29-B925-F99CAE737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99" y="1141641"/>
            <a:ext cx="5151566" cy="55478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28B339-0664-4EEA-ACF0-EBF71BCA866E}"/>
              </a:ext>
            </a:extLst>
          </p:cNvPr>
          <p:cNvSpPr txBox="1"/>
          <p:nvPr/>
        </p:nvSpPr>
        <p:spPr>
          <a:xfrm>
            <a:off x="5508217" y="1372345"/>
            <a:ext cx="6426884" cy="4616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shmget</a:t>
            </a:r>
            <a:r>
              <a:rPr lang="en-US" altLang="ko-KR" sz="1400" dirty="0"/>
              <a:t>() </a:t>
            </a:r>
            <a:r>
              <a:rPr lang="ko-KR" altLang="en-US" sz="1400" dirty="0"/>
              <a:t>호출을 통해 새로운 공유 메모리를 생성</a:t>
            </a:r>
            <a:r>
              <a:rPr lang="en-US" altLang="ko-KR" sz="1400" dirty="0"/>
              <a:t>, </a:t>
            </a:r>
            <a:r>
              <a:rPr lang="ko-KR" altLang="en-US" sz="1400" dirty="0"/>
              <a:t>이때의 </a:t>
            </a:r>
            <a:r>
              <a:rPr lang="en-US" altLang="ko-KR" sz="1400" dirty="0"/>
              <a:t>key </a:t>
            </a:r>
            <a:r>
              <a:rPr lang="ko-KR" altLang="en-US" sz="1400" dirty="0"/>
              <a:t>값은 </a:t>
            </a:r>
            <a:r>
              <a:rPr lang="en-US" altLang="ko-KR" sz="1400" dirty="0"/>
              <a:t>1234</a:t>
            </a:r>
            <a:r>
              <a:rPr lang="ko-KR" altLang="en-US" sz="1400" dirty="0" err="1"/>
              <a:t>로지정해주었으며</a:t>
            </a:r>
            <a:r>
              <a:rPr lang="en-US" altLang="ko-KR" sz="1400" dirty="0"/>
              <a:t>, 0666 | IPC_CREAT </a:t>
            </a:r>
            <a:r>
              <a:rPr lang="ko-KR" altLang="en-US" sz="1400" dirty="0"/>
              <a:t>을 통해 읽기 쓰기 권한을 부여함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공유 메모리 생성 실패 시</a:t>
            </a:r>
            <a:r>
              <a:rPr lang="en-US" altLang="ko-KR" sz="1400" dirty="0"/>
              <a:t>,</a:t>
            </a:r>
            <a:r>
              <a:rPr lang="ko-KR" altLang="en-US" sz="1400" dirty="0"/>
              <a:t> 에러 메시지를 출력하고 실행을 종료함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shmat</a:t>
            </a:r>
            <a:r>
              <a:rPr lang="en-US" altLang="ko-KR" sz="1400" dirty="0"/>
              <a:t>() </a:t>
            </a:r>
            <a:r>
              <a:rPr lang="ko-KR" altLang="en-US" sz="1400" dirty="0"/>
              <a:t>호출을 통해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shared_memory</a:t>
            </a:r>
            <a:r>
              <a:rPr lang="ko-KR" altLang="en-US" sz="1400" dirty="0"/>
              <a:t> 포인터를 이용하여</a:t>
            </a:r>
            <a:r>
              <a:rPr lang="en-US" altLang="ko-KR" sz="1400" dirty="0"/>
              <a:t> </a:t>
            </a:r>
            <a:r>
              <a:rPr lang="ko-KR" altLang="en-US" sz="1400" dirty="0"/>
              <a:t>메모리를 프로세스에 붙임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shmat</a:t>
            </a:r>
            <a:r>
              <a:rPr lang="en-US" altLang="ko-KR" sz="1400" dirty="0"/>
              <a:t>() </a:t>
            </a:r>
            <a:r>
              <a:rPr lang="ko-KR" altLang="en-US" sz="1400" dirty="0"/>
              <a:t>함수 실패 시 에러 메시지를 출력하고</a:t>
            </a:r>
            <a:r>
              <a:rPr lang="en-US" altLang="ko-KR" sz="1400" dirty="0"/>
              <a:t>, </a:t>
            </a:r>
            <a:r>
              <a:rPr lang="ko-KR" altLang="en-US" sz="1400" dirty="0"/>
              <a:t>실행을 종료한다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성공 시 성공 메시지를 출력하고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shared_stuff</a:t>
            </a:r>
            <a:r>
              <a:rPr lang="ko-KR" altLang="en-US" sz="1400" dirty="0"/>
              <a:t>에 그 메모리를 할당해주어 사용이 가능하도록 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running</a:t>
            </a:r>
            <a:r>
              <a:rPr lang="ko-KR" altLang="en-US" sz="1400" dirty="0"/>
              <a:t>이 </a:t>
            </a:r>
            <a:r>
              <a:rPr lang="en-US" altLang="ko-KR" sz="1400" dirty="0"/>
              <a:t>1</a:t>
            </a:r>
            <a:r>
              <a:rPr lang="ko-KR" altLang="en-US" sz="1400" dirty="0"/>
              <a:t>인 경우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written_by_you</a:t>
            </a:r>
            <a:r>
              <a:rPr lang="ko-KR" altLang="en-US" sz="1400" dirty="0"/>
              <a:t>를 통해 생산자가 생산했는지를</a:t>
            </a:r>
            <a:r>
              <a:rPr lang="en-US" altLang="ko-KR" sz="1400" dirty="0"/>
              <a:t> </a:t>
            </a:r>
            <a:r>
              <a:rPr lang="ko-KR" altLang="en-US" sz="1400" dirty="0"/>
              <a:t>확인한 뒤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written_by_you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인 경우 생산되어진 자료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some_text</a:t>
            </a:r>
            <a:r>
              <a:rPr lang="en-US" altLang="ko-KR" sz="1400" dirty="0"/>
              <a:t>)</a:t>
            </a:r>
            <a:r>
              <a:rPr lang="ko-KR" altLang="en-US" sz="1400" dirty="0"/>
              <a:t>를 출력하고</a:t>
            </a:r>
            <a:r>
              <a:rPr lang="en-US" altLang="ko-KR" sz="1400" dirty="0"/>
              <a:t>, </a:t>
            </a:r>
            <a:r>
              <a:rPr lang="ko-KR" altLang="en-US" sz="1400" dirty="0"/>
              <a:t> 대기한 다음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written_by_you</a:t>
            </a:r>
            <a:r>
              <a:rPr lang="en-US" altLang="ko-KR" sz="1400" dirty="0"/>
              <a:t> </a:t>
            </a:r>
            <a:r>
              <a:rPr lang="ko-KR" altLang="en-US" sz="1400" dirty="0"/>
              <a:t>를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만들어 줌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strncmp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통해 생산되어진 자료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some_text</a:t>
            </a:r>
            <a:r>
              <a:rPr lang="en-US" altLang="ko-KR" sz="1400" dirty="0"/>
              <a:t>)</a:t>
            </a:r>
            <a:r>
              <a:rPr lang="ko-KR" altLang="en-US" sz="1400" dirty="0"/>
              <a:t>를 </a:t>
            </a:r>
            <a:r>
              <a:rPr lang="en-US" altLang="ko-KR" sz="1400" dirty="0"/>
              <a:t>“end” </a:t>
            </a:r>
            <a:r>
              <a:rPr lang="ko-KR" altLang="en-US" sz="1400" dirty="0"/>
              <a:t>와 비교하고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dirty="0"/>
              <a:t>“end” </a:t>
            </a:r>
            <a:r>
              <a:rPr lang="ko-KR" altLang="en-US" sz="1400" dirty="0"/>
              <a:t>인 경우</a:t>
            </a:r>
            <a:r>
              <a:rPr lang="en-US" altLang="ko-KR" sz="1400" dirty="0"/>
              <a:t>, running</a:t>
            </a:r>
            <a:r>
              <a:rPr lang="ko-KR" altLang="en-US" sz="1400" dirty="0"/>
              <a:t>을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만들어 프로그램을 종료함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shmdt</a:t>
            </a:r>
            <a:r>
              <a:rPr lang="en-US" altLang="ko-KR" sz="1400" dirty="0"/>
              <a:t>() </a:t>
            </a:r>
            <a:r>
              <a:rPr lang="ko-KR" altLang="en-US" sz="1400" dirty="0"/>
              <a:t>호출을 통해 메모리를 프로세스와 분리함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shmctl</a:t>
            </a:r>
            <a:r>
              <a:rPr lang="en-US" altLang="ko-KR" sz="1400" dirty="0"/>
              <a:t>() </a:t>
            </a:r>
            <a:r>
              <a:rPr lang="ko-KR" altLang="en-US" sz="1400" dirty="0"/>
              <a:t>함수의 두 번째 인수로 </a:t>
            </a:r>
            <a:r>
              <a:rPr lang="en-US" altLang="ko-KR" sz="1400" dirty="0"/>
              <a:t>IPC_RMID</a:t>
            </a:r>
            <a:r>
              <a:rPr lang="ko-KR" altLang="en-US" sz="1400" dirty="0"/>
              <a:t>를 지정하여 메모리를 반납함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5899426-B2C3-49E8-8582-DCD06E58D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99" y="527309"/>
            <a:ext cx="1966130" cy="548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7E4D2A-CC3D-4C95-9BA9-7ED625FB0924}"/>
              </a:ext>
            </a:extLst>
          </p:cNvPr>
          <p:cNvSpPr txBox="1"/>
          <p:nvPr/>
        </p:nvSpPr>
        <p:spPr>
          <a:xfrm>
            <a:off x="2322780" y="527308"/>
            <a:ext cx="9396640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공유 메모리에 들어갈 데이터 구조체</a:t>
            </a:r>
            <a:r>
              <a:rPr lang="en-US" altLang="ko-KR" sz="1400" dirty="0"/>
              <a:t>. shm2.c </a:t>
            </a:r>
            <a:r>
              <a:rPr lang="ko-KR" altLang="en-US" sz="1400" dirty="0"/>
              <a:t>에도 동일하게 존재함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written_by_you</a:t>
            </a:r>
            <a:r>
              <a:rPr lang="ko-KR" altLang="en-US" sz="1400" dirty="0"/>
              <a:t>는 두 프로그램이 교차하며 데이터를 주고 받기 위한 변수이고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some_text</a:t>
            </a:r>
            <a:r>
              <a:rPr lang="ko-KR" altLang="en-US" sz="1400" dirty="0"/>
              <a:t>는 입력 받을 데이터이다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451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4091</TotalTime>
  <Words>918</Words>
  <Application>Microsoft Office PowerPoint</Application>
  <PresentationFormat>와이드스크린</PresentationFormat>
  <Paragraphs>91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나눔바른고딕</vt:lpstr>
      <vt:lpstr>나눔바른고딕 Light</vt:lpstr>
      <vt:lpstr>나눔바른고딕 UltraLight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Toram</dc:creator>
  <cp:lastModifiedBy>최 영환</cp:lastModifiedBy>
  <cp:revision>702</cp:revision>
  <cp:lastPrinted>2021-05-24T16:32:54Z</cp:lastPrinted>
  <dcterms:created xsi:type="dcterms:W3CDTF">2019-10-09T11:01:11Z</dcterms:created>
  <dcterms:modified xsi:type="dcterms:W3CDTF">2021-05-25T05:01:19Z</dcterms:modified>
</cp:coreProperties>
</file>