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305" r:id="rId2"/>
    <p:sldId id="300" r:id="rId3"/>
    <p:sldId id="270" r:id="rId4"/>
    <p:sldId id="324" r:id="rId5"/>
    <p:sldId id="282" r:id="rId6"/>
    <p:sldId id="316" r:id="rId7"/>
    <p:sldId id="307" r:id="rId8"/>
    <p:sldId id="319" r:id="rId9"/>
    <p:sldId id="320" r:id="rId10"/>
    <p:sldId id="321" r:id="rId11"/>
    <p:sldId id="323" r:id="rId12"/>
    <p:sldId id="31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B93"/>
    <a:srgbClr val="E3C5F1"/>
    <a:srgbClr val="E0D4F8"/>
    <a:srgbClr val="8A5DE5"/>
    <a:srgbClr val="BA50CC"/>
    <a:srgbClr val="EB6200"/>
    <a:srgbClr val="E7D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899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C7AC8-0D24-4D38-BB9B-7FD49ABCCE39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AC7B-483A-4D75-9B22-39785E410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3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59078-12FD-44E5-9C05-074CD54A7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919FED-A04B-4EB9-AEAD-5CC31A7FE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2C38E-6D0A-4E4C-8485-C0D08D00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C2E5D7-6326-4CC5-88AB-378A58B9EB70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3AA95-94D9-4B27-89E0-91897A87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F1FB8-F249-459B-96AC-6B505BB6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4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A2A91-0167-42C1-BEC6-31545C8F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646841-D739-49AF-821A-EA5954021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D5617-8CFD-436B-B981-B9DF2048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34317-FAF1-40A4-BFA0-2093A56D0883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AF5F7-ABF9-4F0F-B411-6D278BDF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AB5E3-F253-47F4-8BB1-170A8053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6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C1323D-88BA-40FE-8BE9-244B12F59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2349F0-4D55-4929-B2EC-98E17A973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F5D25-94AA-4BBC-8AAF-AA283D44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3CCFD3-4AF1-4546-A044-293030D0DA4F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502E5-1945-4C54-893D-9E83FF0E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1CB03-6C41-48E7-9D10-37FCC3D3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9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97688-041A-42EC-9C05-21AE120E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F279B-AE56-4C79-8C92-AF5CBDB9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AEF2E-F27A-4885-87ED-2DE0571E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FE8627-1092-4F20-9AD6-FC8B4572915A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401DD-9D1B-40DE-BE0F-BC5CBB8B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DA98E-7DC2-42C3-9E09-2496E4F9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2B4B3-ED2C-462E-99C9-1EE48F96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CB1A77-C8FE-4557-8209-80490E0B4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D2462-03DE-4B5F-AB94-F5DDC9EC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DB25F7-1BA0-4AE5-B7CF-DE4D8ED194DA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F95D-CDA7-45A2-BC15-54948072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CB146-02D5-4405-A6C6-4D2626C0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3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DD127-E352-43A2-A5FE-0F6EBEB4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CF4D6-B0ED-413C-97FB-8F4845B06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6F5B0-E32B-4F6C-9154-BA65B9CB1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D7AC6-A0BF-4AE2-A556-18B114FF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78ECB4-1BC1-4093-8D99-3F19DF0BE809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4BF0FF-BC84-48C3-B35E-38C84B48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65AE4-068A-4663-ABA6-65DAD0BE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8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A7874-8CFE-4411-99EE-B1D19A70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F4DCE-3802-47A6-BD1C-CFEF2B3F8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3768E0-AD92-4F1F-B661-0FD559370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DBFDF6-4019-415A-B88A-8A30BD170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4452C0-3B95-4F6E-9B6F-EC5282E6B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46B2DF-7224-4C98-9F36-5D50695E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0AFBB3-EDCC-4726-B8E9-BA7353D25D5E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0F7BFD-009B-4799-BB9D-0020707D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9D1186-7A8E-4620-BB5A-AC776406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9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F063E-828D-45F8-A3C5-7BAC3ABF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47830-CD9C-478A-B894-64FF0A47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D4D6D8-9A56-4F07-A18E-1B1ACCD139DE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93657B-1982-4A48-B585-3728D56C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A5E014-ADBF-4B26-96BC-9CEC41AE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68FE5F-ECF3-4F0C-85C8-B068B170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2120E5-637D-4910-8241-FACEBA7EDACB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8EA786-8F73-4942-95F3-39328D98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6758B5-77DA-48A8-93AE-48B0CCBB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3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B7E3F-F7B9-4EAC-912A-A02A1BD4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D1A5B-2238-4201-8928-9E66F11E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4FDE0-E153-458C-BAB0-54B04834D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7C5EF-88FB-4A98-977D-6D5D97DA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1F079F-B0B0-4DA7-9D70-F415C443A9FA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4EE2E-5C85-4A74-B9AF-A7BD9451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4E859-43EA-4597-A669-D5B7DBA3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9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92A57-A9EA-4231-B701-DE721395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59CF24-1D20-4123-A19D-179A4C886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26170A-540E-4D1F-86E9-37F9C8A9B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84CA2-8A31-4906-8A2D-237F21BA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809CB0-603A-4180-AFBA-F4D3B9480BF3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8D317-06B7-4918-8DCB-6A328940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91D3C3-1639-4B63-B1FC-4FC00683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DC2D9D-520D-4EB8-B624-E720493E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E5AA6-3C87-447A-9AC6-5298B696A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68F07-61BC-4018-9E97-B422E40DA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fld id="{E94E29C9-20DD-4D2E-AB6A-D8A8E7C246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86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CAA58F-18E2-4843-A182-5AFBA9DBDBDC}"/>
              </a:ext>
            </a:extLst>
          </p:cNvPr>
          <p:cNvSpPr txBox="1"/>
          <p:nvPr/>
        </p:nvSpPr>
        <p:spPr>
          <a:xfrm>
            <a:off x="1642379" y="2505670"/>
            <a:ext cx="9259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</a:t>
            </a:r>
            <a:endParaRPr lang="en-US" altLang="ko-KR" sz="6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AEDEEC-096F-4524-8ED6-B901BA3C8FE2}"/>
              </a:ext>
            </a:extLst>
          </p:cNvPr>
          <p:cNvSpPr/>
          <p:nvPr/>
        </p:nvSpPr>
        <p:spPr>
          <a:xfrm>
            <a:off x="281651" y="279365"/>
            <a:ext cx="11628698" cy="62992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CE777-3CAE-430D-BB9A-2795FC692862}"/>
              </a:ext>
            </a:extLst>
          </p:cNvPr>
          <p:cNvSpPr txBox="1"/>
          <p:nvPr/>
        </p:nvSpPr>
        <p:spPr>
          <a:xfrm>
            <a:off x="1642379" y="3429000"/>
            <a:ext cx="92594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과제 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짝수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1A503-4EC6-4F27-927D-71BA95D42A69}"/>
              </a:ext>
            </a:extLst>
          </p:cNvPr>
          <p:cNvSpPr txBox="1"/>
          <p:nvPr/>
        </p:nvSpPr>
        <p:spPr>
          <a:xfrm>
            <a:off x="5021277" y="4291904"/>
            <a:ext cx="214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2016305078</a:t>
            </a: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최영환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22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챕터명을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적어주세요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B236F7F-3136-436F-B24C-07B9CBB75995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2454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17E94B-2D4A-4E46-80BB-674C91924DB4}"/>
              </a:ext>
            </a:extLst>
          </p:cNvPr>
          <p:cNvSpPr/>
          <p:nvPr/>
        </p:nvSpPr>
        <p:spPr>
          <a:xfrm>
            <a:off x="7209183" y="3429000"/>
            <a:ext cx="3707295" cy="37768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 주세요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DC6F31-8A46-4FA5-AE2F-2B676F6D11C8}"/>
              </a:ext>
            </a:extLst>
          </p:cNvPr>
          <p:cNvSpPr/>
          <p:nvPr/>
        </p:nvSpPr>
        <p:spPr>
          <a:xfrm>
            <a:off x="1275522" y="3429000"/>
            <a:ext cx="3707295" cy="377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 주세요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98475-EFD9-4903-B50B-B2BE7D3D90F2}"/>
              </a:ext>
            </a:extLst>
          </p:cNvPr>
          <p:cNvSpPr txBox="1"/>
          <p:nvPr/>
        </p:nvSpPr>
        <p:spPr>
          <a:xfrm>
            <a:off x="549685" y="1205149"/>
            <a:ext cx="1109263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이거는 함수 설명</a:t>
            </a:r>
            <a:endParaRPr lang="en-US" altLang="ko-KR" sz="2300" b="1" u="sng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69D83-BAB5-4DA1-A4BB-AC1B3A7B5932}"/>
              </a:ext>
            </a:extLst>
          </p:cNvPr>
          <p:cNvSpPr txBox="1"/>
          <p:nvPr/>
        </p:nvSpPr>
        <p:spPr>
          <a:xfrm>
            <a:off x="549685" y="1881685"/>
            <a:ext cx="11092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lvl="0" algn="ctr"/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3000" b="1" dirty="0">
              <a:solidFill>
                <a:srgbClr val="8A5D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/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3000" b="1" dirty="0">
              <a:solidFill>
                <a:srgbClr val="8A5D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3AE718-1BF3-4024-93D1-69103A56760F}"/>
              </a:ext>
            </a:extLst>
          </p:cNvPr>
          <p:cNvSpPr/>
          <p:nvPr/>
        </p:nvSpPr>
        <p:spPr>
          <a:xfrm>
            <a:off x="7209183" y="3854036"/>
            <a:ext cx="3707295" cy="20299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 주세요</a:t>
            </a:r>
            <a:r>
              <a:rPr lang="en-US" altLang="ko-KR" sz="1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828DD5-CC98-456E-9A3C-55D3165F34E1}"/>
              </a:ext>
            </a:extLst>
          </p:cNvPr>
          <p:cNvSpPr/>
          <p:nvPr/>
        </p:nvSpPr>
        <p:spPr>
          <a:xfrm>
            <a:off x="1275522" y="3854036"/>
            <a:ext cx="3707295" cy="20299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 주세요</a:t>
            </a:r>
            <a:r>
              <a:rPr lang="en-US" altLang="ko-KR" sz="1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7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챕터명을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적어주세요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B236F7F-3136-436F-B24C-07B9CBB75995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2454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17E94B-2D4A-4E46-80BB-674C91924DB4}"/>
              </a:ext>
            </a:extLst>
          </p:cNvPr>
          <p:cNvSpPr/>
          <p:nvPr/>
        </p:nvSpPr>
        <p:spPr>
          <a:xfrm>
            <a:off x="7209183" y="3429000"/>
            <a:ext cx="3707295" cy="37768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 주세요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DC6F31-8A46-4FA5-AE2F-2B676F6D11C8}"/>
              </a:ext>
            </a:extLst>
          </p:cNvPr>
          <p:cNvSpPr/>
          <p:nvPr/>
        </p:nvSpPr>
        <p:spPr>
          <a:xfrm>
            <a:off x="1275522" y="3429000"/>
            <a:ext cx="3707295" cy="377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 주세요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98475-EFD9-4903-B50B-B2BE7D3D90F2}"/>
              </a:ext>
            </a:extLst>
          </p:cNvPr>
          <p:cNvSpPr txBox="1"/>
          <p:nvPr/>
        </p:nvSpPr>
        <p:spPr>
          <a:xfrm>
            <a:off x="549685" y="1205149"/>
            <a:ext cx="1109263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이거는 함수 설명</a:t>
            </a:r>
            <a:endParaRPr lang="en-US" altLang="ko-KR" sz="2300" b="1" u="sng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69D83-BAB5-4DA1-A4BB-AC1B3A7B5932}"/>
              </a:ext>
            </a:extLst>
          </p:cNvPr>
          <p:cNvSpPr txBox="1"/>
          <p:nvPr/>
        </p:nvSpPr>
        <p:spPr>
          <a:xfrm>
            <a:off x="549685" y="1881685"/>
            <a:ext cx="11092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lvl="0" algn="ctr"/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3000" b="1" dirty="0">
              <a:solidFill>
                <a:srgbClr val="8A5D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/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3000" b="1" dirty="0">
              <a:solidFill>
                <a:srgbClr val="8A5D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3AE718-1BF3-4024-93D1-69103A56760F}"/>
              </a:ext>
            </a:extLst>
          </p:cNvPr>
          <p:cNvSpPr/>
          <p:nvPr/>
        </p:nvSpPr>
        <p:spPr>
          <a:xfrm>
            <a:off x="7209183" y="3854036"/>
            <a:ext cx="3707295" cy="20299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 주세요</a:t>
            </a:r>
            <a:r>
              <a:rPr lang="en-US" altLang="ko-KR" sz="1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828DD5-CC98-456E-9A3C-55D3165F34E1}"/>
              </a:ext>
            </a:extLst>
          </p:cNvPr>
          <p:cNvSpPr/>
          <p:nvPr/>
        </p:nvSpPr>
        <p:spPr>
          <a:xfrm>
            <a:off x="1275522" y="3854036"/>
            <a:ext cx="3707295" cy="20299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 주세요</a:t>
            </a:r>
            <a:r>
              <a:rPr lang="en-US" altLang="ko-KR" sz="1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44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CD42F-5EFE-4798-BF71-5E9B97A36994}"/>
              </a:ext>
            </a:extLst>
          </p:cNvPr>
          <p:cNvSpPr txBox="1"/>
          <p:nvPr/>
        </p:nvSpPr>
        <p:spPr>
          <a:xfrm>
            <a:off x="643711" y="3113529"/>
            <a:ext cx="109045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감사합니다</a:t>
            </a:r>
            <a:r>
              <a:rPr kumimoji="0" lang="en-US" altLang="ko-KR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A000A-C2BB-4C5D-A5B0-1BAFD4A95E9C}"/>
              </a:ext>
            </a:extLst>
          </p:cNvPr>
          <p:cNvSpPr/>
          <p:nvPr/>
        </p:nvSpPr>
        <p:spPr>
          <a:xfrm>
            <a:off x="281651" y="279365"/>
            <a:ext cx="11628698" cy="62992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29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1D35B87-748E-45FB-93BB-FEEE1440E7B4}"/>
              </a:ext>
            </a:extLst>
          </p:cNvPr>
          <p:cNvSpPr txBox="1"/>
          <p:nvPr/>
        </p:nvSpPr>
        <p:spPr>
          <a:xfrm>
            <a:off x="242368" y="169622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문제 및 목표 수행 결과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B8C93E-761C-487B-8166-F0EA6E62ECF6}"/>
              </a:ext>
            </a:extLst>
          </p:cNvPr>
          <p:cNvSpPr txBox="1"/>
          <p:nvPr/>
        </p:nvSpPr>
        <p:spPr>
          <a:xfrm>
            <a:off x="871331" y="884984"/>
            <a:ext cx="380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61D07D-BF32-4175-8EF6-F8D4EB4689D5}"/>
              </a:ext>
            </a:extLst>
          </p:cNvPr>
          <p:cNvSpPr/>
          <p:nvPr/>
        </p:nvSpPr>
        <p:spPr>
          <a:xfrm>
            <a:off x="242368" y="1600346"/>
            <a:ext cx="5060947" cy="3776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“enzyme”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라는 연속적인 두 문자를 정렬하는 함수로 문자열을 정렬하는 프로그램이다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 함수는 두 개 문자마다 병렬적으로 동작하여 문자열을 정렬한다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프로그램 실행 시 임의의 문자열을 입력한다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.(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단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문자가 대문자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‘C’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 경우 동작하지 않는다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출력 내용은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[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A~Z-a~z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순으로 정렬된 문자열</a:t>
            </a:r>
            <a:endParaRPr lang="en-US" altLang="ko-KR" sz="1600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b="1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프로그램 수정</a:t>
            </a:r>
            <a:endParaRPr lang="en-US" altLang="ko-KR" sz="1600" b="1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수정안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 :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run_enzyme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()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함수에 적절한 문장을 집어넣어 함수를 완성하라</a:t>
            </a:r>
            <a:endParaRPr lang="en-US" altLang="ko-KR" sz="1600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수정안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 :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make_enzyme_thread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함수에는 </a:t>
            </a:r>
            <a:endParaRPr lang="en-US" altLang="ko-KR" sz="1600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메모리 버그가 있다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이 버그는 소스코드의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Line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순서를 </a:t>
            </a:r>
            <a:endParaRPr lang="en-US" altLang="ko-KR" sz="1600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재배열 하는 것으로 수정할 수 있다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C5D956-7316-4496-93E4-90F646675AB0}"/>
              </a:ext>
            </a:extLst>
          </p:cNvPr>
          <p:cNvSpPr txBox="1"/>
          <p:nvPr/>
        </p:nvSpPr>
        <p:spPr>
          <a:xfrm>
            <a:off x="6607546" y="884984"/>
            <a:ext cx="380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수행 결과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7" name="_x944929680">
            <a:extLst>
              <a:ext uri="{FF2B5EF4-FFF2-40B4-BE49-F238E27FC236}">
                <a16:creationId xmlns:a16="http://schemas.microsoft.com/office/drawing/2014/main" id="{0729B886-97A4-45B4-B791-35BB82356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714" y="1466121"/>
            <a:ext cx="6318918" cy="404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93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DEF7E4E0-FCCD-4D98-945D-04CB0C910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0" y="734212"/>
            <a:ext cx="5223339" cy="30019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DA17826-08D3-4DAA-9533-548B5D48DA74}"/>
              </a:ext>
            </a:extLst>
          </p:cNvPr>
          <p:cNvSpPr/>
          <p:nvPr/>
        </p:nvSpPr>
        <p:spPr>
          <a:xfrm>
            <a:off x="315182" y="671134"/>
            <a:ext cx="5355776" cy="31794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3B4C-F7FE-4725-8F89-FD5433AEEC27}"/>
              </a:ext>
            </a:extLst>
          </p:cNvPr>
          <p:cNvSpPr/>
          <p:nvPr/>
        </p:nvSpPr>
        <p:spPr>
          <a:xfrm>
            <a:off x="6096000" y="660266"/>
            <a:ext cx="5853632" cy="17952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문자열은 정렬이 되어있음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(N-1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쓰레드가 생성 되었음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문제점 존재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스왑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횟수는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쓰레드별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스왑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횟수도 역시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회로 출력되었음을 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A2ABB-457B-4C4E-A184-CBC16A429E35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수정안 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1, 2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적용 후 수행 결과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오른쪽 대괄호 23">
            <a:extLst>
              <a:ext uri="{FF2B5EF4-FFF2-40B4-BE49-F238E27FC236}">
                <a16:creationId xmlns:a16="http://schemas.microsoft.com/office/drawing/2014/main" id="{79F9FDD7-6519-48E6-8801-339EC1D82F28}"/>
              </a:ext>
            </a:extLst>
          </p:cNvPr>
          <p:cNvSpPr/>
          <p:nvPr/>
        </p:nvSpPr>
        <p:spPr>
          <a:xfrm>
            <a:off x="4872495" y="796954"/>
            <a:ext cx="202843" cy="1929468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오른쪽 대괄호 24">
            <a:extLst>
              <a:ext uri="{FF2B5EF4-FFF2-40B4-BE49-F238E27FC236}">
                <a16:creationId xmlns:a16="http://schemas.microsoft.com/office/drawing/2014/main" id="{AEC504D6-E7F2-44C8-9A4E-F08AA3BC60E2}"/>
              </a:ext>
            </a:extLst>
          </p:cNvPr>
          <p:cNvSpPr/>
          <p:nvPr/>
        </p:nvSpPr>
        <p:spPr>
          <a:xfrm>
            <a:off x="4415405" y="2797361"/>
            <a:ext cx="64316" cy="700848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896CA1-F59F-4B8E-A62B-28D763417396}"/>
              </a:ext>
            </a:extLst>
          </p:cNvPr>
          <p:cNvSpPr/>
          <p:nvPr/>
        </p:nvSpPr>
        <p:spPr>
          <a:xfrm>
            <a:off x="6096000" y="2715945"/>
            <a:ext cx="5853632" cy="11346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(N-1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쓰레드가 생성 되었음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첫문자가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‘C’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이기 때문에 정렬이 완료되지 못하므로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sleeper_func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함수가 호출되어 실행이 종료되었음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54C979-22BE-46CC-B7CA-CDE20F45D067}"/>
              </a:ext>
            </a:extLst>
          </p:cNvPr>
          <p:cNvSpPr/>
          <p:nvPr/>
        </p:nvSpPr>
        <p:spPr>
          <a:xfrm>
            <a:off x="315182" y="4196210"/>
            <a:ext cx="11707264" cy="11346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결과를 통해 제시된 수정안 이외에도 추가적인 수정안이 필요함을 확인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결과와 동일하기 위해서 </a:t>
            </a:r>
            <a:r>
              <a:rPr lang="en-US" altLang="ko-KR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join_on_enzymes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함수의 수정이 필요함을 확인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72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A17826-08D3-4DAA-9533-548B5D48DA74}"/>
              </a:ext>
            </a:extLst>
          </p:cNvPr>
          <p:cNvSpPr/>
          <p:nvPr/>
        </p:nvSpPr>
        <p:spPr>
          <a:xfrm>
            <a:off x="315182" y="671134"/>
            <a:ext cx="5355776" cy="31794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3B4C-F7FE-4725-8F89-FD5433AEEC27}"/>
              </a:ext>
            </a:extLst>
          </p:cNvPr>
          <p:cNvSpPr/>
          <p:nvPr/>
        </p:nvSpPr>
        <p:spPr>
          <a:xfrm>
            <a:off x="6096000" y="660266"/>
            <a:ext cx="5853632" cy="17952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문자열은 정렬이 되어있음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(N-1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쓰레드가 생성 되었음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문제점 존재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스왑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횟수는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쓰레드별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스왑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횟수도 역시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회로 출력되었음을 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A2ABB-457B-4C4E-A184-CBC16A429E35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수정안 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1, 2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적용 후 수행 결과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오른쪽 대괄호 23">
            <a:extLst>
              <a:ext uri="{FF2B5EF4-FFF2-40B4-BE49-F238E27FC236}">
                <a16:creationId xmlns:a16="http://schemas.microsoft.com/office/drawing/2014/main" id="{79F9FDD7-6519-48E6-8801-339EC1D82F28}"/>
              </a:ext>
            </a:extLst>
          </p:cNvPr>
          <p:cNvSpPr/>
          <p:nvPr/>
        </p:nvSpPr>
        <p:spPr>
          <a:xfrm>
            <a:off x="4897662" y="786477"/>
            <a:ext cx="202843" cy="1929468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오른쪽 대괄호 24">
            <a:extLst>
              <a:ext uri="{FF2B5EF4-FFF2-40B4-BE49-F238E27FC236}">
                <a16:creationId xmlns:a16="http://schemas.microsoft.com/office/drawing/2014/main" id="{AEC504D6-E7F2-44C8-9A4E-F08AA3BC60E2}"/>
              </a:ext>
            </a:extLst>
          </p:cNvPr>
          <p:cNvSpPr/>
          <p:nvPr/>
        </p:nvSpPr>
        <p:spPr>
          <a:xfrm>
            <a:off x="4415405" y="2797361"/>
            <a:ext cx="64316" cy="700848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896CA1-F59F-4B8E-A62B-28D763417396}"/>
              </a:ext>
            </a:extLst>
          </p:cNvPr>
          <p:cNvSpPr/>
          <p:nvPr/>
        </p:nvSpPr>
        <p:spPr>
          <a:xfrm>
            <a:off x="6096000" y="2715945"/>
            <a:ext cx="5853632" cy="11346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(N-1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쓰레드가 생성 되었음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첫문자가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‘C’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이기 때문에 정렬이 완료되지 못하므로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sleeper_func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함수가 호출되어 실행이 종료되었음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54C979-22BE-46CC-B7CA-CDE20F45D067}"/>
              </a:ext>
            </a:extLst>
          </p:cNvPr>
          <p:cNvSpPr/>
          <p:nvPr/>
        </p:nvSpPr>
        <p:spPr>
          <a:xfrm>
            <a:off x="315182" y="4196210"/>
            <a:ext cx="11707264" cy="11346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결과를 통해 제시된 수정안 이외에도 추가적인 수정안이 필요함을 확인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결과와 동일하기 위해서 </a:t>
            </a:r>
            <a:r>
              <a:rPr lang="en-US" altLang="ko-KR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join_on_enzymes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함수의 수정이 필요함을 확인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이거 </a:t>
            </a:r>
            <a:r>
              <a:rPr lang="ko-KR" altLang="en-US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수정해야됨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A979F4-68EF-4E4A-8325-FA0287C64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34" y="786477"/>
            <a:ext cx="4904919" cy="271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6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CD42F-5EFE-4798-BF71-5E9B97A36994}"/>
              </a:ext>
            </a:extLst>
          </p:cNvPr>
          <p:cNvSpPr txBox="1"/>
          <p:nvPr/>
        </p:nvSpPr>
        <p:spPr>
          <a:xfrm>
            <a:off x="643711" y="794641"/>
            <a:ext cx="109045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이거는 프로그램 흐름도</a:t>
            </a:r>
            <a:endParaRPr lang="en-US" altLang="ko-KR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A000A-C2BB-4C5D-A5B0-1BAFD4A95E9C}"/>
              </a:ext>
            </a:extLst>
          </p:cNvPr>
          <p:cNvSpPr/>
          <p:nvPr/>
        </p:nvSpPr>
        <p:spPr>
          <a:xfrm>
            <a:off x="281651" y="279365"/>
            <a:ext cx="11628698" cy="62992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F34C9-94C6-4BCD-854C-A6A679DFAA92}"/>
              </a:ext>
            </a:extLst>
          </p:cNvPr>
          <p:cNvSpPr txBox="1"/>
          <p:nvPr/>
        </p:nvSpPr>
        <p:spPr>
          <a:xfrm>
            <a:off x="469783" y="352337"/>
            <a:ext cx="34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이거 액자 들어가면 넣자 이쁘네</a:t>
            </a:r>
          </a:p>
        </p:txBody>
      </p:sp>
    </p:spTree>
    <p:extLst>
      <p:ext uri="{BB962C8B-B14F-4D97-AF65-F5344CB8AC3E}">
        <p14:creationId xmlns:p14="http://schemas.microsoft.com/office/powerpoint/2010/main" val="339906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POSIX Thread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D9AD4-ED09-46C0-A7A5-E27F90A829F7}"/>
              </a:ext>
            </a:extLst>
          </p:cNvPr>
          <p:cNvSpPr txBox="1"/>
          <p:nvPr/>
        </p:nvSpPr>
        <p:spPr>
          <a:xfrm>
            <a:off x="2824081" y="1354621"/>
            <a:ext cx="360000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타이틀을 넣어주세요</a:t>
            </a:r>
            <a:endParaRPr lang="en-US" altLang="ko-KR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2F083-E890-48D3-8123-DFCBB1A375F6}"/>
              </a:ext>
            </a:extLst>
          </p:cNvPr>
          <p:cNvSpPr txBox="1"/>
          <p:nvPr/>
        </p:nvSpPr>
        <p:spPr>
          <a:xfrm>
            <a:off x="6805122" y="1354621"/>
            <a:ext cx="3600000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타이틀을 넣어주세요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04C11-1D7C-482B-AA01-7C5C69CAFEB8}"/>
              </a:ext>
            </a:extLst>
          </p:cNvPr>
          <p:cNvSpPr txBox="1"/>
          <p:nvPr/>
        </p:nvSpPr>
        <p:spPr>
          <a:xfrm>
            <a:off x="1014535" y="1754729"/>
            <a:ext cx="1642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비교하는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주제명을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넣어주세요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551C4-C114-4339-83D4-0FE7E0E41CC9}"/>
              </a:ext>
            </a:extLst>
          </p:cNvPr>
          <p:cNvSpPr txBox="1"/>
          <p:nvPr/>
        </p:nvSpPr>
        <p:spPr>
          <a:xfrm>
            <a:off x="2824081" y="2016689"/>
            <a:ext cx="36000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 algn="ctr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180000" indent="-180000" algn="ctr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180000" indent="-180000" algn="ctr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180000" indent="-180000" algn="ctr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180000" indent="-180000" algn="ctr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99790-8847-4126-AD70-800B78474E86}"/>
              </a:ext>
            </a:extLst>
          </p:cNvPr>
          <p:cNvSpPr txBox="1"/>
          <p:nvPr/>
        </p:nvSpPr>
        <p:spPr>
          <a:xfrm>
            <a:off x="6805122" y="2016688"/>
            <a:ext cx="36000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 algn="ctr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180000" indent="-180000" algn="ctr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180000" indent="-180000" algn="ctr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180000" indent="-180000" algn="ctr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180000" indent="-180000" algn="ctr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입력하세요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52361-5D1F-4DD8-B225-B9E2E5E71A57}"/>
              </a:ext>
            </a:extLst>
          </p:cNvPr>
          <p:cNvSpPr txBox="1"/>
          <p:nvPr/>
        </p:nvSpPr>
        <p:spPr>
          <a:xfrm>
            <a:off x="2824081" y="978308"/>
            <a:ext cx="3600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 sz="15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비교주제명을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넣어주세요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A9EC5F-7CC7-4E24-8607-6CC9877E871A}"/>
              </a:ext>
            </a:extLst>
          </p:cNvPr>
          <p:cNvSpPr txBox="1"/>
          <p:nvPr/>
        </p:nvSpPr>
        <p:spPr>
          <a:xfrm>
            <a:off x="6805122" y="978308"/>
            <a:ext cx="3600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 sz="15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비교주제명을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넣어주세요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B7A6F-AD38-4B46-A36A-BF0AFACEF25B}"/>
              </a:ext>
            </a:extLst>
          </p:cNvPr>
          <p:cNvSpPr/>
          <p:nvPr/>
        </p:nvSpPr>
        <p:spPr>
          <a:xfrm>
            <a:off x="242368" y="671133"/>
            <a:ext cx="10934920" cy="32613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51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enzyme.h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B236F7F-3136-436F-B24C-07B9CBB75995}"/>
              </a:ext>
            </a:extLst>
          </p:cNvPr>
          <p:cNvCxnSpPr>
            <a:cxnSpLocks/>
          </p:cNvCxnSpPr>
          <p:nvPr/>
        </p:nvCxnSpPr>
        <p:spPr>
          <a:xfrm>
            <a:off x="6096000" y="3376751"/>
            <a:ext cx="0" cy="2454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17E94B-2D4A-4E46-80BB-674C91924DB4}"/>
              </a:ext>
            </a:extLst>
          </p:cNvPr>
          <p:cNvSpPr/>
          <p:nvPr/>
        </p:nvSpPr>
        <p:spPr>
          <a:xfrm>
            <a:off x="7209183" y="3429000"/>
            <a:ext cx="3707295" cy="37768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 주세요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DC6F31-8A46-4FA5-AE2F-2B676F6D11C8}"/>
              </a:ext>
            </a:extLst>
          </p:cNvPr>
          <p:cNvSpPr/>
          <p:nvPr/>
        </p:nvSpPr>
        <p:spPr>
          <a:xfrm>
            <a:off x="242368" y="786468"/>
            <a:ext cx="3707295" cy="377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 주세요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EC4DFCA-2427-4230-BB49-BD838CEA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3AE718-1BF3-4024-93D1-69103A56760F}"/>
              </a:ext>
            </a:extLst>
          </p:cNvPr>
          <p:cNvSpPr/>
          <p:nvPr/>
        </p:nvSpPr>
        <p:spPr>
          <a:xfrm>
            <a:off x="7209183" y="3854036"/>
            <a:ext cx="3707295" cy="20299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 주세요</a:t>
            </a:r>
            <a:r>
              <a:rPr lang="en-US" altLang="ko-KR" sz="1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828DD5-CC98-456E-9A3C-55D3165F34E1}"/>
              </a:ext>
            </a:extLst>
          </p:cNvPr>
          <p:cNvSpPr/>
          <p:nvPr/>
        </p:nvSpPr>
        <p:spPr>
          <a:xfrm>
            <a:off x="242368" y="1211504"/>
            <a:ext cx="3707295" cy="20299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 주세요</a:t>
            </a:r>
            <a:r>
              <a:rPr lang="en-US" altLang="ko-KR" sz="1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4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챕터명을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적어주세요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B236F7F-3136-436F-B24C-07B9CBB75995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2454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17E94B-2D4A-4E46-80BB-674C91924DB4}"/>
              </a:ext>
            </a:extLst>
          </p:cNvPr>
          <p:cNvSpPr/>
          <p:nvPr/>
        </p:nvSpPr>
        <p:spPr>
          <a:xfrm>
            <a:off x="7209183" y="3429000"/>
            <a:ext cx="3707295" cy="37768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 주세요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DC6F31-8A46-4FA5-AE2F-2B676F6D11C8}"/>
              </a:ext>
            </a:extLst>
          </p:cNvPr>
          <p:cNvSpPr/>
          <p:nvPr/>
        </p:nvSpPr>
        <p:spPr>
          <a:xfrm>
            <a:off x="1275522" y="3429000"/>
            <a:ext cx="3707295" cy="377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 주세요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98475-EFD9-4903-B50B-B2BE7D3D90F2}"/>
              </a:ext>
            </a:extLst>
          </p:cNvPr>
          <p:cNvSpPr txBox="1"/>
          <p:nvPr/>
        </p:nvSpPr>
        <p:spPr>
          <a:xfrm>
            <a:off x="549685" y="1205149"/>
            <a:ext cx="1109263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이거는 함수 설명</a:t>
            </a:r>
            <a:endParaRPr lang="en-US" altLang="ko-KR" sz="2300" b="1" u="sng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69D83-BAB5-4DA1-A4BB-AC1B3A7B5932}"/>
              </a:ext>
            </a:extLst>
          </p:cNvPr>
          <p:cNvSpPr txBox="1"/>
          <p:nvPr/>
        </p:nvSpPr>
        <p:spPr>
          <a:xfrm>
            <a:off x="549685" y="1881685"/>
            <a:ext cx="11092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lvl="0" algn="ctr"/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3000" b="1" dirty="0">
              <a:solidFill>
                <a:srgbClr val="8A5D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/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3000" b="1" dirty="0">
              <a:solidFill>
                <a:srgbClr val="8A5D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3AE718-1BF3-4024-93D1-69103A56760F}"/>
              </a:ext>
            </a:extLst>
          </p:cNvPr>
          <p:cNvSpPr/>
          <p:nvPr/>
        </p:nvSpPr>
        <p:spPr>
          <a:xfrm>
            <a:off x="7209183" y="3854036"/>
            <a:ext cx="3707295" cy="20299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 주세요</a:t>
            </a:r>
            <a:r>
              <a:rPr lang="en-US" altLang="ko-KR" sz="1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828DD5-CC98-456E-9A3C-55D3165F34E1}"/>
              </a:ext>
            </a:extLst>
          </p:cNvPr>
          <p:cNvSpPr/>
          <p:nvPr/>
        </p:nvSpPr>
        <p:spPr>
          <a:xfrm>
            <a:off x="1275522" y="3854036"/>
            <a:ext cx="3707295" cy="20299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 주세요</a:t>
            </a:r>
            <a:r>
              <a:rPr lang="en-US" altLang="ko-KR" sz="1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6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챕터명을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적어주세요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B236F7F-3136-436F-B24C-07B9CBB75995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2454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17E94B-2D4A-4E46-80BB-674C91924DB4}"/>
              </a:ext>
            </a:extLst>
          </p:cNvPr>
          <p:cNvSpPr/>
          <p:nvPr/>
        </p:nvSpPr>
        <p:spPr>
          <a:xfrm>
            <a:off x="7209183" y="3429000"/>
            <a:ext cx="3707295" cy="37768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 주세요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DC6F31-8A46-4FA5-AE2F-2B676F6D11C8}"/>
              </a:ext>
            </a:extLst>
          </p:cNvPr>
          <p:cNvSpPr/>
          <p:nvPr/>
        </p:nvSpPr>
        <p:spPr>
          <a:xfrm>
            <a:off x="1275522" y="3429000"/>
            <a:ext cx="3707295" cy="377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 주세요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98475-EFD9-4903-B50B-B2BE7D3D90F2}"/>
              </a:ext>
            </a:extLst>
          </p:cNvPr>
          <p:cNvSpPr txBox="1"/>
          <p:nvPr/>
        </p:nvSpPr>
        <p:spPr>
          <a:xfrm>
            <a:off x="549685" y="1205149"/>
            <a:ext cx="1109263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이거는 함수 설명</a:t>
            </a:r>
            <a:endParaRPr lang="en-US" altLang="ko-KR" sz="2300" b="1" u="sng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69D83-BAB5-4DA1-A4BB-AC1B3A7B5932}"/>
              </a:ext>
            </a:extLst>
          </p:cNvPr>
          <p:cNvSpPr txBox="1"/>
          <p:nvPr/>
        </p:nvSpPr>
        <p:spPr>
          <a:xfrm>
            <a:off x="549685" y="1881685"/>
            <a:ext cx="11092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lvl="0" algn="ctr"/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3000" b="1" dirty="0">
              <a:solidFill>
                <a:srgbClr val="8A5D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/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입력해주세요</a:t>
            </a:r>
            <a:r>
              <a:rPr lang="en-US" altLang="ko-KR" sz="2000" dirty="0">
                <a:solidFill>
                  <a:prstClr val="black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3000" b="1" dirty="0">
              <a:solidFill>
                <a:srgbClr val="8A5D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3AE718-1BF3-4024-93D1-69103A56760F}"/>
              </a:ext>
            </a:extLst>
          </p:cNvPr>
          <p:cNvSpPr/>
          <p:nvPr/>
        </p:nvSpPr>
        <p:spPr>
          <a:xfrm>
            <a:off x="7209183" y="3854036"/>
            <a:ext cx="3707295" cy="20299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 주세요</a:t>
            </a:r>
            <a:r>
              <a:rPr lang="en-US" altLang="ko-KR" sz="1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828DD5-CC98-456E-9A3C-55D3165F34E1}"/>
              </a:ext>
            </a:extLst>
          </p:cNvPr>
          <p:cNvSpPr/>
          <p:nvPr/>
        </p:nvSpPr>
        <p:spPr>
          <a:xfrm>
            <a:off x="1275522" y="3854036"/>
            <a:ext cx="3707295" cy="20299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내용을 입력해 주세요</a:t>
            </a:r>
            <a:r>
              <a:rPr lang="en-US" altLang="ko-KR" sz="1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97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토람쥐의템플릿_V9</Template>
  <TotalTime>97</TotalTime>
  <Words>605</Words>
  <Application>Microsoft Office PowerPoint</Application>
  <PresentationFormat>와이드스크린</PresentationFormat>
  <Paragraphs>111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나눔바른고딕</vt:lpstr>
      <vt:lpstr>나눔바른고딕 Light</vt:lpstr>
      <vt:lpstr>나눔바른고딕 UltraLight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영환</dc:creator>
  <cp:lastModifiedBy>최 영환</cp:lastModifiedBy>
  <cp:revision>11</cp:revision>
  <dcterms:created xsi:type="dcterms:W3CDTF">2021-05-02T04:43:33Z</dcterms:created>
  <dcterms:modified xsi:type="dcterms:W3CDTF">2021-05-02T06:21:09Z</dcterms:modified>
</cp:coreProperties>
</file>