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18AEB-6869-4C1B-BB43-0B2C2D1E69F5}">
  <a:tblStyle styleId="{AB818AEB-6869-4C1B-BB43-0B2C2D1E69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186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c32721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c32721d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cc32721d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11</a:t>
            </a:fld>
            <a:endParaRPr sz="1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ebcdc10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ebcdc10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cebcdc10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eb10809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eb10809d9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ceb10809d9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b10809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b10809d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ceb10809d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">
  <p:cSld name="기본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>
  <p:cSld name="내용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rgbClr val="E6FA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37605" y="743841"/>
            <a:ext cx="4234395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Char char="•"/>
              <a:defRPr sz="1200">
                <a:solidFill>
                  <a:srgbClr val="5F5F5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7514767" y="6295277"/>
            <a:ext cx="15223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 b="1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3"/>
          </p:nvPr>
        </p:nvSpPr>
        <p:spPr>
          <a:xfrm>
            <a:off x="7514765" y="6455919"/>
            <a:ext cx="15223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 b="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4"/>
          </p:nvPr>
        </p:nvSpPr>
        <p:spPr>
          <a:xfrm>
            <a:off x="290683" y="198913"/>
            <a:ext cx="85626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6F9A92"/>
              </a:buClr>
              <a:buSzPts val="2000"/>
              <a:buFont typeface="Arial"/>
              <a:buNone/>
              <a:defRPr sz="2000" b="1">
                <a:solidFill>
                  <a:srgbClr val="6F9A92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간지">
  <p:cSld name="3_간지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765665" y="1940539"/>
            <a:ext cx="161267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spcBef>
                <a:spcPts val="1440"/>
              </a:spcBef>
              <a:spcAft>
                <a:spcPts val="0"/>
              </a:spcAft>
              <a:buClr>
                <a:srgbClr val="6F9A92"/>
              </a:buClr>
              <a:buSzPts val="7200"/>
              <a:buNone/>
              <a:defRPr sz="7200" b="1">
                <a:solidFill>
                  <a:srgbClr val="6F9A92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2955014" y="3429000"/>
            <a:ext cx="32339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None/>
              <a:defRPr sz="2000" b="1">
                <a:solidFill>
                  <a:srgbClr val="5F5F5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3"/>
          </p:nvPr>
        </p:nvSpPr>
        <p:spPr>
          <a:xfrm>
            <a:off x="2959610" y="3922108"/>
            <a:ext cx="3224781" cy="30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04800" algn="ctr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Char char="•"/>
              <a:defRPr sz="1200" b="0">
                <a:solidFill>
                  <a:srgbClr val="5F5F5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4391" y="1924891"/>
            <a:ext cx="1097448" cy="109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996032" y="1507222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 Project</a:t>
            </a:r>
            <a:endParaRPr sz="4800" b="0" i="0" u="none" strike="noStrike" cap="none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6488723" y="4703885"/>
            <a:ext cx="15914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accent3"/>
                </a:solidFill>
                <a:latin typeface="Gulim"/>
                <a:ea typeface="Gulim"/>
                <a:cs typeface="Gulim"/>
                <a:sym typeface="Gulim"/>
              </a:rPr>
              <a:t>임영훈</a:t>
            </a:r>
            <a:endParaRPr sz="1800">
              <a:solidFill>
                <a:schemeClr val="accent3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996032" y="2268416"/>
            <a:ext cx="3244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3"/>
                </a:solidFill>
                <a:latin typeface="Gulim"/>
                <a:ea typeface="Gulim"/>
                <a:cs typeface="Gulim"/>
                <a:sym typeface="Gulim"/>
              </a:rPr>
              <a:t>사자성어 게임</a:t>
            </a:r>
            <a:endParaRPr sz="1800">
              <a:solidFill>
                <a:schemeClr val="accent3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290682" y="1035097"/>
            <a:ext cx="7525679" cy="396772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lnSpc>
                <a:spcPct val="148000"/>
              </a:lnSpc>
              <a:spcBef>
                <a:spcPts val="2000"/>
              </a:spcBef>
            </a:pPr>
            <a:r>
              <a:rPr lang="ko-KR" dirty="0"/>
              <a:t>-</a:t>
            </a:r>
            <a:r>
              <a:rPr lang="ko-KR" sz="1300" dirty="0"/>
              <a:t>게임을 통하여 한글의 고유 속담을 알 수 있으며, </a:t>
            </a:r>
            <a:endParaRPr sz="1300" dirty="0"/>
          </a:p>
          <a:p>
            <a:pPr marL="285750" indent="-285750">
              <a:lnSpc>
                <a:spcPct val="148000"/>
              </a:lnSpc>
              <a:spcBef>
                <a:spcPts val="2000"/>
              </a:spcBef>
            </a:pPr>
            <a:r>
              <a:rPr lang="ko-KR" sz="1300" dirty="0"/>
              <a:t>사자성어를 </a:t>
            </a:r>
            <a:r>
              <a:rPr lang="ko-KR" sz="1300" dirty="0" smtClean="0"/>
              <a:t>배울</a:t>
            </a:r>
            <a:r>
              <a:rPr lang="en-US" altLang="ko-KR" sz="1300" dirty="0" smtClean="0"/>
              <a:t> </a:t>
            </a:r>
            <a:r>
              <a:rPr lang="ko-KR" sz="1300" dirty="0" smtClean="0"/>
              <a:t>수 </a:t>
            </a:r>
            <a:r>
              <a:rPr lang="ko-KR" sz="1300" dirty="0"/>
              <a:t>있는 좋은 기회였다.</a:t>
            </a:r>
            <a:endParaRPr sz="1300" dirty="0"/>
          </a:p>
          <a:p>
            <a:pPr marL="285750" indent="-285750">
              <a:lnSpc>
                <a:spcPct val="148000"/>
              </a:lnSpc>
              <a:spcBef>
                <a:spcPts val="2000"/>
              </a:spcBef>
            </a:pPr>
            <a:r>
              <a:rPr lang="ko-KR" sz="1300" dirty="0" smtClean="0"/>
              <a:t>이번 </a:t>
            </a:r>
            <a:r>
              <a:rPr lang="ko-KR" sz="1300" dirty="0"/>
              <a:t>프로젝트를 통하여 </a:t>
            </a:r>
            <a:r>
              <a:rPr lang="ko-KR" sz="1300" dirty="0" err="1"/>
              <a:t>파이썬</a:t>
            </a:r>
            <a:r>
              <a:rPr lang="ko-KR" sz="1300" dirty="0"/>
              <a:t> 역량을 </a:t>
            </a:r>
            <a:r>
              <a:rPr lang="ko-KR" altLang="en-US" sz="1300" dirty="0" smtClean="0"/>
              <a:t>개발을 할 수 있었다</a:t>
            </a:r>
            <a:r>
              <a:rPr lang="en-US" altLang="ko-KR" sz="1300" dirty="0" smtClean="0"/>
              <a:t>.</a:t>
            </a:r>
            <a:r>
              <a:rPr lang="ko-KR" sz="1300" dirty="0" smtClean="0"/>
              <a:t>.</a:t>
            </a:r>
            <a:endParaRPr lang="en-US" altLang="ko-KR" sz="1300" dirty="0" smtClean="0"/>
          </a:p>
          <a:p>
            <a:pPr marL="285750" indent="-285750">
              <a:lnSpc>
                <a:spcPct val="148000"/>
              </a:lnSpc>
              <a:spcBef>
                <a:spcPts val="1200"/>
              </a:spcBef>
            </a:pPr>
            <a:r>
              <a:rPr lang="ko-KR" altLang="en-US" sz="1400" dirty="0"/>
              <a:t>초기 기획 단계보다 많은 것이 </a:t>
            </a:r>
            <a:r>
              <a:rPr lang="ko-KR" altLang="en-US" sz="1400" dirty="0" smtClean="0"/>
              <a:t>추가되어 </a:t>
            </a:r>
            <a:r>
              <a:rPr lang="ko-KR" altLang="en-US" sz="1400" dirty="0"/>
              <a:t>프로젝트 진행</a:t>
            </a:r>
            <a:r>
              <a:rPr lang="en-US" altLang="ko-KR" sz="1400" dirty="0"/>
              <a:t>.  </a:t>
            </a:r>
            <a:endParaRPr lang="ko-KR" altLang="en-US" sz="1400" dirty="0"/>
          </a:p>
          <a:p>
            <a:pPr marL="285750" indent="-285750">
              <a:lnSpc>
                <a:spcPct val="148000"/>
              </a:lnSpc>
              <a:spcBef>
                <a:spcPts val="1200"/>
              </a:spcBef>
            </a:pPr>
            <a:r>
              <a:rPr lang="ko-KR" altLang="en-US" sz="1400" dirty="0"/>
              <a:t>게임 </a:t>
            </a:r>
            <a:r>
              <a:rPr lang="ko-KR" altLang="en-US" sz="1400" dirty="0" smtClean="0"/>
              <a:t>프로그램동작 시 오류 상황 발생 하지 않음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lvl="0" indent="0" algn="l" rtl="0">
              <a:lnSpc>
                <a:spcPct val="148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4"/>
          </p:nvPr>
        </p:nvSpPr>
        <p:spPr>
          <a:xfrm>
            <a:off x="290683" y="198913"/>
            <a:ext cx="8562600" cy="40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/>
              <a:t>후기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2202706" y="1414628"/>
            <a:ext cx="5059739" cy="166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2817E"/>
              </a:buClr>
              <a:buSzPts val="5400"/>
              <a:buFont typeface="Arial"/>
              <a:buNone/>
            </a:pPr>
            <a:r>
              <a:rPr lang="ko-KR" sz="5400" b="1">
                <a:solidFill>
                  <a:srgbClr val="72817E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sz="5400" b="1">
              <a:solidFill>
                <a:srgbClr val="72817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337605" y="743840"/>
            <a:ext cx="6502810" cy="533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❏"/>
            </a:pPr>
            <a:r>
              <a:rPr lang="ko-KR" sz="3200"/>
              <a:t>개요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❏"/>
            </a:pPr>
            <a:r>
              <a:rPr lang="ko-KR" sz="3200"/>
              <a:t>기능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❏"/>
            </a:pPr>
            <a:r>
              <a:rPr lang="ko-KR" sz="3200"/>
              <a:t>구현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❏"/>
            </a:pPr>
            <a:r>
              <a:rPr lang="ko-KR" sz="3200"/>
              <a:t>후기</a:t>
            </a:r>
            <a:endParaRPr sz="3200"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14767" y="6295277"/>
            <a:ext cx="15223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7514765" y="6455919"/>
            <a:ext cx="15223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290683" y="198913"/>
            <a:ext cx="85626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F9A92"/>
              </a:buClr>
              <a:buSzPts val="2000"/>
              <a:buFont typeface="Arial"/>
              <a:buNone/>
            </a:pPr>
            <a:r>
              <a:rPr lang="ko-KR"/>
              <a:t>목차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290683" y="198913"/>
            <a:ext cx="8562600" cy="40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/>
              <a:t>개요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386050" y="1239675"/>
            <a:ext cx="76560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ko-KR" sz="1800" dirty="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실생활에서 </a:t>
            </a:r>
            <a:r>
              <a:rPr lang="ko-KR" sz="1800" dirty="0" smtClean="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사용되는 </a:t>
            </a:r>
            <a:r>
              <a:rPr lang="ko-KR" sz="1800" dirty="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 한글의 </a:t>
            </a:r>
            <a:r>
              <a:rPr lang="ko-KR" sz="1800" dirty="0" err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사자성어의</a:t>
            </a:r>
            <a:r>
              <a:rPr lang="ko-KR" sz="1800" dirty="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 err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활용성을</a:t>
            </a:r>
            <a:r>
              <a:rPr lang="ko-KR" sz="1800" dirty="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 높이기 위해</a:t>
            </a:r>
            <a:endParaRPr sz="1800" dirty="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Clr>
                <a:schemeClr val="accent3"/>
              </a:buClr>
              <a:buSzPts val="1800"/>
              <a:buFont typeface="Malgun Gothic"/>
              <a:buChar char="•"/>
            </a:pPr>
            <a:r>
              <a:rPr lang="ko-KR" sz="1800" dirty="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한글의 사자성어를 </a:t>
            </a:r>
            <a:r>
              <a:rPr lang="ko-KR" sz="1800" dirty="0" smtClean="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활용할 </a:t>
            </a:r>
            <a:r>
              <a:rPr lang="ko-KR" sz="1800" dirty="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있다</a:t>
            </a:r>
            <a:r>
              <a:rPr lang="ko-KR" sz="1800" dirty="0" smtClean="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800" dirty="0"/>
              <a:t> </a:t>
            </a:r>
            <a:endParaRPr lang="en-US" altLang="ko-KR" sz="1800" dirty="0" smtClean="0"/>
          </a:p>
          <a:p>
            <a:pPr>
              <a:buClr>
                <a:schemeClr val="accent3"/>
              </a:buClr>
              <a:buSzPts val="1800"/>
            </a:pPr>
            <a:endParaRPr lang="en-US" altLang="ko-KR" sz="1800" dirty="0" smtClean="0"/>
          </a:p>
          <a:p>
            <a:pPr marL="171450" indent="-171450">
              <a:buClr>
                <a:schemeClr val="accent3"/>
              </a:buClr>
              <a:buSzPts val="1800"/>
              <a:buFont typeface="Malgun Gothic"/>
              <a:buChar char="•"/>
            </a:pPr>
            <a:r>
              <a:rPr lang="ko-KR" altLang="en-US" sz="1800" dirty="0" smtClean="0"/>
              <a:t>개발 </a:t>
            </a:r>
            <a:r>
              <a:rPr lang="ko-KR" altLang="en-US" sz="1800" dirty="0"/>
              <a:t>환경 </a:t>
            </a:r>
            <a:r>
              <a:rPr lang="en-US" altLang="ko-KR" sz="1800" dirty="0"/>
              <a:t>: Windows 10, </a:t>
            </a:r>
            <a:r>
              <a:rPr lang="en-US" altLang="ko-KR" sz="1800" dirty="0" err="1"/>
              <a:t>pycharm</a:t>
            </a:r>
            <a:endParaRPr lang="en-US" altLang="ko-KR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algun Gothic"/>
              <a:buChar char="•"/>
            </a:pPr>
            <a:endParaRPr sz="1800" dirty="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290683" y="198913"/>
            <a:ext cx="85626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F9A92"/>
              </a:buClr>
              <a:buSzPts val="2000"/>
              <a:buFont typeface="Arial"/>
              <a:buNone/>
            </a:pPr>
            <a:r>
              <a:rPr lang="ko-KR"/>
              <a:t>목적 </a:t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290681" y="1203417"/>
            <a:ext cx="8853900" cy="167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사자성어를 알리고 </a:t>
            </a:r>
            <a:r>
              <a:rPr lang="ko-KR" sz="18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학습할 </a:t>
            </a: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있는 기회를 창출하기 위하여 </a:t>
            </a:r>
            <a:endParaRPr sz="1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게임 개발 프로젝트 </a:t>
            </a:r>
            <a:r>
              <a:rPr lang="ko-KR" sz="18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</a:t>
            </a:r>
            <a:endParaRPr lang="en-US" altLang="ko-KR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just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Malgun Gothic"/>
                <a:ea typeface="Malgun Gothic"/>
                <a:cs typeface="Malgun Gothic"/>
                <a:sym typeface="Malgun Gothic"/>
              </a:rPr>
              <a:t>사자성어 교육 자료로 활용 가능 게임 구현</a:t>
            </a:r>
            <a:endParaRPr lang="en-US" altLang="ko-KR" sz="1800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514767" y="6295277"/>
            <a:ext cx="1522500" cy="23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spcBef>
                <a:spcPts val="1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3"/>
          </p:nvPr>
        </p:nvSpPr>
        <p:spPr>
          <a:xfrm>
            <a:off x="7514765" y="6455919"/>
            <a:ext cx="1522500" cy="23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spcBef>
                <a:spcPts val="1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4"/>
          </p:nvPr>
        </p:nvSpPr>
        <p:spPr>
          <a:xfrm>
            <a:off x="290683" y="198913"/>
            <a:ext cx="8562600" cy="40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/>
              <a:t>장/단점</a:t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290675" y="921825"/>
            <a:ext cx="8355900" cy="22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장점: 따로 인터페이스를 </a:t>
            </a:r>
            <a:r>
              <a:rPr lang="ko-KR" sz="18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구현하지 </a:t>
            </a: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않아 심플함.</a:t>
            </a:r>
            <a:endParaRPr sz="14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just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사자성어를 배울 수 있다</a:t>
            </a:r>
            <a:endParaRPr sz="14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just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단점: 인터페이스를 구현하지 못하여 게임이 지루함.</a:t>
            </a:r>
            <a:endParaRPr sz="14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just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</a:t>
            </a:r>
            <a:r>
              <a:rPr lang="en-US" altLang="ko-KR" sz="18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게임을 </a:t>
            </a:r>
            <a:r>
              <a:rPr 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활용한 흥미로운 게임을 만들지 못하여 아쉽다.</a:t>
            </a:r>
            <a:endParaRPr sz="14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337605" y="917831"/>
            <a:ext cx="42345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</a:pPr>
            <a:r>
              <a:rPr lang="ko-KR" sz="2000"/>
              <a:t>기능</a:t>
            </a:r>
            <a:endParaRPr sz="2000"/>
          </a:p>
          <a:p>
            <a:pPr marL="171450" lvl="0" indent="-95250" algn="l" rtl="0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4"/>
          </p:nvPr>
        </p:nvSpPr>
        <p:spPr>
          <a:xfrm>
            <a:off x="290683" y="198913"/>
            <a:ext cx="85626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F9A92"/>
              </a:buClr>
              <a:buSzPts val="2000"/>
              <a:buFont typeface="Arial"/>
              <a:buNone/>
            </a:pPr>
            <a:r>
              <a:rPr lang="ko-KR"/>
              <a:t>함수</a:t>
            </a:r>
            <a:endParaRPr/>
          </a:p>
        </p:txBody>
      </p:sp>
      <p:graphicFrame>
        <p:nvGraphicFramePr>
          <p:cNvPr id="73" name="Google Shape;73;p10"/>
          <p:cNvGraphicFramePr/>
          <p:nvPr/>
        </p:nvGraphicFramePr>
        <p:xfrm>
          <a:off x="337605" y="1605172"/>
          <a:ext cx="8086550" cy="2122295"/>
        </p:xfrm>
        <a:graphic>
          <a:graphicData uri="http://schemas.openxmlformats.org/drawingml/2006/table">
            <a:tbl>
              <a:tblPr>
                <a:noFill/>
                <a:tableStyleId>{AB818AEB-6869-4C1B-BB43-0B2C2D1E69F5}</a:tableStyleId>
              </a:tblPr>
              <a:tblGrid>
                <a:gridCol w="192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random모듈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사자성어 문제 랜덤 출력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with open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각 난이도의 문제 텍스트를 저장 및 읽기 기능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While True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게임 난이도 선택, 게임 횟수 제한, 게임 시작 함수 실행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choice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게임 난이도 선택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input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게임 난이도 선택 및 정답 입력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random.randrange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각 난이도 문제 출력 함수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body" idx="4"/>
          </p:nvPr>
        </p:nvSpPr>
        <p:spPr>
          <a:xfrm>
            <a:off x="290683" y="14248"/>
            <a:ext cx="85626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F9A92"/>
              </a:buClr>
              <a:buSzPts val="2000"/>
              <a:buFont typeface="Arial"/>
              <a:buNone/>
            </a:pPr>
            <a:r>
              <a:rPr lang="ko-KR"/>
              <a:t>블록 다이어 그램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6F9A92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464494" y="1031873"/>
            <a:ext cx="1637015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80" name="Google Shape;80;p11" descr="EMB0000c61c4bf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875" y="719125"/>
            <a:ext cx="7674225" cy="56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290683" y="198913"/>
            <a:ext cx="85626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F9A92"/>
              </a:buClr>
              <a:buSzPts val="2000"/>
              <a:buFont typeface="Arial"/>
              <a:buNone/>
            </a:pPr>
            <a:r>
              <a:rPr lang="ko-KR"/>
              <a:t>구현 1-1</a:t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250" y="805275"/>
            <a:ext cx="4222625" cy="55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337600" y="744018"/>
            <a:ext cx="4234500" cy="566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-</a:t>
            </a:r>
            <a:r>
              <a:rPr lang="ko-KR" dirty="0" err="1"/>
              <a:t>randam</a:t>
            </a:r>
            <a:r>
              <a:rPr lang="ko-KR" dirty="0"/>
              <a:t> 모듈 사용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-</a:t>
            </a:r>
            <a:r>
              <a:rPr lang="ko-KR" dirty="0" err="1"/>
              <a:t>cnt</a:t>
            </a:r>
            <a:r>
              <a:rPr lang="ko-KR" dirty="0"/>
              <a:t> 게임 횟수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-</a:t>
            </a:r>
            <a:r>
              <a:rPr lang="ko-KR" dirty="0" err="1"/>
              <a:t>regame</a:t>
            </a:r>
            <a:r>
              <a:rPr lang="ko-KR" dirty="0"/>
              <a:t> 게임 </a:t>
            </a:r>
            <a:r>
              <a:rPr lang="ko-KR" dirty="0" err="1"/>
              <a:t>재선택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-</a:t>
            </a:r>
            <a:r>
              <a:rPr lang="ko-KR" dirty="0" err="1"/>
              <a:t>with</a:t>
            </a:r>
            <a:r>
              <a:rPr lang="ko-KR" dirty="0"/>
              <a:t> </a:t>
            </a:r>
            <a:r>
              <a:rPr lang="ko-KR" dirty="0" err="1"/>
              <a:t>open</a:t>
            </a:r>
            <a:r>
              <a:rPr lang="ko-KR" dirty="0"/>
              <a:t> 문제 파일 읽기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-</a:t>
            </a:r>
            <a:r>
              <a:rPr lang="ko-KR" dirty="0" err="1"/>
              <a:t>choice</a:t>
            </a:r>
            <a:r>
              <a:rPr lang="ko-KR" dirty="0"/>
              <a:t> 문제 선택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37600" y="744018"/>
            <a:ext cx="4234500" cy="566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-문제 선택 후 프로그램 함수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-1번</a:t>
            </a:r>
            <a:r>
              <a:rPr lang="ko-KR" dirty="0" smtClean="0"/>
              <a:t>,</a:t>
            </a:r>
            <a:r>
              <a:rPr lang="en-US" altLang="ko-KR" dirty="0" smtClean="0"/>
              <a:t> </a:t>
            </a:r>
            <a:r>
              <a:rPr lang="ko-KR" dirty="0" smtClean="0"/>
              <a:t>2번</a:t>
            </a:r>
            <a:r>
              <a:rPr lang="en-US" altLang="ko-KR" dirty="0" smtClean="0"/>
              <a:t> </a:t>
            </a:r>
            <a:r>
              <a:rPr lang="ko-KR" dirty="0" smtClean="0"/>
              <a:t>,</a:t>
            </a:r>
            <a:r>
              <a:rPr lang="ko-KR" dirty="0"/>
              <a:t>3번 함수 적용 동일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- </a:t>
            </a:r>
            <a:r>
              <a:rPr lang="ko-KR" dirty="0" err="1"/>
              <a:t>regame</a:t>
            </a:r>
            <a:r>
              <a:rPr lang="ko-KR" dirty="0"/>
              <a:t> 확인 출력 문구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 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-</a:t>
            </a:r>
            <a:r>
              <a:rPr lang="ko-KR" dirty="0" err="1"/>
              <a:t>choice</a:t>
            </a:r>
            <a:r>
              <a:rPr lang="ko-KR" dirty="0"/>
              <a:t> 4번 종료 지정 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ko-KR" dirty="0"/>
              <a:t>-</a:t>
            </a:r>
            <a:r>
              <a:rPr lang="ko-KR" dirty="0" err="1"/>
              <a:t>else</a:t>
            </a:r>
            <a:r>
              <a:rPr lang="ko-KR" dirty="0"/>
              <a:t> 문자열 오류 반환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4"/>
          </p:nvPr>
        </p:nvSpPr>
        <p:spPr>
          <a:xfrm>
            <a:off x="290683" y="198913"/>
            <a:ext cx="8562600" cy="40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/>
              <a:t>구현 1-2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100" y="744025"/>
            <a:ext cx="4029075" cy="56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템플릿_봄날의꽃">
      <a:dk1>
        <a:srgbClr val="FFFFFF"/>
      </a:dk1>
      <a:lt1>
        <a:srgbClr val="00BEFF"/>
      </a:lt1>
      <a:dk2>
        <a:srgbClr val="DBE5F1"/>
      </a:dk2>
      <a:lt2>
        <a:srgbClr val="7F7F7F"/>
      </a:lt2>
      <a:accent1>
        <a:srgbClr val="4F81BD"/>
      </a:accent1>
      <a:accent2>
        <a:srgbClr val="92CDDC"/>
      </a:accent2>
      <a:accent3>
        <a:srgbClr val="0C1621"/>
      </a:accent3>
      <a:accent4>
        <a:srgbClr val="D9969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253</Words>
  <Application>Microsoft Office PowerPoint</Application>
  <PresentationFormat>화면 슬라이드 쇼(4:3)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Gulim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임영훈</dc:creator>
  <cp:lastModifiedBy>임 영훈</cp:lastModifiedBy>
  <cp:revision>4</cp:revision>
  <dcterms:modified xsi:type="dcterms:W3CDTF">2021-04-06T13:18:57Z</dcterms:modified>
</cp:coreProperties>
</file>