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4.png"/><Relationship Id="rId25" Type="http://schemas.openxmlformats.org/officeDocument/2006/relationships/image" Target="../media/image95.png"/><Relationship Id="rId26" Type="http://schemas.openxmlformats.org/officeDocument/2006/relationships/image" Target="../media/image96.png"/><Relationship Id="rId27" Type="http://schemas.openxmlformats.org/officeDocument/2006/relationships/image" Target="../media/image9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2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8571"/>
            <a:ext cx="530258" cy="10629518"/>
            <a:chOff x="0" y="-178571"/>
            <a:chExt cx="530258" cy="10629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8571"/>
              <a:ext cx="530258" cy="10629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951393"/>
            <a:ext cx="637741" cy="1343845"/>
            <a:chOff x="0" y="8951393"/>
            <a:chExt cx="637741" cy="1343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951393"/>
              <a:ext cx="637741" cy="1343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55456" y="-178571"/>
            <a:ext cx="715019" cy="10629518"/>
            <a:chOff x="17755456" y="-178571"/>
            <a:chExt cx="715019" cy="106295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55456" y="-178571"/>
              <a:ext cx="715019" cy="106295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09046" y="0"/>
            <a:ext cx="576668" cy="1343845"/>
            <a:chOff x="17709046" y="0"/>
            <a:chExt cx="576668" cy="13438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09046" y="0"/>
              <a:ext cx="576668" cy="13438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0455" y="3282385"/>
            <a:ext cx="8647061" cy="16051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702" y="4093302"/>
            <a:ext cx="13749306" cy="25680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30296" y="1193182"/>
            <a:ext cx="2828511" cy="36189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89439" y="6099915"/>
            <a:ext cx="6304549" cy="4297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8247" y="9072972"/>
            <a:ext cx="7376809" cy="35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43845"/>
            <a:ext cx="530258" cy="9107102"/>
            <a:chOff x="0" y="1343845"/>
            <a:chExt cx="530258" cy="91071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43845"/>
              <a:ext cx="530258" cy="91071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530258" cy="1343845"/>
            <a:chOff x="0" y="0"/>
            <a:chExt cx="530258" cy="13438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0258" cy="13438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59710" y="-178571"/>
            <a:ext cx="6695747" cy="10589526"/>
            <a:chOff x="11059710" y="-178571"/>
            <a:chExt cx="6695747" cy="105895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9710" y="-178571"/>
              <a:ext cx="6695747" cy="105895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7264" y="1311250"/>
            <a:ext cx="2166552" cy="4394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10430" y="2525625"/>
            <a:ext cx="543096" cy="543096"/>
            <a:chOff x="2310430" y="2525625"/>
            <a:chExt cx="543096" cy="54309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0430" y="2525625"/>
              <a:ext cx="543096" cy="5430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9859" y="3506071"/>
            <a:ext cx="543096" cy="543096"/>
            <a:chOff x="2309859" y="3506071"/>
            <a:chExt cx="543096" cy="5430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9859" y="3506071"/>
              <a:ext cx="543096" cy="5430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9859" y="4486516"/>
            <a:ext cx="543096" cy="543096"/>
            <a:chOff x="2309859" y="4486516"/>
            <a:chExt cx="543096" cy="5430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9859" y="4486516"/>
              <a:ext cx="543096" cy="5430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9859" y="5466961"/>
            <a:ext cx="543096" cy="543096"/>
            <a:chOff x="2309859" y="5466961"/>
            <a:chExt cx="543096" cy="5430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9859" y="5466961"/>
              <a:ext cx="543096" cy="5430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309859" y="6447407"/>
            <a:ext cx="543096" cy="543096"/>
            <a:chOff x="2309859" y="6447407"/>
            <a:chExt cx="543096" cy="54309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09859" y="6447407"/>
              <a:ext cx="543096" cy="54309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69466" y="2610704"/>
            <a:ext cx="1488839" cy="43969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69495" y="3591152"/>
            <a:ext cx="1667458" cy="46166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69495" y="4571590"/>
            <a:ext cx="2596153" cy="46166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69495" y="5552038"/>
            <a:ext cx="555153" cy="41803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69495" y="6532476"/>
            <a:ext cx="554906" cy="4180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309859" y="3266120"/>
            <a:ext cx="5951657" cy="42552"/>
            <a:chOff x="2309859" y="3266120"/>
            <a:chExt cx="5951657" cy="4255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9859" y="3266120"/>
              <a:ext cx="5951657" cy="425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09859" y="4246565"/>
            <a:ext cx="5951657" cy="42552"/>
            <a:chOff x="2309859" y="4246565"/>
            <a:chExt cx="5951657" cy="425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9859" y="4246565"/>
              <a:ext cx="5951657" cy="425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09859" y="5227010"/>
            <a:ext cx="5951756" cy="51772"/>
            <a:chOff x="2309859" y="5227010"/>
            <a:chExt cx="5951756" cy="517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09859" y="5227010"/>
              <a:ext cx="5951756" cy="517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309859" y="6207456"/>
            <a:ext cx="5951657" cy="42552"/>
            <a:chOff x="2309859" y="6207456"/>
            <a:chExt cx="5951657" cy="425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09859" y="6207456"/>
              <a:ext cx="5951657" cy="425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309859" y="7187901"/>
            <a:ext cx="5951657" cy="42552"/>
            <a:chOff x="2309859" y="7187901"/>
            <a:chExt cx="5951657" cy="4255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09859" y="7187901"/>
              <a:ext cx="5951657" cy="4255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71877" y="2584872"/>
            <a:ext cx="557720" cy="42023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71914" y="3562314"/>
            <a:ext cx="586349" cy="42023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71914" y="4542757"/>
            <a:ext cx="595873" cy="42023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271914" y="5523208"/>
            <a:ext cx="589549" cy="42023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271914" y="6503650"/>
            <a:ext cx="586349" cy="42023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7755456" y="-178571"/>
            <a:ext cx="530258" cy="10629518"/>
            <a:chOff x="17755456" y="-178571"/>
            <a:chExt cx="530258" cy="1062951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755456" y="-178571"/>
              <a:ext cx="530258" cy="1062951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7755456" y="8951393"/>
            <a:ext cx="637741" cy="1343845"/>
            <a:chOff x="17755456" y="8951393"/>
            <a:chExt cx="637741" cy="134384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755456" y="8951393"/>
              <a:ext cx="637741" cy="134384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-28571" y="526847"/>
            <a:ext cx="498349" cy="357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8829" y="1343845"/>
            <a:ext cx="5350880" cy="7654503"/>
            <a:chOff x="458829" y="1343845"/>
            <a:chExt cx="5350880" cy="76545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29" y="1343845"/>
              <a:ext cx="5350880" cy="7654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43845"/>
            <a:ext cx="530258" cy="9107102"/>
            <a:chOff x="0" y="1343845"/>
            <a:chExt cx="530258" cy="91071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43845"/>
              <a:ext cx="530258" cy="91071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530258" cy="1343845"/>
            <a:chOff x="0" y="0"/>
            <a:chExt cx="530258" cy="13438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30258" cy="13438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571" y="526847"/>
            <a:ext cx="503111" cy="3571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7507" y="1031374"/>
            <a:ext cx="3752372" cy="9480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15677" y="1868943"/>
            <a:ext cx="1587272" cy="4392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80439" y="6015991"/>
            <a:ext cx="1418397" cy="3570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10914" y="6600751"/>
            <a:ext cx="2484874" cy="1098644"/>
            <a:chOff x="8510914" y="6600751"/>
            <a:chExt cx="2484874" cy="10986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0914" y="6600751"/>
              <a:ext cx="2484874" cy="109864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80956" y="6991029"/>
            <a:ext cx="878473" cy="3432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485860" y="6600751"/>
            <a:ext cx="2484874" cy="1098644"/>
            <a:chOff x="11485860" y="6600751"/>
            <a:chExt cx="2484874" cy="10986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85860" y="6600751"/>
              <a:ext cx="2484874" cy="109864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92726" y="6991029"/>
            <a:ext cx="1279778" cy="3752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448462" y="6600751"/>
            <a:ext cx="2484874" cy="1098644"/>
            <a:chOff x="14448462" y="6600751"/>
            <a:chExt cx="2484874" cy="109864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48462" y="6600751"/>
              <a:ext cx="2484874" cy="1098644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29902" y="6991029"/>
            <a:ext cx="701131" cy="3752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79284" y="3332762"/>
            <a:ext cx="10044486" cy="11631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77793" y="4986617"/>
            <a:ext cx="2483171" cy="2483171"/>
            <a:chOff x="7677793" y="4986617"/>
            <a:chExt cx="2483171" cy="24831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7793" y="4986617"/>
              <a:ext cx="2483171" cy="24831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04984" y="4986617"/>
            <a:ext cx="2483171" cy="2483171"/>
            <a:chOff x="13804984" y="4986617"/>
            <a:chExt cx="2483171" cy="24831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4984" y="4986617"/>
              <a:ext cx="2483171" cy="24831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0258" y="1343845"/>
            <a:ext cx="5027071" cy="9205704"/>
            <a:chOff x="530258" y="1343845"/>
            <a:chExt cx="5027071" cy="920570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258" y="1343845"/>
              <a:ext cx="5027071" cy="920570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5002" y="5713869"/>
            <a:ext cx="985535" cy="3609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9542" y="5905362"/>
            <a:ext cx="1400154" cy="7985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22173" y="5713869"/>
            <a:ext cx="1056763" cy="3609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96771" y="5905362"/>
            <a:ext cx="1550630" cy="8183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29285" y="6136198"/>
            <a:ext cx="1314717" cy="184009"/>
            <a:chOff x="11329285" y="6136198"/>
            <a:chExt cx="1314717" cy="18400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294319" y="6171164"/>
              <a:ext cx="184009" cy="114078"/>
              <a:chOff x="11294319" y="6171164"/>
              <a:chExt cx="184009" cy="11407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11294319" y="6171164"/>
                <a:ext cx="184009" cy="11407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494426" y="6171164"/>
              <a:ext cx="184009" cy="114078"/>
              <a:chOff x="11494426" y="6171164"/>
              <a:chExt cx="184009" cy="11407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11494426" y="6171164"/>
                <a:ext cx="184009" cy="11407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94532" y="6171164"/>
              <a:ext cx="184009" cy="114078"/>
              <a:chOff x="11694532" y="6171164"/>
              <a:chExt cx="184009" cy="11407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11694532" y="6171164"/>
                <a:ext cx="184009" cy="11407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1894639" y="6171164"/>
              <a:ext cx="184009" cy="114078"/>
              <a:chOff x="11894639" y="6171164"/>
              <a:chExt cx="184009" cy="11407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1894639" y="6171164"/>
                <a:ext cx="184009" cy="11407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094745" y="6171164"/>
              <a:ext cx="184009" cy="114078"/>
              <a:chOff x="12094745" y="6171164"/>
              <a:chExt cx="184009" cy="11407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2094745" y="6171164"/>
                <a:ext cx="184009" cy="11407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294852" y="6171164"/>
              <a:ext cx="184009" cy="114078"/>
              <a:chOff x="12294852" y="6171164"/>
              <a:chExt cx="184009" cy="11407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2294852" y="6171164"/>
                <a:ext cx="184009" cy="11407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494958" y="6171164"/>
              <a:ext cx="184009" cy="114078"/>
              <a:chOff x="12494958" y="6171164"/>
              <a:chExt cx="184009" cy="11407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12494958" y="6171164"/>
                <a:ext cx="184009" cy="114078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0" y="1343845"/>
            <a:ext cx="530258" cy="9107102"/>
            <a:chOff x="0" y="1343845"/>
            <a:chExt cx="530258" cy="910710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1343845"/>
              <a:ext cx="530258" cy="91071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0" y="0"/>
            <a:ext cx="530258" cy="1343845"/>
            <a:chOff x="0" y="0"/>
            <a:chExt cx="530258" cy="134384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0"/>
              <a:ext cx="530258" cy="134384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28571" y="526847"/>
            <a:ext cx="503112" cy="35713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30383" y="1073945"/>
            <a:ext cx="5822848" cy="105824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564744" y="1889172"/>
            <a:ext cx="1790434" cy="5396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81801" y="2837915"/>
            <a:ext cx="7258787" cy="116225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43506" y="7759315"/>
            <a:ext cx="8408644" cy="804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0477" y="7633991"/>
            <a:ext cx="2420302" cy="69480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2858" y="7179230"/>
            <a:ext cx="776130" cy="4436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3610" y="7633991"/>
            <a:ext cx="3135845" cy="69480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5991" y="7179230"/>
            <a:ext cx="1473149" cy="4309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24089" y="4462733"/>
            <a:ext cx="2277792" cy="2277792"/>
            <a:chOff x="5724089" y="4462733"/>
            <a:chExt cx="2277792" cy="22777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4089" y="4462733"/>
              <a:ext cx="2277792" cy="227779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92595" y="4073528"/>
            <a:ext cx="1599982" cy="24380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97844" y="5242711"/>
            <a:ext cx="413368" cy="4032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36706" y="7633991"/>
            <a:ext cx="3350930" cy="13205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9144" y="7179230"/>
            <a:ext cx="990796" cy="44367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79848" y="7633991"/>
            <a:ext cx="3352807" cy="19318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72230" y="7179230"/>
            <a:ext cx="934891" cy="490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952" y="4462733"/>
            <a:ext cx="2277792" cy="2277792"/>
            <a:chOff x="1580952" y="4462733"/>
            <a:chExt cx="2277792" cy="22777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0952" y="4462733"/>
              <a:ext cx="2277792" cy="227779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9462" y="4073528"/>
            <a:ext cx="1588553" cy="20263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92363" y="5364449"/>
            <a:ext cx="806701" cy="364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67226" y="4462733"/>
            <a:ext cx="2277792" cy="2277792"/>
            <a:chOff x="9867226" y="4462733"/>
            <a:chExt cx="2277792" cy="22777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7226" y="4462733"/>
              <a:ext cx="2277792" cy="227779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35719" y="4073528"/>
            <a:ext cx="1660934" cy="25523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45303" y="5370009"/>
            <a:ext cx="816225" cy="3641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010362" y="4256381"/>
            <a:ext cx="2277792" cy="2484144"/>
            <a:chOff x="14010362" y="4256381"/>
            <a:chExt cx="2277792" cy="24841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010362" y="4462733"/>
              <a:ext cx="2277792" cy="2277792"/>
              <a:chOff x="14010362" y="4462733"/>
              <a:chExt cx="2277792" cy="227779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10362" y="4462733"/>
                <a:ext cx="2277792" cy="227779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78862" y="4073528"/>
              <a:ext cx="1544106" cy="253964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49372" y="5307306"/>
              <a:ext cx="625101" cy="403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1343845"/>
            <a:ext cx="530258" cy="9107102"/>
            <a:chOff x="0" y="1343845"/>
            <a:chExt cx="530258" cy="91071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343845"/>
              <a:ext cx="530258" cy="91071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0"/>
            <a:ext cx="530258" cy="1343845"/>
            <a:chOff x="0" y="0"/>
            <a:chExt cx="530258" cy="134384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0" y="0"/>
              <a:ext cx="530258" cy="134384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-28571" y="526847"/>
            <a:ext cx="503111" cy="35713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95240" y="1073945"/>
            <a:ext cx="5546658" cy="10582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53410" y="1843839"/>
            <a:ext cx="2717396" cy="5079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753826" y="335862"/>
            <a:ext cx="10025004" cy="3803236"/>
            <a:chOff x="7753826" y="335862"/>
            <a:chExt cx="10025004" cy="38032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53826" y="335862"/>
              <a:ext cx="10025004" cy="3803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47805" y="2448854"/>
            <a:ext cx="6166481" cy="8124385"/>
            <a:chOff x="10747805" y="2448854"/>
            <a:chExt cx="6166481" cy="8124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7805" y="2448854"/>
              <a:ext cx="6166481" cy="8124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47805" y="-287524"/>
            <a:ext cx="6166481" cy="3573928"/>
            <a:chOff x="10747805" y="-287524"/>
            <a:chExt cx="6166481" cy="35739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47805" y="-287524"/>
              <a:ext cx="6166481" cy="35739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1620" y="4453372"/>
            <a:ext cx="2041854" cy="3809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57672" y="5770541"/>
            <a:ext cx="209089" cy="222543"/>
            <a:chOff x="13657672" y="5770541"/>
            <a:chExt cx="209089" cy="222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57672" y="5770541"/>
              <a:ext cx="209089" cy="222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53928" y="7793008"/>
            <a:ext cx="216575" cy="134267"/>
            <a:chOff x="13653928" y="7793008"/>
            <a:chExt cx="216575" cy="1342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3653928" y="7793008"/>
              <a:ext cx="216575" cy="1342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240" y="1073945"/>
            <a:ext cx="3485705" cy="9896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410" y="1843839"/>
            <a:ext cx="1314263" cy="4761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1343845"/>
            <a:ext cx="530258" cy="9107102"/>
            <a:chOff x="0" y="1343845"/>
            <a:chExt cx="530258" cy="91071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343845"/>
              <a:ext cx="530258" cy="91071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530258" cy="1343845"/>
            <a:chOff x="0" y="0"/>
            <a:chExt cx="530258" cy="134384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530258" cy="134384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8571" y="526847"/>
            <a:ext cx="503111" cy="3571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77412" y="5159572"/>
            <a:ext cx="4769608" cy="433248"/>
            <a:chOff x="11377412" y="5159572"/>
            <a:chExt cx="4769608" cy="43324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377412" y="5159572"/>
              <a:ext cx="4769608" cy="433248"/>
              <a:chOff x="11377412" y="5159572"/>
              <a:chExt cx="4769608" cy="43324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1377412" y="5159572"/>
                <a:ext cx="4769608" cy="433248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49239" y="5212982"/>
              <a:ext cx="3882197" cy="4263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77412" y="6170805"/>
            <a:ext cx="4769608" cy="433248"/>
            <a:chOff x="11377412" y="6170805"/>
            <a:chExt cx="4769608" cy="43324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377412" y="6170805"/>
              <a:ext cx="4769608" cy="433248"/>
              <a:chOff x="11377412" y="6170805"/>
              <a:chExt cx="4769608" cy="43324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377412" y="6170805"/>
                <a:ext cx="4769608" cy="43324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64477" y="6224220"/>
              <a:ext cx="4561721" cy="4047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57672" y="6781774"/>
            <a:ext cx="209089" cy="222543"/>
            <a:chOff x="13657672" y="6781774"/>
            <a:chExt cx="209089" cy="2225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57672" y="6781774"/>
              <a:ext cx="209089" cy="2225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74476" y="8104996"/>
            <a:ext cx="4775568" cy="433248"/>
            <a:chOff x="11374476" y="8104996"/>
            <a:chExt cx="4775568" cy="43324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380392" y="8104996"/>
              <a:ext cx="4763648" cy="433248"/>
              <a:chOff x="11380392" y="8104996"/>
              <a:chExt cx="4763648" cy="43324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80392" y="8104996"/>
                <a:ext cx="4763648" cy="433248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42096" y="8148886"/>
              <a:ext cx="2679121" cy="42634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34525" y="3413020"/>
            <a:ext cx="5795815" cy="24829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377412" y="7182039"/>
            <a:ext cx="4769608" cy="433248"/>
            <a:chOff x="11377412" y="7182039"/>
            <a:chExt cx="4769608" cy="43324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1377412" y="7182039"/>
              <a:ext cx="4769608" cy="433248"/>
              <a:chOff x="11377412" y="7182039"/>
              <a:chExt cx="4769608" cy="43324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377412" y="7182039"/>
                <a:ext cx="4769608" cy="433248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64477" y="7235448"/>
              <a:ext cx="4570273" cy="40474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34525" y="3240687"/>
            <a:ext cx="1396157" cy="54040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834525" y="6413858"/>
            <a:ext cx="6437938" cy="295916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834525" y="6241524"/>
            <a:ext cx="1990434" cy="540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0310" y="-122028"/>
            <a:ext cx="18808950" cy="10712504"/>
            <a:chOff x="-220310" y="-122028"/>
            <a:chExt cx="18808950" cy="107125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0310" y="-122028"/>
              <a:ext cx="18808950" cy="107125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3967" y="907601"/>
            <a:ext cx="17693721" cy="8470512"/>
            <a:chOff x="913967" y="907601"/>
            <a:chExt cx="17693721" cy="84705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967" y="907601"/>
              <a:ext cx="17693721" cy="84705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62752" y="3536341"/>
            <a:ext cx="8483202" cy="2832476"/>
            <a:chOff x="-262752" y="3536341"/>
            <a:chExt cx="8483202" cy="28324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62752" y="3536341"/>
              <a:ext cx="8483202" cy="28324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5325" y="4696238"/>
            <a:ext cx="2174454" cy="10285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526" y="4090136"/>
            <a:ext cx="2582256" cy="5135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43352" y="3999430"/>
            <a:ext cx="4635334" cy="11404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35693" y="5061192"/>
            <a:ext cx="3379549" cy="3897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04527" y="4916611"/>
            <a:ext cx="10250803" cy="110031"/>
            <a:chOff x="8104527" y="4916611"/>
            <a:chExt cx="10250803" cy="1100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4527" y="4916611"/>
              <a:ext cx="10250803" cy="1100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2022-10-26T00:41:27Z</dcterms:created>
  <dcterms:modified xsi:type="dcterms:W3CDTF">2022-10-26T00:41:27Z</dcterms:modified>
</cp:coreProperties>
</file>