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7DBC-CA33-6B64-2820-3C5B0832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D015EC-6662-E904-3016-FB2170EBE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FD7E7-3FB8-DC98-BF63-5848117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4708-F01E-EBB1-F126-B93CE479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E0FAF-2182-F889-58FA-D9566D40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8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E402-86F4-8656-C146-21AD6416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797DE-0637-DABD-492F-D88ACAE2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57735-3FD7-8268-DF3C-339935CF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39AC7-94A9-3694-1E82-6C8740AD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C1BBD-7C3F-7352-B408-2F651F52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1B642-557D-8AAC-99E7-CDB4408C8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AB5E2-181F-D72F-CBFE-B3318F1D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08607-6147-708F-EF63-79B093C5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CE68C-CAF6-3568-B360-D5506B4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86F22-CE5D-C7C2-D082-2AED23F6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B9140-010A-CC7E-CEF1-D498923E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0B014-0B10-2120-F34F-63753AE1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0E7B9-FB25-80A7-8F6B-1AE34243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A93CE-673C-29AC-7B1D-7E34B4FB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D0AE7-8021-4297-098E-6C0F0594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DD3C7-F92D-C91B-B748-DB8CBA19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5A5F5-7A16-AE4C-794A-97D29AA6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316A2-6711-11DF-7D6C-D17C5C86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527D-0D08-73D0-4E46-1040F343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16C66-3537-3B92-87BE-91323B0D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61191-FB2D-BFBA-8C0B-DB6B1CE0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BEE99-F424-7958-E3FB-0A6D2C00F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BC450-B8EF-11C9-6237-AD7EA67A3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BAF45-A20F-E16F-AFA4-6F785313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6D088-A507-3879-85BB-AE9EFCBC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2E97E-DFC9-90A8-F2AD-74B4363B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1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252FD-54A9-9266-3447-D32D4691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B09C5-2361-EB22-A28F-FC0C9F93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05989-13C0-E250-6CF7-490E514C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217FEB-E03F-75CA-447C-97BEF8925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1D5959-EC0F-21C5-60B6-6CC04D4C2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894E3-D513-371D-EE46-C619BB13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0AEC27-0581-3122-A342-903AC444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746B4D-9944-7C68-1BDD-B0AEE9A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EE88B-5BC5-E414-B23F-A8770895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B504DA-9287-E8C6-B333-0E0EB48B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197F-93BD-3FCC-1C84-84A40209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E783A-16AD-B965-DE3E-EFC8BF61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29BBD2-5520-53A8-7AE7-38368A8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CCA5E3-5C08-7D11-80BB-A425CFCB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59746-2F72-7C9E-01E7-DCC45A1A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9370-A974-E072-A5A1-96E147E6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B565F-7E69-6C51-38F7-B3D8CEAF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8636A-6C6E-2C46-6FB5-4FD78EAE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31019-1DBE-075E-E155-A1F7576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7F823-E7AB-4937-3209-C432881B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73A00-5E65-116E-D8F9-FA9DB2B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7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56AF9-3E87-48AE-519C-03C2B875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83B4D-C7DC-59E5-25BD-A947DFCE1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C66BA-5353-4C9A-2EE1-4C8A6102E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97FAB-661C-37E8-29D2-AAE73A7B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00AEF-7E89-44DC-BE24-5F2C67C2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D910F-5B38-0E1D-9950-9834A59D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B008C9-501B-D5AF-299F-C408E086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6EA5C-DD49-7F22-EFD7-D4B4FE09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A8BD6-09BB-13C3-BFB2-F7B20F6C2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AE7C-7DB1-49FF-ADD2-C7C64893C04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94A31-D83F-1AF1-589D-3D77142C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96DA2-1E08-AADC-2C3F-2C0630CC7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753A-7DDE-451E-AD43-20B7DD046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icon &quot;Snowflake icon&quot; by Vecteezy.com">
            <a:extLst>
              <a:ext uri="{FF2B5EF4-FFF2-40B4-BE49-F238E27FC236}">
                <a16:creationId xmlns:a16="http://schemas.microsoft.com/office/drawing/2014/main" id="{C1674776-6B87-351A-64D0-842DDE8D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0942"/>
            <a:ext cx="2517058" cy="25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8FAC3B-8257-6468-E260-5F3A777C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8" y="4340942"/>
            <a:ext cx="2517058" cy="25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배상현</dc:creator>
  <cp:lastModifiedBy>배상현</cp:lastModifiedBy>
  <cp:revision>1</cp:revision>
  <dcterms:created xsi:type="dcterms:W3CDTF">2022-05-07T09:11:28Z</dcterms:created>
  <dcterms:modified xsi:type="dcterms:W3CDTF">2022-05-07T11:43:45Z</dcterms:modified>
</cp:coreProperties>
</file>