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5" r:id="rId6"/>
    <p:sldId id="273" r:id="rId7"/>
    <p:sldId id="267" r:id="rId8"/>
    <p:sldId id="270" r:id="rId9"/>
    <p:sldId id="272" r:id="rId10"/>
    <p:sldId id="266" r:id="rId11"/>
    <p:sldId id="271" r:id="rId12"/>
    <p:sldId id="27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13A83F-5EAE-4B9B-884A-2276F1950C77}" v="166" dt="2018-12-16T20:12:32.6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영훈 이" userId="4f57a4f5dd984a9c" providerId="LiveId" clId="{1F3694E0-3F95-48AD-934F-68EE7E8F7DFE}"/>
    <pc:docChg chg="modSld sldOrd">
      <pc:chgData name="영훈 이" userId="4f57a4f5dd984a9c" providerId="LiveId" clId="{1F3694E0-3F95-48AD-934F-68EE7E8F7DFE}" dt="2018-12-11T09:18:54.578" v="89"/>
      <pc:docMkLst>
        <pc:docMk/>
      </pc:docMkLst>
      <pc:sldChg chg="modSp">
        <pc:chgData name="영훈 이" userId="4f57a4f5dd984a9c" providerId="LiveId" clId="{1F3694E0-3F95-48AD-934F-68EE7E8F7DFE}" dt="2018-12-10T09:36:21.305" v="87" actId="20577"/>
        <pc:sldMkLst>
          <pc:docMk/>
          <pc:sldMk cId="3097365087" sldId="256"/>
        </pc:sldMkLst>
        <pc:spChg chg="mod">
          <ac:chgData name="영훈 이" userId="4f57a4f5dd984a9c" providerId="LiveId" clId="{1F3694E0-3F95-48AD-934F-68EE7E8F7DFE}" dt="2018-12-10T09:36:21.305" v="87" actId="20577"/>
          <ac:spMkLst>
            <pc:docMk/>
            <pc:sldMk cId="3097365087" sldId="256"/>
            <ac:spMk id="2" creationId="{7FC6608C-7CCE-4FCD-A12E-054C312FA92C}"/>
          </ac:spMkLst>
        </pc:spChg>
      </pc:sldChg>
      <pc:sldChg chg="modSp">
        <pc:chgData name="영훈 이" userId="4f57a4f5dd984a9c" providerId="LiveId" clId="{1F3694E0-3F95-48AD-934F-68EE7E8F7DFE}" dt="2018-12-10T09:36:23.222" v="88" actId="20577"/>
        <pc:sldMkLst>
          <pc:docMk/>
          <pc:sldMk cId="3659514482" sldId="257"/>
        </pc:sldMkLst>
        <pc:spChg chg="mod">
          <ac:chgData name="영훈 이" userId="4f57a4f5dd984a9c" providerId="LiveId" clId="{1F3694E0-3F95-48AD-934F-68EE7E8F7DFE}" dt="2018-12-10T09:36:23.222" v="88" actId="20577"/>
          <ac:spMkLst>
            <pc:docMk/>
            <pc:sldMk cId="3659514482" sldId="257"/>
            <ac:spMk id="3" creationId="{0F4ADA21-B3B2-4C72-BB43-F6B719343930}"/>
          </ac:spMkLst>
        </pc:spChg>
      </pc:sldChg>
      <pc:sldChg chg="addSp modSp">
        <pc:chgData name="영훈 이" userId="4f57a4f5dd984a9c" providerId="LiveId" clId="{1F3694E0-3F95-48AD-934F-68EE7E8F7DFE}" dt="2018-12-10T08:50:14.434" v="74" actId="1076"/>
        <pc:sldMkLst>
          <pc:docMk/>
          <pc:sldMk cId="960889559" sldId="260"/>
        </pc:sldMkLst>
        <pc:spChg chg="mod">
          <ac:chgData name="영훈 이" userId="4f57a4f5dd984a9c" providerId="LiveId" clId="{1F3694E0-3F95-48AD-934F-68EE7E8F7DFE}" dt="2018-12-10T08:50:14.434" v="74" actId="1076"/>
          <ac:spMkLst>
            <pc:docMk/>
            <pc:sldMk cId="960889559" sldId="260"/>
            <ac:spMk id="32" creationId="{AAC0540B-07EC-4078-9E5A-8BAAD9902609}"/>
          </ac:spMkLst>
        </pc:spChg>
        <pc:spChg chg="mod">
          <ac:chgData name="영훈 이" userId="4f57a4f5dd984a9c" providerId="LiveId" clId="{1F3694E0-3F95-48AD-934F-68EE7E8F7DFE}" dt="2018-12-10T08:50:08.026" v="73" actId="1076"/>
          <ac:spMkLst>
            <pc:docMk/>
            <pc:sldMk cId="960889559" sldId="260"/>
            <ac:spMk id="33" creationId="{B6A8FD75-C6D3-4BB8-BDEB-562583EBAD7C}"/>
          </ac:spMkLst>
        </pc:spChg>
        <pc:spChg chg="mod">
          <ac:chgData name="영훈 이" userId="4f57a4f5dd984a9c" providerId="LiveId" clId="{1F3694E0-3F95-48AD-934F-68EE7E8F7DFE}" dt="2018-12-10T08:49:18.190" v="59" actId="1076"/>
          <ac:spMkLst>
            <pc:docMk/>
            <pc:sldMk cId="960889559" sldId="260"/>
            <ac:spMk id="34" creationId="{339E0A35-04E6-436E-85B2-282DA310E094}"/>
          </ac:spMkLst>
        </pc:spChg>
        <pc:cxnChg chg="add mod">
          <ac:chgData name="영훈 이" userId="4f57a4f5dd984a9c" providerId="LiveId" clId="{1F3694E0-3F95-48AD-934F-68EE7E8F7DFE}" dt="2018-12-10T08:50:01.473" v="72" actId="1076"/>
          <ac:cxnSpMkLst>
            <pc:docMk/>
            <pc:sldMk cId="960889559" sldId="260"/>
            <ac:cxnSpMk id="27" creationId="{4168567F-03DE-407E-A02A-E134DA7F7C66}"/>
          </ac:cxnSpMkLst>
        </pc:cxnChg>
        <pc:cxnChg chg="mod">
          <ac:chgData name="영훈 이" userId="4f57a4f5dd984a9c" providerId="LiveId" clId="{1F3694E0-3F95-48AD-934F-68EE7E8F7DFE}" dt="2018-12-10T08:49:45.154" v="69" actId="14100"/>
          <ac:cxnSpMkLst>
            <pc:docMk/>
            <pc:sldMk cId="960889559" sldId="260"/>
            <ac:cxnSpMk id="28" creationId="{1487D0CD-1C2D-4542-987C-35A5503F1497}"/>
          </ac:cxnSpMkLst>
        </pc:cxnChg>
        <pc:cxnChg chg="mod">
          <ac:chgData name="영훈 이" userId="4f57a4f5dd984a9c" providerId="LiveId" clId="{1F3694E0-3F95-48AD-934F-68EE7E8F7DFE}" dt="2018-12-10T08:49:47.685" v="70" actId="14100"/>
          <ac:cxnSpMkLst>
            <pc:docMk/>
            <pc:sldMk cId="960889559" sldId="260"/>
            <ac:cxnSpMk id="29" creationId="{4652C34A-7407-49C9-9809-C53C56C40F18}"/>
          </ac:cxnSpMkLst>
        </pc:cxnChg>
        <pc:cxnChg chg="add mod">
          <ac:chgData name="영훈 이" userId="4f57a4f5dd984a9c" providerId="LiveId" clId="{1F3694E0-3F95-48AD-934F-68EE7E8F7DFE}" dt="2018-12-10T08:50:01.473" v="72" actId="1076"/>
          <ac:cxnSpMkLst>
            <pc:docMk/>
            <pc:sldMk cId="960889559" sldId="260"/>
            <ac:cxnSpMk id="30" creationId="{0DB91E08-FCE4-4C8A-B868-90827FE20921}"/>
          </ac:cxnSpMkLst>
        </pc:cxnChg>
      </pc:sldChg>
      <pc:sldChg chg="ord">
        <pc:chgData name="영훈 이" userId="4f57a4f5dd984a9c" providerId="LiveId" clId="{1F3694E0-3F95-48AD-934F-68EE7E8F7DFE}" dt="2018-12-11T09:18:54.578" v="89"/>
        <pc:sldMkLst>
          <pc:docMk/>
          <pc:sldMk cId="1925594074" sldId="270"/>
        </pc:sldMkLst>
      </pc:sldChg>
    </pc:docChg>
  </pc:docChgLst>
  <pc:docChgLst>
    <pc:chgData name="영훈 이" userId="4f57a4f5dd984a9c" providerId="LiveId" clId="{94973EAE-ECC9-45F2-BFAF-3DEBEB1963A5}"/>
    <pc:docChg chg="undo custSel addSld modSld">
      <pc:chgData name="영훈 이" userId="4f57a4f5dd984a9c" providerId="LiveId" clId="{94973EAE-ECC9-45F2-BFAF-3DEBEB1963A5}" dt="2018-12-07T08:56:22.969" v="3744"/>
      <pc:docMkLst>
        <pc:docMk/>
      </pc:docMkLst>
      <pc:sldChg chg="modSp add">
        <pc:chgData name="영훈 이" userId="4f57a4f5dd984a9c" providerId="LiveId" clId="{94973EAE-ECC9-45F2-BFAF-3DEBEB1963A5}" dt="2018-12-06T00:30:55.964" v="1908" actId="20577"/>
        <pc:sldMkLst>
          <pc:docMk/>
          <pc:sldMk cId="3097365087" sldId="256"/>
        </pc:sldMkLst>
        <pc:spChg chg="mod">
          <ac:chgData name="영훈 이" userId="4f57a4f5dd984a9c" providerId="LiveId" clId="{94973EAE-ECC9-45F2-BFAF-3DEBEB1963A5}" dt="2018-12-05T23:47:19.351" v="89" actId="20577"/>
          <ac:spMkLst>
            <pc:docMk/>
            <pc:sldMk cId="3097365087" sldId="256"/>
            <ac:spMk id="2" creationId="{7FC6608C-7CCE-4FCD-A12E-054C312FA92C}"/>
          </ac:spMkLst>
        </pc:spChg>
        <pc:spChg chg="mod">
          <ac:chgData name="영훈 이" userId="4f57a4f5dd984a9c" providerId="LiveId" clId="{94973EAE-ECC9-45F2-BFAF-3DEBEB1963A5}" dt="2018-12-06T00:30:55.964" v="1908" actId="20577"/>
          <ac:spMkLst>
            <pc:docMk/>
            <pc:sldMk cId="3097365087" sldId="256"/>
            <ac:spMk id="3" creationId="{100B8B58-D1D5-44BE-B62C-1208BAA9AB69}"/>
          </ac:spMkLst>
        </pc:spChg>
      </pc:sldChg>
      <pc:sldChg chg="modSp add">
        <pc:chgData name="영훈 이" userId="4f57a4f5dd984a9c" providerId="LiveId" clId="{94973EAE-ECC9-45F2-BFAF-3DEBEB1963A5}" dt="2018-12-06T00:40:28.151" v="1993" actId="20577"/>
        <pc:sldMkLst>
          <pc:docMk/>
          <pc:sldMk cId="3659514482" sldId="257"/>
        </pc:sldMkLst>
        <pc:spChg chg="mod">
          <ac:chgData name="영훈 이" userId="4f57a4f5dd984a9c" providerId="LiveId" clId="{94973EAE-ECC9-45F2-BFAF-3DEBEB1963A5}" dt="2018-12-05T23:48:03.126" v="172"/>
          <ac:spMkLst>
            <pc:docMk/>
            <pc:sldMk cId="3659514482" sldId="257"/>
            <ac:spMk id="2" creationId="{365CA5B5-E739-435C-844A-ED931AC2E6A3}"/>
          </ac:spMkLst>
        </pc:spChg>
        <pc:spChg chg="mod">
          <ac:chgData name="영훈 이" userId="4f57a4f5dd984a9c" providerId="LiveId" clId="{94973EAE-ECC9-45F2-BFAF-3DEBEB1963A5}" dt="2018-12-06T00:40:28.151" v="1993" actId="20577"/>
          <ac:spMkLst>
            <pc:docMk/>
            <pc:sldMk cId="3659514482" sldId="257"/>
            <ac:spMk id="3" creationId="{0F4ADA21-B3B2-4C72-BB43-F6B719343930}"/>
          </ac:spMkLst>
        </pc:spChg>
      </pc:sldChg>
      <pc:sldChg chg="addSp delSp modSp add">
        <pc:chgData name="영훈 이" userId="4f57a4f5dd984a9c" providerId="LiveId" clId="{94973EAE-ECC9-45F2-BFAF-3DEBEB1963A5}" dt="2018-12-07T08:15:14.353" v="2519" actId="1035"/>
        <pc:sldMkLst>
          <pc:docMk/>
          <pc:sldMk cId="960889559" sldId="260"/>
        </pc:sldMkLst>
        <pc:spChg chg="mod">
          <ac:chgData name="영훈 이" userId="4f57a4f5dd984a9c" providerId="LiveId" clId="{94973EAE-ECC9-45F2-BFAF-3DEBEB1963A5}" dt="2018-12-07T07:38:31.768" v="2017"/>
          <ac:spMkLst>
            <pc:docMk/>
            <pc:sldMk cId="960889559" sldId="260"/>
            <ac:spMk id="2" creationId="{1E3CC3E1-64E8-48C0-AABD-C9A62DB9668F}"/>
          </ac:spMkLst>
        </pc:spChg>
        <pc:spChg chg="del">
          <ac:chgData name="영훈 이" userId="4f57a4f5dd984a9c" providerId="LiveId" clId="{94973EAE-ECC9-45F2-BFAF-3DEBEB1963A5}" dt="2018-12-07T08:00:00.696" v="2165" actId="478"/>
          <ac:spMkLst>
            <pc:docMk/>
            <pc:sldMk cId="960889559" sldId="260"/>
            <ac:spMk id="3" creationId="{D845DDB2-822D-45CB-B68B-A3C2A9DE7453}"/>
          </ac:spMkLst>
        </pc:spChg>
        <pc:spChg chg="add mod">
          <ac:chgData name="영훈 이" userId="4f57a4f5dd984a9c" providerId="LiveId" clId="{94973EAE-ECC9-45F2-BFAF-3DEBEB1963A5}" dt="2018-12-07T08:08:40.530" v="2295" actId="1076"/>
          <ac:spMkLst>
            <pc:docMk/>
            <pc:sldMk cId="960889559" sldId="260"/>
            <ac:spMk id="13" creationId="{7695D07B-1D27-4941-8AFF-6B08E8EDF75A}"/>
          </ac:spMkLst>
        </pc:spChg>
        <pc:spChg chg="add mod">
          <ac:chgData name="영훈 이" userId="4f57a4f5dd984a9c" providerId="LiveId" clId="{94973EAE-ECC9-45F2-BFAF-3DEBEB1963A5}" dt="2018-12-07T08:08:40.530" v="2295" actId="1076"/>
          <ac:spMkLst>
            <pc:docMk/>
            <pc:sldMk cId="960889559" sldId="260"/>
            <ac:spMk id="14" creationId="{7F9AF20D-00CD-4660-A8CE-2E0F44A80ECC}"/>
          </ac:spMkLst>
        </pc:spChg>
        <pc:spChg chg="add mod">
          <ac:chgData name="영훈 이" userId="4f57a4f5dd984a9c" providerId="LiveId" clId="{94973EAE-ECC9-45F2-BFAF-3DEBEB1963A5}" dt="2018-12-07T08:08:40.530" v="2295" actId="1076"/>
          <ac:spMkLst>
            <pc:docMk/>
            <pc:sldMk cId="960889559" sldId="260"/>
            <ac:spMk id="15" creationId="{90EEC8FC-276A-4B1D-BC0C-CC9EE3FAC486}"/>
          </ac:spMkLst>
        </pc:spChg>
        <pc:spChg chg="add mod">
          <ac:chgData name="영훈 이" userId="4f57a4f5dd984a9c" providerId="LiveId" clId="{94973EAE-ECC9-45F2-BFAF-3DEBEB1963A5}" dt="2018-12-07T08:14:09.132" v="2440" actId="14100"/>
          <ac:spMkLst>
            <pc:docMk/>
            <pc:sldMk cId="960889559" sldId="260"/>
            <ac:spMk id="25" creationId="{95CDDE39-89B0-4E62-A0D9-53EEE6C6F88E}"/>
          </ac:spMkLst>
        </pc:spChg>
        <pc:spChg chg="add mod">
          <ac:chgData name="영훈 이" userId="4f57a4f5dd984a9c" providerId="LiveId" clId="{94973EAE-ECC9-45F2-BFAF-3DEBEB1963A5}" dt="2018-12-07T08:14:05.097" v="2439" actId="14100"/>
          <ac:spMkLst>
            <pc:docMk/>
            <pc:sldMk cId="960889559" sldId="260"/>
            <ac:spMk id="26" creationId="{0789D8AC-8F40-4AFE-B884-4BF6F1E32A0F}"/>
          </ac:spMkLst>
        </pc:spChg>
        <pc:spChg chg="add mod">
          <ac:chgData name="영훈 이" userId="4f57a4f5dd984a9c" providerId="LiveId" clId="{94973EAE-ECC9-45F2-BFAF-3DEBEB1963A5}" dt="2018-12-07T08:13:45.968" v="2437" actId="1076"/>
          <ac:spMkLst>
            <pc:docMk/>
            <pc:sldMk cId="960889559" sldId="260"/>
            <ac:spMk id="32" creationId="{AAC0540B-07EC-4078-9E5A-8BAAD9902609}"/>
          </ac:spMkLst>
        </pc:spChg>
        <pc:spChg chg="add mod">
          <ac:chgData name="영훈 이" userId="4f57a4f5dd984a9c" providerId="LiveId" clId="{94973EAE-ECC9-45F2-BFAF-3DEBEB1963A5}" dt="2018-12-07T08:13:46.349" v="2438" actId="1076"/>
          <ac:spMkLst>
            <pc:docMk/>
            <pc:sldMk cId="960889559" sldId="260"/>
            <ac:spMk id="33" creationId="{B6A8FD75-C6D3-4BB8-BDEB-562583EBAD7C}"/>
          </ac:spMkLst>
        </pc:spChg>
        <pc:spChg chg="add mod">
          <ac:chgData name="영훈 이" userId="4f57a4f5dd984a9c" providerId="LiveId" clId="{94973EAE-ECC9-45F2-BFAF-3DEBEB1963A5}" dt="2018-12-07T08:13:45.448" v="2436" actId="1076"/>
          <ac:spMkLst>
            <pc:docMk/>
            <pc:sldMk cId="960889559" sldId="260"/>
            <ac:spMk id="34" creationId="{339E0A35-04E6-436E-85B2-282DA310E094}"/>
          </ac:spMkLst>
        </pc:spChg>
        <pc:spChg chg="add mod">
          <ac:chgData name="영훈 이" userId="4f57a4f5dd984a9c" providerId="LiveId" clId="{94973EAE-ECC9-45F2-BFAF-3DEBEB1963A5}" dt="2018-12-07T08:11:42.089" v="2412" actId="1076"/>
          <ac:spMkLst>
            <pc:docMk/>
            <pc:sldMk cId="960889559" sldId="260"/>
            <ac:spMk id="40" creationId="{CCE70091-1FAE-48BB-8375-4F6AD317D0B3}"/>
          </ac:spMkLst>
        </pc:spChg>
        <pc:spChg chg="add del mod">
          <ac:chgData name="영훈 이" userId="4f57a4f5dd984a9c" providerId="LiveId" clId="{94973EAE-ECC9-45F2-BFAF-3DEBEB1963A5}" dt="2018-12-07T08:13:45.119" v="2435"/>
          <ac:spMkLst>
            <pc:docMk/>
            <pc:sldMk cId="960889559" sldId="260"/>
            <ac:spMk id="41" creationId="{4172A0AD-71C0-43C6-953A-2707D4E3465A}"/>
          </ac:spMkLst>
        </pc:spChg>
        <pc:spChg chg="add del mod">
          <ac:chgData name="영훈 이" userId="4f57a4f5dd984a9c" providerId="LiveId" clId="{94973EAE-ECC9-45F2-BFAF-3DEBEB1963A5}" dt="2018-12-07T08:13:44.405" v="2433"/>
          <ac:spMkLst>
            <pc:docMk/>
            <pc:sldMk cId="960889559" sldId="260"/>
            <ac:spMk id="42" creationId="{3CD40617-AA0E-4419-A165-A750182CDC6A}"/>
          </ac:spMkLst>
        </pc:spChg>
        <pc:spChg chg="add del mod">
          <ac:chgData name="영훈 이" userId="4f57a4f5dd984a9c" providerId="LiveId" clId="{94973EAE-ECC9-45F2-BFAF-3DEBEB1963A5}" dt="2018-12-07T08:14:21.379" v="2442" actId="767"/>
          <ac:spMkLst>
            <pc:docMk/>
            <pc:sldMk cId="960889559" sldId="260"/>
            <ac:spMk id="43" creationId="{BB144E30-324C-40F7-A597-7B52F6E20212}"/>
          </ac:spMkLst>
        </pc:spChg>
        <pc:spChg chg="add mod">
          <ac:chgData name="영훈 이" userId="4f57a4f5dd984a9c" providerId="LiveId" clId="{94973EAE-ECC9-45F2-BFAF-3DEBEB1963A5}" dt="2018-12-07T08:14:47.662" v="2490" actId="208"/>
          <ac:spMkLst>
            <pc:docMk/>
            <pc:sldMk cId="960889559" sldId="260"/>
            <ac:spMk id="44" creationId="{60D34E1B-FC78-4ED0-8BAE-501268A45D19}"/>
          </ac:spMkLst>
        </pc:spChg>
        <pc:spChg chg="add mod">
          <ac:chgData name="영훈 이" userId="4f57a4f5dd984a9c" providerId="LiveId" clId="{94973EAE-ECC9-45F2-BFAF-3DEBEB1963A5}" dt="2018-12-07T08:15:14.353" v="2519" actId="1035"/>
          <ac:spMkLst>
            <pc:docMk/>
            <pc:sldMk cId="960889559" sldId="260"/>
            <ac:spMk id="45" creationId="{EDB09DB8-0914-416F-A969-8391F3B4A832}"/>
          </ac:spMkLst>
        </pc:spChg>
        <pc:picChg chg="add mod">
          <ac:chgData name="영훈 이" userId="4f57a4f5dd984a9c" providerId="LiveId" clId="{94973EAE-ECC9-45F2-BFAF-3DEBEB1963A5}" dt="2018-12-07T08:08:40.530" v="2295" actId="1076"/>
          <ac:picMkLst>
            <pc:docMk/>
            <pc:sldMk cId="960889559" sldId="260"/>
            <ac:picMk id="5" creationId="{F61E8D4A-9C0A-4951-810A-61E5D01AE33D}"/>
          </ac:picMkLst>
        </pc:picChg>
        <pc:picChg chg="add mod">
          <ac:chgData name="영훈 이" userId="4f57a4f5dd984a9c" providerId="LiveId" clId="{94973EAE-ECC9-45F2-BFAF-3DEBEB1963A5}" dt="2018-12-07T08:08:40.530" v="2295" actId="1076"/>
          <ac:picMkLst>
            <pc:docMk/>
            <pc:sldMk cId="960889559" sldId="260"/>
            <ac:picMk id="7" creationId="{CE3F992E-E0C8-4609-BA52-15238CBB63F1}"/>
          </ac:picMkLst>
        </pc:picChg>
        <pc:picChg chg="add mod">
          <ac:chgData name="영훈 이" userId="4f57a4f5dd984a9c" providerId="LiveId" clId="{94973EAE-ECC9-45F2-BFAF-3DEBEB1963A5}" dt="2018-12-07T08:08:40.530" v="2295" actId="1076"/>
          <ac:picMkLst>
            <pc:docMk/>
            <pc:sldMk cId="960889559" sldId="260"/>
            <ac:picMk id="8" creationId="{421D753D-BE04-4046-965F-7720B09EE85F}"/>
          </ac:picMkLst>
        </pc:picChg>
        <pc:picChg chg="add mod">
          <ac:chgData name="영훈 이" userId="4f57a4f5dd984a9c" providerId="LiveId" clId="{94973EAE-ECC9-45F2-BFAF-3DEBEB1963A5}" dt="2018-12-07T08:08:40.530" v="2295" actId="1076"/>
          <ac:picMkLst>
            <pc:docMk/>
            <pc:sldMk cId="960889559" sldId="260"/>
            <ac:picMk id="9" creationId="{B3984FEA-A0CF-4928-AE9B-3CDDB0A079B3}"/>
          </ac:picMkLst>
        </pc:picChg>
        <pc:picChg chg="add mod">
          <ac:chgData name="영훈 이" userId="4f57a4f5dd984a9c" providerId="LiveId" clId="{94973EAE-ECC9-45F2-BFAF-3DEBEB1963A5}" dt="2018-12-07T08:08:40.530" v="2295" actId="1076"/>
          <ac:picMkLst>
            <pc:docMk/>
            <pc:sldMk cId="960889559" sldId="260"/>
            <ac:picMk id="10" creationId="{AF2F94CA-60C1-4EB0-B498-372A784DB608}"/>
          </ac:picMkLst>
        </pc:picChg>
        <pc:picChg chg="add mod">
          <ac:chgData name="영훈 이" userId="4f57a4f5dd984a9c" providerId="LiveId" clId="{94973EAE-ECC9-45F2-BFAF-3DEBEB1963A5}" dt="2018-12-07T08:11:10.677" v="2374" actId="1076"/>
          <ac:picMkLst>
            <pc:docMk/>
            <pc:sldMk cId="960889559" sldId="260"/>
            <ac:picMk id="12" creationId="{6B5D0B76-0172-4BBA-A36C-6290A840CE9F}"/>
          </ac:picMkLst>
        </pc:picChg>
        <pc:cxnChg chg="add del mod">
          <ac:chgData name="영훈 이" userId="4f57a4f5dd984a9c" providerId="LiveId" clId="{94973EAE-ECC9-45F2-BFAF-3DEBEB1963A5}" dt="2018-12-07T08:06:38.213" v="2277" actId="11529"/>
          <ac:cxnSpMkLst>
            <pc:docMk/>
            <pc:sldMk cId="960889559" sldId="260"/>
            <ac:cxnSpMk id="17" creationId="{2F39CD2D-31DD-417A-99EB-CB2756345C4D}"/>
          </ac:cxnSpMkLst>
        </pc:cxnChg>
        <pc:cxnChg chg="add del mod">
          <ac:chgData name="영훈 이" userId="4f57a4f5dd984a9c" providerId="LiveId" clId="{94973EAE-ECC9-45F2-BFAF-3DEBEB1963A5}" dt="2018-12-07T08:06:37.398" v="2275"/>
          <ac:cxnSpMkLst>
            <pc:docMk/>
            <pc:sldMk cId="960889559" sldId="260"/>
            <ac:cxnSpMk id="18" creationId="{853583B4-67B7-4712-9DE4-08467795293F}"/>
          </ac:cxnSpMkLst>
        </pc:cxnChg>
        <pc:cxnChg chg="add del mod">
          <ac:chgData name="영훈 이" userId="4f57a4f5dd984a9c" providerId="LiveId" clId="{94973EAE-ECC9-45F2-BFAF-3DEBEB1963A5}" dt="2018-12-07T08:06:36.760" v="2272"/>
          <ac:cxnSpMkLst>
            <pc:docMk/>
            <pc:sldMk cId="960889559" sldId="260"/>
            <ac:cxnSpMk id="20" creationId="{766F0254-DF60-4F9B-9F32-6DC9F3648CF7}"/>
          </ac:cxnSpMkLst>
        </pc:cxnChg>
        <pc:cxnChg chg="add del mod">
          <ac:chgData name="영훈 이" userId="4f57a4f5dd984a9c" providerId="LiveId" clId="{94973EAE-ECC9-45F2-BFAF-3DEBEB1963A5}" dt="2018-12-07T08:06:35.715" v="2268"/>
          <ac:cxnSpMkLst>
            <pc:docMk/>
            <pc:sldMk cId="960889559" sldId="260"/>
            <ac:cxnSpMk id="23" creationId="{D9D4BBD9-6575-48CB-8966-6BFF69FA0D88}"/>
          </ac:cxnSpMkLst>
        </pc:cxnChg>
        <pc:cxnChg chg="add mod">
          <ac:chgData name="영훈 이" userId="4f57a4f5dd984a9c" providerId="LiveId" clId="{94973EAE-ECC9-45F2-BFAF-3DEBEB1963A5}" dt="2018-12-07T08:13:46.349" v="2438" actId="1076"/>
          <ac:cxnSpMkLst>
            <pc:docMk/>
            <pc:sldMk cId="960889559" sldId="260"/>
            <ac:cxnSpMk id="28" creationId="{1487D0CD-1C2D-4542-987C-35A5503F1497}"/>
          </ac:cxnSpMkLst>
        </pc:cxnChg>
        <pc:cxnChg chg="add mod">
          <ac:chgData name="영훈 이" userId="4f57a4f5dd984a9c" providerId="LiveId" clId="{94973EAE-ECC9-45F2-BFAF-3DEBEB1963A5}" dt="2018-12-07T08:13:45.968" v="2437" actId="1076"/>
          <ac:cxnSpMkLst>
            <pc:docMk/>
            <pc:sldMk cId="960889559" sldId="260"/>
            <ac:cxnSpMk id="29" creationId="{4652C34A-7407-49C9-9809-C53C56C40F18}"/>
          </ac:cxnSpMkLst>
        </pc:cxnChg>
        <pc:cxnChg chg="add del mod">
          <ac:chgData name="영훈 이" userId="4f57a4f5dd984a9c" providerId="LiveId" clId="{94973EAE-ECC9-45F2-BFAF-3DEBEB1963A5}" dt="2018-12-07T08:11:03.765" v="2373" actId="478"/>
          <ac:cxnSpMkLst>
            <pc:docMk/>
            <pc:sldMk cId="960889559" sldId="260"/>
            <ac:cxnSpMk id="35" creationId="{459F23E7-E8E9-46C7-9EF4-F9E097926C00}"/>
          </ac:cxnSpMkLst>
        </pc:cxnChg>
      </pc:sldChg>
      <pc:sldChg chg="addSp delSp modSp add">
        <pc:chgData name="영훈 이" userId="4f57a4f5dd984a9c" providerId="LiveId" clId="{94973EAE-ECC9-45F2-BFAF-3DEBEB1963A5}" dt="2018-12-07T08:54:41.694" v="3694" actId="1037"/>
        <pc:sldMkLst>
          <pc:docMk/>
          <pc:sldMk cId="4060822734" sldId="261"/>
        </pc:sldMkLst>
        <pc:spChg chg="mod">
          <ac:chgData name="영훈 이" userId="4f57a4f5dd984a9c" providerId="LiveId" clId="{94973EAE-ECC9-45F2-BFAF-3DEBEB1963A5}" dt="2018-12-07T07:38:54.263" v="2030"/>
          <ac:spMkLst>
            <pc:docMk/>
            <pc:sldMk cId="4060822734" sldId="261"/>
            <ac:spMk id="2" creationId="{D0867181-275F-4C9A-BC77-39EA6653E470}"/>
          </ac:spMkLst>
        </pc:spChg>
        <pc:spChg chg="del">
          <ac:chgData name="영훈 이" userId="4f57a4f5dd984a9c" providerId="LiveId" clId="{94973EAE-ECC9-45F2-BFAF-3DEBEB1963A5}" dt="2018-12-07T07:43:09.047" v="2031" actId="478"/>
          <ac:spMkLst>
            <pc:docMk/>
            <pc:sldMk cId="4060822734" sldId="261"/>
            <ac:spMk id="3" creationId="{AA33F320-F920-48DA-9A07-073D015515B8}"/>
          </ac:spMkLst>
        </pc:spChg>
        <pc:spChg chg="add mod">
          <ac:chgData name="영훈 이" userId="4f57a4f5dd984a9c" providerId="LiveId" clId="{94973EAE-ECC9-45F2-BFAF-3DEBEB1963A5}" dt="2018-12-07T08:54:35.803" v="3682" actId="1038"/>
          <ac:spMkLst>
            <pc:docMk/>
            <pc:sldMk cId="4060822734" sldId="261"/>
            <ac:spMk id="4" creationId="{F8552511-54DA-4792-9B1F-7B24226DA339}"/>
          </ac:spMkLst>
        </pc:spChg>
        <pc:spChg chg="add mod">
          <ac:chgData name="영훈 이" userId="4f57a4f5dd984a9c" providerId="LiveId" clId="{94973EAE-ECC9-45F2-BFAF-3DEBEB1963A5}" dt="2018-12-07T08:54:41.694" v="3694" actId="1037"/>
          <ac:spMkLst>
            <pc:docMk/>
            <pc:sldMk cId="4060822734" sldId="261"/>
            <ac:spMk id="5" creationId="{AAC1074A-80F8-421A-AFEA-4DA5C7DF8A0D}"/>
          </ac:spMkLst>
        </pc:spChg>
        <pc:spChg chg="add mod">
          <ac:chgData name="영훈 이" userId="4f57a4f5dd984a9c" providerId="LiveId" clId="{94973EAE-ECC9-45F2-BFAF-3DEBEB1963A5}" dt="2018-12-07T08:54:35.803" v="3682" actId="1038"/>
          <ac:spMkLst>
            <pc:docMk/>
            <pc:sldMk cId="4060822734" sldId="261"/>
            <ac:spMk id="6" creationId="{B5DF8814-179A-4553-8F05-1CE0FBF94312}"/>
          </ac:spMkLst>
        </pc:spChg>
        <pc:spChg chg="add mod">
          <ac:chgData name="영훈 이" userId="4f57a4f5dd984a9c" providerId="LiveId" clId="{94973EAE-ECC9-45F2-BFAF-3DEBEB1963A5}" dt="2018-12-07T08:54:41.694" v="3694" actId="1037"/>
          <ac:spMkLst>
            <pc:docMk/>
            <pc:sldMk cId="4060822734" sldId="261"/>
            <ac:spMk id="7" creationId="{31AC8A6C-80A1-4A69-A576-8FF72BF5EC08}"/>
          </ac:spMkLst>
        </pc:spChg>
        <pc:spChg chg="add del mod">
          <ac:chgData name="영훈 이" userId="4f57a4f5dd984a9c" providerId="LiveId" clId="{94973EAE-ECC9-45F2-BFAF-3DEBEB1963A5}" dt="2018-12-07T08:21:36.071" v="2568" actId="478"/>
          <ac:spMkLst>
            <pc:docMk/>
            <pc:sldMk cId="4060822734" sldId="261"/>
            <ac:spMk id="8" creationId="{CC7432C2-258D-40E9-84F4-7527BD708BD7}"/>
          </ac:spMkLst>
        </pc:spChg>
        <pc:spChg chg="add mod">
          <ac:chgData name="영훈 이" userId="4f57a4f5dd984a9c" providerId="LiveId" clId="{94973EAE-ECC9-45F2-BFAF-3DEBEB1963A5}" dt="2018-12-07T08:54:41.694" v="3694" actId="1037"/>
          <ac:spMkLst>
            <pc:docMk/>
            <pc:sldMk cId="4060822734" sldId="261"/>
            <ac:spMk id="9" creationId="{26E67DA1-C835-43C5-A97B-C62844736769}"/>
          </ac:spMkLst>
        </pc:spChg>
        <pc:spChg chg="add mod">
          <ac:chgData name="영훈 이" userId="4f57a4f5dd984a9c" providerId="LiveId" clId="{94973EAE-ECC9-45F2-BFAF-3DEBEB1963A5}" dt="2018-12-07T08:54:41.694" v="3694" actId="1037"/>
          <ac:spMkLst>
            <pc:docMk/>
            <pc:sldMk cId="4060822734" sldId="261"/>
            <ac:spMk id="10" creationId="{5EBE3A0C-FE5D-462A-9E7F-419BBB3D65D9}"/>
          </ac:spMkLst>
        </pc:spChg>
        <pc:spChg chg="add mod">
          <ac:chgData name="영훈 이" userId="4f57a4f5dd984a9c" providerId="LiveId" clId="{94973EAE-ECC9-45F2-BFAF-3DEBEB1963A5}" dt="2018-12-07T08:54:35.803" v="3682" actId="1038"/>
          <ac:spMkLst>
            <pc:docMk/>
            <pc:sldMk cId="4060822734" sldId="261"/>
            <ac:spMk id="11" creationId="{7C6492EB-9FC0-4B23-A9DC-1B28DEE53B90}"/>
          </ac:spMkLst>
        </pc:spChg>
        <pc:spChg chg="add mod">
          <ac:chgData name="영훈 이" userId="4f57a4f5dd984a9c" providerId="LiveId" clId="{94973EAE-ECC9-45F2-BFAF-3DEBEB1963A5}" dt="2018-12-07T08:54:35.803" v="3682" actId="1038"/>
          <ac:spMkLst>
            <pc:docMk/>
            <pc:sldMk cId="4060822734" sldId="261"/>
            <ac:spMk id="12" creationId="{B1FAC75C-D46F-45E7-9CF2-D0D5D59A9522}"/>
          </ac:spMkLst>
        </pc:spChg>
        <pc:spChg chg="add mod">
          <ac:chgData name="영훈 이" userId="4f57a4f5dd984a9c" providerId="LiveId" clId="{94973EAE-ECC9-45F2-BFAF-3DEBEB1963A5}" dt="2018-12-07T08:54:35.803" v="3682" actId="1038"/>
          <ac:spMkLst>
            <pc:docMk/>
            <pc:sldMk cId="4060822734" sldId="261"/>
            <ac:spMk id="13" creationId="{78CF8567-D418-4E7E-AFE3-9B965DEB5B38}"/>
          </ac:spMkLst>
        </pc:spChg>
        <pc:spChg chg="add mod">
          <ac:chgData name="영훈 이" userId="4f57a4f5dd984a9c" providerId="LiveId" clId="{94973EAE-ECC9-45F2-BFAF-3DEBEB1963A5}" dt="2018-12-07T08:54:35.803" v="3682" actId="1038"/>
          <ac:spMkLst>
            <pc:docMk/>
            <pc:sldMk cId="4060822734" sldId="261"/>
            <ac:spMk id="14" creationId="{9B335BBD-8E6D-4EB3-B85A-5C7C04E55DAD}"/>
          </ac:spMkLst>
        </pc:spChg>
      </pc:sldChg>
    </pc:docChg>
  </pc:docChgLst>
  <pc:docChgLst>
    <pc:chgData name="영훈 이" userId="4f57a4f5dd984a9c" providerId="LiveId" clId="{A413A83F-5EAE-4B9B-884A-2276F1950C77}"/>
    <pc:docChg chg="undo custSel addSld modSld sldOrd">
      <pc:chgData name="영훈 이" userId="4f57a4f5dd984a9c" providerId="LiveId" clId="{A413A83F-5EAE-4B9B-884A-2276F1950C77}" dt="2018-12-16T20:15:15.293" v="1900" actId="1035"/>
      <pc:docMkLst>
        <pc:docMk/>
      </pc:docMkLst>
      <pc:sldChg chg="modSp">
        <pc:chgData name="영훈 이" userId="4f57a4f5dd984a9c" providerId="LiveId" clId="{A413A83F-5EAE-4B9B-884A-2276F1950C77}" dt="2018-12-16T19:46:42.298" v="1324" actId="27636"/>
        <pc:sldMkLst>
          <pc:docMk/>
          <pc:sldMk cId="3097365087" sldId="256"/>
        </pc:sldMkLst>
        <pc:spChg chg="mod">
          <ac:chgData name="영훈 이" userId="4f57a4f5dd984a9c" providerId="LiveId" clId="{A413A83F-5EAE-4B9B-884A-2276F1950C77}" dt="2018-12-16T19:46:42.298" v="1324" actId="27636"/>
          <ac:spMkLst>
            <pc:docMk/>
            <pc:sldMk cId="3097365087" sldId="256"/>
            <ac:spMk id="3" creationId="{100B8B58-D1D5-44BE-B62C-1208BAA9AB69}"/>
          </ac:spMkLst>
        </pc:spChg>
      </pc:sldChg>
      <pc:sldChg chg="modSp">
        <pc:chgData name="영훈 이" userId="4f57a4f5dd984a9c" providerId="LiveId" clId="{A413A83F-5EAE-4B9B-884A-2276F1950C77}" dt="2018-12-16T20:12:43.053" v="1875" actId="1076"/>
        <pc:sldMkLst>
          <pc:docMk/>
          <pc:sldMk cId="960889559" sldId="260"/>
        </pc:sldMkLst>
        <pc:spChg chg="mod">
          <ac:chgData name="영훈 이" userId="4f57a4f5dd984a9c" providerId="LiveId" clId="{A413A83F-5EAE-4B9B-884A-2276F1950C77}" dt="2018-12-16T20:12:43.053" v="1875" actId="1076"/>
          <ac:spMkLst>
            <pc:docMk/>
            <pc:sldMk cId="960889559" sldId="260"/>
            <ac:spMk id="15" creationId="{90EEC8FC-276A-4B1D-BC0C-CC9EE3FAC486}"/>
          </ac:spMkLst>
        </pc:spChg>
        <pc:spChg chg="mod">
          <ac:chgData name="영훈 이" userId="4f57a4f5dd984a9c" providerId="LiveId" clId="{A413A83F-5EAE-4B9B-884A-2276F1950C77}" dt="2018-12-16T20:12:25.477" v="1866" actId="1076"/>
          <ac:spMkLst>
            <pc:docMk/>
            <pc:sldMk cId="960889559" sldId="260"/>
            <ac:spMk id="44" creationId="{60D34E1B-FC78-4ED0-8BAE-501268A45D19}"/>
          </ac:spMkLst>
        </pc:spChg>
        <pc:spChg chg="mod">
          <ac:chgData name="영훈 이" userId="4f57a4f5dd984a9c" providerId="LiveId" clId="{A413A83F-5EAE-4B9B-884A-2276F1950C77}" dt="2018-12-16T20:12:37.570" v="1874" actId="1076"/>
          <ac:spMkLst>
            <pc:docMk/>
            <pc:sldMk cId="960889559" sldId="260"/>
            <ac:spMk id="45" creationId="{EDB09DB8-0914-416F-A969-8391F3B4A832}"/>
          </ac:spMkLst>
        </pc:spChg>
      </pc:sldChg>
      <pc:sldChg chg="modSp">
        <pc:chgData name="영훈 이" userId="4f57a4f5dd984a9c" providerId="LiveId" clId="{A413A83F-5EAE-4B9B-884A-2276F1950C77}" dt="2018-12-16T19:56:59.999" v="1785"/>
        <pc:sldMkLst>
          <pc:docMk/>
          <pc:sldMk cId="4060822734" sldId="261"/>
        </pc:sldMkLst>
        <pc:spChg chg="mod">
          <ac:chgData name="영훈 이" userId="4f57a4f5dd984a9c" providerId="LiveId" clId="{A413A83F-5EAE-4B9B-884A-2276F1950C77}" dt="2018-12-16T19:54:49.019" v="1619" actId="20577"/>
          <ac:spMkLst>
            <pc:docMk/>
            <pc:sldMk cId="4060822734" sldId="261"/>
            <ac:spMk id="9" creationId="{26E67DA1-C835-43C5-A97B-C62844736769}"/>
          </ac:spMkLst>
        </pc:spChg>
        <pc:spChg chg="mod">
          <ac:chgData name="영훈 이" userId="4f57a4f5dd984a9c" providerId="LiveId" clId="{A413A83F-5EAE-4B9B-884A-2276F1950C77}" dt="2018-12-16T19:56:59.999" v="1785"/>
          <ac:spMkLst>
            <pc:docMk/>
            <pc:sldMk cId="4060822734" sldId="261"/>
            <ac:spMk id="10" creationId="{5EBE3A0C-FE5D-462A-9E7F-419BBB3D65D9}"/>
          </ac:spMkLst>
        </pc:spChg>
        <pc:spChg chg="mod">
          <ac:chgData name="영훈 이" userId="4f57a4f5dd984a9c" providerId="LiveId" clId="{A413A83F-5EAE-4B9B-884A-2276F1950C77}" dt="2018-12-16T18:48:16.579" v="8"/>
          <ac:spMkLst>
            <pc:docMk/>
            <pc:sldMk cId="4060822734" sldId="261"/>
            <ac:spMk id="14" creationId="{9B335BBD-8E6D-4EB3-B85A-5C7C04E55DAD}"/>
          </ac:spMkLst>
        </pc:spChg>
      </pc:sldChg>
      <pc:sldChg chg="modSp">
        <pc:chgData name="영훈 이" userId="4f57a4f5dd984a9c" providerId="LiveId" clId="{A413A83F-5EAE-4B9B-884A-2276F1950C77}" dt="2018-12-16T19:28:23.333" v="847"/>
        <pc:sldMkLst>
          <pc:docMk/>
          <pc:sldMk cId="1415672270" sldId="265"/>
        </pc:sldMkLst>
        <pc:spChg chg="mod">
          <ac:chgData name="영훈 이" userId="4f57a4f5dd984a9c" providerId="LiveId" clId="{A413A83F-5EAE-4B9B-884A-2276F1950C77}" dt="2018-12-16T19:28:23.333" v="847"/>
          <ac:spMkLst>
            <pc:docMk/>
            <pc:sldMk cId="1415672270" sldId="265"/>
            <ac:spMk id="3" creationId="{63356349-996F-4B82-BC2F-1BFCCE757D8B}"/>
          </ac:spMkLst>
        </pc:spChg>
      </pc:sldChg>
      <pc:sldChg chg="addSp delSp modSp ord">
        <pc:chgData name="영훈 이" userId="4f57a4f5dd984a9c" providerId="LiveId" clId="{A413A83F-5EAE-4B9B-884A-2276F1950C77}" dt="2018-12-16T19:31:03.349" v="939" actId="14100"/>
        <pc:sldMkLst>
          <pc:docMk/>
          <pc:sldMk cId="2407914724" sldId="266"/>
        </pc:sldMkLst>
        <pc:spChg chg="mod">
          <ac:chgData name="영훈 이" userId="4f57a4f5dd984a9c" providerId="LiveId" clId="{A413A83F-5EAE-4B9B-884A-2276F1950C77}" dt="2018-12-16T18:54:37.250" v="245"/>
          <ac:spMkLst>
            <pc:docMk/>
            <pc:sldMk cId="2407914724" sldId="266"/>
            <ac:spMk id="3" creationId="{E23D7E58-742E-4FD6-A717-31C83D1D3E1C}"/>
          </ac:spMkLst>
        </pc:spChg>
        <pc:picChg chg="add mod">
          <ac:chgData name="영훈 이" userId="4f57a4f5dd984a9c" providerId="LiveId" clId="{A413A83F-5EAE-4B9B-884A-2276F1950C77}" dt="2018-12-16T19:22:10.880" v="718" actId="1076"/>
          <ac:picMkLst>
            <pc:docMk/>
            <pc:sldMk cId="2407914724" sldId="266"/>
            <ac:picMk id="5" creationId="{22641ACA-A32E-4A1F-BD0D-4E5441479630}"/>
          </ac:picMkLst>
        </pc:picChg>
        <pc:picChg chg="add mod modCrop">
          <ac:chgData name="영훈 이" userId="4f57a4f5dd984a9c" providerId="LiveId" clId="{A413A83F-5EAE-4B9B-884A-2276F1950C77}" dt="2018-12-16T19:31:03.349" v="939" actId="14100"/>
          <ac:picMkLst>
            <pc:docMk/>
            <pc:sldMk cId="2407914724" sldId="266"/>
            <ac:picMk id="7" creationId="{76A25A03-79FD-4DF9-9C8A-CECC28B7273A}"/>
          </ac:picMkLst>
        </pc:picChg>
        <pc:picChg chg="del">
          <ac:chgData name="영훈 이" userId="4f57a4f5dd984a9c" providerId="LiveId" clId="{A413A83F-5EAE-4B9B-884A-2276F1950C77}" dt="2018-12-16T18:51:17.563" v="111" actId="478"/>
          <ac:picMkLst>
            <pc:docMk/>
            <pc:sldMk cId="2407914724" sldId="266"/>
            <ac:picMk id="9" creationId="{15153390-C14B-481E-BD4F-A1F7DABF789C}"/>
          </ac:picMkLst>
        </pc:picChg>
      </pc:sldChg>
      <pc:sldChg chg="modSp">
        <pc:chgData name="영훈 이" userId="4f57a4f5dd984a9c" providerId="LiveId" clId="{A413A83F-5EAE-4B9B-884A-2276F1950C77}" dt="2018-12-16T19:56:10.655" v="1776"/>
        <pc:sldMkLst>
          <pc:docMk/>
          <pc:sldMk cId="3411543075" sldId="267"/>
        </pc:sldMkLst>
        <pc:spChg chg="mod">
          <ac:chgData name="영훈 이" userId="4f57a4f5dd984a9c" providerId="LiveId" clId="{A413A83F-5EAE-4B9B-884A-2276F1950C77}" dt="2018-12-16T19:56:10.655" v="1776"/>
          <ac:spMkLst>
            <pc:docMk/>
            <pc:sldMk cId="3411543075" sldId="267"/>
            <ac:spMk id="3" creationId="{BFA92C31-DC6B-49A8-B66E-2FAC24CECD47}"/>
          </ac:spMkLst>
        </pc:spChg>
      </pc:sldChg>
      <pc:sldChg chg="addSp delSp modSp">
        <pc:chgData name="영훈 이" userId="4f57a4f5dd984a9c" providerId="LiveId" clId="{A413A83F-5EAE-4B9B-884A-2276F1950C77}" dt="2018-12-16T19:45:23.121" v="1298" actId="20577"/>
        <pc:sldMkLst>
          <pc:docMk/>
          <pc:sldMk cId="1925594074" sldId="270"/>
        </pc:sldMkLst>
        <pc:spChg chg="mod">
          <ac:chgData name="영훈 이" userId="4f57a4f5dd984a9c" providerId="LiveId" clId="{A413A83F-5EAE-4B9B-884A-2276F1950C77}" dt="2018-12-16T19:39:15.810" v="1105" actId="1076"/>
          <ac:spMkLst>
            <pc:docMk/>
            <pc:sldMk cId="1925594074" sldId="270"/>
            <ac:spMk id="2" creationId="{5D943F4A-DBC2-4F41-8F03-B55A4FF55CA6}"/>
          </ac:spMkLst>
        </pc:spChg>
        <pc:spChg chg="add mod">
          <ac:chgData name="영훈 이" userId="4f57a4f5dd984a9c" providerId="LiveId" clId="{A413A83F-5EAE-4B9B-884A-2276F1950C77}" dt="2018-12-16T19:44:44.077" v="1279" actId="20577"/>
          <ac:spMkLst>
            <pc:docMk/>
            <pc:sldMk cId="1925594074" sldId="270"/>
            <ac:spMk id="3" creationId="{860C8AC6-413F-426B-81EF-68A7FDC8ACDE}"/>
          </ac:spMkLst>
        </pc:spChg>
        <pc:spChg chg="mod">
          <ac:chgData name="영훈 이" userId="4f57a4f5dd984a9c" providerId="LiveId" clId="{A413A83F-5EAE-4B9B-884A-2276F1950C77}" dt="2018-12-16T19:39:24.153" v="1106" actId="1076"/>
          <ac:spMkLst>
            <pc:docMk/>
            <pc:sldMk cId="1925594074" sldId="270"/>
            <ac:spMk id="4" creationId="{DA3C36E9-D131-4DA2-8648-D9C18E1A5240}"/>
          </ac:spMkLst>
        </pc:spChg>
        <pc:spChg chg="mod">
          <ac:chgData name="영훈 이" userId="4f57a4f5dd984a9c" providerId="LiveId" clId="{A413A83F-5EAE-4B9B-884A-2276F1950C77}" dt="2018-12-16T19:37:02.142" v="1027" actId="1076"/>
          <ac:spMkLst>
            <pc:docMk/>
            <pc:sldMk cId="1925594074" sldId="270"/>
            <ac:spMk id="5" creationId="{15DF7010-82B4-434E-998C-2C01FE2269A3}"/>
          </ac:spMkLst>
        </pc:spChg>
        <pc:spChg chg="mod">
          <ac:chgData name="영훈 이" userId="4f57a4f5dd984a9c" providerId="LiveId" clId="{A413A83F-5EAE-4B9B-884A-2276F1950C77}" dt="2018-12-16T18:48:41.474" v="33" actId="20577"/>
          <ac:spMkLst>
            <pc:docMk/>
            <pc:sldMk cId="1925594074" sldId="270"/>
            <ac:spMk id="6" creationId="{43DDE020-52E6-45B0-8946-FE7C42C8105B}"/>
          </ac:spMkLst>
        </pc:spChg>
        <pc:spChg chg="mod">
          <ac:chgData name="영훈 이" userId="4f57a4f5dd984a9c" providerId="LiveId" clId="{A413A83F-5EAE-4B9B-884A-2276F1950C77}" dt="2018-12-16T18:48:50.469" v="49" actId="20577"/>
          <ac:spMkLst>
            <pc:docMk/>
            <pc:sldMk cId="1925594074" sldId="270"/>
            <ac:spMk id="7" creationId="{ECE366F6-290F-4CAC-B5E9-8DEE5E4F273B}"/>
          </ac:spMkLst>
        </pc:spChg>
        <pc:spChg chg="mod">
          <ac:chgData name="영훈 이" userId="4f57a4f5dd984a9c" providerId="LiveId" clId="{A413A83F-5EAE-4B9B-884A-2276F1950C77}" dt="2018-12-16T18:49:12.290" v="95" actId="20577"/>
          <ac:spMkLst>
            <pc:docMk/>
            <pc:sldMk cId="1925594074" sldId="270"/>
            <ac:spMk id="8" creationId="{6EB6F948-350E-4EA0-9A4A-4586121C5C24}"/>
          </ac:spMkLst>
        </pc:spChg>
        <pc:spChg chg="mod">
          <ac:chgData name="영훈 이" userId="4f57a4f5dd984a9c" providerId="LiveId" clId="{A413A83F-5EAE-4B9B-884A-2276F1950C77}" dt="2018-12-16T18:49:20.111" v="110" actId="20577"/>
          <ac:spMkLst>
            <pc:docMk/>
            <pc:sldMk cId="1925594074" sldId="270"/>
            <ac:spMk id="9" creationId="{9109AC3C-9077-4C6D-AD04-03FABDA27570}"/>
          </ac:spMkLst>
        </pc:spChg>
        <pc:spChg chg="mod">
          <ac:chgData name="영훈 이" userId="4f57a4f5dd984a9c" providerId="LiveId" clId="{A413A83F-5EAE-4B9B-884A-2276F1950C77}" dt="2018-12-16T18:48:58.870" v="64" actId="20577"/>
          <ac:spMkLst>
            <pc:docMk/>
            <pc:sldMk cId="1925594074" sldId="270"/>
            <ac:spMk id="10" creationId="{8209CF76-19E1-43A5-84B6-7173113D1FD6}"/>
          </ac:spMkLst>
        </pc:spChg>
        <pc:spChg chg="mod">
          <ac:chgData name="영훈 이" userId="4f57a4f5dd984a9c" providerId="LiveId" clId="{A413A83F-5EAE-4B9B-884A-2276F1950C77}" dt="2018-12-16T18:49:05.822" v="79" actId="20577"/>
          <ac:spMkLst>
            <pc:docMk/>
            <pc:sldMk cId="1925594074" sldId="270"/>
            <ac:spMk id="11" creationId="{DCB22B81-65C2-4ED2-9095-2E6751C65666}"/>
          </ac:spMkLst>
        </pc:spChg>
        <pc:spChg chg="mod">
          <ac:chgData name="영훈 이" userId="4f57a4f5dd984a9c" providerId="LiveId" clId="{A413A83F-5EAE-4B9B-884A-2276F1950C77}" dt="2018-12-16T19:45:23.121" v="1298" actId="20577"/>
          <ac:spMkLst>
            <pc:docMk/>
            <pc:sldMk cId="1925594074" sldId="270"/>
            <ac:spMk id="15" creationId="{AE70E14E-3C5C-4017-9A60-2FD90B2858EB}"/>
          </ac:spMkLst>
        </pc:spChg>
        <pc:spChg chg="mod">
          <ac:chgData name="영훈 이" userId="4f57a4f5dd984a9c" providerId="LiveId" clId="{A413A83F-5EAE-4B9B-884A-2276F1950C77}" dt="2018-12-16T19:44:37.584" v="1267" actId="20577"/>
          <ac:spMkLst>
            <pc:docMk/>
            <pc:sldMk cId="1925594074" sldId="270"/>
            <ac:spMk id="16" creationId="{AE6CF01E-26B3-4D54-948A-47650CA437D3}"/>
          </ac:spMkLst>
        </pc:spChg>
        <pc:spChg chg="add mod">
          <ac:chgData name="영훈 이" userId="4f57a4f5dd984a9c" providerId="LiveId" clId="{A413A83F-5EAE-4B9B-884A-2276F1950C77}" dt="2018-12-16T19:39:07.978" v="1093" actId="20577"/>
          <ac:spMkLst>
            <pc:docMk/>
            <pc:sldMk cId="1925594074" sldId="270"/>
            <ac:spMk id="19" creationId="{7562C3C3-55B4-41EE-BDBE-B465205643B9}"/>
          </ac:spMkLst>
        </pc:spChg>
        <pc:spChg chg="add mod">
          <ac:chgData name="영훈 이" userId="4f57a4f5dd984a9c" providerId="LiveId" clId="{A413A83F-5EAE-4B9B-884A-2276F1950C77}" dt="2018-12-16T19:37:02.142" v="1027" actId="1076"/>
          <ac:spMkLst>
            <pc:docMk/>
            <pc:sldMk cId="1925594074" sldId="270"/>
            <ac:spMk id="24" creationId="{B0C50D1B-9A85-4EAF-930D-19D82037DEC6}"/>
          </ac:spMkLst>
        </pc:spChg>
        <pc:spChg chg="add mod">
          <ac:chgData name="영훈 이" userId="4f57a4f5dd984a9c" providerId="LiveId" clId="{A413A83F-5EAE-4B9B-884A-2276F1950C77}" dt="2018-12-16T19:37:02.142" v="1027" actId="1076"/>
          <ac:spMkLst>
            <pc:docMk/>
            <pc:sldMk cId="1925594074" sldId="270"/>
            <ac:spMk id="52" creationId="{8CCDCC8C-6D15-4816-A758-9DA21DC81A3A}"/>
          </ac:spMkLst>
        </pc:spChg>
        <pc:spChg chg="add mod">
          <ac:chgData name="영훈 이" userId="4f57a4f5dd984a9c" providerId="LiveId" clId="{A413A83F-5EAE-4B9B-884A-2276F1950C77}" dt="2018-12-16T19:37:36.563" v="1060" actId="20577"/>
          <ac:spMkLst>
            <pc:docMk/>
            <pc:sldMk cId="1925594074" sldId="270"/>
            <ac:spMk id="55" creationId="{9B331517-6C24-4BD9-8AB4-6E753826FE70}"/>
          </ac:spMkLst>
        </pc:spChg>
        <pc:spChg chg="add mod">
          <ac:chgData name="영훈 이" userId="4f57a4f5dd984a9c" providerId="LiveId" clId="{A413A83F-5EAE-4B9B-884A-2276F1950C77}" dt="2018-12-16T19:39:11.903" v="1103" actId="20577"/>
          <ac:spMkLst>
            <pc:docMk/>
            <pc:sldMk cId="1925594074" sldId="270"/>
            <ac:spMk id="58" creationId="{F91BA305-3BF3-4D32-B561-2DC8232E85E2}"/>
          </ac:spMkLst>
        </pc:spChg>
        <pc:spChg chg="add mod">
          <ac:chgData name="영훈 이" userId="4f57a4f5dd984a9c" providerId="LiveId" clId="{A413A83F-5EAE-4B9B-884A-2276F1950C77}" dt="2018-12-16T19:40:16.318" v="1148" actId="20577"/>
          <ac:spMkLst>
            <pc:docMk/>
            <pc:sldMk cId="1925594074" sldId="270"/>
            <ac:spMk id="65" creationId="{8EF8FC57-1B34-4003-AAD4-325010780E15}"/>
          </ac:spMkLst>
        </pc:spChg>
        <pc:spChg chg="add mod">
          <ac:chgData name="영훈 이" userId="4f57a4f5dd984a9c" providerId="LiveId" clId="{A413A83F-5EAE-4B9B-884A-2276F1950C77}" dt="2018-12-16T19:44:34.319" v="1257" actId="20577"/>
          <ac:spMkLst>
            <pc:docMk/>
            <pc:sldMk cId="1925594074" sldId="270"/>
            <ac:spMk id="66" creationId="{DE107374-6877-45AD-868D-170AF5C7C8BF}"/>
          </ac:spMkLst>
        </pc:spChg>
        <pc:spChg chg="add mod">
          <ac:chgData name="영훈 이" userId="4f57a4f5dd984a9c" providerId="LiveId" clId="{A413A83F-5EAE-4B9B-884A-2276F1950C77}" dt="2018-12-16T19:41:11.009" v="1217"/>
          <ac:spMkLst>
            <pc:docMk/>
            <pc:sldMk cId="1925594074" sldId="270"/>
            <ac:spMk id="68" creationId="{8951B934-B9CE-44D5-AB3C-267D1D406C1F}"/>
          </ac:spMkLst>
        </pc:spChg>
        <pc:spChg chg="del">
          <ac:chgData name="영훈 이" userId="4f57a4f5dd984a9c" providerId="LiveId" clId="{A413A83F-5EAE-4B9B-884A-2276F1950C77}" dt="2018-12-16T19:33:31.947" v="940" actId="478"/>
          <ac:spMkLst>
            <pc:docMk/>
            <pc:sldMk cId="1925594074" sldId="270"/>
            <ac:spMk id="83" creationId="{46CCCA4E-46DB-430A-A1C6-E2E50A0375B4}"/>
          </ac:spMkLst>
        </pc:spChg>
        <pc:spChg chg="mod">
          <ac:chgData name="영훈 이" userId="4f57a4f5dd984a9c" providerId="LiveId" clId="{A413A83F-5EAE-4B9B-884A-2276F1950C77}" dt="2018-12-16T19:36:52.605" v="1024" actId="14100"/>
          <ac:spMkLst>
            <pc:docMk/>
            <pc:sldMk cId="1925594074" sldId="270"/>
            <ac:spMk id="98" creationId="{D465AAD5-9794-48A8-8C65-10028AABA13B}"/>
          </ac:spMkLst>
        </pc:spChg>
        <pc:cxnChg chg="mod">
          <ac:chgData name="영훈 이" userId="4f57a4f5dd984a9c" providerId="LiveId" clId="{A413A83F-5EAE-4B9B-884A-2276F1950C77}" dt="2018-12-16T19:39:24.153" v="1106" actId="1076"/>
          <ac:cxnSpMkLst>
            <pc:docMk/>
            <pc:sldMk cId="1925594074" sldId="270"/>
            <ac:cxnSpMk id="18" creationId="{373B5D32-B12C-4C06-9604-B786A63D4391}"/>
          </ac:cxnSpMkLst>
        </pc:cxnChg>
        <pc:cxnChg chg="mod">
          <ac:chgData name="영훈 이" userId="4f57a4f5dd984a9c" providerId="LiveId" clId="{A413A83F-5EAE-4B9B-884A-2276F1950C77}" dt="2018-12-16T19:41:15.254" v="1218" actId="14100"/>
          <ac:cxnSpMkLst>
            <pc:docMk/>
            <pc:sldMk cId="1925594074" sldId="270"/>
            <ac:cxnSpMk id="20" creationId="{76816CDF-2827-4009-8484-027082359B82}"/>
          </ac:cxnSpMkLst>
        </pc:cxnChg>
        <pc:cxnChg chg="del mod">
          <ac:chgData name="영훈 이" userId="4f57a4f5dd984a9c" providerId="LiveId" clId="{A413A83F-5EAE-4B9B-884A-2276F1950C77}" dt="2018-12-16T19:42:06.050" v="1226" actId="478"/>
          <ac:cxnSpMkLst>
            <pc:docMk/>
            <pc:sldMk cId="1925594074" sldId="270"/>
            <ac:cxnSpMk id="22" creationId="{457ED679-91E6-4F51-92C1-3BDB01F2F9D9}"/>
          </ac:cxnSpMkLst>
        </pc:cxnChg>
        <pc:cxnChg chg="add mod">
          <ac:chgData name="영훈 이" userId="4f57a4f5dd984a9c" providerId="LiveId" clId="{A413A83F-5EAE-4B9B-884A-2276F1950C77}" dt="2018-12-16T19:37:02.142" v="1027" actId="1076"/>
          <ac:cxnSpMkLst>
            <pc:docMk/>
            <pc:sldMk cId="1925594074" sldId="270"/>
            <ac:cxnSpMk id="23" creationId="{52C852E1-21D9-43A9-89D6-C32A38CB769A}"/>
          </ac:cxnSpMkLst>
        </pc:cxnChg>
        <pc:cxnChg chg="add mod">
          <ac:chgData name="영훈 이" userId="4f57a4f5dd984a9c" providerId="LiveId" clId="{A413A83F-5EAE-4B9B-884A-2276F1950C77}" dt="2018-12-16T19:42:31.495" v="1228" actId="14100"/>
          <ac:cxnSpMkLst>
            <pc:docMk/>
            <pc:sldMk cId="1925594074" sldId="270"/>
            <ac:cxnSpMk id="50" creationId="{54B06D1C-B8C4-43A9-8A61-F84FDC918FF1}"/>
          </ac:cxnSpMkLst>
        </pc:cxnChg>
        <pc:cxnChg chg="add mod">
          <ac:chgData name="영훈 이" userId="4f57a4f5dd984a9c" providerId="LiveId" clId="{A413A83F-5EAE-4B9B-884A-2276F1950C77}" dt="2018-12-16T19:38:17.946" v="1075" actId="1076"/>
          <ac:cxnSpMkLst>
            <pc:docMk/>
            <pc:sldMk cId="1925594074" sldId="270"/>
            <ac:cxnSpMk id="57" creationId="{7F633CA3-0AD3-4513-A3A2-F26D3264936F}"/>
          </ac:cxnSpMkLst>
        </pc:cxnChg>
        <pc:cxnChg chg="add mod">
          <ac:chgData name="영훈 이" userId="4f57a4f5dd984a9c" providerId="LiveId" clId="{A413A83F-5EAE-4B9B-884A-2276F1950C77}" dt="2018-12-16T19:43:31.821" v="1237" actId="1037"/>
          <ac:cxnSpMkLst>
            <pc:docMk/>
            <pc:sldMk cId="1925594074" sldId="270"/>
            <ac:cxnSpMk id="62" creationId="{785F10F9-4D5B-4EEB-9556-887092542A8E}"/>
          </ac:cxnSpMkLst>
        </pc:cxnChg>
        <pc:cxnChg chg="add mod">
          <ac:chgData name="영훈 이" userId="4f57a4f5dd984a9c" providerId="LiveId" clId="{A413A83F-5EAE-4B9B-884A-2276F1950C77}" dt="2018-12-16T19:43:53.963" v="1238" actId="11529"/>
          <ac:cxnSpMkLst>
            <pc:docMk/>
            <pc:sldMk cId="1925594074" sldId="270"/>
            <ac:cxnSpMk id="76" creationId="{6617CA31-471B-4A9C-8E11-37699DB33A7C}"/>
          </ac:cxnSpMkLst>
        </pc:cxnChg>
        <pc:cxnChg chg="add mod">
          <ac:chgData name="영훈 이" userId="4f57a4f5dd984a9c" providerId="LiveId" clId="{A413A83F-5EAE-4B9B-884A-2276F1950C77}" dt="2018-12-16T19:43:58.482" v="1239" actId="11529"/>
          <ac:cxnSpMkLst>
            <pc:docMk/>
            <pc:sldMk cId="1925594074" sldId="270"/>
            <ac:cxnSpMk id="78" creationId="{D98108DD-0BEC-4E7A-B1F4-173BB25F2437}"/>
          </ac:cxnSpMkLst>
        </pc:cxnChg>
        <pc:cxnChg chg="mod">
          <ac:chgData name="영훈 이" userId="4f57a4f5dd984a9c" providerId="LiveId" clId="{A413A83F-5EAE-4B9B-884A-2276F1950C77}" dt="2018-12-16T19:37:02.142" v="1027" actId="1076"/>
          <ac:cxnSpMkLst>
            <pc:docMk/>
            <pc:sldMk cId="1925594074" sldId="270"/>
            <ac:cxnSpMk id="85" creationId="{B7900C7E-641F-46F6-93EF-7046356B4386}"/>
          </ac:cxnSpMkLst>
        </pc:cxnChg>
        <pc:cxnChg chg="mod">
          <ac:chgData name="영훈 이" userId="4f57a4f5dd984a9c" providerId="LiveId" clId="{A413A83F-5EAE-4B9B-884A-2276F1950C77}" dt="2018-12-16T19:37:02.142" v="1027" actId="1076"/>
          <ac:cxnSpMkLst>
            <pc:docMk/>
            <pc:sldMk cId="1925594074" sldId="270"/>
            <ac:cxnSpMk id="87" creationId="{233A7AAA-12A5-43A7-8997-2ED1AA17A6F2}"/>
          </ac:cxnSpMkLst>
        </pc:cxnChg>
      </pc:sldChg>
      <pc:sldChg chg="addSp modSp add">
        <pc:chgData name="영훈 이" userId="4f57a4f5dd984a9c" providerId="LiveId" clId="{A413A83F-5EAE-4B9B-884A-2276F1950C77}" dt="2018-12-16T20:14:55.521" v="1876" actId="14100"/>
        <pc:sldMkLst>
          <pc:docMk/>
          <pc:sldMk cId="79421827" sldId="271"/>
        </pc:sldMkLst>
        <pc:spChg chg="mod">
          <ac:chgData name="영훈 이" userId="4f57a4f5dd984a9c" providerId="LiveId" clId="{A413A83F-5EAE-4B9B-884A-2276F1950C77}" dt="2018-12-16T19:17:13.997" v="327"/>
          <ac:spMkLst>
            <pc:docMk/>
            <pc:sldMk cId="79421827" sldId="271"/>
            <ac:spMk id="2" creationId="{484C8919-02AE-4B6E-ABCB-C8581BC63B32}"/>
          </ac:spMkLst>
        </pc:spChg>
        <pc:spChg chg="mod">
          <ac:chgData name="영훈 이" userId="4f57a4f5dd984a9c" providerId="LiveId" clId="{A413A83F-5EAE-4B9B-884A-2276F1950C77}" dt="2018-12-16T20:08:44.497" v="1814" actId="20577"/>
          <ac:spMkLst>
            <pc:docMk/>
            <pc:sldMk cId="79421827" sldId="271"/>
            <ac:spMk id="3" creationId="{7F57C583-96F6-4D80-89D5-D87A9606043B}"/>
          </ac:spMkLst>
        </pc:spChg>
        <pc:picChg chg="add mod">
          <ac:chgData name="영훈 이" userId="4f57a4f5dd984a9c" providerId="LiveId" clId="{A413A83F-5EAE-4B9B-884A-2276F1950C77}" dt="2018-12-16T20:14:55.521" v="1876" actId="14100"/>
          <ac:picMkLst>
            <pc:docMk/>
            <pc:sldMk cId="79421827" sldId="271"/>
            <ac:picMk id="5" creationId="{112E8E98-E7CE-4B32-96BC-E037D1C73567}"/>
          </ac:picMkLst>
        </pc:picChg>
      </pc:sldChg>
      <pc:sldChg chg="addSp modSp add">
        <pc:chgData name="영훈 이" userId="4f57a4f5dd984a9c" providerId="LiveId" clId="{A413A83F-5EAE-4B9B-884A-2276F1950C77}" dt="2018-12-16T19:21:16.412" v="716" actId="1076"/>
        <pc:sldMkLst>
          <pc:docMk/>
          <pc:sldMk cId="3891645754" sldId="272"/>
        </pc:sldMkLst>
        <pc:spChg chg="mod">
          <ac:chgData name="영훈 이" userId="4f57a4f5dd984a9c" providerId="LiveId" clId="{A413A83F-5EAE-4B9B-884A-2276F1950C77}" dt="2018-12-16T19:19:00.623" v="501"/>
          <ac:spMkLst>
            <pc:docMk/>
            <pc:sldMk cId="3891645754" sldId="272"/>
            <ac:spMk id="2" creationId="{D5C3DAD8-7A2F-4D09-BD0B-45B2F20BE2D2}"/>
          </ac:spMkLst>
        </pc:spChg>
        <pc:spChg chg="mod">
          <ac:chgData name="영훈 이" userId="4f57a4f5dd984a9c" providerId="LiveId" clId="{A413A83F-5EAE-4B9B-884A-2276F1950C77}" dt="2018-12-16T19:21:11.225" v="714" actId="14100"/>
          <ac:spMkLst>
            <pc:docMk/>
            <pc:sldMk cId="3891645754" sldId="272"/>
            <ac:spMk id="3" creationId="{EEC839B7-9CE7-44B4-956C-D0CDF7764766}"/>
          </ac:spMkLst>
        </pc:spChg>
        <pc:picChg chg="add mod">
          <ac:chgData name="영훈 이" userId="4f57a4f5dd984a9c" providerId="LiveId" clId="{A413A83F-5EAE-4B9B-884A-2276F1950C77}" dt="2018-12-16T19:21:16.412" v="716" actId="1076"/>
          <ac:picMkLst>
            <pc:docMk/>
            <pc:sldMk cId="3891645754" sldId="272"/>
            <ac:picMk id="5" creationId="{11EE675E-2B75-4225-9B8F-1F0E3EBBD699}"/>
          </ac:picMkLst>
        </pc:picChg>
      </pc:sldChg>
      <pc:sldChg chg="modSp add">
        <pc:chgData name="영훈 이" userId="4f57a4f5dd984a9c" providerId="LiveId" clId="{A413A83F-5EAE-4B9B-884A-2276F1950C77}" dt="2018-12-16T19:28:54.574" v="934"/>
        <pc:sldMkLst>
          <pc:docMk/>
          <pc:sldMk cId="4140081128" sldId="273"/>
        </pc:sldMkLst>
        <pc:spChg chg="mod">
          <ac:chgData name="영훈 이" userId="4f57a4f5dd984a9c" providerId="LiveId" clId="{A413A83F-5EAE-4B9B-884A-2276F1950C77}" dt="2018-12-16T19:26:41.309" v="728"/>
          <ac:spMkLst>
            <pc:docMk/>
            <pc:sldMk cId="4140081128" sldId="273"/>
            <ac:spMk id="2" creationId="{1E61E712-C26F-492A-8D15-87333BF60EA7}"/>
          </ac:spMkLst>
        </pc:spChg>
        <pc:spChg chg="mod">
          <ac:chgData name="영훈 이" userId="4f57a4f5dd984a9c" providerId="LiveId" clId="{A413A83F-5EAE-4B9B-884A-2276F1950C77}" dt="2018-12-16T19:28:54.574" v="934"/>
          <ac:spMkLst>
            <pc:docMk/>
            <pc:sldMk cId="4140081128" sldId="273"/>
            <ac:spMk id="3" creationId="{67CC10F9-EBA3-497F-99F9-65E6ADD1613F}"/>
          </ac:spMkLst>
        </pc:spChg>
      </pc:sldChg>
      <pc:sldChg chg="addSp delSp modSp add">
        <pc:chgData name="영훈 이" userId="4f57a4f5dd984a9c" providerId="LiveId" clId="{A413A83F-5EAE-4B9B-884A-2276F1950C77}" dt="2018-12-16T20:15:15.293" v="1900" actId="1035"/>
        <pc:sldMkLst>
          <pc:docMk/>
          <pc:sldMk cId="3619699107" sldId="274"/>
        </pc:sldMkLst>
        <pc:spChg chg="del">
          <ac:chgData name="영훈 이" userId="4f57a4f5dd984a9c" providerId="LiveId" clId="{A413A83F-5EAE-4B9B-884A-2276F1950C77}" dt="2018-12-16T20:09:01.846" v="1815" actId="478"/>
          <ac:spMkLst>
            <pc:docMk/>
            <pc:sldMk cId="3619699107" sldId="274"/>
            <ac:spMk id="2" creationId="{425E0B9F-A71D-4020-90D0-38EDAFD3EF41}"/>
          </ac:spMkLst>
        </pc:spChg>
        <pc:spChg chg="del">
          <ac:chgData name="영훈 이" userId="4f57a4f5dd984a9c" providerId="LiveId" clId="{A413A83F-5EAE-4B9B-884A-2276F1950C77}" dt="2018-12-16T20:09:06.559" v="1816" actId="478"/>
          <ac:spMkLst>
            <pc:docMk/>
            <pc:sldMk cId="3619699107" sldId="274"/>
            <ac:spMk id="3" creationId="{15F2BDA6-CA20-4FAC-BB91-D2EBC69BFB7D}"/>
          </ac:spMkLst>
        </pc:spChg>
        <pc:spChg chg="add mod">
          <ac:chgData name="영훈 이" userId="4f57a4f5dd984a9c" providerId="LiveId" clId="{A413A83F-5EAE-4B9B-884A-2276F1950C77}" dt="2018-12-16T20:15:15.293" v="1900" actId="1035"/>
          <ac:spMkLst>
            <pc:docMk/>
            <pc:sldMk cId="3619699107" sldId="274"/>
            <ac:spMk id="4" creationId="{DB4C62F7-0493-4410-A242-9F92A1A6777A}"/>
          </ac:spMkLst>
        </pc:spChg>
        <pc:spChg chg="add mod">
          <ac:chgData name="영훈 이" userId="4f57a4f5dd984a9c" providerId="LiveId" clId="{A413A83F-5EAE-4B9B-884A-2276F1950C77}" dt="2018-12-16T20:15:15.293" v="1900" actId="1035"/>
          <ac:spMkLst>
            <pc:docMk/>
            <pc:sldMk cId="3619699107" sldId="274"/>
            <ac:spMk id="5" creationId="{623CE619-CCB0-42B2-9FEA-D7C7CCAA65E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A062EC-1D37-4731-9067-A87E0F67F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63B276-E4C4-4E6F-BB8F-D9F180F4E2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8777EB-1E7A-4627-B276-FDC091868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11E92-13A7-4AE7-9409-04C59137C3A5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E80B9C-B2F0-46A1-B541-429124236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3057D5-D6BB-4558-A41C-7AB98F962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1992-F028-41FA-A20F-A2CD48036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441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6A3A83-FA8F-46D6-8CEF-9DAF50C44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80BE0D-0371-4902-AEAD-9776FC94E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75C3D8-10E8-4C45-9CE5-64647A806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11E92-13A7-4AE7-9409-04C59137C3A5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804273-FAB2-465C-9312-1E776991A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A433CF-AD71-434F-996B-C63E0ABF7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1992-F028-41FA-A20F-A2CD48036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968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AF0D6F-B913-496B-9489-A7EB13CD73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9FABC4-3ECB-4AB6-B8E5-013662390F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A993B6-985A-4B7C-804B-FB4DA5CCC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11E92-13A7-4AE7-9409-04C59137C3A5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C26225-C438-42BB-8C19-5DDBF60BA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50440D-17E1-4C50-8375-E5195B3A1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1992-F028-41FA-A20F-A2CD48036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945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13A43-B00C-470F-8680-CEB2CFA64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21298A-B0D6-4110-9D9C-B496D4A1C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739B98-5A94-4035-89C6-E25EEA805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11E92-13A7-4AE7-9409-04C59137C3A5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19B424-C959-48C8-8F9D-B348D39D8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582F0B-C7B0-4825-A629-1FF01F03A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1992-F028-41FA-A20F-A2CD48036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157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BA403C-C62F-46A0-967E-868AD46E2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FBC2F7-49B2-44F0-AD80-2A2028080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E798A6-FA00-4973-A7C6-703A7750F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11E92-13A7-4AE7-9409-04C59137C3A5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A70777-F4B0-4718-A7ED-39F4E6369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7B35B9-4326-4F4E-9F46-7A9DA1CC1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1992-F028-41FA-A20F-A2CD48036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217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B94519-71F0-4808-800E-159AB276F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883BE5-3B14-47CA-87F2-FFD1672CE6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9E4F7B-E2FD-4918-A4F0-F39073817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2F7B10-3A3F-42C3-955B-F3D89DCF6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11E92-13A7-4AE7-9409-04C59137C3A5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1D59E9-445E-4DC1-9BE3-9A739AB86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98E1BA-292D-4427-AF32-A5F8455D7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1992-F028-41FA-A20F-A2CD48036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510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F7AFED-ED55-460E-AABE-063EAAAE7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836420-4C06-4804-89E2-152227AFD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04DB61-31AC-4D79-B49A-33CD56F935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3F0BCF5-76E3-49E0-ACB9-BCE5A2B6F2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11139E-D508-45BB-B9EC-0C93F57433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A5AA25F-CE0B-4DBD-A8A9-9302A76B9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11E92-13A7-4AE7-9409-04C59137C3A5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801CFEA-BDE3-49EB-AFE1-EFE094F68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FDE0F2-CCB1-4CC0-9622-797C33A46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1992-F028-41FA-A20F-A2CD48036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458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4B1016-E55A-4FDE-B37B-8E75DE49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9F5CEA1-0D51-422C-AB22-728114898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11E92-13A7-4AE7-9409-04C59137C3A5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396E7E-94E4-4258-AF71-8BE5A4F0E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E4F2A2-1164-47BC-9C24-240C940EF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1992-F028-41FA-A20F-A2CD48036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099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A2F00FF-6D21-4422-8AF9-03F078688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11E92-13A7-4AE7-9409-04C59137C3A5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7B4B0B-370C-4049-AD30-ED5AAE9B3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8472DE-B778-454A-9995-6A57CB3E2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1992-F028-41FA-A20F-A2CD48036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958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2767E-774E-4318-B5E8-CAB9304A5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F6CF7D-D0F4-4013-89C6-9D783A60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9590D1-6925-47FC-B842-1037B68F8E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69D911-45F4-4D14-AE02-5D68D7B24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11E92-13A7-4AE7-9409-04C59137C3A5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3D6FE7-03C0-4889-B252-5B8540EA1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828465-DDF9-4562-A83B-40385BDB9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1992-F028-41FA-A20F-A2CD48036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243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3148A9-F502-4400-A22E-F26A71AE6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0111A7C-C404-476D-9435-5D486FE772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5726DF-B1B4-4798-9411-1B70363086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A56F15-4A81-43AB-88C2-8C28953B7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11E92-13A7-4AE7-9409-04C59137C3A5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FA0658-AE7A-4BAD-9FD0-36955B408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7BE390-E953-4F20-A66E-FFB93CBF7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1992-F028-41FA-A20F-A2CD48036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896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04BF55-62EB-4DC3-B49B-EAC16C867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B019D2-48F7-4667-9414-9BB1C4327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628D31-D908-4AF2-A21F-07B994C9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11E92-13A7-4AE7-9409-04C59137C3A5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DA0789-5A54-4FF4-BE08-993F5D6AEC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C3F084-2A67-49F3-8CF1-1ACB855254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51992-F028-41FA-A20F-A2CD48036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701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C6608C-7CCE-4FCD-A12E-054C312FA9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메시지 큐를 이용한</a:t>
            </a:r>
            <a:br>
              <a:rPr lang="en-US" altLang="ko-KR" dirty="0"/>
            </a:br>
            <a:r>
              <a:rPr lang="ko-KR" altLang="en-US" dirty="0"/>
              <a:t>협업 캘린더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0B8B58-D1D5-44BE-B62C-1208BAA9AB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r>
              <a:rPr lang="ko-KR" altLang="en-US" dirty="0" err="1"/>
              <a:t>오픈소스리눅스프로그래밍</a:t>
            </a:r>
            <a:r>
              <a:rPr lang="ko-KR" altLang="en-US" dirty="0"/>
              <a:t> 기말과제</a:t>
            </a:r>
            <a:endParaRPr lang="en-US" altLang="ko-KR" dirty="0"/>
          </a:p>
          <a:p>
            <a:r>
              <a:rPr lang="en-US" altLang="ko-KR" dirty="0"/>
              <a:t>201421271 </a:t>
            </a:r>
            <a:r>
              <a:rPr lang="ko-KR" altLang="en-US" dirty="0"/>
              <a:t>이영훈</a:t>
            </a:r>
          </a:p>
        </p:txBody>
      </p:sp>
    </p:spTree>
    <p:extLst>
      <p:ext uri="{BB962C8B-B14F-4D97-AF65-F5344CB8AC3E}">
        <p14:creationId xmlns:p14="http://schemas.microsoft.com/office/powerpoint/2010/main" val="3097365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468075-2494-4432-82B7-17A2E333B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Structure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3D7E58-742E-4FD6-A717-31C83D1D3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캘린더 정보 전송에 사용할 </a:t>
            </a:r>
            <a:r>
              <a:rPr lang="en-US" altLang="ko-KR" dirty="0"/>
              <a:t>Data Structure</a:t>
            </a:r>
          </a:p>
          <a:p>
            <a:pPr lvl="1"/>
            <a:r>
              <a:rPr lang="en-US" altLang="ko-KR" dirty="0"/>
              <a:t>flag : </a:t>
            </a:r>
            <a:r>
              <a:rPr lang="ko-KR" altLang="en-US" dirty="0"/>
              <a:t>어떤 요청인지 구분</a:t>
            </a:r>
            <a:endParaRPr lang="en-US" altLang="ko-KR" dirty="0"/>
          </a:p>
          <a:p>
            <a:pPr lvl="1"/>
            <a:r>
              <a:rPr lang="en-US" altLang="ko-KR" dirty="0" err="1"/>
              <a:t>pid</a:t>
            </a:r>
            <a:r>
              <a:rPr lang="en-US" altLang="ko-KR" dirty="0"/>
              <a:t> : </a:t>
            </a:r>
            <a:r>
              <a:rPr lang="ko-KR" altLang="en-US" dirty="0" err="1"/>
              <a:t>요청자</a:t>
            </a:r>
            <a:r>
              <a:rPr lang="ko-KR" altLang="en-US" dirty="0"/>
              <a:t> 구분</a:t>
            </a:r>
            <a:endParaRPr lang="en-US" altLang="ko-KR" dirty="0"/>
          </a:p>
          <a:p>
            <a:pPr lvl="1"/>
            <a:r>
              <a:rPr lang="en-US" altLang="ko-KR" dirty="0" err="1"/>
              <a:t>calName</a:t>
            </a:r>
            <a:r>
              <a:rPr lang="en-US" altLang="ko-KR" dirty="0"/>
              <a:t> : </a:t>
            </a:r>
            <a:r>
              <a:rPr lang="ko-KR" altLang="en-US" dirty="0"/>
              <a:t>캘린더 이름 저장</a:t>
            </a:r>
            <a:endParaRPr lang="en-US" altLang="ko-KR" dirty="0"/>
          </a:p>
          <a:p>
            <a:pPr lvl="1"/>
            <a:r>
              <a:rPr lang="en-US" altLang="ko-KR" dirty="0"/>
              <a:t>date : </a:t>
            </a:r>
            <a:r>
              <a:rPr lang="ko-KR" altLang="en-US" dirty="0"/>
              <a:t>캘린더 날짜 저장</a:t>
            </a:r>
            <a:endParaRPr lang="en-US" altLang="ko-KR" dirty="0"/>
          </a:p>
          <a:p>
            <a:pPr lvl="1"/>
            <a:r>
              <a:rPr lang="en-US" altLang="ko-KR" dirty="0"/>
              <a:t>memo : </a:t>
            </a:r>
            <a:r>
              <a:rPr lang="ko-KR" altLang="en-US" dirty="0"/>
              <a:t>메모내용 저장</a:t>
            </a:r>
            <a:endParaRPr lang="en-US" altLang="ko-KR" dirty="0"/>
          </a:p>
          <a:p>
            <a:pPr lvl="1"/>
            <a:r>
              <a:rPr lang="en-US" altLang="ko-KR" dirty="0" err="1"/>
              <a:t>memoNum</a:t>
            </a:r>
            <a:r>
              <a:rPr lang="en-US" altLang="ko-KR" dirty="0"/>
              <a:t> : </a:t>
            </a:r>
            <a:r>
              <a:rPr lang="ko-KR" altLang="en-US" dirty="0"/>
              <a:t>메모번호 저장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641ACA-A32E-4A1F-BD0D-4E54414796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618" y="3737032"/>
            <a:ext cx="5118182" cy="226564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6A25A03-79FD-4DF9-9C8A-CECC28B727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801"/>
          <a:stretch/>
        </p:blipFill>
        <p:spPr>
          <a:xfrm>
            <a:off x="6235618" y="2322447"/>
            <a:ext cx="5118182" cy="127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914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4C8919-02AE-4B6E-ABCB-C8581BC63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캘린더 파일 형식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57C583-96F6-4D80-89D5-D87A96060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78278" cy="4351338"/>
          </a:xfrm>
        </p:spPr>
        <p:txBody>
          <a:bodyPr/>
          <a:lstStyle/>
          <a:p>
            <a:r>
              <a:rPr lang="ko-KR" altLang="en-US" dirty="0"/>
              <a:t>메모 </a:t>
            </a:r>
            <a:r>
              <a:rPr lang="ko-KR" altLang="en-US" dirty="0" err="1"/>
              <a:t>한개당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메모개수</a:t>
            </a:r>
            <a:r>
              <a:rPr lang="en-US" altLang="ko-KR" dirty="0"/>
              <a:t>*2+1)</a:t>
            </a:r>
            <a:r>
              <a:rPr lang="ko-KR" altLang="en-US" dirty="0"/>
              <a:t>줄의 </a:t>
            </a:r>
            <a:br>
              <a:rPr lang="en-US" altLang="ko-KR" dirty="0"/>
            </a:br>
            <a:r>
              <a:rPr lang="ko-KR" altLang="en-US" dirty="0"/>
              <a:t>텍스트 데이터로 구성</a:t>
            </a:r>
            <a:endParaRPr lang="en-US" altLang="ko-KR" dirty="0"/>
          </a:p>
          <a:p>
            <a:r>
              <a:rPr lang="ko-KR" altLang="en-US" dirty="0"/>
              <a:t>날짜</a:t>
            </a:r>
            <a:r>
              <a:rPr lang="en-US" altLang="ko-KR" dirty="0"/>
              <a:t>, </a:t>
            </a:r>
            <a:r>
              <a:rPr lang="ko-KR" altLang="en-US" dirty="0"/>
              <a:t>메모번호</a:t>
            </a:r>
            <a:r>
              <a:rPr lang="en-US" altLang="ko-KR" dirty="0"/>
              <a:t>, </a:t>
            </a:r>
            <a:r>
              <a:rPr lang="ko-KR" altLang="en-US" dirty="0"/>
              <a:t>메모내용으로 구성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12E8E98-E7CE-4B32-96BC-E037D1C735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380" y="1690689"/>
            <a:ext cx="3841887" cy="490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21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4C62F7-0493-4410-A242-9F92A1A6777A}"/>
              </a:ext>
            </a:extLst>
          </p:cNvPr>
          <p:cNvSpPr txBox="1"/>
          <p:nvPr/>
        </p:nvSpPr>
        <p:spPr>
          <a:xfrm>
            <a:off x="4185861" y="2050281"/>
            <a:ext cx="382027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/>
              <a:t>Q &amp; 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3CE619-CCB0-42B2-9FEA-D7C7CCAA65EA}"/>
              </a:ext>
            </a:extLst>
          </p:cNvPr>
          <p:cNvSpPr txBox="1"/>
          <p:nvPr/>
        </p:nvSpPr>
        <p:spPr>
          <a:xfrm>
            <a:off x="4665158" y="4015818"/>
            <a:ext cx="28616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/>
              <a:t>감사합니다</a:t>
            </a:r>
            <a:r>
              <a:rPr lang="en-US" altLang="ko-KR" sz="4000" dirty="0"/>
              <a:t>.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619699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5CA5B5-E739-435C-844A-ED931AC2E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4ADA21-B3B2-4C72-BB43-F6B719343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협업을 위해 여러 사람이 함께 접근 가능한</a:t>
            </a:r>
            <a:br>
              <a:rPr lang="en-US" altLang="ko-KR" dirty="0"/>
            </a:br>
            <a:r>
              <a:rPr lang="ko-KR" altLang="en-US" dirty="0"/>
              <a:t>공동 캘린더 프로그램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서버 프로그램과 클라이언트 프로그램으로 구성</a:t>
            </a:r>
            <a:endParaRPr lang="en-US" altLang="ko-KR" dirty="0"/>
          </a:p>
          <a:p>
            <a:pPr lvl="1"/>
            <a:r>
              <a:rPr lang="ko-KR" altLang="en-US" dirty="0"/>
              <a:t>양측 프로그램이 정보를 주고받는데 메시지 큐 사용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서버 프로그램이 실제 데이터를 관리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클라이언트 프로그램은 서버 프로그램에 </a:t>
            </a:r>
            <a:br>
              <a:rPr lang="en-US" altLang="ko-KR" dirty="0"/>
            </a:br>
            <a:r>
              <a:rPr lang="ko-KR" altLang="en-US" dirty="0"/>
              <a:t>조회 혹은 수정할 데이터를 요청</a:t>
            </a:r>
          </a:p>
        </p:txBody>
      </p:sp>
    </p:spTree>
    <p:extLst>
      <p:ext uri="{BB962C8B-B14F-4D97-AF65-F5344CB8AC3E}">
        <p14:creationId xmlns:p14="http://schemas.microsoft.com/office/powerpoint/2010/main" val="3659514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3CC3E1-64E8-48C0-AABD-C9A62DB96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아키텍처</a:t>
            </a:r>
          </a:p>
        </p:txBody>
      </p:sp>
      <p:pic>
        <p:nvPicPr>
          <p:cNvPr id="5" name="그래픽 4" descr="컴퓨터">
            <a:extLst>
              <a:ext uri="{FF2B5EF4-FFF2-40B4-BE49-F238E27FC236}">
                <a16:creationId xmlns:a16="http://schemas.microsoft.com/office/drawing/2014/main" id="{F61E8D4A-9C0A-4951-810A-61E5D01AE3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65574" y="1150873"/>
            <a:ext cx="1785730" cy="1785730"/>
          </a:xfrm>
          <a:prstGeom prst="rect">
            <a:avLst/>
          </a:prstGeom>
        </p:spPr>
      </p:pic>
      <p:pic>
        <p:nvPicPr>
          <p:cNvPr id="7" name="그래픽 6" descr="모니터">
            <a:extLst>
              <a:ext uri="{FF2B5EF4-FFF2-40B4-BE49-F238E27FC236}">
                <a16:creationId xmlns:a16="http://schemas.microsoft.com/office/drawing/2014/main" id="{CE3F992E-E0C8-4609-BA52-15238CBB63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12056" y="4663518"/>
            <a:ext cx="914400" cy="914400"/>
          </a:xfrm>
          <a:prstGeom prst="rect">
            <a:avLst/>
          </a:prstGeom>
        </p:spPr>
      </p:pic>
      <p:pic>
        <p:nvPicPr>
          <p:cNvPr id="8" name="그래픽 7" descr="모니터">
            <a:extLst>
              <a:ext uri="{FF2B5EF4-FFF2-40B4-BE49-F238E27FC236}">
                <a16:creationId xmlns:a16="http://schemas.microsoft.com/office/drawing/2014/main" id="{421D753D-BE04-4046-965F-7720B09EE8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37881" y="4663518"/>
            <a:ext cx="914400" cy="914400"/>
          </a:xfrm>
          <a:prstGeom prst="rect">
            <a:avLst/>
          </a:prstGeom>
        </p:spPr>
      </p:pic>
      <p:pic>
        <p:nvPicPr>
          <p:cNvPr id="9" name="그래픽 8" descr="모니터">
            <a:extLst>
              <a:ext uri="{FF2B5EF4-FFF2-40B4-BE49-F238E27FC236}">
                <a16:creationId xmlns:a16="http://schemas.microsoft.com/office/drawing/2014/main" id="{B3984FEA-A0CF-4928-AE9B-3CDDB0A079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19799" y="4663518"/>
            <a:ext cx="914400" cy="914400"/>
          </a:xfrm>
          <a:prstGeom prst="rect">
            <a:avLst/>
          </a:prstGeom>
        </p:spPr>
      </p:pic>
      <p:pic>
        <p:nvPicPr>
          <p:cNvPr id="10" name="그래픽 9" descr="모니터">
            <a:extLst>
              <a:ext uri="{FF2B5EF4-FFF2-40B4-BE49-F238E27FC236}">
                <a16:creationId xmlns:a16="http://schemas.microsoft.com/office/drawing/2014/main" id="{AF2F94CA-60C1-4EB0-B498-372A784DB6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26518" y="4663518"/>
            <a:ext cx="914400" cy="914400"/>
          </a:xfrm>
          <a:prstGeom prst="rect">
            <a:avLst/>
          </a:prstGeom>
        </p:spPr>
      </p:pic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6B5D0B76-0172-4BBA-A36C-6290A840CE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43231" y="1706977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695D07B-1D27-4941-8AFF-6B08E8EDF75A}"/>
              </a:ext>
            </a:extLst>
          </p:cNvPr>
          <p:cNvSpPr txBox="1"/>
          <p:nvPr/>
        </p:nvSpPr>
        <p:spPr>
          <a:xfrm>
            <a:off x="7301717" y="4363195"/>
            <a:ext cx="7537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/>
              <a:t>…</a:t>
            </a:r>
            <a:endParaRPr lang="ko-KR" altLang="en-US" sz="6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9AF20D-00CD-4660-A8CE-2E0F44A80ECC}"/>
              </a:ext>
            </a:extLst>
          </p:cNvPr>
          <p:cNvSpPr txBox="1"/>
          <p:nvPr/>
        </p:nvSpPr>
        <p:spPr>
          <a:xfrm>
            <a:off x="6232732" y="1041272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서버 프로그램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EEC8FC-276A-4B1D-BC0C-CC9EE3FAC486}"/>
              </a:ext>
            </a:extLst>
          </p:cNvPr>
          <p:cNvSpPr txBox="1"/>
          <p:nvPr/>
        </p:nvSpPr>
        <p:spPr>
          <a:xfrm>
            <a:off x="5216312" y="5687813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클라이언트 프로그램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5CDDE39-89B0-4E62-A0D9-53EEE6C6F88E}"/>
              </a:ext>
            </a:extLst>
          </p:cNvPr>
          <p:cNvSpPr/>
          <p:nvPr/>
        </p:nvSpPr>
        <p:spPr>
          <a:xfrm>
            <a:off x="2941983" y="4581939"/>
            <a:ext cx="6818243" cy="2007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789D8AC-8F40-4AFE-B884-4BF6F1E32A0F}"/>
              </a:ext>
            </a:extLst>
          </p:cNvPr>
          <p:cNvSpPr/>
          <p:nvPr/>
        </p:nvSpPr>
        <p:spPr>
          <a:xfrm>
            <a:off x="4035288" y="477079"/>
            <a:ext cx="4705962" cy="24595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487D0CD-1C2D-4542-987C-35A5503F1497}"/>
              </a:ext>
            </a:extLst>
          </p:cNvPr>
          <p:cNvCxnSpPr>
            <a:cxnSpLocks/>
          </p:cNvCxnSpPr>
          <p:nvPr/>
        </p:nvCxnSpPr>
        <p:spPr>
          <a:xfrm>
            <a:off x="5809225" y="4047969"/>
            <a:ext cx="0" cy="533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652C34A-7407-49C9-9809-C53C56C40F18}"/>
              </a:ext>
            </a:extLst>
          </p:cNvPr>
          <p:cNvCxnSpPr>
            <a:cxnSpLocks/>
          </p:cNvCxnSpPr>
          <p:nvPr/>
        </p:nvCxnSpPr>
        <p:spPr>
          <a:xfrm flipV="1">
            <a:off x="6698529" y="4059964"/>
            <a:ext cx="0" cy="521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AC0540B-07EC-4078-9E5A-8BAAD9902609}"/>
              </a:ext>
            </a:extLst>
          </p:cNvPr>
          <p:cNvSpPr txBox="1"/>
          <p:nvPr/>
        </p:nvSpPr>
        <p:spPr>
          <a:xfrm>
            <a:off x="6934199" y="4127542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수정할 캘린더 정보 전송</a:t>
            </a:r>
            <a:endParaRPr lang="en-US" altLang="ko-KR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6A8FD75-C6D3-4BB8-BDEB-562583EBAD7C}"/>
              </a:ext>
            </a:extLst>
          </p:cNvPr>
          <p:cNvSpPr txBox="1"/>
          <p:nvPr/>
        </p:nvSpPr>
        <p:spPr>
          <a:xfrm>
            <a:off x="3057331" y="3018182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조회할 캘린더 정보 전송</a:t>
            </a:r>
            <a:endParaRPr lang="en-US" altLang="ko-KR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39E0A35-04E6-436E-85B2-282DA310E094}"/>
              </a:ext>
            </a:extLst>
          </p:cNvPr>
          <p:cNvSpPr/>
          <p:nvPr/>
        </p:nvSpPr>
        <p:spPr>
          <a:xfrm>
            <a:off x="4655099" y="3503767"/>
            <a:ext cx="3392010" cy="5442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Message</a:t>
            </a:r>
            <a:r>
              <a:rPr lang="ko-KR" altLang="en-US" dirty="0"/>
              <a:t> </a:t>
            </a:r>
            <a:r>
              <a:rPr lang="en-US" altLang="ko-KR" dirty="0"/>
              <a:t>Queue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CE70091-1FAE-48BB-8375-4F6AD317D0B3}"/>
              </a:ext>
            </a:extLst>
          </p:cNvPr>
          <p:cNvSpPr txBox="1"/>
          <p:nvPr/>
        </p:nvSpPr>
        <p:spPr>
          <a:xfrm>
            <a:off x="4484790" y="1138269"/>
            <a:ext cx="142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캘린더 정보</a:t>
            </a:r>
            <a:endParaRPr lang="en-US" altLang="ko-KR" dirty="0"/>
          </a:p>
          <a:p>
            <a:r>
              <a:rPr lang="ko-KR" altLang="en-US" dirty="0"/>
              <a:t>파일로 저장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0D34E1B-FC78-4ED0-8BAE-501268A45D19}"/>
              </a:ext>
            </a:extLst>
          </p:cNvPr>
          <p:cNvSpPr txBox="1"/>
          <p:nvPr/>
        </p:nvSpPr>
        <p:spPr>
          <a:xfrm>
            <a:off x="5406269" y="598038"/>
            <a:ext cx="19639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캘린더 파일 관리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DB09DB8-0914-416F-A969-8391F3B4A832}"/>
              </a:ext>
            </a:extLst>
          </p:cNvPr>
          <p:cNvSpPr txBox="1"/>
          <p:nvPr/>
        </p:nvSpPr>
        <p:spPr>
          <a:xfrm>
            <a:off x="5019143" y="6094099"/>
            <a:ext cx="27382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캘린더 조회 및 수정요청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168567F-03DE-407E-A02A-E134DA7F7C66}"/>
              </a:ext>
            </a:extLst>
          </p:cNvPr>
          <p:cNvCxnSpPr>
            <a:cxnSpLocks/>
          </p:cNvCxnSpPr>
          <p:nvPr/>
        </p:nvCxnSpPr>
        <p:spPr>
          <a:xfrm>
            <a:off x="5809225" y="2936603"/>
            <a:ext cx="0" cy="533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DB91E08-FCE4-4C8A-B868-90827FE20921}"/>
              </a:ext>
            </a:extLst>
          </p:cNvPr>
          <p:cNvCxnSpPr>
            <a:cxnSpLocks/>
          </p:cNvCxnSpPr>
          <p:nvPr/>
        </p:nvCxnSpPr>
        <p:spPr>
          <a:xfrm flipV="1">
            <a:off x="6698529" y="2948598"/>
            <a:ext cx="0" cy="521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889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867181-275F-4C9A-BC77-39EA6653E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각 프로그램 기능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8552511-54DA-4792-9B1F-7B24226DA339}"/>
              </a:ext>
            </a:extLst>
          </p:cNvPr>
          <p:cNvSpPr/>
          <p:nvPr/>
        </p:nvSpPr>
        <p:spPr>
          <a:xfrm>
            <a:off x="784888" y="1451113"/>
            <a:ext cx="4870174" cy="511133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AC1074A-80F8-421A-AFEA-4DA5C7DF8A0D}"/>
              </a:ext>
            </a:extLst>
          </p:cNvPr>
          <p:cNvSpPr/>
          <p:nvPr/>
        </p:nvSpPr>
        <p:spPr>
          <a:xfrm>
            <a:off x="6508659" y="1451113"/>
            <a:ext cx="4870174" cy="5111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DF8814-179A-4553-8F05-1CE0FBF94312}"/>
              </a:ext>
            </a:extLst>
          </p:cNvPr>
          <p:cNvSpPr txBox="1"/>
          <p:nvPr/>
        </p:nvSpPr>
        <p:spPr>
          <a:xfrm>
            <a:off x="2394268" y="169068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서버 프로그램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AC8A6C-80A1-4A69-A576-8FF72BF5EC08}"/>
              </a:ext>
            </a:extLst>
          </p:cNvPr>
          <p:cNvSpPr txBox="1"/>
          <p:nvPr/>
        </p:nvSpPr>
        <p:spPr>
          <a:xfrm>
            <a:off x="7771790" y="1690688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클라이언트 프로그램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6E67DA1-C835-43C5-A97B-C62844736769}"/>
              </a:ext>
            </a:extLst>
          </p:cNvPr>
          <p:cNvSpPr/>
          <p:nvPr/>
        </p:nvSpPr>
        <p:spPr>
          <a:xfrm>
            <a:off x="6806830" y="2236577"/>
            <a:ext cx="4241379" cy="181886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조회기능</a:t>
            </a:r>
            <a:endParaRPr lang="en-US" altLang="ko-KR" dirty="0"/>
          </a:p>
          <a:p>
            <a:pPr algn="ctr"/>
            <a:r>
              <a:rPr lang="ko-KR" altLang="en-US" dirty="0"/>
              <a:t>보고싶은 캘린더의 메모 정보를 </a:t>
            </a:r>
            <a:br>
              <a:rPr lang="en-US" altLang="ko-KR" dirty="0"/>
            </a:br>
            <a:r>
              <a:rPr lang="ko-KR" altLang="en-US" dirty="0"/>
              <a:t>서버 프로그램으로 요청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EBE3A0C-FE5D-462A-9E7F-419BBB3D65D9}"/>
              </a:ext>
            </a:extLst>
          </p:cNvPr>
          <p:cNvSpPr/>
          <p:nvPr/>
        </p:nvSpPr>
        <p:spPr>
          <a:xfrm>
            <a:off x="6806831" y="4231995"/>
            <a:ext cx="4241378" cy="181886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수정기능</a:t>
            </a:r>
            <a:endParaRPr lang="en-US" altLang="ko-KR" dirty="0"/>
          </a:p>
          <a:p>
            <a:pPr algn="ctr"/>
            <a:r>
              <a:rPr lang="ko-KR" altLang="en-US" dirty="0"/>
              <a:t>수정하고 싶은 메모 정보를 </a:t>
            </a:r>
            <a:br>
              <a:rPr lang="en-US" altLang="ko-KR" dirty="0"/>
            </a:br>
            <a:r>
              <a:rPr lang="ko-KR" altLang="en-US" dirty="0"/>
              <a:t>서버 프로그램으로 요청</a:t>
            </a:r>
            <a:endParaRPr lang="en-US" altLang="ko-KR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C6492EB-9FC0-4B23-A9DC-1B28DEE53B90}"/>
              </a:ext>
            </a:extLst>
          </p:cNvPr>
          <p:cNvSpPr/>
          <p:nvPr/>
        </p:nvSpPr>
        <p:spPr>
          <a:xfrm>
            <a:off x="1026739" y="3054759"/>
            <a:ext cx="4257670" cy="11281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저장기능</a:t>
            </a:r>
            <a:endParaRPr lang="en-US" altLang="ko-KR" dirty="0"/>
          </a:p>
          <a:p>
            <a:pPr algn="ctr"/>
            <a:r>
              <a:rPr lang="ko-KR" altLang="en-US" dirty="0"/>
              <a:t>수정할 정보를 전송 받으면</a:t>
            </a:r>
            <a:br>
              <a:rPr lang="en-US" altLang="ko-KR" dirty="0"/>
            </a:br>
            <a:r>
              <a:rPr lang="ko-KR" altLang="en-US" dirty="0"/>
              <a:t> 해당 캘린더에 정보 저장</a:t>
            </a:r>
            <a:endParaRPr lang="en-US" altLang="ko-KR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1FAC75C-D46F-45E7-9CF2-D0D5D59A9522}"/>
              </a:ext>
            </a:extLst>
          </p:cNvPr>
          <p:cNvSpPr/>
          <p:nvPr/>
        </p:nvSpPr>
        <p:spPr>
          <a:xfrm>
            <a:off x="1036468" y="5379389"/>
            <a:ext cx="4257670" cy="93986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조회기능</a:t>
            </a:r>
            <a:endParaRPr lang="en-US" altLang="ko-KR" dirty="0"/>
          </a:p>
          <a:p>
            <a:pPr algn="ctr"/>
            <a:r>
              <a:rPr lang="ko-KR" altLang="en-US" dirty="0"/>
              <a:t>확인할 캘린더 날짜를 입력하면 저장된 캘린더 정보를 조회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8CF8567-D418-4E7E-AFE3-9B965DEB5B38}"/>
              </a:ext>
            </a:extLst>
          </p:cNvPr>
          <p:cNvSpPr/>
          <p:nvPr/>
        </p:nvSpPr>
        <p:spPr>
          <a:xfrm>
            <a:off x="1026739" y="4222075"/>
            <a:ext cx="4257670" cy="11281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전송기능</a:t>
            </a:r>
            <a:endParaRPr lang="en-US" altLang="ko-KR" dirty="0"/>
          </a:p>
          <a:p>
            <a:pPr algn="ctr"/>
            <a:r>
              <a:rPr lang="ko-KR" altLang="en-US" dirty="0"/>
              <a:t>클라이언트 프로그램에서 조회 요청을 받을 시에 캘린더 정보를 전송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9B335BBD-8E6D-4EB3-B85A-5C7C04E55DAD}"/>
              </a:ext>
            </a:extLst>
          </p:cNvPr>
          <p:cNvSpPr/>
          <p:nvPr/>
        </p:nvSpPr>
        <p:spPr>
          <a:xfrm>
            <a:off x="1026739" y="2030836"/>
            <a:ext cx="4257671" cy="99446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관리기능</a:t>
            </a:r>
            <a:endParaRPr lang="en-US" altLang="ko-KR" dirty="0"/>
          </a:p>
          <a:p>
            <a:pPr algn="ctr"/>
            <a:r>
              <a:rPr lang="ko-KR" altLang="en-US" dirty="0"/>
              <a:t>여러 종류의 캘린더를 생성 및 삭제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60822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43D783-DD1D-4167-877F-E0422EB49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 프로그램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56349-996F-4B82-BC2F-1BFCCE757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4793"/>
            <a:ext cx="10515600" cy="4351338"/>
          </a:xfrm>
        </p:spPr>
        <p:txBody>
          <a:bodyPr>
            <a:noAutofit/>
          </a:bodyPr>
          <a:lstStyle/>
          <a:p>
            <a:r>
              <a:rPr lang="en-US" altLang="ko-KR" dirty="0"/>
              <a:t>sf1:</a:t>
            </a:r>
            <a:r>
              <a:rPr lang="ko-KR" altLang="en-US" dirty="0"/>
              <a:t>관리기능</a:t>
            </a:r>
            <a:endParaRPr lang="en-US" altLang="ko-KR" dirty="0"/>
          </a:p>
          <a:p>
            <a:pPr lvl="1"/>
            <a:r>
              <a:rPr lang="ko-KR" altLang="en-US" dirty="0" err="1"/>
              <a:t>행사캘린더</a:t>
            </a:r>
            <a:r>
              <a:rPr lang="en-US" altLang="ko-KR" dirty="0"/>
              <a:t>, </a:t>
            </a:r>
            <a:r>
              <a:rPr lang="ko-KR" altLang="en-US" dirty="0" err="1"/>
              <a:t>과제캘린더</a:t>
            </a:r>
            <a:r>
              <a:rPr lang="ko-KR" altLang="en-US" dirty="0"/>
              <a:t> 등 여러 종류의 캘린더를 생성 및 삭제</a:t>
            </a:r>
            <a:endParaRPr lang="en-US" altLang="ko-KR" dirty="0"/>
          </a:p>
          <a:p>
            <a:pPr lvl="1"/>
            <a:r>
              <a:rPr lang="ko-KR" altLang="en-US" dirty="0"/>
              <a:t>각 캘린더는 각각의 파일로 저장하여 관리</a:t>
            </a:r>
            <a:endParaRPr lang="en-US" altLang="ko-KR" dirty="0"/>
          </a:p>
          <a:p>
            <a:pPr lvl="1"/>
            <a:r>
              <a:rPr lang="ko-KR" altLang="en-US" dirty="0"/>
              <a:t>파일명으로 각 캘린더를 구분</a:t>
            </a:r>
            <a:endParaRPr lang="en-US" altLang="ko-KR" dirty="0"/>
          </a:p>
          <a:p>
            <a:pPr lvl="1"/>
            <a:r>
              <a:rPr lang="ko-KR" altLang="en-US" dirty="0"/>
              <a:t>각 파일에는 날짜</a:t>
            </a:r>
            <a:r>
              <a:rPr lang="en-US" altLang="ko-KR" dirty="0"/>
              <a:t>, </a:t>
            </a:r>
            <a:r>
              <a:rPr lang="ko-KR" altLang="en-US" dirty="0"/>
              <a:t>메모 정보를 포함</a:t>
            </a:r>
            <a:endParaRPr lang="en-US" altLang="ko-KR" dirty="0"/>
          </a:p>
          <a:p>
            <a:pPr lvl="1"/>
            <a:endParaRPr lang="en-US" altLang="ko-KR" sz="1600" dirty="0"/>
          </a:p>
          <a:p>
            <a:r>
              <a:rPr lang="en-US" altLang="ko-KR" dirty="0"/>
              <a:t>sf2:</a:t>
            </a:r>
            <a:r>
              <a:rPr lang="ko-KR" altLang="en-US" dirty="0"/>
              <a:t>저장기능</a:t>
            </a:r>
            <a:endParaRPr lang="en-US" altLang="ko-KR" dirty="0"/>
          </a:p>
          <a:p>
            <a:pPr lvl="1"/>
            <a:r>
              <a:rPr lang="ko-KR" altLang="en-US" dirty="0"/>
              <a:t>클라이언트 프로그램에서 수정요청을 받으면 캘린더 파일의 정보를 불러온 뒤 수정</a:t>
            </a:r>
            <a:r>
              <a:rPr lang="en-US" altLang="ko-KR" dirty="0"/>
              <a:t> </a:t>
            </a:r>
            <a:r>
              <a:rPr lang="ko-KR" altLang="en-US" dirty="0"/>
              <a:t>후 저장</a:t>
            </a:r>
            <a:endParaRPr lang="en-US" altLang="ko-KR" dirty="0"/>
          </a:p>
          <a:p>
            <a:pPr lvl="1"/>
            <a:r>
              <a:rPr lang="ko-KR" altLang="en-US" dirty="0"/>
              <a:t>해당 날짜에 메모를 추가 혹은 해당 날짜의 메모 삭제 가능</a:t>
            </a:r>
            <a:endParaRPr lang="en-US" altLang="ko-KR" dirty="0"/>
          </a:p>
          <a:p>
            <a:pPr lvl="1"/>
            <a:r>
              <a:rPr lang="ko-KR" altLang="en-US" dirty="0"/>
              <a:t>수정요청 메시지에는 캘린더 이름</a:t>
            </a:r>
            <a:r>
              <a:rPr lang="en-US" altLang="ko-KR" dirty="0"/>
              <a:t>, </a:t>
            </a:r>
            <a:r>
              <a:rPr lang="ko-KR" altLang="en-US" dirty="0"/>
              <a:t>수정할 날짜</a:t>
            </a:r>
            <a:r>
              <a:rPr lang="en-US" altLang="ko-KR" dirty="0"/>
              <a:t>, </a:t>
            </a:r>
            <a:r>
              <a:rPr lang="ko-KR" altLang="en-US" dirty="0"/>
              <a:t>작성할 메모 정보 포함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15672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61E712-C26F-492A-8D15-87333BF60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 프로그램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CC10F9-EBA3-497F-99F9-65E6ADD16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sf3:</a:t>
            </a:r>
            <a:r>
              <a:rPr lang="ko-KR" altLang="en-US" dirty="0"/>
              <a:t>전송기능</a:t>
            </a:r>
            <a:endParaRPr lang="en-US" altLang="ko-KR" dirty="0"/>
          </a:p>
          <a:p>
            <a:pPr lvl="1"/>
            <a:r>
              <a:rPr lang="ko-KR" altLang="en-US" dirty="0"/>
              <a:t>클라이언트 프로그램에서 조회요청을 받으면 해당하는 캘린더 파일을 불러온 뒤 요청 받은 날짜의 메모를 클라이언트에 전송</a:t>
            </a:r>
            <a:endParaRPr lang="en-US" altLang="ko-KR" dirty="0"/>
          </a:p>
          <a:p>
            <a:pPr lvl="1"/>
            <a:r>
              <a:rPr lang="ko-KR" altLang="en-US" dirty="0"/>
              <a:t>응답은 전송한 프로세스의 </a:t>
            </a:r>
            <a:r>
              <a:rPr lang="en-US" altLang="ko-KR" dirty="0" err="1"/>
              <a:t>pid</a:t>
            </a:r>
            <a:r>
              <a:rPr lang="ko-KR" altLang="en-US" dirty="0"/>
              <a:t>값을 담아 수신자를 구분</a:t>
            </a:r>
            <a:endParaRPr lang="en-US" altLang="ko-KR" dirty="0"/>
          </a:p>
          <a:p>
            <a:pPr lvl="1"/>
            <a:r>
              <a:rPr lang="ko-KR" altLang="en-US" dirty="0"/>
              <a:t>전송하는 메시지에는 캘린더 이름</a:t>
            </a:r>
            <a:r>
              <a:rPr lang="en-US" altLang="ko-KR" dirty="0"/>
              <a:t>, </a:t>
            </a:r>
            <a:r>
              <a:rPr lang="ko-KR" altLang="en-US" dirty="0"/>
              <a:t>날짜</a:t>
            </a:r>
            <a:r>
              <a:rPr lang="en-US" altLang="ko-KR" dirty="0"/>
              <a:t>, </a:t>
            </a:r>
            <a:r>
              <a:rPr lang="ko-KR" altLang="en-US" dirty="0"/>
              <a:t>메모 정보를 포함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sf4:</a:t>
            </a:r>
            <a:r>
              <a:rPr lang="ko-KR" altLang="en-US" dirty="0"/>
              <a:t>조회기능</a:t>
            </a:r>
            <a:endParaRPr lang="en-US" altLang="ko-KR" dirty="0"/>
          </a:p>
          <a:p>
            <a:pPr lvl="1"/>
            <a:r>
              <a:rPr lang="ko-KR" altLang="en-US" dirty="0"/>
              <a:t>조회하고 싶은 캘린더를 지정하면 해당 캘린더 파일을 불러온 뒤 정보들을 출력형식으로 화면에 출력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0081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01549-228C-4D21-BEBD-52543C44D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클라이언트 프로그램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A92C31-DC6B-49A8-B66E-2FAC24CEC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cf1:</a:t>
            </a:r>
            <a:r>
              <a:rPr lang="ko-KR" altLang="en-US" dirty="0"/>
              <a:t>조회기능</a:t>
            </a:r>
            <a:endParaRPr lang="en-US" altLang="ko-KR" dirty="0"/>
          </a:p>
          <a:p>
            <a:pPr lvl="1"/>
            <a:r>
              <a:rPr lang="ko-KR" altLang="en-US" dirty="0"/>
              <a:t>조회하고 싶은 캘린더의 이름과 날짜를 서버 프로그램으로 전송</a:t>
            </a:r>
            <a:endParaRPr lang="en-US" altLang="ko-KR" dirty="0"/>
          </a:p>
          <a:p>
            <a:pPr lvl="1"/>
            <a:r>
              <a:rPr lang="ko-KR" altLang="en-US" dirty="0"/>
              <a:t>서버 프로그램으로부터 메모내용을 전송 받으면 출력형식으로 출력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cf2:</a:t>
            </a:r>
            <a:r>
              <a:rPr lang="ko-KR" altLang="en-US" dirty="0"/>
              <a:t>수정기능</a:t>
            </a:r>
            <a:endParaRPr lang="en-US" altLang="ko-KR" dirty="0"/>
          </a:p>
          <a:p>
            <a:pPr lvl="1"/>
            <a:r>
              <a:rPr lang="ko-KR" altLang="en-US" dirty="0"/>
              <a:t>수정하고 싶은 캘린더 이름</a:t>
            </a:r>
            <a:r>
              <a:rPr lang="en-US" altLang="ko-KR" dirty="0"/>
              <a:t>, </a:t>
            </a:r>
            <a:r>
              <a:rPr lang="ko-KR" altLang="en-US" dirty="0"/>
              <a:t>날짜</a:t>
            </a:r>
            <a:r>
              <a:rPr lang="en-US" altLang="ko-KR" dirty="0"/>
              <a:t>, </a:t>
            </a:r>
            <a:r>
              <a:rPr lang="ko-KR" altLang="en-US" dirty="0"/>
              <a:t>메모내용을 서버 프로그램으로 전송</a:t>
            </a:r>
            <a:endParaRPr lang="en-US" altLang="ko-KR" dirty="0"/>
          </a:p>
          <a:p>
            <a:pPr lvl="1"/>
            <a:r>
              <a:rPr lang="ko-KR" altLang="en-US" dirty="0"/>
              <a:t>캘린더에 메모정보를 추가 혹은 삭제요청</a:t>
            </a:r>
            <a:r>
              <a:rPr lang="en-US" altLang="ko-KR" dirty="0"/>
              <a:t> </a:t>
            </a:r>
            <a:r>
              <a:rPr lang="ko-KR" altLang="en-US" dirty="0"/>
              <a:t>가능</a:t>
            </a:r>
          </a:p>
        </p:txBody>
      </p:sp>
    </p:spTree>
    <p:extLst>
      <p:ext uri="{BB962C8B-B14F-4D97-AF65-F5344CB8AC3E}">
        <p14:creationId xmlns:p14="http://schemas.microsoft.com/office/powerpoint/2010/main" val="3411543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943F4A-DBC2-4F41-8F03-B55A4FF55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동작방식</a:t>
            </a:r>
          </a:p>
        </p:txBody>
      </p:sp>
      <p:sp>
        <p:nvSpPr>
          <p:cNvPr id="4" name="순서도: 수행의 시작/종료 3">
            <a:extLst>
              <a:ext uri="{FF2B5EF4-FFF2-40B4-BE49-F238E27FC236}">
                <a16:creationId xmlns:a16="http://schemas.microsoft.com/office/drawing/2014/main" id="{DA3C36E9-D131-4DA2-8648-D9C18E1A5240}"/>
              </a:ext>
            </a:extLst>
          </p:cNvPr>
          <p:cNvSpPr/>
          <p:nvPr/>
        </p:nvSpPr>
        <p:spPr>
          <a:xfrm>
            <a:off x="2674585" y="1313422"/>
            <a:ext cx="1374742" cy="38964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Server </a:t>
            </a:r>
            <a:r>
              <a:rPr lang="ko-KR" altLang="en-US" sz="1200" dirty="0"/>
              <a:t>시작</a:t>
            </a:r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15DF7010-82B4-434E-998C-2C01FE2269A3}"/>
              </a:ext>
            </a:extLst>
          </p:cNvPr>
          <p:cNvSpPr/>
          <p:nvPr/>
        </p:nvSpPr>
        <p:spPr>
          <a:xfrm>
            <a:off x="7976648" y="1315515"/>
            <a:ext cx="1374742" cy="38964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Client </a:t>
            </a:r>
            <a:r>
              <a:rPr lang="ko-KR" altLang="en-US" sz="1200" dirty="0"/>
              <a:t>시작</a:t>
            </a:r>
          </a:p>
        </p:txBody>
      </p:sp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43DDE020-52E6-45B0-8946-FE7C42C8105B}"/>
              </a:ext>
            </a:extLst>
          </p:cNvPr>
          <p:cNvSpPr/>
          <p:nvPr/>
        </p:nvSpPr>
        <p:spPr>
          <a:xfrm>
            <a:off x="2667766" y="3602012"/>
            <a:ext cx="1374742" cy="52790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sf1(</a:t>
            </a:r>
            <a:r>
              <a:rPr lang="ko-KR" altLang="en-US" sz="1200" dirty="0"/>
              <a:t>관리기능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7" name="순서도: 처리 6">
            <a:extLst>
              <a:ext uri="{FF2B5EF4-FFF2-40B4-BE49-F238E27FC236}">
                <a16:creationId xmlns:a16="http://schemas.microsoft.com/office/drawing/2014/main" id="{ECE366F6-290F-4CAC-B5E9-8DEE5E4F273B}"/>
              </a:ext>
            </a:extLst>
          </p:cNvPr>
          <p:cNvSpPr/>
          <p:nvPr/>
        </p:nvSpPr>
        <p:spPr>
          <a:xfrm>
            <a:off x="2667766" y="4129913"/>
            <a:ext cx="1374742" cy="52790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sf4(</a:t>
            </a:r>
            <a:r>
              <a:rPr lang="ko-KR" altLang="en-US" sz="1200" dirty="0"/>
              <a:t>조회기능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8" name="순서도: 처리 7">
            <a:extLst>
              <a:ext uri="{FF2B5EF4-FFF2-40B4-BE49-F238E27FC236}">
                <a16:creationId xmlns:a16="http://schemas.microsoft.com/office/drawing/2014/main" id="{6EB6F948-350E-4EA0-9A4A-4586121C5C24}"/>
              </a:ext>
            </a:extLst>
          </p:cNvPr>
          <p:cNvSpPr/>
          <p:nvPr/>
        </p:nvSpPr>
        <p:spPr>
          <a:xfrm>
            <a:off x="8004928" y="3338062"/>
            <a:ext cx="1374742" cy="52790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cf1(</a:t>
            </a:r>
            <a:r>
              <a:rPr lang="ko-KR" altLang="en-US" sz="1200" dirty="0"/>
              <a:t>조회기능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9" name="순서도: 처리 8">
            <a:extLst>
              <a:ext uri="{FF2B5EF4-FFF2-40B4-BE49-F238E27FC236}">
                <a16:creationId xmlns:a16="http://schemas.microsoft.com/office/drawing/2014/main" id="{9109AC3C-9077-4C6D-AD04-03FABDA27570}"/>
              </a:ext>
            </a:extLst>
          </p:cNvPr>
          <p:cNvSpPr/>
          <p:nvPr/>
        </p:nvSpPr>
        <p:spPr>
          <a:xfrm>
            <a:off x="8004928" y="3865963"/>
            <a:ext cx="1374742" cy="52790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cf2(</a:t>
            </a:r>
            <a:r>
              <a:rPr lang="ko-KR" altLang="en-US" sz="1200" dirty="0"/>
              <a:t>수정기능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0" name="순서도: 처리 9">
            <a:extLst>
              <a:ext uri="{FF2B5EF4-FFF2-40B4-BE49-F238E27FC236}">
                <a16:creationId xmlns:a16="http://schemas.microsoft.com/office/drawing/2014/main" id="{8209CF76-19E1-43A5-84B6-7173113D1FD6}"/>
              </a:ext>
            </a:extLst>
          </p:cNvPr>
          <p:cNvSpPr/>
          <p:nvPr/>
        </p:nvSpPr>
        <p:spPr>
          <a:xfrm>
            <a:off x="4659179" y="3603018"/>
            <a:ext cx="1374742" cy="52790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sf2(</a:t>
            </a:r>
            <a:r>
              <a:rPr lang="ko-KR" altLang="en-US" sz="1200" dirty="0"/>
              <a:t>저장기능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1" name="순서도: 처리 10">
            <a:extLst>
              <a:ext uri="{FF2B5EF4-FFF2-40B4-BE49-F238E27FC236}">
                <a16:creationId xmlns:a16="http://schemas.microsoft.com/office/drawing/2014/main" id="{DCB22B81-65C2-4ED2-9095-2E6751C65666}"/>
              </a:ext>
            </a:extLst>
          </p:cNvPr>
          <p:cNvSpPr/>
          <p:nvPr/>
        </p:nvSpPr>
        <p:spPr>
          <a:xfrm>
            <a:off x="4659179" y="4130919"/>
            <a:ext cx="1374742" cy="52790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sf3(</a:t>
            </a:r>
            <a:r>
              <a:rPr lang="ko-KR" altLang="en-US" sz="1200" dirty="0"/>
              <a:t>전송기능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2" name="순서도: 자기 디스크 11">
            <a:extLst>
              <a:ext uri="{FF2B5EF4-FFF2-40B4-BE49-F238E27FC236}">
                <a16:creationId xmlns:a16="http://schemas.microsoft.com/office/drawing/2014/main" id="{DF05680C-EB8A-4B9C-8A34-99857A690BB1}"/>
              </a:ext>
            </a:extLst>
          </p:cNvPr>
          <p:cNvSpPr/>
          <p:nvPr/>
        </p:nvSpPr>
        <p:spPr>
          <a:xfrm>
            <a:off x="4479787" y="5995449"/>
            <a:ext cx="724864" cy="61369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캘린더</a:t>
            </a:r>
            <a:endParaRPr lang="en-US" altLang="ko-KR" sz="1200" dirty="0"/>
          </a:p>
          <a:p>
            <a:pPr algn="ctr"/>
            <a:r>
              <a:rPr lang="ko-KR" altLang="en-US" sz="1200" dirty="0"/>
              <a:t>파일</a:t>
            </a:r>
          </a:p>
        </p:txBody>
      </p:sp>
      <p:sp>
        <p:nvSpPr>
          <p:cNvPr id="13" name="정육면체 12">
            <a:extLst>
              <a:ext uri="{FF2B5EF4-FFF2-40B4-BE49-F238E27FC236}">
                <a16:creationId xmlns:a16="http://schemas.microsoft.com/office/drawing/2014/main" id="{4ADDCD24-91B7-41EF-8C5A-9C6E799F1A50}"/>
              </a:ext>
            </a:extLst>
          </p:cNvPr>
          <p:cNvSpPr/>
          <p:nvPr/>
        </p:nvSpPr>
        <p:spPr>
          <a:xfrm>
            <a:off x="5673045" y="5542963"/>
            <a:ext cx="3122163" cy="45248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Message Queue</a:t>
            </a:r>
            <a:endParaRPr lang="ko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0CEA7DB-978B-444F-A3C9-6478F1706DBD}"/>
              </a:ext>
            </a:extLst>
          </p:cNvPr>
          <p:cNvSpPr/>
          <p:nvPr/>
        </p:nvSpPr>
        <p:spPr>
          <a:xfrm>
            <a:off x="4502957" y="3333757"/>
            <a:ext cx="1687185" cy="1382597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70E14E-3C5C-4017-9A60-2FD90B2858EB}"/>
              </a:ext>
            </a:extLst>
          </p:cNvPr>
          <p:cNvSpPr txBox="1"/>
          <p:nvPr/>
        </p:nvSpPr>
        <p:spPr>
          <a:xfrm>
            <a:off x="4655251" y="3345777"/>
            <a:ext cx="16871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Thread(background)</a:t>
            </a:r>
            <a:endParaRPr lang="ko-KR" altLang="en-US" sz="1200" dirty="0"/>
          </a:p>
        </p:txBody>
      </p:sp>
      <p:sp>
        <p:nvSpPr>
          <p:cNvPr id="16" name="순서도: 처리 15">
            <a:extLst>
              <a:ext uri="{FF2B5EF4-FFF2-40B4-BE49-F238E27FC236}">
                <a16:creationId xmlns:a16="http://schemas.microsoft.com/office/drawing/2014/main" id="{AE6CF01E-26B3-4D54-948A-47650CA437D3}"/>
              </a:ext>
            </a:extLst>
          </p:cNvPr>
          <p:cNvSpPr/>
          <p:nvPr/>
        </p:nvSpPr>
        <p:spPr>
          <a:xfrm>
            <a:off x="2674585" y="1998436"/>
            <a:ext cx="1374742" cy="52790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메시지 큐 생성</a:t>
            </a:r>
            <a:endParaRPr lang="en-US" altLang="ko-KR" sz="1200" dirty="0"/>
          </a:p>
          <a:p>
            <a:pPr algn="ctr"/>
            <a:r>
              <a:rPr lang="ko-KR" altLang="en-US" sz="1200" dirty="0"/>
              <a:t>쓰레드 생성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73B5D32-B12C-4C06-9604-B786A63D4391}"/>
              </a:ext>
            </a:extLst>
          </p:cNvPr>
          <p:cNvCxnSpPr>
            <a:stCxn id="4" idx="2"/>
            <a:endCxn id="16" idx="0"/>
          </p:cNvCxnSpPr>
          <p:nvPr/>
        </p:nvCxnSpPr>
        <p:spPr>
          <a:xfrm>
            <a:off x="3361956" y="1703063"/>
            <a:ext cx="0" cy="295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6816CDF-2827-4009-8484-027082359B82}"/>
              </a:ext>
            </a:extLst>
          </p:cNvPr>
          <p:cNvCxnSpPr>
            <a:cxnSpLocks/>
            <a:stCxn id="16" idx="2"/>
            <a:endCxn id="65" idx="0"/>
          </p:cNvCxnSpPr>
          <p:nvPr/>
        </p:nvCxnSpPr>
        <p:spPr>
          <a:xfrm flipH="1">
            <a:off x="3356819" y="2526337"/>
            <a:ext cx="5137" cy="538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700D3DF-D79F-4B7E-9312-40A020B8EF17}"/>
              </a:ext>
            </a:extLst>
          </p:cNvPr>
          <p:cNvCxnSpPr>
            <a:cxnSpLocks/>
          </p:cNvCxnSpPr>
          <p:nvPr/>
        </p:nvCxnSpPr>
        <p:spPr>
          <a:xfrm flipV="1">
            <a:off x="4722113" y="4716354"/>
            <a:ext cx="0" cy="1266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FE382C1-D576-461F-89D5-B22832F5C75E}"/>
              </a:ext>
            </a:extLst>
          </p:cNvPr>
          <p:cNvCxnSpPr>
            <a:cxnSpLocks/>
          </p:cNvCxnSpPr>
          <p:nvPr/>
        </p:nvCxnSpPr>
        <p:spPr>
          <a:xfrm>
            <a:off x="4967209" y="4716354"/>
            <a:ext cx="0" cy="1289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6AD15F6-CC90-4139-875E-6F8EF54B74C7}"/>
              </a:ext>
            </a:extLst>
          </p:cNvPr>
          <p:cNvSpPr txBox="1"/>
          <p:nvPr/>
        </p:nvSpPr>
        <p:spPr>
          <a:xfrm>
            <a:off x="4916184" y="5530922"/>
            <a:ext cx="828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자료입력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EEA7B07-7479-4986-918A-B15DEE275DAC}"/>
              </a:ext>
            </a:extLst>
          </p:cNvPr>
          <p:cNvSpPr txBox="1"/>
          <p:nvPr/>
        </p:nvSpPr>
        <p:spPr>
          <a:xfrm>
            <a:off x="3974538" y="4795596"/>
            <a:ext cx="828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자료확인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4F5E09-FCC5-44C8-ACDF-CB879A7CF139}"/>
              </a:ext>
            </a:extLst>
          </p:cNvPr>
          <p:cNvCxnSpPr>
            <a:cxnSpLocks/>
          </p:cNvCxnSpPr>
          <p:nvPr/>
        </p:nvCxnSpPr>
        <p:spPr>
          <a:xfrm flipV="1">
            <a:off x="5873755" y="4713402"/>
            <a:ext cx="0" cy="817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DA5D225-98E7-4AC4-8ABE-FADFFB792EFE}"/>
              </a:ext>
            </a:extLst>
          </p:cNvPr>
          <p:cNvCxnSpPr>
            <a:cxnSpLocks/>
          </p:cNvCxnSpPr>
          <p:nvPr/>
        </p:nvCxnSpPr>
        <p:spPr>
          <a:xfrm>
            <a:off x="6118851" y="4716354"/>
            <a:ext cx="0" cy="814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0B84BC4A-B918-4C4E-8913-75EC2BDE73E3}"/>
              </a:ext>
            </a:extLst>
          </p:cNvPr>
          <p:cNvCxnSpPr>
            <a:cxnSpLocks/>
          </p:cNvCxnSpPr>
          <p:nvPr/>
        </p:nvCxnSpPr>
        <p:spPr>
          <a:xfrm flipV="1">
            <a:off x="8156632" y="4516053"/>
            <a:ext cx="0" cy="1011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50718545-428E-47C5-B79B-C05D33798F28}"/>
              </a:ext>
            </a:extLst>
          </p:cNvPr>
          <p:cNvCxnSpPr>
            <a:cxnSpLocks/>
          </p:cNvCxnSpPr>
          <p:nvPr/>
        </p:nvCxnSpPr>
        <p:spPr>
          <a:xfrm>
            <a:off x="8401728" y="4516053"/>
            <a:ext cx="0" cy="1011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DB5206AB-E28C-4F5F-BC4E-CBD91A24E9A9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 flipV="1">
            <a:off x="1524856" y="3865963"/>
            <a:ext cx="1142910" cy="21723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순서도: 처리 53">
            <a:extLst>
              <a:ext uri="{FF2B5EF4-FFF2-40B4-BE49-F238E27FC236}">
                <a16:creationId xmlns:a16="http://schemas.microsoft.com/office/drawing/2014/main" id="{4B85F578-57A9-4542-9B47-28AA32CC588B}"/>
              </a:ext>
            </a:extLst>
          </p:cNvPr>
          <p:cNvSpPr/>
          <p:nvPr/>
        </p:nvSpPr>
        <p:spPr>
          <a:xfrm>
            <a:off x="1279218" y="6038343"/>
            <a:ext cx="1572697" cy="52790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캘린더</a:t>
            </a:r>
            <a:endParaRPr lang="en-US" altLang="ko-KR" sz="1200" dirty="0"/>
          </a:p>
          <a:p>
            <a:pPr algn="ctr"/>
            <a:r>
              <a:rPr lang="ko-KR" altLang="en-US" sz="1200" dirty="0"/>
              <a:t>생성 혹은 삭제요청</a:t>
            </a:r>
            <a:endParaRPr lang="en-US" altLang="ko-KR" sz="1200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34BD4B5A-3374-4D06-986B-D3E1B912798F}"/>
              </a:ext>
            </a:extLst>
          </p:cNvPr>
          <p:cNvCxnSpPr>
            <a:stCxn id="54" idx="3"/>
            <a:endCxn id="12" idx="2"/>
          </p:cNvCxnSpPr>
          <p:nvPr/>
        </p:nvCxnSpPr>
        <p:spPr>
          <a:xfrm>
            <a:off x="2851915" y="6302294"/>
            <a:ext cx="16278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503482B-243B-44DE-ACDE-22DD14F067D7}"/>
              </a:ext>
            </a:extLst>
          </p:cNvPr>
          <p:cNvSpPr txBox="1"/>
          <p:nvPr/>
        </p:nvSpPr>
        <p:spPr>
          <a:xfrm>
            <a:off x="2876212" y="6318476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파일 생성 혹은 삭제</a:t>
            </a:r>
          </a:p>
        </p:txBody>
      </p:sp>
      <p:sp>
        <p:nvSpPr>
          <p:cNvPr id="61" name="순서도: 처리 60">
            <a:extLst>
              <a:ext uri="{FF2B5EF4-FFF2-40B4-BE49-F238E27FC236}">
                <a16:creationId xmlns:a16="http://schemas.microsoft.com/office/drawing/2014/main" id="{6E7E4622-65BC-49AF-86DC-00918EE2D027}"/>
              </a:ext>
            </a:extLst>
          </p:cNvPr>
          <p:cNvSpPr/>
          <p:nvPr/>
        </p:nvSpPr>
        <p:spPr>
          <a:xfrm>
            <a:off x="1718928" y="5344664"/>
            <a:ext cx="1264572" cy="52790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캘린더</a:t>
            </a:r>
            <a:endParaRPr lang="en-US" altLang="ko-KR" sz="1200" dirty="0"/>
          </a:p>
          <a:p>
            <a:pPr algn="ctr"/>
            <a:r>
              <a:rPr lang="ko-KR" altLang="en-US" sz="1200" dirty="0"/>
              <a:t>조회요청</a:t>
            </a:r>
            <a:endParaRPr lang="en-US" altLang="ko-KR" sz="1200" dirty="0"/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8190AE8D-9600-4973-A767-262F658EAE60}"/>
              </a:ext>
            </a:extLst>
          </p:cNvPr>
          <p:cNvCxnSpPr>
            <a:cxnSpLocks/>
            <a:stCxn id="7" idx="1"/>
            <a:endCxn id="61" idx="0"/>
          </p:cNvCxnSpPr>
          <p:nvPr/>
        </p:nvCxnSpPr>
        <p:spPr>
          <a:xfrm rot="10800000" flipV="1">
            <a:off x="2351214" y="4393864"/>
            <a:ext cx="316552" cy="9508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DD37058B-5296-4C8B-9624-2BD851352BAB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2983500" y="5608615"/>
            <a:ext cx="1519457" cy="537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52B99023-9C5F-4AE7-A854-6C5DAB58F07A}"/>
              </a:ext>
            </a:extLst>
          </p:cNvPr>
          <p:cNvCxnSpPr>
            <a:cxnSpLocks/>
            <a:endCxn id="73" idx="2"/>
          </p:cNvCxnSpPr>
          <p:nvPr/>
        </p:nvCxnSpPr>
        <p:spPr>
          <a:xfrm flipH="1" flipV="1">
            <a:off x="3357008" y="5238373"/>
            <a:ext cx="1098580" cy="811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순서도: 처리 72">
            <a:extLst>
              <a:ext uri="{FF2B5EF4-FFF2-40B4-BE49-F238E27FC236}">
                <a16:creationId xmlns:a16="http://schemas.microsoft.com/office/drawing/2014/main" id="{324BACC9-5187-4341-B5EC-26AA8E0605FA}"/>
              </a:ext>
            </a:extLst>
          </p:cNvPr>
          <p:cNvSpPr/>
          <p:nvPr/>
        </p:nvSpPr>
        <p:spPr>
          <a:xfrm>
            <a:off x="2817053" y="4846863"/>
            <a:ext cx="1079909" cy="39151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캘린더 출력</a:t>
            </a:r>
            <a:endParaRPr lang="en-US" altLang="ko-KR" sz="12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0F799A3-78DE-4F48-B4F0-E0965D64EF3C}"/>
              </a:ext>
            </a:extLst>
          </p:cNvPr>
          <p:cNvSpPr txBox="1"/>
          <p:nvPr/>
        </p:nvSpPr>
        <p:spPr>
          <a:xfrm>
            <a:off x="7399075" y="4574902"/>
            <a:ext cx="828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자료전송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07ADB3B-BDEE-4A22-916E-6F58603C8C9C}"/>
              </a:ext>
            </a:extLst>
          </p:cNvPr>
          <p:cNvSpPr txBox="1"/>
          <p:nvPr/>
        </p:nvSpPr>
        <p:spPr>
          <a:xfrm>
            <a:off x="8380804" y="5119968"/>
            <a:ext cx="828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자료요청</a:t>
            </a: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B7900C7E-641F-46F6-93EF-7046356B4386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8664019" y="1705156"/>
            <a:ext cx="0" cy="228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233A7AAA-12A5-43A7-8997-2ED1AA17A6F2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8658515" y="2434831"/>
            <a:ext cx="5504" cy="293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486BC5C2-7390-419A-937A-63EE2D48D5C8}"/>
              </a:ext>
            </a:extLst>
          </p:cNvPr>
          <p:cNvSpPr txBox="1"/>
          <p:nvPr/>
        </p:nvSpPr>
        <p:spPr>
          <a:xfrm>
            <a:off x="5146548" y="4790046"/>
            <a:ext cx="828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요청확인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CE0415E-58EB-4741-BF1B-CD713A4642F6}"/>
              </a:ext>
            </a:extLst>
          </p:cNvPr>
          <p:cNvSpPr txBox="1"/>
          <p:nvPr/>
        </p:nvSpPr>
        <p:spPr>
          <a:xfrm>
            <a:off x="6087219" y="5067665"/>
            <a:ext cx="828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답변전송</a:t>
            </a:r>
          </a:p>
        </p:txBody>
      </p:sp>
      <p:cxnSp>
        <p:nvCxnSpPr>
          <p:cNvPr id="93" name="연결선: 꺾임 92">
            <a:extLst>
              <a:ext uri="{FF2B5EF4-FFF2-40B4-BE49-F238E27FC236}">
                <a16:creationId xmlns:a16="http://schemas.microsoft.com/office/drawing/2014/main" id="{A31656FB-0DDA-4A6C-A853-836867D0B520}"/>
              </a:ext>
            </a:extLst>
          </p:cNvPr>
          <p:cNvCxnSpPr>
            <a:cxnSpLocks/>
          </p:cNvCxnSpPr>
          <p:nvPr/>
        </p:nvCxnSpPr>
        <p:spPr>
          <a:xfrm>
            <a:off x="9379672" y="3742444"/>
            <a:ext cx="1175604" cy="538729"/>
          </a:xfrm>
          <a:prstGeom prst="bentConnector3">
            <a:avLst>
              <a:gd name="adj1" fmla="val 997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순서도: 처리 94">
            <a:extLst>
              <a:ext uri="{FF2B5EF4-FFF2-40B4-BE49-F238E27FC236}">
                <a16:creationId xmlns:a16="http://schemas.microsoft.com/office/drawing/2014/main" id="{4253DEA7-1474-45AE-9636-E6AB130C138E}"/>
              </a:ext>
            </a:extLst>
          </p:cNvPr>
          <p:cNvSpPr/>
          <p:nvPr/>
        </p:nvSpPr>
        <p:spPr>
          <a:xfrm>
            <a:off x="10067041" y="4279768"/>
            <a:ext cx="1197990" cy="4725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캘린더 출력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D465AAD5-9794-48A8-8C65-10028AABA13B}"/>
              </a:ext>
            </a:extLst>
          </p:cNvPr>
          <p:cNvSpPr/>
          <p:nvPr/>
        </p:nvSpPr>
        <p:spPr>
          <a:xfrm>
            <a:off x="7930191" y="2722607"/>
            <a:ext cx="1524216" cy="1767879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" name="순서도: 판단 2">
            <a:extLst>
              <a:ext uri="{FF2B5EF4-FFF2-40B4-BE49-F238E27FC236}">
                <a16:creationId xmlns:a16="http://schemas.microsoft.com/office/drawing/2014/main" id="{860C8AC6-413F-426B-81EF-68A7FDC8ACDE}"/>
              </a:ext>
            </a:extLst>
          </p:cNvPr>
          <p:cNvSpPr/>
          <p:nvPr/>
        </p:nvSpPr>
        <p:spPr>
          <a:xfrm>
            <a:off x="7692273" y="1933824"/>
            <a:ext cx="1932483" cy="50100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메시지 큐</a:t>
            </a:r>
            <a:endParaRPr lang="en-US" altLang="ko-KR" sz="1050" dirty="0"/>
          </a:p>
          <a:p>
            <a:pPr algn="ctr"/>
            <a:r>
              <a:rPr lang="ko-KR" altLang="en-US" sz="1050" dirty="0"/>
              <a:t>접속 가능</a:t>
            </a:r>
            <a:r>
              <a:rPr lang="en-US" altLang="ko-KR" sz="1050" dirty="0"/>
              <a:t>?</a:t>
            </a:r>
            <a:endParaRPr lang="ko-KR" altLang="en-US" sz="1050" dirty="0"/>
          </a:p>
        </p:txBody>
      </p:sp>
      <p:sp>
        <p:nvSpPr>
          <p:cNvPr id="19" name="순서도: 수행의 시작/종료 18">
            <a:extLst>
              <a:ext uri="{FF2B5EF4-FFF2-40B4-BE49-F238E27FC236}">
                <a16:creationId xmlns:a16="http://schemas.microsoft.com/office/drawing/2014/main" id="{7562C3C3-55B4-41EE-BDBE-B465205643B9}"/>
              </a:ext>
            </a:extLst>
          </p:cNvPr>
          <p:cNvSpPr/>
          <p:nvPr/>
        </p:nvSpPr>
        <p:spPr>
          <a:xfrm>
            <a:off x="10312127" y="1925341"/>
            <a:ext cx="1459573" cy="53872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오류 출력</a:t>
            </a:r>
            <a:endParaRPr lang="en-US" altLang="ko-KR" sz="1400" dirty="0"/>
          </a:p>
          <a:p>
            <a:pPr algn="ctr"/>
            <a:r>
              <a:rPr lang="en-US" altLang="ko-KR" sz="1400" dirty="0"/>
              <a:t>Client</a:t>
            </a:r>
            <a:r>
              <a:rPr lang="ko-KR" altLang="en-US" sz="1400" dirty="0"/>
              <a:t> 종료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2C852E1-21D9-43A9-89D6-C32A38CB769A}"/>
              </a:ext>
            </a:extLst>
          </p:cNvPr>
          <p:cNvCxnSpPr>
            <a:stCxn id="3" idx="3"/>
            <a:endCxn id="19" idx="1"/>
          </p:cNvCxnSpPr>
          <p:nvPr/>
        </p:nvCxnSpPr>
        <p:spPr>
          <a:xfrm>
            <a:off x="9624756" y="2184328"/>
            <a:ext cx="687371" cy="10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0C50D1B-9A85-4EAF-930D-19D82037DEC6}"/>
              </a:ext>
            </a:extLst>
          </p:cNvPr>
          <p:cNvSpPr txBox="1"/>
          <p:nvPr/>
        </p:nvSpPr>
        <p:spPr>
          <a:xfrm>
            <a:off x="8661516" y="236740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CCDCC8C-6D15-4816-A758-9DA21DC81A3A}"/>
              </a:ext>
            </a:extLst>
          </p:cNvPr>
          <p:cNvSpPr txBox="1"/>
          <p:nvPr/>
        </p:nvSpPr>
        <p:spPr>
          <a:xfrm>
            <a:off x="9624684" y="1811516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55" name="순서도: 처리 54">
            <a:extLst>
              <a:ext uri="{FF2B5EF4-FFF2-40B4-BE49-F238E27FC236}">
                <a16:creationId xmlns:a16="http://schemas.microsoft.com/office/drawing/2014/main" id="{9B331517-6C24-4BD9-8AB4-6E753826FE70}"/>
              </a:ext>
            </a:extLst>
          </p:cNvPr>
          <p:cNvSpPr/>
          <p:nvPr/>
        </p:nvSpPr>
        <p:spPr>
          <a:xfrm>
            <a:off x="8004928" y="2804140"/>
            <a:ext cx="1374742" cy="52790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프로그램</a:t>
            </a:r>
            <a:endParaRPr lang="en-US" altLang="ko-KR" sz="1200" dirty="0"/>
          </a:p>
          <a:p>
            <a:pPr algn="ctr"/>
            <a:r>
              <a:rPr lang="ko-KR" altLang="en-US" sz="1200" dirty="0"/>
              <a:t>종료요청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7F633CA3-0AD3-4513-A3A2-F26D3264936F}"/>
              </a:ext>
            </a:extLst>
          </p:cNvPr>
          <p:cNvCxnSpPr>
            <a:cxnSpLocks/>
            <a:stCxn id="55" idx="3"/>
            <a:endCxn id="58" idx="1"/>
          </p:cNvCxnSpPr>
          <p:nvPr/>
        </p:nvCxnSpPr>
        <p:spPr>
          <a:xfrm flipV="1">
            <a:off x="9379670" y="3062677"/>
            <a:ext cx="926958" cy="5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순서도: 수행의 시작/종료 57">
            <a:extLst>
              <a:ext uri="{FF2B5EF4-FFF2-40B4-BE49-F238E27FC236}">
                <a16:creationId xmlns:a16="http://schemas.microsoft.com/office/drawing/2014/main" id="{F91BA305-3BF3-4D32-B561-2DC8232E85E2}"/>
              </a:ext>
            </a:extLst>
          </p:cNvPr>
          <p:cNvSpPr/>
          <p:nvPr/>
        </p:nvSpPr>
        <p:spPr>
          <a:xfrm>
            <a:off x="10306628" y="2793312"/>
            <a:ext cx="1459573" cy="53872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Client</a:t>
            </a:r>
            <a:r>
              <a:rPr lang="ko-KR" altLang="en-US" sz="1400" dirty="0"/>
              <a:t> 종료</a:t>
            </a:r>
          </a:p>
        </p:txBody>
      </p:sp>
      <p:sp>
        <p:nvSpPr>
          <p:cNvPr id="65" name="순서도: 처리 64">
            <a:extLst>
              <a:ext uri="{FF2B5EF4-FFF2-40B4-BE49-F238E27FC236}">
                <a16:creationId xmlns:a16="http://schemas.microsoft.com/office/drawing/2014/main" id="{8EF8FC57-1B34-4003-AAD4-325010780E15}"/>
              </a:ext>
            </a:extLst>
          </p:cNvPr>
          <p:cNvSpPr/>
          <p:nvPr/>
        </p:nvSpPr>
        <p:spPr>
          <a:xfrm>
            <a:off x="2669448" y="3065218"/>
            <a:ext cx="1374742" cy="52790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프로그램</a:t>
            </a:r>
            <a:endParaRPr lang="en-US" altLang="ko-KR" sz="1200" dirty="0"/>
          </a:p>
          <a:p>
            <a:pPr algn="ctr"/>
            <a:r>
              <a:rPr lang="ko-KR" altLang="en-US" sz="1200" dirty="0"/>
              <a:t>종료요청</a:t>
            </a:r>
          </a:p>
        </p:txBody>
      </p:sp>
      <p:sp>
        <p:nvSpPr>
          <p:cNvPr id="66" name="순서도: 처리 65">
            <a:extLst>
              <a:ext uri="{FF2B5EF4-FFF2-40B4-BE49-F238E27FC236}">
                <a16:creationId xmlns:a16="http://schemas.microsoft.com/office/drawing/2014/main" id="{DE107374-6877-45AD-868D-170AF5C7C8BF}"/>
              </a:ext>
            </a:extLst>
          </p:cNvPr>
          <p:cNvSpPr/>
          <p:nvPr/>
        </p:nvSpPr>
        <p:spPr>
          <a:xfrm>
            <a:off x="976471" y="3065217"/>
            <a:ext cx="1374742" cy="52790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메시지 큐 삭제</a:t>
            </a:r>
            <a:endParaRPr lang="en-US" altLang="ko-KR" sz="1200" dirty="0"/>
          </a:p>
          <a:p>
            <a:pPr algn="ctr"/>
            <a:r>
              <a:rPr lang="ko-KR" altLang="en-US" sz="1200" dirty="0"/>
              <a:t>쓰레드 종료요청</a:t>
            </a:r>
          </a:p>
        </p:txBody>
      </p:sp>
      <p:sp>
        <p:nvSpPr>
          <p:cNvPr id="68" name="순서도: 수행의 시작/종료 67">
            <a:extLst>
              <a:ext uri="{FF2B5EF4-FFF2-40B4-BE49-F238E27FC236}">
                <a16:creationId xmlns:a16="http://schemas.microsoft.com/office/drawing/2014/main" id="{8951B934-B9CE-44D5-AB3C-267D1D406C1F}"/>
              </a:ext>
            </a:extLst>
          </p:cNvPr>
          <p:cNvSpPr/>
          <p:nvPr/>
        </p:nvSpPr>
        <p:spPr>
          <a:xfrm>
            <a:off x="27295" y="5153322"/>
            <a:ext cx="1374742" cy="38964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Server </a:t>
            </a:r>
            <a:r>
              <a:rPr lang="ko-KR" altLang="en-US" sz="1200" dirty="0"/>
              <a:t>종료</a:t>
            </a:r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54B06D1C-B8C4-43A9-8A61-F84FDC918FF1}"/>
              </a:ext>
            </a:extLst>
          </p:cNvPr>
          <p:cNvCxnSpPr/>
          <p:nvPr/>
        </p:nvCxnSpPr>
        <p:spPr>
          <a:xfrm>
            <a:off x="3665851" y="2526337"/>
            <a:ext cx="642198" cy="358265"/>
          </a:xfrm>
          <a:prstGeom prst="bentConnector3">
            <a:avLst>
              <a:gd name="adj1" fmla="val -1458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785F10F9-4D5B-4EEB-9556-887092542A8E}"/>
              </a:ext>
            </a:extLst>
          </p:cNvPr>
          <p:cNvCxnSpPr>
            <a:cxnSpLocks/>
          </p:cNvCxnSpPr>
          <p:nvPr/>
        </p:nvCxnSpPr>
        <p:spPr>
          <a:xfrm rot="16200000" flipH="1">
            <a:off x="4258792" y="2931319"/>
            <a:ext cx="444565" cy="351130"/>
          </a:xfrm>
          <a:prstGeom prst="bentConnector3">
            <a:avLst>
              <a:gd name="adj1" fmla="val 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6617CA31-471B-4A9C-8E11-37699DB33A7C}"/>
              </a:ext>
            </a:extLst>
          </p:cNvPr>
          <p:cNvCxnSpPr>
            <a:stCxn id="65" idx="1"/>
            <a:endCxn id="66" idx="3"/>
          </p:cNvCxnSpPr>
          <p:nvPr/>
        </p:nvCxnSpPr>
        <p:spPr>
          <a:xfrm flipH="1" flipV="1">
            <a:off x="2351213" y="3329168"/>
            <a:ext cx="3182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D98108DD-0BEC-4E7A-B1F4-173BB25F2437}"/>
              </a:ext>
            </a:extLst>
          </p:cNvPr>
          <p:cNvCxnSpPr>
            <a:stCxn id="66" idx="1"/>
            <a:endCxn id="68" idx="0"/>
          </p:cNvCxnSpPr>
          <p:nvPr/>
        </p:nvCxnSpPr>
        <p:spPr>
          <a:xfrm rot="10800000" flipV="1">
            <a:off x="714667" y="3329168"/>
            <a:ext cx="261805" cy="18241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594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C3DAD8-7A2F-4D09-BD0B-45B2F20BE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공용 헤더파일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C839B7-9CE7-44B4-956C-D0CDF7764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75862" cy="4351338"/>
          </a:xfrm>
        </p:spPr>
        <p:txBody>
          <a:bodyPr/>
          <a:lstStyle/>
          <a:p>
            <a:r>
              <a:rPr lang="ko-KR" altLang="en-US" dirty="0"/>
              <a:t>서버</a:t>
            </a:r>
            <a:r>
              <a:rPr lang="en-US" altLang="ko-KR" dirty="0"/>
              <a:t>, </a:t>
            </a:r>
            <a:r>
              <a:rPr lang="ko-KR" altLang="en-US" dirty="0"/>
              <a:t>클라이언트에서 공통적으로 사용할 정보</a:t>
            </a:r>
            <a:endParaRPr lang="en-US" altLang="ko-KR" dirty="0"/>
          </a:p>
          <a:p>
            <a:r>
              <a:rPr lang="ko-KR" altLang="en-US" dirty="0"/>
              <a:t>버퍼 사이즈</a:t>
            </a:r>
            <a:r>
              <a:rPr lang="en-US" altLang="ko-KR" dirty="0"/>
              <a:t>, </a:t>
            </a:r>
            <a:r>
              <a:rPr lang="ko-KR" altLang="en-US" dirty="0"/>
              <a:t>총 메모 개수</a:t>
            </a:r>
            <a:r>
              <a:rPr lang="en-US" altLang="ko-KR" dirty="0"/>
              <a:t>, </a:t>
            </a:r>
            <a:r>
              <a:rPr lang="ko-KR" altLang="en-US" dirty="0"/>
              <a:t>메시지 큐 </a:t>
            </a:r>
            <a:r>
              <a:rPr lang="ko-KR" altLang="en-US" dirty="0" err="1"/>
              <a:t>키값</a:t>
            </a:r>
            <a:r>
              <a:rPr lang="ko-KR" altLang="en-US" dirty="0"/>
              <a:t> 정의</a:t>
            </a:r>
            <a:endParaRPr lang="en-US" altLang="ko-KR" dirty="0"/>
          </a:p>
          <a:p>
            <a:r>
              <a:rPr lang="en-US" altLang="ko-KR" dirty="0"/>
              <a:t>Data structure </a:t>
            </a:r>
            <a:r>
              <a:rPr lang="ko-KR" altLang="en-US" dirty="0"/>
              <a:t>정의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1EE675E-2B75-4225-9B8F-1F0E3EBBD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128" y="2891827"/>
            <a:ext cx="4713413" cy="353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645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414</Words>
  <Application>Microsoft Office PowerPoint</Application>
  <PresentationFormat>와이드스크린</PresentationFormat>
  <Paragraphs>125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메시지 큐를 이용한 협업 캘린더</vt:lpstr>
      <vt:lpstr>프로그램 개요</vt:lpstr>
      <vt:lpstr>아키텍처</vt:lpstr>
      <vt:lpstr>각 프로그램 기능</vt:lpstr>
      <vt:lpstr>서버 프로그램</vt:lpstr>
      <vt:lpstr>서버 프로그램</vt:lpstr>
      <vt:lpstr>클라이언트 프로그램</vt:lpstr>
      <vt:lpstr>동작방식</vt:lpstr>
      <vt:lpstr>공용 헤더파일</vt:lpstr>
      <vt:lpstr>Data Structure</vt:lpstr>
      <vt:lpstr>캘린더 파일 형식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Named PIPE를 이용한 협업 캘린더</dc:title>
  <dc:creator>영훈 이</dc:creator>
  <cp:lastModifiedBy>영훈 이</cp:lastModifiedBy>
  <cp:revision>15</cp:revision>
  <dcterms:created xsi:type="dcterms:W3CDTF">2018-12-05T23:46:18Z</dcterms:created>
  <dcterms:modified xsi:type="dcterms:W3CDTF">2018-12-16T20:15:17Z</dcterms:modified>
</cp:coreProperties>
</file>