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447" y="3173910"/>
            <a:ext cx="6436535" cy="24649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7001" y="4895334"/>
            <a:ext cx="5079173" cy="16283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14286" y="-2000000"/>
            <a:ext cx="5933333" cy="5971429"/>
            <a:chOff x="12514286" y="-2000000"/>
            <a:chExt cx="5933333" cy="59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80000">
              <a:off x="12514286" y="-2000000"/>
              <a:ext cx="5933333" cy="5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04762" y="2885714"/>
            <a:ext cx="5933333" cy="8009524"/>
            <a:chOff x="16104762" y="2885714"/>
            <a:chExt cx="5933333" cy="80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980000">
              <a:off x="16104762" y="2885714"/>
              <a:ext cx="5933333" cy="80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480" y="826527"/>
            <a:ext cx="3453169" cy="1690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0383" y="1242459"/>
            <a:ext cx="7041646" cy="7800797"/>
            <a:chOff x="7840383" y="1242459"/>
            <a:chExt cx="7041646" cy="78007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0383" y="1242459"/>
              <a:ext cx="7041646" cy="780079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1240" y="4775583"/>
            <a:ext cx="1963000" cy="8239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11240" y="1875706"/>
            <a:ext cx="1718662" cy="7906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5427" y="3310701"/>
            <a:ext cx="1744262" cy="8038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68592" y="6192840"/>
            <a:ext cx="1744262" cy="8038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11240" y="7730792"/>
            <a:ext cx="1748375" cy="8020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26764" y="6230935"/>
            <a:ext cx="2137395" cy="8038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26764" y="3310697"/>
            <a:ext cx="1556837" cy="7924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480" y="826527"/>
            <a:ext cx="3453169" cy="1690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5822" y="3641130"/>
            <a:ext cx="13214070" cy="2617912"/>
            <a:chOff x="2535822" y="3641130"/>
            <a:chExt cx="13214070" cy="26179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5822" y="3641130"/>
              <a:ext cx="13214070" cy="261791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8497" y="4579164"/>
            <a:ext cx="1857402" cy="7320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39735" y="4582811"/>
            <a:ext cx="1714091" cy="7320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32859" y="4637887"/>
            <a:ext cx="1869516" cy="7320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00192" y="4634240"/>
            <a:ext cx="1635464" cy="7334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27440" y="5898422"/>
            <a:ext cx="1368190" cy="560654"/>
            <a:chOff x="2527440" y="5898422"/>
            <a:chExt cx="1368190" cy="5606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2527440" y="5898422"/>
              <a:ext cx="1368190" cy="5606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3413" y="5789213"/>
            <a:ext cx="2143795" cy="8015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5874" y="6409554"/>
            <a:ext cx="2343105" cy="802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3413" y="7034506"/>
            <a:ext cx="2340362" cy="7951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94135" y="5860327"/>
            <a:ext cx="2414588" cy="989444"/>
            <a:chOff x="8594135" y="5860327"/>
            <a:chExt cx="2414588" cy="9894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8594135" y="5860327"/>
              <a:ext cx="2414588" cy="98944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3506" y="6411859"/>
            <a:ext cx="2340362" cy="8015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25965" y="7032201"/>
            <a:ext cx="2343105" cy="8029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53506" y="7657154"/>
            <a:ext cx="1075631" cy="796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32582" y="3217893"/>
            <a:ext cx="1949354" cy="798802"/>
            <a:chOff x="7332582" y="3217893"/>
            <a:chExt cx="1949354" cy="7988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32582" y="3217893"/>
              <a:ext cx="1949354" cy="79880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18521" y="1631987"/>
            <a:ext cx="2143795" cy="8015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90983" y="2252325"/>
            <a:ext cx="2343105" cy="80295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418525" y="2877278"/>
            <a:ext cx="2143795" cy="7906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406456" y="3349297"/>
            <a:ext cx="1610482" cy="659940"/>
            <a:chOff x="14406456" y="3349297"/>
            <a:chExt cx="1610482" cy="65994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406456" y="3349297"/>
              <a:ext cx="1610482" cy="65994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994954" y="1875706"/>
            <a:ext cx="2340362" cy="8015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967416" y="2496045"/>
            <a:ext cx="2343105" cy="80295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994954" y="3121002"/>
            <a:ext cx="1075631" cy="796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480" y="826527"/>
            <a:ext cx="3453169" cy="1690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2868" y="2343029"/>
            <a:ext cx="1815117" cy="7334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662" y="4045985"/>
            <a:ext cx="15578390" cy="5966327"/>
            <a:chOff x="1353662" y="4045985"/>
            <a:chExt cx="15578390" cy="59663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662" y="4045985"/>
              <a:ext cx="15578390" cy="59663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6740" y="5475548"/>
            <a:ext cx="4292234" cy="4261376"/>
            <a:chOff x="6996740" y="5475548"/>
            <a:chExt cx="4292234" cy="42613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6740" y="5475548"/>
              <a:ext cx="4292234" cy="42613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2819" y="5475548"/>
            <a:ext cx="4326902" cy="4261376"/>
            <a:chOff x="1642819" y="5475548"/>
            <a:chExt cx="4326902" cy="42613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2819" y="5475548"/>
              <a:ext cx="4326902" cy="42613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59399" y="5475548"/>
            <a:ext cx="4402946" cy="4261376"/>
            <a:chOff x="12259399" y="5475548"/>
            <a:chExt cx="4402946" cy="42613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59399" y="5475548"/>
              <a:ext cx="4402946" cy="42613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94082" y="4907030"/>
            <a:ext cx="3297551" cy="3297551"/>
            <a:chOff x="7494082" y="4907030"/>
            <a:chExt cx="3297551" cy="32975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4082" y="4907030"/>
              <a:ext cx="3297551" cy="32975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0480" y="826527"/>
            <a:ext cx="3453169" cy="16909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8394" y="3935073"/>
            <a:ext cx="6171429" cy="5678908"/>
            <a:chOff x="598394" y="3935073"/>
            <a:chExt cx="6171429" cy="56789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394" y="3935073"/>
              <a:ext cx="6171429" cy="56789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4028" y="3470091"/>
            <a:ext cx="5674030" cy="617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85808" y="6200957"/>
            <a:ext cx="2082540" cy="7320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24F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6793" y="2587593"/>
            <a:ext cx="5021742" cy="13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94898" y="4650126"/>
            <a:ext cx="6171429" cy="58008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4F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479" y="2560054"/>
            <a:ext cx="5041967" cy="12326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28571" y="4514286"/>
            <a:ext cx="11428571" cy="142857"/>
            <a:chOff x="3428571" y="4514286"/>
            <a:chExt cx="11428571" cy="1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571" y="4514286"/>
              <a:ext cx="11428571" cy="14285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28457" y="4618907"/>
            <a:ext cx="11920301" cy="983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7419" y="5725619"/>
            <a:ext cx="9353715" cy="37019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62" y="880810"/>
            <a:ext cx="2668000" cy="9028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0001" y="3722071"/>
            <a:ext cx="3703738" cy="28969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90591" y="5398842"/>
            <a:ext cx="6828571" cy="95238"/>
            <a:chOff x="2790591" y="5398842"/>
            <a:chExt cx="6828571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90591" y="5398842"/>
              <a:ext cx="6828571" cy="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0914" y="2545303"/>
            <a:ext cx="3889600" cy="6171429"/>
            <a:chOff x="1940914" y="2545303"/>
            <a:chExt cx="3889600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0914" y="2545303"/>
              <a:ext cx="388960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4F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2894" y="2560051"/>
            <a:ext cx="8632035" cy="13178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28571" y="4514286"/>
            <a:ext cx="11428571" cy="142857"/>
            <a:chOff x="3428571" y="4514286"/>
            <a:chExt cx="11428571" cy="1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571" y="4514286"/>
              <a:ext cx="11428571" cy="14285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4836" y="4114286"/>
            <a:ext cx="6171429" cy="6171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480" y="826527"/>
            <a:ext cx="8423099" cy="15967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52958" y="2411928"/>
            <a:ext cx="10179798" cy="2165666"/>
            <a:chOff x="4052958" y="2411928"/>
            <a:chExt cx="10179798" cy="21656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2958" y="2411928"/>
              <a:ext cx="10179798" cy="21656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52958" y="5142857"/>
            <a:ext cx="10179798" cy="4156685"/>
            <a:chOff x="4052958" y="5142857"/>
            <a:chExt cx="10179798" cy="41566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2958" y="5142857"/>
              <a:ext cx="10179798" cy="41566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89487" y="5428975"/>
            <a:ext cx="5775879" cy="36281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99389" y="2590831"/>
            <a:ext cx="2006833" cy="11943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45102" y="3722184"/>
            <a:ext cx="3705979" cy="542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4F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1" y="4514286"/>
            <a:ext cx="11428571" cy="142857"/>
            <a:chOff x="3428571" y="4514286"/>
            <a:chExt cx="11428571" cy="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571" y="4514286"/>
              <a:ext cx="11428571" cy="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7460" y="2711517"/>
            <a:ext cx="7725371" cy="1311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4836" y="4114286"/>
            <a:ext cx="6171429" cy="61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480" y="826527"/>
            <a:ext cx="3847216" cy="15885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3022" y="2443988"/>
            <a:ext cx="16639670" cy="7392210"/>
            <a:chOff x="823022" y="2443988"/>
            <a:chExt cx="16639670" cy="73922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022" y="2443988"/>
              <a:ext cx="16639670" cy="73922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4763" y="2989639"/>
            <a:ext cx="15766477" cy="63282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4F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1" y="4514286"/>
            <a:ext cx="11428571" cy="142857"/>
            <a:chOff x="3428571" y="4514286"/>
            <a:chExt cx="11428571" cy="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571" y="4514286"/>
              <a:ext cx="11428571" cy="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7460" y="2711517"/>
            <a:ext cx="7785737" cy="1311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76757" y="5051431"/>
            <a:ext cx="5146260" cy="1125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28571" y="4585714"/>
            <a:ext cx="4881897" cy="5700000"/>
            <a:chOff x="3428571" y="4585714"/>
            <a:chExt cx="4881897" cy="57000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8571" y="4585714"/>
              <a:ext cx="4881897" cy="57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480" y="826527"/>
            <a:ext cx="3453169" cy="1690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0476" y="-114286"/>
            <a:ext cx="17552381" cy="318887"/>
            <a:chOff x="1190476" y="-114286"/>
            <a:chExt cx="17552381" cy="3188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8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64139" y="2710304"/>
            <a:ext cx="7157435" cy="7157435"/>
            <a:chOff x="5564139" y="2710304"/>
            <a:chExt cx="7157435" cy="715743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564139" y="2710304"/>
              <a:ext cx="7157435" cy="7157435"/>
              <a:chOff x="5564139" y="2710304"/>
              <a:chExt cx="7157435" cy="715743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9131576" y="6277729"/>
                <a:ext cx="3589999" cy="3590010"/>
                <a:chOff x="9131576" y="6277729"/>
                <a:chExt cx="3589999" cy="3590010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131576" y="6277729"/>
                  <a:ext cx="3589999" cy="3590010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9131570" y="2710298"/>
                <a:ext cx="3589999" cy="3590010"/>
                <a:chOff x="9131570" y="2710298"/>
                <a:chExt cx="3589999" cy="3590010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5400000">
                  <a:off x="9131570" y="2710298"/>
                  <a:ext cx="3589999" cy="3590010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564145" y="6277735"/>
                <a:ext cx="3589999" cy="3590010"/>
                <a:chOff x="5564145" y="6277735"/>
                <a:chExt cx="3589999" cy="3590010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5400000">
                  <a:off x="5564145" y="6277735"/>
                  <a:ext cx="3589999" cy="359001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5564139" y="2710304"/>
                <a:ext cx="3589999" cy="3590010"/>
                <a:chOff x="5564139" y="2710304"/>
                <a:chExt cx="3589999" cy="3590010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0800000">
                  <a:off x="5564139" y="2710304"/>
                  <a:ext cx="3589999" cy="35900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406923" y="5544682"/>
              <a:ext cx="1471868" cy="1471868"/>
              <a:chOff x="8406923" y="5544682"/>
              <a:chExt cx="1471868" cy="147186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8406923" y="5544682"/>
                <a:ext cx="1471868" cy="147186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0868" y="3435609"/>
              <a:ext cx="1963000" cy="82398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1829" y="4385725"/>
              <a:ext cx="2614989" cy="134956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223436" y="4166466"/>
              <a:ext cx="2254833" cy="143705"/>
              <a:chOff x="6223436" y="4166466"/>
              <a:chExt cx="2254833" cy="14370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223436" y="4166466"/>
                <a:ext cx="2254833" cy="14370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634857" y="3504181"/>
              <a:ext cx="2542844" cy="1720639"/>
              <a:chOff x="9634857" y="3504181"/>
              <a:chExt cx="2542844" cy="172063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727716" y="3435611"/>
                <a:ext cx="2218993" cy="819409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588686" y="4330648"/>
                <a:ext cx="2653464" cy="949423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9750312" y="4111390"/>
                <a:ext cx="2254833" cy="143705"/>
                <a:chOff x="9750312" y="4111390"/>
                <a:chExt cx="2254833" cy="143705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750312" y="4111390"/>
                  <a:ext cx="2254833" cy="14370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6108000" y="7021914"/>
              <a:ext cx="2542844" cy="2137714"/>
              <a:chOff x="6108000" y="7021914"/>
              <a:chExt cx="2542844" cy="213771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200868" y="6953345"/>
                <a:ext cx="1815117" cy="733468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061829" y="7848382"/>
                <a:ext cx="2679320" cy="1364343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6223436" y="7629124"/>
                <a:ext cx="2254833" cy="143705"/>
                <a:chOff x="6223436" y="7629124"/>
                <a:chExt cx="2254833" cy="143705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6223436" y="7629124"/>
                  <a:ext cx="2254833" cy="14370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9690000" y="6787838"/>
              <a:ext cx="2542844" cy="2554790"/>
              <a:chOff x="9690000" y="6787838"/>
              <a:chExt cx="2542844" cy="255479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782859" y="6719268"/>
                <a:ext cx="1944029" cy="732097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643829" y="7614306"/>
                <a:ext cx="2685168" cy="1787882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9805389" y="7395047"/>
                <a:ext cx="2254833" cy="143705"/>
                <a:chOff x="9805389" y="7395047"/>
                <a:chExt cx="2254833" cy="143705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9805389" y="7395047"/>
                  <a:ext cx="2254833" cy="143705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2022-02-10T18:05:21Z</dcterms:created>
  <dcterms:modified xsi:type="dcterms:W3CDTF">2022-02-10T18:05:21Z</dcterms:modified>
</cp:coreProperties>
</file>