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8" r:id="rId5"/>
    <p:sldId id="260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1" autoAdjust="0"/>
    <p:restoredTop sz="94660"/>
  </p:normalViewPr>
  <p:slideViewPr>
    <p:cSldViewPr>
      <p:cViewPr varScale="1">
        <p:scale>
          <a:sx n="85" d="100"/>
          <a:sy n="85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DDCD-4583-498F-9423-168610A0EA76}" type="datetimeFigureOut">
              <a:rPr lang="zh-TW" altLang="en-US" smtClean="0"/>
              <a:t>2014/9/8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B95B-ED5B-4ECB-A3D5-EF88F0481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50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DDCD-4583-498F-9423-168610A0EA76}" type="datetimeFigureOut">
              <a:rPr lang="zh-TW" altLang="en-US" smtClean="0"/>
              <a:t>2014/9/9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B95B-ED5B-4ECB-A3D5-EF88F0481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28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DDCD-4583-498F-9423-168610A0EA76}" type="datetimeFigureOut">
              <a:rPr lang="zh-TW" altLang="en-US" smtClean="0"/>
              <a:t>2014/9/9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B95B-ED5B-4ECB-A3D5-EF88F0481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39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DDCD-4583-498F-9423-168610A0EA76}" type="datetimeFigureOut">
              <a:rPr lang="zh-TW" altLang="en-US" smtClean="0"/>
              <a:t>2014/9/9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B95B-ED5B-4ECB-A3D5-EF88F0481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07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DDCD-4583-498F-9423-168610A0EA76}" type="datetimeFigureOut">
              <a:rPr lang="zh-TW" altLang="en-US" smtClean="0"/>
              <a:t>2014/9/9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B95B-ED5B-4ECB-A3D5-EF88F0481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48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DDCD-4583-498F-9423-168610A0EA76}" type="datetimeFigureOut">
              <a:rPr lang="zh-TW" altLang="en-US" smtClean="0"/>
              <a:t>2014/9/9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B95B-ED5B-4ECB-A3D5-EF88F0481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18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DDCD-4583-498F-9423-168610A0EA76}" type="datetimeFigureOut">
              <a:rPr lang="zh-TW" altLang="en-US" smtClean="0"/>
              <a:t>2014/9/9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B95B-ED5B-4ECB-A3D5-EF88F0481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3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DDCD-4583-498F-9423-168610A0EA76}" type="datetimeFigureOut">
              <a:rPr lang="zh-TW" altLang="en-US" smtClean="0"/>
              <a:t>2014/9/9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B95B-ED5B-4ECB-A3D5-EF88F0481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23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DDCD-4583-498F-9423-168610A0EA76}" type="datetimeFigureOut">
              <a:rPr lang="zh-TW" altLang="en-US" smtClean="0"/>
              <a:t>2014/9/9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B95B-ED5B-4ECB-A3D5-EF88F0481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39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DDCD-4583-498F-9423-168610A0EA76}" type="datetimeFigureOut">
              <a:rPr lang="zh-TW" altLang="en-US" smtClean="0"/>
              <a:t>2014/9/9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B95B-ED5B-4ECB-A3D5-EF88F0481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19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DDCD-4583-498F-9423-168610A0EA76}" type="datetimeFigureOut">
              <a:rPr lang="zh-TW" altLang="en-US" smtClean="0"/>
              <a:t>2014/9/9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B95B-ED5B-4ECB-A3D5-EF88F0481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68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DDCD-4583-498F-9423-168610A0EA76}" type="datetimeFigureOut">
              <a:rPr lang="zh-TW" altLang="en-US" smtClean="0"/>
              <a:t>2014/9/8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8B95B-ED5B-4ECB-A3D5-EF88F0481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26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9325" y="1962192"/>
            <a:ext cx="9036496" cy="2838226"/>
            <a:chOff x="-35106" y="1962192"/>
            <a:chExt cx="9626195" cy="302344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2" t="8970" r="7118" b="4997"/>
            <a:stretch/>
          </p:blipFill>
          <p:spPr bwMode="auto">
            <a:xfrm>
              <a:off x="-35106" y="1962192"/>
              <a:ext cx="4751122" cy="3023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5" t="7572" r="5214" b="4767"/>
            <a:stretch/>
          </p:blipFill>
          <p:spPr bwMode="auto">
            <a:xfrm>
              <a:off x="4716016" y="1979869"/>
              <a:ext cx="4875073" cy="3005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矩形 4"/>
          <p:cNvSpPr/>
          <p:nvPr/>
        </p:nvSpPr>
        <p:spPr>
          <a:xfrm>
            <a:off x="196010" y="1962192"/>
            <a:ext cx="4015949" cy="2880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572001" y="1970078"/>
            <a:ext cx="3096344" cy="59482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96010" y="13407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8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9325" y="1962192"/>
            <a:ext cx="9036496" cy="2838226"/>
            <a:chOff x="-35106" y="1962192"/>
            <a:chExt cx="9626195" cy="302344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2" t="8970" r="7118" b="4997"/>
            <a:stretch/>
          </p:blipFill>
          <p:spPr bwMode="auto">
            <a:xfrm>
              <a:off x="-35106" y="1962192"/>
              <a:ext cx="4751122" cy="3023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5" t="7572" r="5214" b="4767"/>
            <a:stretch/>
          </p:blipFill>
          <p:spPr bwMode="auto">
            <a:xfrm>
              <a:off x="4716016" y="1979869"/>
              <a:ext cx="4875073" cy="3005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文字方塊 4"/>
          <p:cNvSpPr txBox="1"/>
          <p:nvPr/>
        </p:nvSpPr>
        <p:spPr>
          <a:xfrm>
            <a:off x="196010" y="13407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325" y="1844824"/>
            <a:ext cx="4306651" cy="30243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09393" y="1844824"/>
            <a:ext cx="4576427" cy="30243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6011" y="2420888"/>
            <a:ext cx="631574" cy="23795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27584" y="2420888"/>
            <a:ext cx="2736303" cy="23795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63887" y="2420888"/>
            <a:ext cx="631574" cy="23795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96011" y="1962192"/>
            <a:ext cx="3999450" cy="24267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644008" y="2564904"/>
            <a:ext cx="4248472" cy="223551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6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9325" y="1962192"/>
            <a:ext cx="9036496" cy="2838226"/>
            <a:chOff x="-35106" y="1962192"/>
            <a:chExt cx="9626195" cy="302344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2" t="8970" r="7118" b="4997"/>
            <a:stretch/>
          </p:blipFill>
          <p:spPr bwMode="auto">
            <a:xfrm>
              <a:off x="-35106" y="1962192"/>
              <a:ext cx="4751122" cy="3023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5" t="7572" r="5214" b="4767"/>
            <a:stretch/>
          </p:blipFill>
          <p:spPr bwMode="auto">
            <a:xfrm>
              <a:off x="4716016" y="1979869"/>
              <a:ext cx="4875073" cy="3005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文字方塊 4"/>
          <p:cNvSpPr txBox="1"/>
          <p:nvPr/>
        </p:nvSpPr>
        <p:spPr>
          <a:xfrm>
            <a:off x="196010" y="13407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483481" y="2636913"/>
            <a:ext cx="816711" cy="7920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588224" y="2636913"/>
            <a:ext cx="816711" cy="7920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668344" y="2636913"/>
            <a:ext cx="1080120" cy="7920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483481" y="3465004"/>
            <a:ext cx="816711" cy="7920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588224" y="3465004"/>
            <a:ext cx="816711" cy="7920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668344" y="3465004"/>
            <a:ext cx="1080120" cy="7920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483481" y="4365104"/>
            <a:ext cx="1921454" cy="50405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96010" y="2253384"/>
            <a:ext cx="559566" cy="1440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55576" y="2261040"/>
            <a:ext cx="648072" cy="1363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403648" y="2253384"/>
            <a:ext cx="504056" cy="1440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907704" y="2261040"/>
            <a:ext cx="576064" cy="1363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2486084" y="2261040"/>
            <a:ext cx="429732" cy="1363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2915816" y="2261040"/>
            <a:ext cx="648072" cy="1363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563889" y="2261040"/>
            <a:ext cx="648070" cy="1363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1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9325" y="1962192"/>
            <a:ext cx="9036496" cy="2838226"/>
            <a:chOff x="-35106" y="1962192"/>
            <a:chExt cx="9626195" cy="302344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2" t="8970" r="7118" b="4997"/>
            <a:stretch/>
          </p:blipFill>
          <p:spPr bwMode="auto">
            <a:xfrm>
              <a:off x="-35106" y="1962192"/>
              <a:ext cx="4751122" cy="3023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5" t="7572" r="5214" b="4767"/>
            <a:stretch/>
          </p:blipFill>
          <p:spPr bwMode="auto">
            <a:xfrm>
              <a:off x="4716016" y="1979869"/>
              <a:ext cx="4875073" cy="3005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文字方塊 4"/>
          <p:cNvSpPr txBox="1"/>
          <p:nvPr/>
        </p:nvSpPr>
        <p:spPr>
          <a:xfrm>
            <a:off x="196010" y="13407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6010" y="2500330"/>
            <a:ext cx="648072" cy="716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644008" y="2772150"/>
            <a:ext cx="648072" cy="716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1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9325" y="1962192"/>
            <a:ext cx="9036496" cy="2838226"/>
            <a:chOff x="-35106" y="1962192"/>
            <a:chExt cx="9626195" cy="302344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2" t="8970" r="7118" b="4997"/>
            <a:stretch/>
          </p:blipFill>
          <p:spPr bwMode="auto">
            <a:xfrm>
              <a:off x="-35106" y="1962192"/>
              <a:ext cx="4751122" cy="3023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5" t="7572" r="5214" b="4767"/>
            <a:stretch/>
          </p:blipFill>
          <p:spPr bwMode="auto">
            <a:xfrm>
              <a:off x="4716016" y="1979869"/>
              <a:ext cx="4875073" cy="3005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文字方塊 4"/>
          <p:cNvSpPr txBox="1"/>
          <p:nvPr/>
        </p:nvSpPr>
        <p:spPr>
          <a:xfrm>
            <a:off x="196010" y="13407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63888" y="2420888"/>
            <a:ext cx="648072" cy="22965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668344" y="2318759"/>
            <a:ext cx="1296144" cy="21695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1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9325" y="1962192"/>
            <a:ext cx="9036496" cy="2838226"/>
            <a:chOff x="-35106" y="1962192"/>
            <a:chExt cx="9626195" cy="302344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2" t="8970" r="7118" b="4997"/>
            <a:stretch/>
          </p:blipFill>
          <p:spPr bwMode="auto">
            <a:xfrm>
              <a:off x="-35106" y="1962192"/>
              <a:ext cx="4751122" cy="3023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5" t="7572" r="5214" b="4767"/>
            <a:stretch/>
          </p:blipFill>
          <p:spPr bwMode="auto">
            <a:xfrm>
              <a:off x="4716016" y="1979869"/>
              <a:ext cx="4875073" cy="3005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文字方塊 4"/>
          <p:cNvSpPr txBox="1"/>
          <p:nvPr/>
        </p:nvSpPr>
        <p:spPr>
          <a:xfrm>
            <a:off x="196010" y="13407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6.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63888" y="2636912"/>
            <a:ext cx="648072" cy="21635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626068" y="4293096"/>
            <a:ext cx="1296144" cy="5073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5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</Words>
  <Application>Microsoft Office PowerPoint</Application>
  <PresentationFormat>如螢幕大小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JIMYU</dc:creator>
  <cp:lastModifiedBy>JIMYU</cp:lastModifiedBy>
  <cp:revision>6</cp:revision>
  <dcterms:created xsi:type="dcterms:W3CDTF">2014-09-08T15:57:08Z</dcterms:created>
  <dcterms:modified xsi:type="dcterms:W3CDTF">2014-09-08T16:48:41Z</dcterms:modified>
</cp:coreProperties>
</file>