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5" r:id="rId4"/>
    <p:sldId id="263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C31"/>
    <a:srgbClr val="22C50C"/>
    <a:srgbClr val="53198A"/>
    <a:srgbClr val="17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111" d="100"/>
          <a:sy n="111" d="100"/>
        </p:scale>
        <p:origin x="870" y="78"/>
      </p:cViewPr>
      <p:guideLst>
        <p:guide orient="horz" pos="2160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5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45EE-DE7B-4701-8A64-301C3FA255F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ADC4-B447-436F-9187-FAB54F9355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which </a:t>
            </a:r>
            <a:r>
              <a:rPr lang="en-US" dirty="0">
                <a:sym typeface="+mn-ea"/>
              </a:rPr>
              <a:t>aims to keep vehicle speed in check and reduce accidents.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21E-C1E2-43EF-8DE2-010D05A04EF9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4651-A2AC-42CB-99FA-8799C9570F91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B8C-AFDA-40C5-9CAA-37A8A9610C84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124F-7DC3-4880-A463-CE3C6C028368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215-71A5-422C-97D7-3FE7B7C7772A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1B50-D6C9-4809-B113-F87CA0F470C1}" type="datetime1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79FF-FAD5-402D-9424-E45355F3827B}" type="datetime1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4CA1-CCAA-43A4-B815-0145E1E9E54F}" type="datetime1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704-EE82-48AF-9088-9AAD7A37B545}" type="datetime1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FB98-2065-4869-987B-877789187D7A}" type="datetime1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1B3-4780-4422-908B-4D8D69B7D679}" type="datetime1">
              <a:rPr lang="en-IN" smtClean="0"/>
              <a:t>19-12-2023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CBA201-A6FE-4314-BCF3-CC71549AFF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3EA26B-C20D-450B-BF58-3172B6DEE2B5}" type="datetime1">
              <a:rPr lang="en-IN" smtClean="0"/>
              <a:t>19-12-2023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Recommendations for Road Safety Improvement</a:t>
            </a:r>
            <a:r>
              <a:rPr lang="en-IN" dirty="0"/>
              <a:t> 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1</a:t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186805" y="5400040"/>
            <a:ext cx="3128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Road Accident Analysis Between the year 1994-2016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2</a:t>
            </a:fld>
            <a:endParaRPr lang="en-IN"/>
          </a:p>
        </p:txBody>
      </p:sp>
      <p:pic>
        <p:nvPicPr>
          <p:cNvPr id="8" name="Content Placeholder 7" descr="1994-20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0990"/>
            <a:ext cx="7620000" cy="461518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States/UTs wise Road Accidents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3</a:t>
            </a:fld>
            <a:endParaRPr lang="en-IN"/>
          </a:p>
        </p:txBody>
      </p:sp>
      <p:pic>
        <p:nvPicPr>
          <p:cNvPr id="3" name="Content Placeholder 2" descr="total accidents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5920" y="1604645"/>
            <a:ext cx="7781925" cy="51022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Accidents Due to OverSpeeding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4</a:t>
            </a:fld>
            <a:endParaRPr lang="en-IN"/>
          </a:p>
        </p:txBody>
      </p:sp>
      <p:pic>
        <p:nvPicPr>
          <p:cNvPr id="9" name="Content Placeholder 8" descr="overspeedi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425" y="1417955"/>
            <a:ext cx="7829550" cy="50495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Accidents  Due to Consuming Alcohols/Drugs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5</a:t>
            </a:fld>
            <a:endParaRPr lang="en-IN"/>
          </a:p>
        </p:txBody>
      </p:sp>
      <p:pic>
        <p:nvPicPr>
          <p:cNvPr id="9" name="Content Placeholder 8" descr="alchohals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20635" cy="4800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Linear Regression Model to </a:t>
            </a:r>
            <a:br>
              <a:rPr lang="en-IN" sz="4000" dirty="0"/>
            </a:br>
            <a:r>
              <a:rPr lang="en-IN" sz="4000" dirty="0"/>
              <a:t>Predict Future Road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178"/>
            <a:ext cx="7868629" cy="482453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350" y="5176520"/>
            <a:ext cx="2609850" cy="7905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Suggestions To Reduce Road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800600"/>
          </a:xfrm>
        </p:spPr>
        <p:txBody>
          <a:bodyPr/>
          <a:lstStyle/>
          <a:p>
            <a:r>
              <a:rPr lang="en-IN" sz="3600" dirty="0"/>
              <a:t>Install Over speeding cameras on the Roads.</a:t>
            </a:r>
          </a:p>
          <a:p>
            <a:r>
              <a:rPr lang="en-IN" sz="3600" dirty="0"/>
              <a:t>Implement speed controller Device.</a:t>
            </a:r>
          </a:p>
          <a:p>
            <a:r>
              <a:rPr lang="en-IN" sz="3600" dirty="0"/>
              <a:t>Alcohol Detector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</TotalTime>
  <Words>81</Words>
  <Application>Microsoft Office PowerPoint</Application>
  <PresentationFormat>On-screen Show (4:3)</PresentationFormat>
  <Paragraphs>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Adjacency</vt:lpstr>
      <vt:lpstr>Analysis and Recommendations for Road Safety Improvement </vt:lpstr>
      <vt:lpstr>Road Accident Analysis Between the year 1994-2016</vt:lpstr>
      <vt:lpstr>States/UTs wise Road Accidents Analysis </vt:lpstr>
      <vt:lpstr>Accidents Due to OverSpeeding</vt:lpstr>
      <vt:lpstr>Accidents  Due to Consuming Alcohols/Drugs</vt:lpstr>
      <vt:lpstr>Linear Regression Model to  Predict Future Road Accidents</vt:lpstr>
      <vt:lpstr>Suggestions To Reduce Road Accidents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Jagannath Elan</cp:lastModifiedBy>
  <cp:revision>121</cp:revision>
  <dcterms:created xsi:type="dcterms:W3CDTF">2019-10-04T06:25:00Z</dcterms:created>
  <dcterms:modified xsi:type="dcterms:W3CDTF">2023-12-19T15:38:11Z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