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5.xml" ContentType="application/vnd.openxmlformats-officedocument.theme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theme/theme6.xml" ContentType="application/vnd.openxmlformats-officedocument.theme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7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8.xml" ContentType="application/vnd.openxmlformats-officedocument.theme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9.xml" ContentType="application/vnd.openxmlformats-officedocument.theme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10.xml" ContentType="application/vnd.openxmlformats-officedocument.theme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notesSlides/notesSlide1.xml" ContentType="application/vnd.openxmlformats-officedocument.presentationml.notesSlide+xml"/>
  <Override PartName="/ppt/tags/tag125.xml" ContentType="application/vnd.openxmlformats-officedocument.presentationml.tags+xml"/>
  <Override PartName="/ppt/notesSlides/notesSlide2.xml" ContentType="application/vnd.openxmlformats-officedocument.presentationml.notesSlide+xml"/>
  <Override PartName="/ppt/tags/tag126.xml" ContentType="application/vnd.openxmlformats-officedocument.presentationml.tags+xml"/>
  <Override PartName="/ppt/notesSlides/notesSlide3.xml" ContentType="application/vnd.openxmlformats-officedocument.presentationml.notesSlide+xml"/>
  <Override PartName="/ppt/tags/tag127.xml" ContentType="application/vnd.openxmlformats-officedocument.presentationml.tags+xml"/>
  <Override PartName="/ppt/notesSlides/notesSlide4.xml" ContentType="application/vnd.openxmlformats-officedocument.presentationml.notesSlide+xml"/>
  <Override PartName="/ppt/tags/tag128.xml" ContentType="application/vnd.openxmlformats-officedocument.presentationml.tags+xml"/>
  <Override PartName="/ppt/notesSlides/notesSlide5.xml" ContentType="application/vnd.openxmlformats-officedocument.presentationml.notesSlide+xml"/>
  <Override PartName="/ppt/tags/tag129.xml" ContentType="application/vnd.openxmlformats-officedocument.presentationml.tags+xml"/>
  <Override PartName="/ppt/notesSlides/notesSlide6.xml" ContentType="application/vnd.openxmlformats-officedocument.presentationml.notesSlide+xml"/>
  <Override PartName="/ppt/tags/tag130.xml" ContentType="application/vnd.openxmlformats-officedocument.presentationml.tags+xml"/>
  <Override PartName="/ppt/notesSlides/notesSlide7.xml" ContentType="application/vnd.openxmlformats-officedocument.presentationml.notesSlide+xml"/>
  <Override PartName="/ppt/tags/tag131.xml" ContentType="application/vnd.openxmlformats-officedocument.presentationml.tags+xml"/>
  <Override PartName="/ppt/notesSlides/notesSlide8.xml" ContentType="application/vnd.openxmlformats-officedocument.presentationml.notesSlide+xml"/>
  <Override PartName="/ppt/tags/tag132.xml" ContentType="application/vnd.openxmlformats-officedocument.presentationml.tags+xml"/>
  <Override PartName="/ppt/notesSlides/notesSlide9.xml" ContentType="application/vnd.openxmlformats-officedocument.presentationml.notesSlide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notesSlides/notesSlide10.xml" ContentType="application/vnd.openxmlformats-officedocument.presentationml.notesSlide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4"/>
    <p:sldMasterId id="2147483670" r:id="rId5"/>
    <p:sldMasterId id="2147483678" r:id="rId6"/>
    <p:sldMasterId id="2147483687" r:id="rId7"/>
    <p:sldMasterId id="2147483696" r:id="rId8"/>
    <p:sldMasterId id="2147483705" r:id="rId9"/>
    <p:sldMasterId id="2147483714" r:id="rId10"/>
    <p:sldMasterId id="2147483723" r:id="rId11"/>
    <p:sldMasterId id="2147483732" r:id="rId12"/>
    <p:sldMasterId id="2147483741" r:id="rId13"/>
  </p:sldMasterIdLst>
  <p:notesMasterIdLst>
    <p:notesMasterId r:id="rId25"/>
  </p:notesMasterIdLst>
  <p:handoutMasterIdLst>
    <p:handoutMasterId r:id="rId26"/>
  </p:handoutMasterIdLst>
  <p:sldIdLst>
    <p:sldId id="256" r:id="rId14"/>
    <p:sldId id="1762" r:id="rId15"/>
    <p:sldId id="2214" r:id="rId16"/>
    <p:sldId id="2216" r:id="rId17"/>
    <p:sldId id="2217" r:id="rId18"/>
    <p:sldId id="2219" r:id="rId19"/>
    <p:sldId id="2222" r:id="rId20"/>
    <p:sldId id="2220" r:id="rId21"/>
    <p:sldId id="2223" r:id="rId22"/>
    <p:sldId id="1598" r:id="rId23"/>
    <p:sldId id="2213" r:id="rId24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09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  <p:cmAuthor id="3" name="Aurelien Domont" initials="AD" lastIdx="1" clrIdx="2">
    <p:extLst>
      <p:ext uri="{19B8F6BF-5375-455C-9EA6-DF929625EA0E}">
        <p15:presenceInfo xmlns:p15="http://schemas.microsoft.com/office/powerpoint/2012/main" userId="6da7715ce44349b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3EA9F5"/>
    <a:srgbClr val="EBF2FF"/>
    <a:srgbClr val="D3EFCE"/>
    <a:srgbClr val="F7F7F7"/>
    <a:srgbClr val="EBF6DE"/>
    <a:srgbClr val="D9D9D9"/>
    <a:srgbClr val="92D050"/>
    <a:srgbClr val="FF0000"/>
    <a:srgbClr val="00B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65848B-9F1B-4AD0-AD98-692A2614DF16}" v="66" dt="2023-05-09T04:21:53.0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90" autoAdjust="0"/>
    <p:restoredTop sz="96357" autoAdjust="0"/>
  </p:normalViewPr>
  <p:slideViewPr>
    <p:cSldViewPr snapToGrid="0">
      <p:cViewPr varScale="1">
        <p:scale>
          <a:sx n="60" d="100"/>
          <a:sy n="60" d="100"/>
        </p:scale>
        <p:origin x="844" y="56"/>
      </p:cViewPr>
      <p:guideLst>
        <p:guide orient="horz" pos="2409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49" d="100"/>
          <a:sy n="49" d="100"/>
        </p:scale>
        <p:origin x="2674" y="4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Master" Target="slideMasters/slideMaster10.xml"/><Relationship Id="rId18" Type="http://schemas.openxmlformats.org/officeDocument/2006/relationships/slide" Target="slides/slide5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8.xml"/><Relationship Id="rId34" Type="http://schemas.microsoft.com/office/2015/10/relationships/revisionInfo" Target="revisionInfo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slide" Target="slides/slide4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slide" Target="slides/slide7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openxmlformats.org/officeDocument/2006/relationships/slide" Target="slides/slide11.xml"/><Relationship Id="rId32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2.xml"/><Relationship Id="rId23" Type="http://schemas.openxmlformats.org/officeDocument/2006/relationships/slide" Target="slides/slide10.xml"/><Relationship Id="rId28" Type="http://schemas.openxmlformats.org/officeDocument/2006/relationships/commentAuthors" Target="commentAuthors.xml"/><Relationship Id="rId10" Type="http://schemas.openxmlformats.org/officeDocument/2006/relationships/slideMaster" Target="slideMasters/slideMaster7.xml"/><Relationship Id="rId19" Type="http://schemas.openxmlformats.org/officeDocument/2006/relationships/slide" Target="slides/slide6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1.xml"/><Relationship Id="rId22" Type="http://schemas.openxmlformats.org/officeDocument/2006/relationships/slide" Target="slides/slide9.xml"/><Relationship Id="rId27" Type="http://schemas.openxmlformats.org/officeDocument/2006/relationships/tags" Target="tags/tag1.xml"/><Relationship Id="rId30" Type="http://schemas.openxmlformats.org/officeDocument/2006/relationships/viewProps" Target="viewProps.xml"/><Relationship Id="rId8" Type="http://schemas.openxmlformats.org/officeDocument/2006/relationships/slideMaster" Target="slideMasters/slideMaster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urelien Domont" userId="6da7715ce44349b3" providerId="LiveId" clId="{7AC1B791-F794-4DBF-AA31-1AC2AF41FF55}"/>
    <pc:docChg chg="addSld delSld modSld">
      <pc:chgData name="Aurelien Domont" userId="6da7715ce44349b3" providerId="LiveId" clId="{7AC1B791-F794-4DBF-AA31-1AC2AF41FF55}" dt="2023-02-02T02:10:23.619" v="2" actId="47"/>
      <pc:docMkLst>
        <pc:docMk/>
      </pc:docMkLst>
      <pc:sldChg chg="add">
        <pc:chgData name="Aurelien Domont" userId="6da7715ce44349b3" providerId="LiveId" clId="{7AC1B791-F794-4DBF-AA31-1AC2AF41FF55}" dt="2023-02-02T02:10:22.384" v="1"/>
        <pc:sldMkLst>
          <pc:docMk/>
          <pc:sldMk cId="1754585881" sldId="1598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1877474728" sldId="2147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2746892466" sldId="2148"/>
        </pc:sldMkLst>
      </pc:sldChg>
      <pc:sldChg chg="del">
        <pc:chgData name="Aurelien Domont" userId="6da7715ce44349b3" providerId="LiveId" clId="{7AC1B791-F794-4DBF-AA31-1AC2AF41FF55}" dt="2021-09-02T03:57:21.834" v="0" actId="47"/>
        <pc:sldMkLst>
          <pc:docMk/>
          <pc:sldMk cId="596178860" sldId="2149"/>
        </pc:sldMkLst>
      </pc:sldChg>
      <pc:sldChg chg="del">
        <pc:chgData name="Aurelien Domont" userId="6da7715ce44349b3" providerId="LiveId" clId="{7AC1B791-F794-4DBF-AA31-1AC2AF41FF55}" dt="2023-02-02T02:10:23.619" v="2" actId="47"/>
        <pc:sldMkLst>
          <pc:docMk/>
          <pc:sldMk cId="3788311075" sldId="2150"/>
        </pc:sldMkLst>
      </pc:sldChg>
      <pc:sldChg chg="add">
        <pc:chgData name="Aurelien Domont" userId="6da7715ce44349b3" providerId="LiveId" clId="{7AC1B791-F794-4DBF-AA31-1AC2AF41FF55}" dt="2023-02-02T02:10:22.384" v="1"/>
        <pc:sldMkLst>
          <pc:docMk/>
          <pc:sldMk cId="1289725493" sldId="2213"/>
        </pc:sldMkLst>
      </pc:sldChg>
    </pc:docChg>
  </pc:docChgLst>
  <pc:docChgLst>
    <pc:chgData name="Aurelien Domont" userId="6da7715ce44349b3" providerId="LiveId" clId="{4C33E7F4-0EB9-4D41-8688-1AD4B430A8CA}"/>
    <pc:docChg chg="custSel modSld">
      <pc:chgData name="Aurelien Domont" userId="6da7715ce44349b3" providerId="LiveId" clId="{4C33E7F4-0EB9-4D41-8688-1AD4B430A8CA}" dt="2020-11-24T04:57:38.828" v="20" actId="1036"/>
      <pc:docMkLst>
        <pc:docMk/>
      </pc:docMkLst>
      <pc:sldChg chg="modSp mod">
        <pc:chgData name="Aurelien Domont" userId="6da7715ce44349b3" providerId="LiveId" clId="{4C33E7F4-0EB9-4D41-8688-1AD4B430A8CA}" dt="2020-11-24T04:57:38.828" v="20" actId="1036"/>
        <pc:sldMkLst>
          <pc:docMk/>
          <pc:sldMk cId="2841604578" sldId="1762"/>
        </pc:sldMkLst>
        <pc:spChg chg="mod">
          <ac:chgData name="Aurelien Domont" userId="6da7715ce44349b3" providerId="LiveId" clId="{4C33E7F4-0EB9-4D41-8688-1AD4B430A8CA}" dt="2020-11-24T04:57:21.383" v="0" actId="33524"/>
          <ac:spMkLst>
            <pc:docMk/>
            <pc:sldMk cId="2841604578" sldId="1762"/>
            <ac:spMk id="26" creationId="{FE1E356E-2FF5-4AF0-B923-0CAEA682670F}"/>
          </ac:spMkLst>
        </pc:spChg>
        <pc:picChg chg="mod">
          <ac:chgData name="Aurelien Domont" userId="6da7715ce44349b3" providerId="LiveId" clId="{4C33E7F4-0EB9-4D41-8688-1AD4B430A8CA}" dt="2020-11-24T04:57:38.828" v="20" actId="1036"/>
          <ac:picMkLst>
            <pc:docMk/>
            <pc:sldMk cId="2841604578" sldId="1762"/>
            <ac:picMk id="15" creationId="{6D487B02-756B-43A6-ADE6-E2CBC8B4E70C}"/>
          </ac:picMkLst>
        </pc:picChg>
      </pc:sldChg>
    </pc:docChg>
  </pc:docChgLst>
  <pc:docChgLst>
    <pc:chgData name="Aurelien Domont" userId="6da7715ce44349b3" providerId="LiveId" clId="{1A65848B-9F1B-4AD0-AD98-692A2614DF16}"/>
    <pc:docChg chg="undo custSel addSld delSld modSld sldOrd modMainMaster">
      <pc:chgData name="Aurelien Domont" userId="6da7715ce44349b3" providerId="LiveId" clId="{1A65848B-9F1B-4AD0-AD98-692A2614DF16}" dt="2023-06-07T00:54:51.638" v="3487" actId="20577"/>
      <pc:docMkLst>
        <pc:docMk/>
      </pc:docMkLst>
      <pc:sldChg chg="addSp delSp modSp mod">
        <pc:chgData name="Aurelien Domont" userId="6da7715ce44349b3" providerId="LiveId" clId="{1A65848B-9F1B-4AD0-AD98-692A2614DF16}" dt="2023-05-09T04:21:59.402" v="3450" actId="1076"/>
        <pc:sldMkLst>
          <pc:docMk/>
          <pc:sldMk cId="3131901387" sldId="256"/>
        </pc:sldMkLst>
        <pc:spChg chg="mod">
          <ac:chgData name="Aurelien Domont" userId="6da7715ce44349b3" providerId="LiveId" clId="{1A65848B-9F1B-4AD0-AD98-692A2614DF16}" dt="2023-05-09T04:11:51.294" v="3444" actId="20577"/>
          <ac:spMkLst>
            <pc:docMk/>
            <pc:sldMk cId="3131901387" sldId="256"/>
            <ac:spMk id="2" creationId="{5261080C-C60C-4746-B6B1-A9A4FFA86785}"/>
          </ac:spMkLst>
        </pc:spChg>
        <pc:spChg chg="del">
          <ac:chgData name="Aurelien Domont" userId="6da7715ce44349b3" providerId="LiveId" clId="{1A65848B-9F1B-4AD0-AD98-692A2614DF16}" dt="2023-05-05T05:42:02.971" v="0" actId="478"/>
          <ac:spMkLst>
            <pc:docMk/>
            <pc:sldMk cId="3131901387" sldId="256"/>
            <ac:spMk id="3" creationId="{D781CD62-85AB-400E-A66C-9594AAD807B4}"/>
          </ac:spMkLst>
        </pc:spChg>
        <pc:spChg chg="add del mod">
          <ac:chgData name="Aurelien Domont" userId="6da7715ce44349b3" providerId="LiveId" clId="{1A65848B-9F1B-4AD0-AD98-692A2614DF16}" dt="2023-05-05T05:42:05.383" v="1" actId="478"/>
          <ac:spMkLst>
            <pc:docMk/>
            <pc:sldMk cId="3131901387" sldId="256"/>
            <ac:spMk id="7" creationId="{5779C59B-6E34-2533-0C19-3002D0610169}"/>
          </ac:spMkLst>
        </pc:spChg>
        <pc:spChg chg="add mod">
          <ac:chgData name="Aurelien Domont" userId="6da7715ce44349b3" providerId="LiveId" clId="{1A65848B-9F1B-4AD0-AD98-692A2614DF16}" dt="2023-05-05T05:42:28.836" v="4" actId="1076"/>
          <ac:spMkLst>
            <pc:docMk/>
            <pc:sldMk cId="3131901387" sldId="256"/>
            <ac:spMk id="13" creationId="{42CB704D-C26F-E100-A0A1-C3C25AB261D6}"/>
          </ac:spMkLst>
        </pc:spChg>
        <pc:picChg chg="add mod">
          <ac:chgData name="Aurelien Domont" userId="6da7715ce44349b3" providerId="LiveId" clId="{1A65848B-9F1B-4AD0-AD98-692A2614DF16}" dt="2023-05-09T04:21:59.402" v="3450" actId="1076"/>
          <ac:picMkLst>
            <pc:docMk/>
            <pc:sldMk cId="3131901387" sldId="256"/>
            <ac:picMk id="3" creationId="{70799132-41A7-4B2F-F570-0BD61D92489F}"/>
          </ac:picMkLst>
        </pc:picChg>
        <pc:picChg chg="del">
          <ac:chgData name="Aurelien Domont" userId="6da7715ce44349b3" providerId="LiveId" clId="{1A65848B-9F1B-4AD0-AD98-692A2614DF16}" dt="2023-05-09T04:21:52.719" v="3445" actId="478"/>
          <ac:picMkLst>
            <pc:docMk/>
            <pc:sldMk cId="3131901387" sldId="256"/>
            <ac:picMk id="14" creationId="{4323A288-DF62-40EE-A63D-BDD5F640613B}"/>
          </ac:picMkLst>
        </pc:picChg>
      </pc:sldChg>
      <pc:sldChg chg="modSp">
        <pc:chgData name="Aurelien Domont" userId="6da7715ce44349b3" providerId="LiveId" clId="{1A65848B-9F1B-4AD0-AD98-692A2614DF16}" dt="2023-05-05T06:37:03.994" v="2731"/>
        <pc:sldMkLst>
          <pc:docMk/>
          <pc:sldMk cId="1754585881" sldId="1598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54585881" sldId="1598"/>
            <ac:spMk id="6" creationId="{DE0F4260-85F5-47B2-8F90-716F6604029A}"/>
          </ac:spMkLst>
        </pc:spChg>
      </pc:sldChg>
      <pc:sldChg chg="addSp delSp modSp mod">
        <pc:chgData name="Aurelien Domont" userId="6da7715ce44349b3" providerId="LiveId" clId="{1A65848B-9F1B-4AD0-AD98-692A2614DF16}" dt="2023-05-05T06:37:03.994" v="2731"/>
        <pc:sldMkLst>
          <pc:docMk/>
          <pc:sldMk cId="2841604578" sldId="176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41604578" sldId="176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41604578" sldId="1762"/>
            <ac:spMk id="16" creationId="{6C2BB713-9637-4B9B-938F-E9768876782A}"/>
          </ac:spMkLst>
        </pc:spChg>
        <pc:spChg chg="del mod">
          <ac:chgData name="Aurelien Domont" userId="6da7715ce44349b3" providerId="LiveId" clId="{1A65848B-9F1B-4AD0-AD98-692A2614DF16}" dt="2023-05-05T05:47:56.570" v="96" actId="478"/>
          <ac:spMkLst>
            <pc:docMk/>
            <pc:sldMk cId="2841604578" sldId="1762"/>
            <ac:spMk id="17" creationId="{0E7B5BF7-52DC-45B6-AC66-4F4D6B7CCFAE}"/>
          </ac:spMkLst>
        </pc:spChg>
        <pc:spChg chg="del">
          <ac:chgData name="Aurelien Domont" userId="6da7715ce44349b3" providerId="LiveId" clId="{1A65848B-9F1B-4AD0-AD98-692A2614DF16}" dt="2023-05-05T05:47:11.986" v="90" actId="478"/>
          <ac:spMkLst>
            <pc:docMk/>
            <pc:sldMk cId="2841604578" sldId="1762"/>
            <ac:spMk id="18" creationId="{18DE14A6-A8B0-4F3D-A6F1-483F907E1C6C}"/>
          </ac:spMkLst>
        </pc:spChg>
        <pc:spChg chg="del">
          <ac:chgData name="Aurelien Domont" userId="6da7715ce44349b3" providerId="LiveId" clId="{1A65848B-9F1B-4AD0-AD98-692A2614DF16}" dt="2023-05-05T05:47:08.165" v="89" actId="478"/>
          <ac:spMkLst>
            <pc:docMk/>
            <pc:sldMk cId="2841604578" sldId="1762"/>
            <ac:spMk id="26" creationId="{FE1E356E-2FF5-4AF0-B923-0CAEA682670F}"/>
          </ac:spMkLst>
        </pc:spChg>
        <pc:picChg chg="add mod">
          <ac:chgData name="Aurelien Domont" userId="6da7715ce44349b3" providerId="LiveId" clId="{1A65848B-9F1B-4AD0-AD98-692A2614DF16}" dt="2023-05-05T05:49:29.705" v="113" actId="1076"/>
          <ac:picMkLst>
            <pc:docMk/>
            <pc:sldMk cId="2841604578" sldId="1762"/>
            <ac:picMk id="4" creationId="{E27D2780-3C7A-07D0-7766-0AACD5BFA38B}"/>
          </ac:picMkLst>
        </pc:picChg>
        <pc:picChg chg="del">
          <ac:chgData name="Aurelien Domont" userId="6da7715ce44349b3" providerId="LiveId" clId="{1A65848B-9F1B-4AD0-AD98-692A2614DF16}" dt="2023-05-05T05:46:55.901" v="85" actId="478"/>
          <ac:picMkLst>
            <pc:docMk/>
            <pc:sldMk cId="2841604578" sldId="1762"/>
            <ac:picMk id="15" creationId="{6D487B02-756B-43A6-ADE6-E2CBC8B4E70C}"/>
          </ac:picMkLst>
        </pc:picChg>
        <pc:picChg chg="del">
          <ac:chgData name="Aurelien Domont" userId="6da7715ce44349b3" providerId="LiveId" clId="{1A65848B-9F1B-4AD0-AD98-692A2614DF16}" dt="2023-05-05T05:46:55.901" v="85" actId="478"/>
          <ac:picMkLst>
            <pc:docMk/>
            <pc:sldMk cId="2841604578" sldId="1762"/>
            <ac:picMk id="20" creationId="{73446ADD-6F1B-41D9-B3AF-F15E76B2F733}"/>
          </ac:picMkLst>
        </pc:picChg>
      </pc:sldChg>
      <pc:sldChg chg="modSp del">
        <pc:chgData name="Aurelien Domont" userId="6da7715ce44349b3" providerId="LiveId" clId="{1A65848B-9F1B-4AD0-AD98-692A2614DF16}" dt="2023-05-05T06:50:31.237" v="3205" actId="47"/>
        <pc:sldMkLst>
          <pc:docMk/>
          <pc:sldMk cId="1762358644" sldId="213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62358644" sldId="2135"/>
            <ac:spMk id="2" creationId="{7837E1C4-A2D7-4558-A504-36AC8920218D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762358644" sldId="2135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50:31.237" v="3205" actId="47"/>
        <pc:sldMkLst>
          <pc:docMk/>
          <pc:sldMk cId="4206465098" sldId="215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206465098" sldId="2157"/>
            <ac:spMk id="2" creationId="{7837E1C4-A2D7-4558-A504-36AC8920218D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206465098" sldId="2157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43.552" v="2740" actId="47"/>
        <pc:sldMkLst>
          <pc:docMk/>
          <pc:sldMk cId="182314126" sldId="2160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82314126" sldId="2160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82314126" sldId="2160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49.004" v="2741" actId="47"/>
        <pc:sldMkLst>
          <pc:docMk/>
          <pc:sldMk cId="825432853" sldId="2161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825432853" sldId="2161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825432853" sldId="2161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8:57.904" v="2742" actId="47"/>
        <pc:sldMkLst>
          <pc:docMk/>
          <pc:sldMk cId="1447557785" sldId="216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447557785" sldId="216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447557785" sldId="2162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05.851" v="2743" actId="47"/>
        <pc:sldMkLst>
          <pc:docMk/>
          <pc:sldMk cId="2825418924" sldId="216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25418924" sldId="2163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825418924" sldId="2163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0.492" v="2744" actId="47"/>
        <pc:sldMkLst>
          <pc:docMk/>
          <pc:sldMk cId="2490974694" sldId="2164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90974694" sldId="2164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90974694" sldId="2164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3.412" v="2745" actId="47"/>
        <pc:sldMkLst>
          <pc:docMk/>
          <pc:sldMk cId="2421207395" sldId="216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21207395" sldId="2165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421207395" sldId="2165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4.558" v="2746" actId="47"/>
        <pc:sldMkLst>
          <pc:docMk/>
          <pc:sldMk cId="3061179433" sldId="2166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061179433" sldId="2166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061179433" sldId="2166"/>
            <ac:spMk id="16" creationId="{6C2BB713-9637-4B9B-938F-E9768876782A}"/>
          </ac:spMkLst>
        </pc:spChg>
      </pc:sldChg>
      <pc:sldChg chg="modSp del">
        <pc:chgData name="Aurelien Domont" userId="6da7715ce44349b3" providerId="LiveId" clId="{1A65848B-9F1B-4AD0-AD98-692A2614DF16}" dt="2023-05-05T06:39:15.735" v="2747" actId="47"/>
        <pc:sldMkLst>
          <pc:docMk/>
          <pc:sldMk cId="403796288" sldId="216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03796288" sldId="2167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03796288" sldId="2167"/>
            <ac:spMk id="16" creationId="{6C2BB713-9637-4B9B-938F-E9768876782A}"/>
          </ac:spMkLst>
        </pc:spChg>
      </pc:sldChg>
      <pc:sldChg chg="modSp">
        <pc:chgData name="Aurelien Domont" userId="6da7715ce44349b3" providerId="LiveId" clId="{1A65848B-9F1B-4AD0-AD98-692A2614DF16}" dt="2023-05-05T06:37:03.994" v="2731"/>
        <pc:sldMkLst>
          <pc:docMk/>
          <pc:sldMk cId="1289725493" sldId="221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289725493" sldId="2213"/>
            <ac:spMk id="8" creationId="{3D029769-9B2F-4A51-8446-2206A9A2EF30}"/>
          </ac:spMkLst>
        </pc:spChg>
      </pc:sldChg>
      <pc:sldChg chg="addSp delSp modSp add mod">
        <pc:chgData name="Aurelien Domont" userId="6da7715ce44349b3" providerId="LiveId" clId="{1A65848B-9F1B-4AD0-AD98-692A2614DF16}" dt="2023-05-26T01:36:52.958" v="3485" actId="20577"/>
        <pc:sldMkLst>
          <pc:docMk/>
          <pc:sldMk cId="3483218684" sldId="2214"/>
        </pc:sldMkLst>
        <pc:spChg chg="add mod">
          <ac:chgData name="Aurelien Domont" userId="6da7715ce44349b3" providerId="LiveId" clId="{1A65848B-9F1B-4AD0-AD98-692A2614DF16}" dt="2023-05-05T05:55:26.064" v="618" actId="693"/>
          <ac:spMkLst>
            <pc:docMk/>
            <pc:sldMk cId="3483218684" sldId="2214"/>
            <ac:spMk id="2" creationId="{7BF7124F-6422-B885-0578-C3A4DE4F0B67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3483218684" sldId="2214"/>
            <ac:spMk id="3" creationId="{CE2529A3-BA97-486F-9E02-8DFAAA7D8D38}"/>
          </ac:spMkLst>
        </pc:spChg>
        <pc:spChg chg="add mod">
          <ac:chgData name="Aurelien Domont" userId="6da7715ce44349b3" providerId="LiveId" clId="{1A65848B-9F1B-4AD0-AD98-692A2614DF16}" dt="2023-05-05T05:54:35.816" v="566" actId="14861"/>
          <ac:spMkLst>
            <pc:docMk/>
            <pc:sldMk cId="3483218684" sldId="2214"/>
            <ac:spMk id="8" creationId="{F94F7269-B65E-8A57-4C49-A2C95AC3D119}"/>
          </ac:spMkLst>
        </pc:spChg>
        <pc:spChg chg="mod">
          <ac:chgData name="Aurelien Domont" userId="6da7715ce44349b3" providerId="LiveId" clId="{1A65848B-9F1B-4AD0-AD98-692A2614DF16}" dt="2023-05-26T01:36:52.958" v="3485" actId="20577"/>
          <ac:spMkLst>
            <pc:docMk/>
            <pc:sldMk cId="3483218684" sldId="2214"/>
            <ac:spMk id="16" creationId="{6C2BB713-9637-4B9B-938F-E9768876782A}"/>
          </ac:spMkLst>
        </pc:spChg>
        <pc:picChg chg="del">
          <ac:chgData name="Aurelien Domont" userId="6da7715ce44349b3" providerId="LiveId" clId="{1A65848B-9F1B-4AD0-AD98-692A2614DF16}" dt="2023-05-05T05:48:07.747" v="102" actId="478"/>
          <ac:picMkLst>
            <pc:docMk/>
            <pc:sldMk cId="3483218684" sldId="2214"/>
            <ac:picMk id="4" creationId="{E27D2780-3C7A-07D0-7766-0AACD5BFA38B}"/>
          </ac:picMkLst>
        </pc:picChg>
        <pc:picChg chg="add del">
          <ac:chgData name="Aurelien Domont" userId="6da7715ce44349b3" providerId="LiveId" clId="{1A65848B-9F1B-4AD0-AD98-692A2614DF16}" dt="2023-05-05T05:49:00.765" v="106" actId="478"/>
          <ac:picMkLst>
            <pc:docMk/>
            <pc:sldMk cId="3483218684" sldId="2214"/>
            <ac:picMk id="5" creationId="{0A556B36-A27E-19E9-98C9-B20FFC754D6D}"/>
          </ac:picMkLst>
        </pc:picChg>
        <pc:picChg chg="add mod">
          <ac:chgData name="Aurelien Domont" userId="6da7715ce44349b3" providerId="LiveId" clId="{1A65848B-9F1B-4AD0-AD98-692A2614DF16}" dt="2023-05-05T05:51:07.433" v="317" actId="1076"/>
          <ac:picMkLst>
            <pc:docMk/>
            <pc:sldMk cId="3483218684" sldId="2214"/>
            <ac:picMk id="7" creationId="{1F9FE409-D216-4728-E758-712122904805}"/>
          </ac:picMkLst>
        </pc:picChg>
      </pc:sldChg>
      <pc:sldChg chg="addSp modSp new del mod">
        <pc:chgData name="Aurelien Domont" userId="6da7715ce44349b3" providerId="LiveId" clId="{1A65848B-9F1B-4AD0-AD98-692A2614DF16}" dt="2023-05-05T06:50:31.237" v="3205" actId="47"/>
        <pc:sldMkLst>
          <pc:docMk/>
          <pc:sldMk cId="2186241859" sldId="2215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2" creationId="{764E2C9C-9A4D-92B4-8744-2E7ECACACA2E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3" creationId="{B3229FF6-BD83-B9F5-69F3-3FAE01250200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4" creationId="{7A575F2F-1958-7ADB-F140-EBA2003A8979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5" creationId="{37207DB3-F22D-AE5B-5BDE-D963344439D9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6" creationId="{FF145DDF-A03C-317E-DFDE-A6E943B9FCE5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186241859" sldId="2215"/>
            <ac:spMk id="7" creationId="{AA5AF83B-D914-E1EE-E060-A61EDFDC198C}"/>
          </ac:spMkLst>
        </pc:spChg>
        <pc:spChg chg="add mod">
          <ac:chgData name="Aurelien Domont" userId="6da7715ce44349b3" providerId="LiveId" clId="{1A65848B-9F1B-4AD0-AD98-692A2614DF16}" dt="2023-05-05T05:53:50.026" v="554" actId="207"/>
          <ac:spMkLst>
            <pc:docMk/>
            <pc:sldMk cId="2186241859" sldId="2215"/>
            <ac:spMk id="8" creationId="{35703D07-4C59-7DBF-FD69-B8A650AEF8FF}"/>
          </ac:spMkLst>
        </pc:spChg>
      </pc:sldChg>
      <pc:sldChg chg="addSp delSp modSp add mod">
        <pc:chgData name="Aurelien Domont" userId="6da7715ce44349b3" providerId="LiveId" clId="{1A65848B-9F1B-4AD0-AD98-692A2614DF16}" dt="2023-05-05T06:42:00.544" v="2776"/>
        <pc:sldMkLst>
          <pc:docMk/>
          <pc:sldMk cId="1958517497" sldId="2216"/>
        </pc:sldMkLst>
        <pc:spChg chg="del">
          <ac:chgData name="Aurelien Domont" userId="6da7715ce44349b3" providerId="LiveId" clId="{1A65848B-9F1B-4AD0-AD98-692A2614DF16}" dt="2023-05-05T05:59:21.445" v="780" actId="21"/>
          <ac:spMkLst>
            <pc:docMk/>
            <pc:sldMk cId="1958517497" sldId="2216"/>
            <ac:spMk id="3" creationId="{CE2529A3-BA97-486F-9E02-8DFAAA7D8D38}"/>
          </ac:spMkLst>
        </pc:spChg>
        <pc:spChg chg="add del mod">
          <ac:chgData name="Aurelien Domont" userId="6da7715ce44349b3" providerId="LiveId" clId="{1A65848B-9F1B-4AD0-AD98-692A2614DF16}" dt="2023-05-05T05:56:37.478" v="683" actId="478"/>
          <ac:spMkLst>
            <pc:docMk/>
            <pc:sldMk cId="1958517497" sldId="2216"/>
            <ac:spMk id="4" creationId="{2C27E2EE-80AE-D977-22F1-346D7BF5BEED}"/>
          </ac:spMkLst>
        </pc:spChg>
        <pc:spChg chg="add del mod">
          <ac:chgData name="Aurelien Domont" userId="6da7715ce44349b3" providerId="LiveId" clId="{1A65848B-9F1B-4AD0-AD98-692A2614DF16}" dt="2023-05-05T05:59:21.445" v="780" actId="21"/>
          <ac:spMkLst>
            <pc:docMk/>
            <pc:sldMk cId="1958517497" sldId="2216"/>
            <ac:spMk id="5" creationId="{F286BFD4-E2BC-A0FB-2FAD-55C5C34E48F9}"/>
          </ac:spMkLst>
        </pc:spChg>
        <pc:spChg chg="del">
          <ac:chgData name="Aurelien Domont" userId="6da7715ce44349b3" providerId="LiveId" clId="{1A65848B-9F1B-4AD0-AD98-692A2614DF16}" dt="2023-05-05T05:54:45.109" v="567" actId="478"/>
          <ac:spMkLst>
            <pc:docMk/>
            <pc:sldMk cId="1958517497" sldId="2216"/>
            <ac:spMk id="8" creationId="{F94F7269-B65E-8A57-4C49-A2C95AC3D119}"/>
          </ac:spMkLst>
        </pc:spChg>
        <pc:spChg chg="add mod">
          <ac:chgData name="Aurelien Domont" userId="6da7715ce44349b3" providerId="LiveId" clId="{1A65848B-9F1B-4AD0-AD98-692A2614DF16}" dt="2023-05-05T05:59:18.148" v="779"/>
          <ac:spMkLst>
            <pc:docMk/>
            <pc:sldMk cId="1958517497" sldId="2216"/>
            <ac:spMk id="11" creationId="{ACE97344-ECA0-A89B-C576-7DC73EA25B5B}"/>
          </ac:spMkLst>
        </pc:spChg>
        <pc:spChg chg="add mod">
          <ac:chgData name="Aurelien Domont" userId="6da7715ce44349b3" providerId="LiveId" clId="{1A65848B-9F1B-4AD0-AD98-692A2614DF16}" dt="2023-05-05T06:42:00.544" v="2776"/>
          <ac:spMkLst>
            <pc:docMk/>
            <pc:sldMk cId="1958517497" sldId="2216"/>
            <ac:spMk id="12" creationId="{2841CC0B-AD2D-A528-432E-F4D6BAA34DFC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958517497" sldId="2216"/>
            <ac:spMk id="16" creationId="{6C2BB713-9637-4B9B-938F-E9768876782A}"/>
          </ac:spMkLst>
        </pc:spChg>
        <pc:picChg chg="add del mod">
          <ac:chgData name="Aurelien Domont" userId="6da7715ce44349b3" providerId="LiveId" clId="{1A65848B-9F1B-4AD0-AD98-692A2614DF16}" dt="2023-05-05T05:58:11.439" v="762" actId="478"/>
          <ac:picMkLst>
            <pc:docMk/>
            <pc:sldMk cId="1958517497" sldId="2216"/>
            <ac:picMk id="2" creationId="{B55D5E2B-E4A8-B086-2532-18D28B9E4B52}"/>
          </ac:picMkLst>
        </pc:picChg>
        <pc:picChg chg="del">
          <ac:chgData name="Aurelien Domont" userId="6da7715ce44349b3" providerId="LiveId" clId="{1A65848B-9F1B-4AD0-AD98-692A2614DF16}" dt="2023-05-05T05:54:45.109" v="567" actId="478"/>
          <ac:picMkLst>
            <pc:docMk/>
            <pc:sldMk cId="1958517497" sldId="2216"/>
            <ac:picMk id="7" creationId="{1F9FE409-D216-4728-E758-712122904805}"/>
          </ac:picMkLst>
        </pc:picChg>
        <pc:picChg chg="add del mod ord">
          <ac:chgData name="Aurelien Domont" userId="6da7715ce44349b3" providerId="LiveId" clId="{1A65848B-9F1B-4AD0-AD98-692A2614DF16}" dt="2023-05-05T05:59:21.445" v="780" actId="21"/>
          <ac:picMkLst>
            <pc:docMk/>
            <pc:sldMk cId="1958517497" sldId="2216"/>
            <ac:picMk id="9" creationId="{B8191BB0-E3C4-AE5A-355A-58089D60F7B2}"/>
          </ac:picMkLst>
        </pc:picChg>
        <pc:picChg chg="add mod">
          <ac:chgData name="Aurelien Domont" userId="6da7715ce44349b3" providerId="LiveId" clId="{1A65848B-9F1B-4AD0-AD98-692A2614DF16}" dt="2023-05-05T05:59:18.148" v="779"/>
          <ac:picMkLst>
            <pc:docMk/>
            <pc:sldMk cId="1958517497" sldId="2216"/>
            <ac:picMk id="10" creationId="{7007C82F-3F7B-69AB-437E-1F10B8FF99C5}"/>
          </ac:picMkLst>
        </pc:picChg>
      </pc:sldChg>
      <pc:sldChg chg="addSp delSp modSp add mod">
        <pc:chgData name="Aurelien Domont" userId="6da7715ce44349b3" providerId="LiveId" clId="{1A65848B-9F1B-4AD0-AD98-692A2614DF16}" dt="2023-05-05T06:41:50.782" v="2775" actId="478"/>
        <pc:sldMkLst>
          <pc:docMk/>
          <pc:sldMk cId="1567968009" sldId="2217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567968009" sldId="2217"/>
            <ac:spMk id="3" creationId="{CE2529A3-BA97-486F-9E02-8DFAAA7D8D38}"/>
          </ac:spMkLst>
        </pc:spChg>
        <pc:spChg chg="del mod">
          <ac:chgData name="Aurelien Domont" userId="6da7715ce44349b3" providerId="LiveId" clId="{1A65848B-9F1B-4AD0-AD98-692A2614DF16}" dt="2023-05-05T05:59:24.266" v="781" actId="478"/>
          <ac:spMkLst>
            <pc:docMk/>
            <pc:sldMk cId="1567968009" sldId="2217"/>
            <ac:spMk id="5" creationId="{F286BFD4-E2BC-A0FB-2FAD-55C5C34E48F9}"/>
          </ac:spMkLst>
        </pc:spChg>
        <pc:spChg chg="add del mod">
          <ac:chgData name="Aurelien Domont" userId="6da7715ce44349b3" providerId="LiveId" clId="{1A65848B-9F1B-4AD0-AD98-692A2614DF16}" dt="2023-05-05T06:41:50.782" v="2775" actId="478"/>
          <ac:spMkLst>
            <pc:docMk/>
            <pc:sldMk cId="1567968009" sldId="2217"/>
            <ac:spMk id="6" creationId="{061F3026-0FD7-506E-BDFA-DDE75B3643B5}"/>
          </ac:spMkLst>
        </pc:spChg>
        <pc:spChg chg="add mod">
          <ac:chgData name="Aurelien Domont" userId="6da7715ce44349b3" providerId="LiveId" clId="{1A65848B-9F1B-4AD0-AD98-692A2614DF16}" dt="2023-05-05T05:59:56.153" v="787" actId="14100"/>
          <ac:spMkLst>
            <pc:docMk/>
            <pc:sldMk cId="1567968009" sldId="2217"/>
            <ac:spMk id="7" creationId="{E0C20967-A879-7D35-CDC8-E03CD580E54B}"/>
          </ac:spMkLst>
        </pc:spChg>
        <pc:spChg chg="add mod">
          <ac:chgData name="Aurelien Domont" userId="6da7715ce44349b3" providerId="LiveId" clId="{1A65848B-9F1B-4AD0-AD98-692A2614DF16}" dt="2023-05-05T06:04:06.036" v="1212" actId="20577"/>
          <ac:spMkLst>
            <pc:docMk/>
            <pc:sldMk cId="1567968009" sldId="2217"/>
            <ac:spMk id="8" creationId="{2543CC0E-0444-FB1D-A842-198CAEA10CA7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567968009" sldId="2217"/>
            <ac:spMk id="16" creationId="{6C2BB713-9637-4B9B-938F-E9768876782A}"/>
          </ac:spMkLst>
        </pc:spChg>
        <pc:picChg chg="del mod">
          <ac:chgData name="Aurelien Domont" userId="6da7715ce44349b3" providerId="LiveId" clId="{1A65848B-9F1B-4AD0-AD98-692A2614DF16}" dt="2023-05-05T05:59:24.266" v="781" actId="478"/>
          <ac:picMkLst>
            <pc:docMk/>
            <pc:sldMk cId="1567968009" sldId="2217"/>
            <ac:picMk id="2" creationId="{B55D5E2B-E4A8-B086-2532-18D28B9E4B52}"/>
          </ac:picMkLst>
        </pc:picChg>
        <pc:picChg chg="add mod">
          <ac:chgData name="Aurelien Domont" userId="6da7715ce44349b3" providerId="LiveId" clId="{1A65848B-9F1B-4AD0-AD98-692A2614DF16}" dt="2023-05-05T05:59:32.190" v="784" actId="14861"/>
          <ac:picMkLst>
            <pc:docMk/>
            <pc:sldMk cId="1567968009" sldId="2217"/>
            <ac:picMk id="4" creationId="{069E7982-A4BC-4467-4480-EA22A2B7B45C}"/>
          </ac:picMkLst>
        </pc:picChg>
      </pc:sldChg>
      <pc:sldChg chg="addSp modSp add del mod ord">
        <pc:chgData name="Aurelien Domont" userId="6da7715ce44349b3" providerId="LiveId" clId="{1A65848B-9F1B-4AD0-AD98-692A2614DF16}" dt="2023-05-05T06:38:39.001" v="2739" actId="47"/>
        <pc:sldMkLst>
          <pc:docMk/>
          <pc:sldMk cId="273684372" sldId="2218"/>
        </pc:sldMkLst>
        <pc:spChg chg="add mod">
          <ac:chgData name="Aurelien Domont" userId="6da7715ce44349b3" providerId="LiveId" clId="{1A65848B-9F1B-4AD0-AD98-692A2614DF16}" dt="2023-05-05T06:04:41.063" v="1242" actId="14100"/>
          <ac:spMkLst>
            <pc:docMk/>
            <pc:sldMk cId="273684372" sldId="2218"/>
            <ac:spMk id="2" creationId="{40D5D8E5-E3C0-E77B-E654-AF9E04AEA144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3684372" sldId="2218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04:37.165" v="1240" actId="14100"/>
          <ac:spMkLst>
            <pc:docMk/>
            <pc:sldMk cId="273684372" sldId="2218"/>
            <ac:spMk id="7" creationId="{E0C20967-A879-7D35-CDC8-E03CD580E54B}"/>
          </ac:spMkLst>
        </pc:spChg>
        <pc:spChg chg="mod">
          <ac:chgData name="Aurelien Domont" userId="6da7715ce44349b3" providerId="LiveId" clId="{1A65848B-9F1B-4AD0-AD98-692A2614DF16}" dt="2023-05-05T06:18:07.177" v="2110" actId="20577"/>
          <ac:spMkLst>
            <pc:docMk/>
            <pc:sldMk cId="273684372" sldId="2218"/>
            <ac:spMk id="8" creationId="{2543CC0E-0444-FB1D-A842-198CAEA10CA7}"/>
          </ac:spMkLst>
        </pc:spChg>
        <pc:spChg chg="add mod">
          <ac:chgData name="Aurelien Domont" userId="6da7715ce44349b3" providerId="LiveId" clId="{1A65848B-9F1B-4AD0-AD98-692A2614DF16}" dt="2023-05-05T06:04:43.207" v="1244" actId="571"/>
          <ac:spMkLst>
            <pc:docMk/>
            <pc:sldMk cId="273684372" sldId="2218"/>
            <ac:spMk id="9" creationId="{DC885B64-41E9-3320-3468-4BE19E572608}"/>
          </ac:spMkLst>
        </pc:spChg>
        <pc:spChg chg="add mod">
          <ac:chgData name="Aurelien Domont" userId="6da7715ce44349b3" providerId="LiveId" clId="{1A65848B-9F1B-4AD0-AD98-692A2614DF16}" dt="2023-05-05T06:04:46.154" v="1246" actId="571"/>
          <ac:spMkLst>
            <pc:docMk/>
            <pc:sldMk cId="273684372" sldId="2218"/>
            <ac:spMk id="11" creationId="{7D9F629C-5FF6-5C11-F739-AF5F1C2A62B7}"/>
          </ac:spMkLst>
        </pc:spChg>
        <pc:spChg chg="add mod">
          <ac:chgData name="Aurelien Domont" userId="6da7715ce44349b3" providerId="LiveId" clId="{1A65848B-9F1B-4AD0-AD98-692A2614DF16}" dt="2023-05-05T06:04:49.879" v="1247" actId="571"/>
          <ac:spMkLst>
            <pc:docMk/>
            <pc:sldMk cId="273684372" sldId="2218"/>
            <ac:spMk id="12" creationId="{9DF8D944-CD54-CFAE-E26F-56F139519B80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3684372" sldId="2218"/>
            <ac:spMk id="16" creationId="{6C2BB713-9637-4B9B-938F-E9768876782A}"/>
          </ac:spMkLst>
        </pc:spChg>
        <pc:picChg chg="add mod">
          <ac:chgData name="Aurelien Domont" userId="6da7715ce44349b3" providerId="LiveId" clId="{1A65848B-9F1B-4AD0-AD98-692A2614DF16}" dt="2023-05-05T06:04:43.207" v="1244" actId="571"/>
          <ac:picMkLst>
            <pc:docMk/>
            <pc:sldMk cId="273684372" sldId="2218"/>
            <ac:picMk id="5" creationId="{E3D8E691-CD54-051B-66BA-A0FB1A48A926}"/>
          </ac:picMkLst>
        </pc:picChg>
        <pc:picChg chg="add mod">
          <ac:chgData name="Aurelien Domont" userId="6da7715ce44349b3" providerId="LiveId" clId="{1A65848B-9F1B-4AD0-AD98-692A2614DF16}" dt="2023-05-05T06:04:46.154" v="1246" actId="571"/>
          <ac:picMkLst>
            <pc:docMk/>
            <pc:sldMk cId="273684372" sldId="2218"/>
            <ac:picMk id="10" creationId="{9CE27CB9-6E0B-2909-B0FB-754A6F9A0D3F}"/>
          </ac:picMkLst>
        </pc:picChg>
      </pc:sldChg>
      <pc:sldChg chg="modSp add del mod">
        <pc:chgData name="Aurelien Domont" userId="6da7715ce44349b3" providerId="LiveId" clId="{1A65848B-9F1B-4AD0-AD98-692A2614DF16}" dt="2023-05-05T06:12:00.099" v="1883" actId="47"/>
        <pc:sldMkLst>
          <pc:docMk/>
          <pc:sldMk cId="597113076" sldId="2219"/>
        </pc:sldMkLst>
        <pc:spChg chg="mod">
          <ac:chgData name="Aurelien Domont" userId="6da7715ce44349b3" providerId="LiveId" clId="{1A65848B-9F1B-4AD0-AD98-692A2614DF16}" dt="2023-05-05T06:07:20.986" v="1523" actId="20577"/>
          <ac:spMkLst>
            <pc:docMk/>
            <pc:sldMk cId="597113076" sldId="2219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1A65848B-9F1B-4AD0-AD98-692A2614DF16}" dt="2023-05-08T05:45:09.048" v="3442" actId="478"/>
        <pc:sldMkLst>
          <pc:docMk/>
          <pc:sldMk cId="4166839729" sldId="2219"/>
        </pc:sldMkLst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2" creationId="{40D5D8E5-E3C0-E77B-E654-AF9E04AEA144}"/>
          </ac:spMkLst>
        </pc:spChg>
        <pc:spChg chg="add del mod">
          <ac:chgData name="Aurelien Domont" userId="6da7715ce44349b3" providerId="LiveId" clId="{1A65848B-9F1B-4AD0-AD98-692A2614DF16}" dt="2023-05-08T05:45:09.048" v="3442" actId="478"/>
          <ac:spMkLst>
            <pc:docMk/>
            <pc:sldMk cId="4166839729" sldId="2219"/>
            <ac:spMk id="2" creationId="{85C0AFDF-D738-F535-8E20-0A54E93B6A23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166839729" sldId="2219"/>
            <ac:spMk id="3" creationId="{CE2529A3-BA97-486F-9E02-8DFAAA7D8D38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5" creationId="{715C938B-09B2-FA4E-4348-15BA21831143}"/>
          </ac:spMkLst>
        </pc:spChg>
        <pc:spChg chg="del mod">
          <ac:chgData name="Aurelien Domont" userId="6da7715ce44349b3" providerId="LiveId" clId="{1A65848B-9F1B-4AD0-AD98-692A2614DF16}" dt="2023-05-05T06:41:47.883" v="2774" actId="478"/>
          <ac:spMkLst>
            <pc:docMk/>
            <pc:sldMk cId="4166839729" sldId="2219"/>
            <ac:spMk id="6" creationId="{061F3026-0FD7-506E-BDFA-DDE75B3643B5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7" creationId="{E0C20967-A879-7D35-CDC8-E03CD580E54B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8" creationId="{2543CC0E-0444-FB1D-A842-198CAEA10CA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9" creationId="{5570BD1A-4992-BF23-4DB2-DECF83CBA16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0" creationId="{DA09983E-DAB6-D790-81AE-261956D08694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1" creationId="{AB247AC3-2E7A-4CA1-2780-871AC7D977F8}"/>
          </ac:spMkLst>
        </pc:spChg>
        <pc:spChg chg="del">
          <ac:chgData name="Aurelien Domont" userId="6da7715ce44349b3" providerId="LiveId" clId="{1A65848B-9F1B-4AD0-AD98-692A2614DF16}" dt="2023-05-05T06:12:06.884" v="1887" actId="478"/>
          <ac:spMkLst>
            <pc:docMk/>
            <pc:sldMk cId="4166839729" sldId="2219"/>
            <ac:spMk id="12" creationId="{9DF8D944-CD54-CFAE-E26F-56F139519B80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4" creationId="{7ABBC8D6-4349-F465-7209-812581166E17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4166839729" sldId="2219"/>
            <ac:spMk id="16" creationId="{6C2BB713-9637-4B9B-938F-E9768876782A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17" creationId="{5EAB1704-779F-6DE5-D2AE-CA24B931ED03}"/>
          </ac:spMkLst>
        </pc:spChg>
        <pc:spChg chg="add mod">
          <ac:chgData name="Aurelien Domont" userId="6da7715ce44349b3" providerId="LiveId" clId="{1A65848B-9F1B-4AD0-AD98-692A2614DF16}" dt="2023-05-05T06:39:52.631" v="2754" actId="113"/>
          <ac:spMkLst>
            <pc:docMk/>
            <pc:sldMk cId="4166839729" sldId="2219"/>
            <ac:spMk id="18" creationId="{F758C308-CEEB-89CE-E70C-79B169510408}"/>
          </ac:spMkLst>
        </pc:spChg>
        <pc:spChg chg="add mod">
          <ac:chgData name="Aurelien Domont" userId="6da7715ce44349b3" providerId="LiveId" clId="{1A65848B-9F1B-4AD0-AD98-692A2614DF16}" dt="2023-05-05T06:39:52.631" v="2754" actId="113"/>
          <ac:spMkLst>
            <pc:docMk/>
            <pc:sldMk cId="4166839729" sldId="2219"/>
            <ac:spMk id="19" creationId="{CAF5BB3A-3EE3-68C2-B5B6-B05A5209A5FA}"/>
          </ac:spMkLst>
        </pc:spChg>
        <pc:spChg chg="add del mod">
          <ac:chgData name="Aurelien Domont" userId="6da7715ce44349b3" providerId="LiveId" clId="{1A65848B-9F1B-4AD0-AD98-692A2614DF16}" dt="2023-05-05T06:14:24.170" v="1982" actId="478"/>
          <ac:spMkLst>
            <pc:docMk/>
            <pc:sldMk cId="4166839729" sldId="2219"/>
            <ac:spMk id="20" creationId="{9030C0A9-EABA-6E2B-433C-A7F3142CB72A}"/>
          </ac:spMkLst>
        </pc:spChg>
        <pc:spChg chg="add del mod">
          <ac:chgData name="Aurelien Domont" userId="6da7715ce44349b3" providerId="LiveId" clId="{1A65848B-9F1B-4AD0-AD98-692A2614DF16}" dt="2023-05-05T06:14:24.170" v="1982" actId="478"/>
          <ac:spMkLst>
            <pc:docMk/>
            <pc:sldMk cId="4166839729" sldId="2219"/>
            <ac:spMk id="21" creationId="{1979CF9A-4894-C4BC-CCC9-BFE0D160CED7}"/>
          </ac:spMkLst>
        </pc:spChg>
        <pc:spChg chg="add mod">
          <ac:chgData name="Aurelien Domont" userId="6da7715ce44349b3" providerId="LiveId" clId="{1A65848B-9F1B-4AD0-AD98-692A2614DF16}" dt="2023-05-05T06:14:30.521" v="1984" actId="571"/>
          <ac:spMkLst>
            <pc:docMk/>
            <pc:sldMk cId="4166839729" sldId="2219"/>
            <ac:spMk id="22" creationId="{C2D47809-185C-1BCE-C8ED-D710909717C1}"/>
          </ac:spMkLst>
        </pc:spChg>
        <pc:spChg chg="add mod">
          <ac:chgData name="Aurelien Domont" userId="6da7715ce44349b3" providerId="LiveId" clId="{1A65848B-9F1B-4AD0-AD98-692A2614DF16}" dt="2023-05-08T05:45:06.291" v="3440" actId="20577"/>
          <ac:spMkLst>
            <pc:docMk/>
            <pc:sldMk cId="4166839729" sldId="2219"/>
            <ac:spMk id="23" creationId="{C6353779-E9D7-89C6-956A-F7FB4DD80076}"/>
          </ac:spMkLst>
        </pc:spChg>
        <pc:spChg chg="add del mod">
          <ac:chgData name="Aurelien Domont" userId="6da7715ce44349b3" providerId="LiveId" clId="{1A65848B-9F1B-4AD0-AD98-692A2614DF16}" dt="2023-05-05T06:15:49.186" v="2015" actId="478"/>
          <ac:spMkLst>
            <pc:docMk/>
            <pc:sldMk cId="4166839729" sldId="2219"/>
            <ac:spMk id="24" creationId="{62EEDBCC-4990-44EB-1ADC-E8A6981ECB66}"/>
          </ac:spMkLst>
        </pc:spChg>
        <pc:spChg chg="add del mod">
          <ac:chgData name="Aurelien Domont" userId="6da7715ce44349b3" providerId="LiveId" clId="{1A65848B-9F1B-4AD0-AD98-692A2614DF16}" dt="2023-05-05T06:14:54.342" v="1989" actId="478"/>
          <ac:spMkLst>
            <pc:docMk/>
            <pc:sldMk cId="4166839729" sldId="2219"/>
            <ac:spMk id="25" creationId="{294D410F-6881-8532-3A37-7378B17F0303}"/>
          </ac:spMkLst>
        </pc:spChg>
        <pc:spChg chg="add del mod">
          <ac:chgData name="Aurelien Domont" userId="6da7715ce44349b3" providerId="LiveId" clId="{1A65848B-9F1B-4AD0-AD98-692A2614DF16}" dt="2023-05-05T06:14:53.044" v="1988" actId="478"/>
          <ac:spMkLst>
            <pc:docMk/>
            <pc:sldMk cId="4166839729" sldId="2219"/>
            <ac:spMk id="26" creationId="{CCF2B515-9B83-58A2-C1F6-DCC47CE80BCD}"/>
          </ac:spMkLst>
        </pc:spChg>
        <pc:spChg chg="add mod">
          <ac:chgData name="Aurelien Domont" userId="6da7715ce44349b3" providerId="LiveId" clId="{1A65848B-9F1B-4AD0-AD98-692A2614DF16}" dt="2023-05-05T06:14:58.169" v="1991" actId="571"/>
          <ac:spMkLst>
            <pc:docMk/>
            <pc:sldMk cId="4166839729" sldId="2219"/>
            <ac:spMk id="27" creationId="{30412534-1DF2-E837-84B1-D5FA2B09E652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28" creationId="{431F00DF-A310-FFC3-4A99-D604DDFC60AE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29" creationId="{59140BD2-BBD9-1020-13C0-C2A80BAE9D3B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0" creationId="{18A642AD-9597-63CE-DC54-4F4270E0F7E0}"/>
          </ac:spMkLst>
        </pc:spChg>
        <pc:spChg chg="add mod">
          <ac:chgData name="Aurelien Domont" userId="6da7715ce44349b3" providerId="LiveId" clId="{1A65848B-9F1B-4AD0-AD98-692A2614DF16}" dt="2023-05-05T06:15:34.674" v="2010" actId="571"/>
          <ac:spMkLst>
            <pc:docMk/>
            <pc:sldMk cId="4166839729" sldId="2219"/>
            <ac:spMk id="31" creationId="{9EDE4972-0DF3-C8EA-5D62-AE895D4B5E35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2" creationId="{3B373160-F080-80BB-097F-4D5133AA1243}"/>
          </ac:spMkLst>
        </pc:spChg>
        <pc:spChg chg="add del mod">
          <ac:chgData name="Aurelien Domont" userId="6da7715ce44349b3" providerId="LiveId" clId="{1A65848B-9F1B-4AD0-AD98-692A2614DF16}" dt="2023-05-05T06:33:30.398" v="2577" actId="478"/>
          <ac:spMkLst>
            <pc:docMk/>
            <pc:sldMk cId="4166839729" sldId="2219"/>
            <ac:spMk id="33" creationId="{720E05B7-56D1-7809-69A8-723B44150579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4" creationId="{A0CC5CCF-1F63-EBD7-C6A7-13DF617B15C2}"/>
          </ac:spMkLst>
        </pc:spChg>
        <pc:spChg chg="add mod">
          <ac:chgData name="Aurelien Domont" userId="6da7715ce44349b3" providerId="LiveId" clId="{1A65848B-9F1B-4AD0-AD98-692A2614DF16}" dt="2023-05-05T06:39:43.618" v="2752" actId="404"/>
          <ac:spMkLst>
            <pc:docMk/>
            <pc:sldMk cId="4166839729" sldId="2219"/>
            <ac:spMk id="35" creationId="{757458C6-45B9-89E5-0122-3249D0964E4D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6" creationId="{A810A1F2-BCDF-14FF-EB18-E75D5F5FC587}"/>
          </ac:spMkLst>
        </pc:spChg>
        <pc:spChg chg="add mod">
          <ac:chgData name="Aurelien Domont" userId="6da7715ce44349b3" providerId="LiveId" clId="{1A65848B-9F1B-4AD0-AD98-692A2614DF16}" dt="2023-05-08T05:45:02.120" v="3427" actId="404"/>
          <ac:spMkLst>
            <pc:docMk/>
            <pc:sldMk cId="4166839729" sldId="2219"/>
            <ac:spMk id="37" creationId="{C13E7937-6AFB-C061-B8FC-CFEE8B9AF782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38" creationId="{CAC6D54B-ACC0-0E78-D680-9B36CB6BB7E8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39" creationId="{B4B290FC-0E6C-5B93-0B84-96A2B322D461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0" creationId="{E0C32B66-6C50-6BF5-72A8-05A0686B5658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1" creationId="{53118418-5520-2176-2223-5D8B465FC360}"/>
          </ac:spMkLst>
        </pc:spChg>
        <pc:spChg chg="add del mod">
          <ac:chgData name="Aurelien Domont" userId="6da7715ce44349b3" providerId="LiveId" clId="{1A65848B-9F1B-4AD0-AD98-692A2614DF16}" dt="2023-05-05T06:33:57.224" v="2588" actId="478"/>
          <ac:spMkLst>
            <pc:docMk/>
            <pc:sldMk cId="4166839729" sldId="2219"/>
            <ac:spMk id="42" creationId="{C3CAC8C2-AF62-4BF2-BB18-96B03898B5F9}"/>
          </ac:spMkLst>
        </pc:spChg>
        <pc:spChg chg="add del mod">
          <ac:chgData name="Aurelien Domont" userId="6da7715ce44349b3" providerId="LiveId" clId="{1A65848B-9F1B-4AD0-AD98-692A2614DF16}" dt="2023-05-05T06:34:05.433" v="2590" actId="478"/>
          <ac:spMkLst>
            <pc:docMk/>
            <pc:sldMk cId="4166839729" sldId="2219"/>
            <ac:spMk id="43" creationId="{0EADFA4D-EDFC-7C72-7580-F4CAE5C80C72}"/>
          </ac:spMkLst>
        </pc:spChg>
        <pc:spChg chg="add mod">
          <ac:chgData name="Aurelien Domont" userId="6da7715ce44349b3" providerId="LiveId" clId="{1A65848B-9F1B-4AD0-AD98-692A2614DF16}" dt="2023-05-08T05:45:03.347" v="3431" actId="20577"/>
          <ac:spMkLst>
            <pc:docMk/>
            <pc:sldMk cId="4166839729" sldId="2219"/>
            <ac:spMk id="44" creationId="{7B9D2962-CC5F-F479-16D9-C3EDEF564F66}"/>
          </ac:spMkLst>
        </pc:spChg>
        <pc:spChg chg="add del mod">
          <ac:chgData name="Aurelien Domont" userId="6da7715ce44349b3" providerId="LiveId" clId="{1A65848B-9F1B-4AD0-AD98-692A2614DF16}" dt="2023-05-05T06:25:34.188" v="2382" actId="478"/>
          <ac:spMkLst>
            <pc:docMk/>
            <pc:sldMk cId="4166839729" sldId="2219"/>
            <ac:spMk id="45" creationId="{C6EC1F9D-B8FE-A505-D74A-4A830E9BFFF7}"/>
          </ac:spMkLst>
        </pc:spChg>
        <pc:spChg chg="add del mod">
          <ac:chgData name="Aurelien Domont" userId="6da7715ce44349b3" providerId="LiveId" clId="{1A65848B-9F1B-4AD0-AD98-692A2614DF16}" dt="2023-05-05T06:26:43.775" v="2391" actId="478"/>
          <ac:spMkLst>
            <pc:docMk/>
            <pc:sldMk cId="4166839729" sldId="2219"/>
            <ac:spMk id="46" creationId="{97B937FB-3B55-0338-0193-8DE10E16FBE6}"/>
          </ac:spMkLst>
        </pc:spChg>
        <pc:spChg chg="add del mod ord">
          <ac:chgData name="Aurelien Domont" userId="6da7715ce44349b3" providerId="LiveId" clId="{1A65848B-9F1B-4AD0-AD98-692A2614DF16}" dt="2023-05-05T06:33:25.481" v="2576" actId="478"/>
          <ac:spMkLst>
            <pc:docMk/>
            <pc:sldMk cId="4166839729" sldId="2219"/>
            <ac:spMk id="47" creationId="{03759636-0F3B-8737-AEF7-1C4E5C8078D8}"/>
          </ac:spMkLst>
        </pc:spChg>
        <pc:spChg chg="add del mod ord">
          <ac:chgData name="Aurelien Domont" userId="6da7715ce44349b3" providerId="LiveId" clId="{1A65848B-9F1B-4AD0-AD98-692A2614DF16}" dt="2023-05-05T06:31:57.343" v="2569" actId="478"/>
          <ac:spMkLst>
            <pc:docMk/>
            <pc:sldMk cId="4166839729" sldId="2219"/>
            <ac:spMk id="48" creationId="{5E3F7FE7-FAB7-8C5D-313D-E0D07928D3B2}"/>
          </ac:spMkLst>
        </pc:spChg>
        <pc:spChg chg="add del mod ord">
          <ac:chgData name="Aurelien Domont" userId="6da7715ce44349b3" providerId="LiveId" clId="{1A65848B-9F1B-4AD0-AD98-692A2614DF16}" dt="2023-05-05T06:31:58.461" v="2570" actId="478"/>
          <ac:spMkLst>
            <pc:docMk/>
            <pc:sldMk cId="4166839729" sldId="2219"/>
            <ac:spMk id="49" creationId="{A7853CAB-3054-83A8-6142-29638BCEBA5D}"/>
          </ac:spMkLst>
        </pc:spChg>
        <pc:spChg chg="add del mod ord">
          <ac:chgData name="Aurelien Domont" userId="6da7715ce44349b3" providerId="LiveId" clId="{1A65848B-9F1B-4AD0-AD98-692A2614DF16}" dt="2023-05-05T06:31:59.549" v="2571" actId="478"/>
          <ac:spMkLst>
            <pc:docMk/>
            <pc:sldMk cId="4166839729" sldId="2219"/>
            <ac:spMk id="50" creationId="{9013EE3D-67FA-D155-A479-4D92DB833C65}"/>
          </ac:spMkLst>
        </pc:spChg>
        <pc:spChg chg="add del mod ord">
          <ac:chgData name="Aurelien Domont" userId="6da7715ce44349b3" providerId="LiveId" clId="{1A65848B-9F1B-4AD0-AD98-692A2614DF16}" dt="2023-05-05T06:32:00.492" v="2572" actId="478"/>
          <ac:spMkLst>
            <pc:docMk/>
            <pc:sldMk cId="4166839729" sldId="2219"/>
            <ac:spMk id="51" creationId="{5217ED60-4006-38DE-91AE-EB16EA3BD43D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2" creationId="{AAF0D362-5670-0C0B-B0CF-AE083D24AEF7}"/>
          </ac:spMkLst>
        </pc:spChg>
        <pc:spChg chg="add mod">
          <ac:chgData name="Aurelien Domont" userId="6da7715ce44349b3" providerId="LiveId" clId="{1A65848B-9F1B-4AD0-AD98-692A2614DF16}" dt="2023-05-08T05:45:02.308" v="3428" actId="14100"/>
          <ac:spMkLst>
            <pc:docMk/>
            <pc:sldMk cId="4166839729" sldId="2219"/>
            <ac:spMk id="53" creationId="{94411B58-067D-EEEF-2D3B-BE967C28DD0D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4" creationId="{4F8E3D5E-679A-5082-3AB3-1F38E242D2E3}"/>
          </ac:spMkLst>
        </pc:spChg>
        <pc:spChg chg="add mod">
          <ac:chgData name="Aurelien Domont" userId="6da7715ce44349b3" providerId="LiveId" clId="{1A65848B-9F1B-4AD0-AD98-692A2614DF16}" dt="2023-05-05T06:39:49.374" v="2753" actId="255"/>
          <ac:spMkLst>
            <pc:docMk/>
            <pc:sldMk cId="4166839729" sldId="2219"/>
            <ac:spMk id="55" creationId="{4B816A14-C00E-DE04-DB71-4FD723630594}"/>
          </ac:spMkLst>
        </pc:spChg>
        <pc:spChg chg="add del mod">
          <ac:chgData name="Aurelien Domont" userId="6da7715ce44349b3" providerId="LiveId" clId="{1A65848B-9F1B-4AD0-AD98-692A2614DF16}" dt="2023-05-05T06:40:54.748" v="2767" actId="478"/>
          <ac:spMkLst>
            <pc:docMk/>
            <pc:sldMk cId="4166839729" sldId="2219"/>
            <ac:spMk id="56" creationId="{8266794C-882A-DC36-7046-C6A473D120E3}"/>
          </ac:spMkLst>
        </pc:spChg>
        <pc:picChg chg="del">
          <ac:chgData name="Aurelien Domont" userId="6da7715ce44349b3" providerId="LiveId" clId="{1A65848B-9F1B-4AD0-AD98-692A2614DF16}" dt="2023-05-05T06:12:06.884" v="1887" actId="478"/>
          <ac:picMkLst>
            <pc:docMk/>
            <pc:sldMk cId="4166839729" sldId="2219"/>
            <ac:picMk id="4" creationId="{069E7982-A4BC-4467-4480-EA22A2B7B45C}"/>
          </ac:picMkLst>
        </pc:picChg>
      </pc:sldChg>
      <pc:sldChg chg="delSp modSp add del mod">
        <pc:chgData name="Aurelien Domont" userId="6da7715ce44349b3" providerId="LiveId" clId="{1A65848B-9F1B-4AD0-AD98-692A2614DF16}" dt="2023-05-05T06:38:35.887" v="2738" actId="47"/>
        <pc:sldMkLst>
          <pc:docMk/>
          <pc:sldMk cId="1054930096" sldId="2220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054930096" sldId="2220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1054930096" sldId="2220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49" creationId="{A7853CAB-3054-83A8-6142-29638BCEBA5D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50" creationId="{9013EE3D-67FA-D155-A479-4D92DB833C65}"/>
          </ac:spMkLst>
        </pc:spChg>
        <pc:spChg chg="del">
          <ac:chgData name="Aurelien Domont" userId="6da7715ce44349b3" providerId="LiveId" clId="{1A65848B-9F1B-4AD0-AD98-692A2614DF16}" dt="2023-05-05T06:32:10.715" v="2573" actId="478"/>
          <ac:spMkLst>
            <pc:docMk/>
            <pc:sldMk cId="1054930096" sldId="2220"/>
            <ac:spMk id="51" creationId="{5217ED60-4006-38DE-91AE-EB16EA3BD43D}"/>
          </ac:spMkLst>
        </pc:spChg>
      </pc:sldChg>
      <pc:sldChg chg="addSp delSp modSp add mod">
        <pc:chgData name="Aurelien Domont" userId="6da7715ce44349b3" providerId="LiveId" clId="{1A65848B-9F1B-4AD0-AD98-692A2614DF16}" dt="2023-05-05T06:50:43.247" v="3208" actId="20577"/>
        <pc:sldMkLst>
          <pc:docMk/>
          <pc:sldMk cId="2097558937" sldId="2220"/>
        </pc:sldMkLst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" creationId="{588BBF57-C661-F8B4-94A8-EE94E69ACB08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" creationId="{EFEE5AC1-2771-6A3B-FB6D-C6188797417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" creationId="{715C938B-09B2-FA4E-4348-15BA21831143}"/>
          </ac:spMkLst>
        </pc:spChg>
        <pc:spChg chg="del">
          <ac:chgData name="Aurelien Domont" userId="6da7715ce44349b3" providerId="LiveId" clId="{1A65848B-9F1B-4AD0-AD98-692A2614DF16}" dt="2023-05-05T06:41:45.311" v="2773" actId="478"/>
          <ac:spMkLst>
            <pc:docMk/>
            <pc:sldMk cId="2097558937" sldId="2220"/>
            <ac:spMk id="6" creationId="{061F3026-0FD7-506E-BDFA-DDE75B3643B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7" creationId="{D9A37C25-8D50-CCC7-5017-8699A9A85F60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8" creationId="{46C49D77-23CE-186E-8549-25C2615DE07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9" creationId="{5570BD1A-4992-BF23-4DB2-DECF83CBA16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0" creationId="{DA09983E-DAB6-D790-81AE-261956D08694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1" creationId="{AB247AC3-2E7A-4CA1-2780-871AC7D977F8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12" creationId="{687EAFF8-A5AD-7B18-1BA3-90E36E5007B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4" creationId="{7ABBC8D6-4349-F465-7209-812581166E1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5-05T06:50:43.247" v="3208" actId="20577"/>
          <ac:spMkLst>
            <pc:docMk/>
            <pc:sldMk cId="2097558937" sldId="2220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7" creationId="{5EAB1704-779F-6DE5-D2AE-CA24B931ED0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8" creationId="{F758C308-CEEB-89CE-E70C-79B169510408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19" creationId="{CAF5BB3A-3EE3-68C2-B5B6-B05A5209A5F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0" creationId="{39CC87E1-497D-4441-01EB-D96778F2F7F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1" creationId="{81D3975C-87E4-A097-D3A8-75B5A3CCFEB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2" creationId="{FBDAB95D-D9C8-1FC6-5FE5-27B96B64870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23" creationId="{C6353779-E9D7-89C6-956A-F7FB4DD8007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4" creationId="{134E92A3-486E-B8E4-8489-35EACFE9F81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5" creationId="{51EDFBDB-BF6C-46C1-EFE2-392457788EC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6" creationId="{80CB46DB-4CBD-5E88-C2BF-A11E66AD15D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7" creationId="{604C42E7-05A9-FC0D-F24F-4089A87C1AE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8" creationId="{93B9BFF3-78F2-0A8B-6392-4A507F46B38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29" creationId="{A9493EA5-4BA4-FE2B-E838-D3847D0BCDC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0" creationId="{2A968D9D-62A5-E4B8-764D-BA38BE40D7C1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1" creationId="{9411A4BB-C042-22FA-9858-EE07FCA3B3E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2" creationId="{1B1B026E-F2EC-0FFA-7B4E-6F107333EA1C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3" creationId="{C4E74528-6A66-4F07-AD8D-A318C8B255F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4" creationId="{A0CC5CCF-1F63-EBD7-C6A7-13DF617B15C2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5" creationId="{757458C6-45B9-89E5-0122-3249D0964E4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6" creationId="{A810A1F2-BCDF-14FF-EB18-E75D5F5FC58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37" creationId="{C13E7937-6AFB-C061-B8FC-CFEE8B9AF782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8" creationId="{3D7C7708-F071-5165-E846-838BCE935AA1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39" creationId="{5043454F-84E3-EA6D-12E0-BB1F9871940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0" creationId="{D9BC8909-AE45-1B4F-4588-434E069602D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1" creationId="{9DC41D2A-36C2-B26C-5D56-D99DD3EB85E3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2" creationId="{E02F7802-4E9E-6EE1-184A-7828C1935EEF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3" creationId="{605E3139-FA0C-7BF6-895B-8E3B1A6EFF1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44" creationId="{7B9D2962-CC5F-F479-16D9-C3EDEF564F6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5" creationId="{1B27EE5E-4A55-EE7A-8271-8AB2DF17E68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6" creationId="{FE74E7AC-81A8-AA43-7F3E-3016AB84E21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7" creationId="{7AAE7B3A-A3DF-6EB9-EAC8-3600D4A1F6BA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8" creationId="{B8FE38BA-834E-497A-04F5-00343758C785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49" creationId="{7C6B7A89-6252-C033-99C1-1F08A6D36EE9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0" creationId="{4CCF0568-48C0-2BF3-459B-D04BEA40471D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1" creationId="{091B2A5D-DF5C-D761-89CC-AC32EE3ED451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2" creationId="{AAF0D362-5670-0C0B-B0CF-AE083D24AEF7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3" creationId="{94411B58-067D-EEEF-2D3B-BE967C28DD0D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4" creationId="{4F8E3D5E-679A-5082-3AB3-1F38E242D2E3}"/>
          </ac:spMkLst>
        </pc:spChg>
        <pc:spChg chg="del">
          <ac:chgData name="Aurelien Domont" userId="6da7715ce44349b3" providerId="LiveId" clId="{1A65848B-9F1B-4AD0-AD98-692A2614DF16}" dt="2023-05-05T06:41:43.616" v="2772" actId="478"/>
          <ac:spMkLst>
            <pc:docMk/>
            <pc:sldMk cId="2097558937" sldId="2220"/>
            <ac:spMk id="55" creationId="{4B816A14-C00E-DE04-DB71-4FD723630594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6" creationId="{268DF512-C4B2-0966-6EE7-4E5802C76957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7" creationId="{7D0B6837-CE8E-EC2D-109C-4D51C06F5A16}"/>
          </ac:spMkLst>
        </pc:spChg>
        <pc:spChg chg="add mod">
          <ac:chgData name="Aurelien Domont" userId="6da7715ce44349b3" providerId="LiveId" clId="{1A65848B-9F1B-4AD0-AD98-692A2614DF16}" dt="2023-05-05T06:43:17.974" v="2878"/>
          <ac:spMkLst>
            <pc:docMk/>
            <pc:sldMk cId="2097558937" sldId="2220"/>
            <ac:spMk id="58" creationId="{5301656E-35CE-A14C-6DA0-161160B79EE6}"/>
          </ac:spMkLst>
        </pc:sp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59" creationId="{BCA503A8-23C2-A85B-BAF6-F8B10DC20CBD}"/>
          </ac:cxnSpMkLst>
        </pc:cxn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60" creationId="{3EFC021B-674A-10CF-E5C3-6BDD80224A46}"/>
          </ac:cxnSpMkLst>
        </pc:cxnChg>
        <pc:cxnChg chg="add mod">
          <ac:chgData name="Aurelien Domont" userId="6da7715ce44349b3" providerId="LiveId" clId="{1A65848B-9F1B-4AD0-AD98-692A2614DF16}" dt="2023-05-05T06:43:17.974" v="2878"/>
          <ac:cxnSpMkLst>
            <pc:docMk/>
            <pc:sldMk cId="2097558937" sldId="2220"/>
            <ac:cxnSpMk id="61" creationId="{D4A301AA-9863-A479-C783-F5339B4B31E1}"/>
          </ac:cxnSpMkLst>
        </pc:cxnChg>
      </pc:sldChg>
      <pc:sldChg chg="add del">
        <pc:chgData name="Aurelien Domont" userId="6da7715ce44349b3" providerId="LiveId" clId="{1A65848B-9F1B-4AD0-AD98-692A2614DF16}" dt="2023-05-05T06:28:14.146" v="2511" actId="47"/>
        <pc:sldMkLst>
          <pc:docMk/>
          <pc:sldMk cId="2159695117" sldId="2220"/>
        </pc:sldMkLst>
      </pc:sldChg>
      <pc:sldChg chg="delSp modSp add del mod">
        <pc:chgData name="Aurelien Domont" userId="6da7715ce44349b3" providerId="LiveId" clId="{1A65848B-9F1B-4AD0-AD98-692A2614DF16}" dt="2023-05-05T06:38:35.887" v="2738" actId="47"/>
        <pc:sldMkLst>
          <pc:docMk/>
          <pc:sldMk cId="2787907896" sldId="2221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87907896" sldId="2221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787907896" sldId="2221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32:18.965" v="2574" actId="478"/>
          <ac:spMkLst>
            <pc:docMk/>
            <pc:sldMk cId="2787907896" sldId="2221"/>
            <ac:spMk id="50" creationId="{9013EE3D-67FA-D155-A479-4D92DB833C65}"/>
          </ac:spMkLst>
        </pc:spChg>
        <pc:spChg chg="del">
          <ac:chgData name="Aurelien Domont" userId="6da7715ce44349b3" providerId="LiveId" clId="{1A65848B-9F1B-4AD0-AD98-692A2614DF16}" dt="2023-05-05T06:32:18.965" v="2574" actId="478"/>
          <ac:spMkLst>
            <pc:docMk/>
            <pc:sldMk cId="2787907896" sldId="2221"/>
            <ac:spMk id="51" creationId="{5217ED60-4006-38DE-91AE-EB16EA3BD43D}"/>
          </ac:spMkLst>
        </pc:spChg>
      </pc:sldChg>
      <pc:sldChg chg="addSp delSp modSp add del mod">
        <pc:chgData name="Aurelien Domont" userId="6da7715ce44349b3" providerId="LiveId" clId="{1A65848B-9F1B-4AD0-AD98-692A2614DF16}" dt="2023-05-05T06:50:01.295" v="3204" actId="47"/>
        <pc:sldMkLst>
          <pc:docMk/>
          <pc:sldMk cId="3074916498" sldId="2221"/>
        </pc:sldMkLst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" creationId="{588BBF57-C661-F8B4-94A8-EE94E69ACB0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" creationId="{EFEE5AC1-2771-6A3B-FB6D-C618879741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" creationId="{38CD9377-602D-D303-7B42-BFBAB2AC205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" creationId="{C2B5A273-5E1D-FDD1-5E83-622B00CDC330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7" creationId="{D9A37C25-8D50-CCC7-5017-8699A9A85F60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8" creationId="{46C49D77-23CE-186E-8549-25C2615DE0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9" creationId="{4E1D7A5D-0ECA-2CC3-62BF-744C1CEA026F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0" creationId="{F8A94089-8461-6CFF-DAB4-A14903EF814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1" creationId="{B464C18D-3FDD-3D91-03C7-FF43E692CD49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12" creationId="{687EAFF8-A5AD-7B18-1BA3-90E36E5007B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4" creationId="{482DEFB8-A92C-7D9F-2976-FBCF2FF831F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5" creationId="{98B8586C-F539-5EDC-B5B8-AF473D1AE90B}"/>
          </ac:spMkLst>
        </pc:spChg>
        <pc:spChg chg="mod">
          <ac:chgData name="Aurelien Domont" userId="6da7715ce44349b3" providerId="LiveId" clId="{1A65848B-9F1B-4AD0-AD98-692A2614DF16}" dt="2023-05-05T06:44:23.145" v="2926" actId="20577"/>
          <ac:spMkLst>
            <pc:docMk/>
            <pc:sldMk cId="3074916498" sldId="2221"/>
            <ac:spMk id="16" creationId="{6C2BB713-9637-4B9B-938F-E9768876782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7" creationId="{B885463E-1FBB-1F86-75B3-14868AC81DF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8" creationId="{75EDA080-031D-FB74-E337-B1D37B0A2E0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19" creationId="{06F6C47B-8B10-4F17-F7A9-0BF5D12C31E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0" creationId="{39CC87E1-497D-4441-01EB-D96778F2F7F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1" creationId="{81D3975C-87E4-A097-D3A8-75B5A3CCFEB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2" creationId="{FBDAB95D-D9C8-1FC6-5FE5-27B96B64870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23" creationId="{898B4881-848E-751C-FF14-5D72F8869F6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4" creationId="{134E92A3-486E-B8E4-8489-35EACFE9F81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5" creationId="{51EDFBDB-BF6C-46C1-EFE2-392457788EC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6" creationId="{80CB46DB-4CBD-5E88-C2BF-A11E66AD15D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7" creationId="{604C42E7-05A9-FC0D-F24F-4089A87C1AE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8" creationId="{93B9BFF3-78F2-0A8B-6392-4A507F46B38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29" creationId="{A9493EA5-4BA4-FE2B-E838-D3847D0BCDC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0" creationId="{2A968D9D-62A5-E4B8-764D-BA38BE40D7C1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1" creationId="{9411A4BB-C042-22FA-9858-EE07FCA3B3E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2" creationId="{1B1B026E-F2EC-0FFA-7B4E-6F107333EA1C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3" creationId="{C4E74528-6A66-4F07-AD8D-A318C8B255F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4" creationId="{D78C8D8E-8BF0-310F-58B6-395F5F09017A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5" creationId="{D450EA42-D400-AC6B-04D9-3885853E380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6" creationId="{B620C6BF-B7B5-EDF6-7F2B-95751AE6545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37" creationId="{0306DB1E-CECF-03F6-D197-8A66DAB48FFE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8" creationId="{3D7C7708-F071-5165-E846-838BCE935AA1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39" creationId="{5043454F-84E3-EA6D-12E0-BB1F9871940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0" creationId="{D9BC8909-AE45-1B4F-4588-434E069602D4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1" creationId="{9DC41D2A-36C2-B26C-5D56-D99DD3EB85E3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2" creationId="{E02F7802-4E9E-6EE1-184A-7828C1935EEF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3" creationId="{605E3139-FA0C-7BF6-895B-8E3B1A6EFF1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44" creationId="{46196751-DB28-BE0F-E5E1-465F9F7D933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5" creationId="{1B27EE5E-4A55-EE7A-8271-8AB2DF17E68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6" creationId="{FE74E7AC-81A8-AA43-7F3E-3016AB84E21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7" creationId="{7AAE7B3A-A3DF-6EB9-EAC8-3600D4A1F6BA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8" creationId="{B8FE38BA-834E-497A-04F5-00343758C785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49" creationId="{7C6B7A89-6252-C033-99C1-1F08A6D36EE9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0" creationId="{4CCF0568-48C0-2BF3-459B-D04BEA40471D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1" creationId="{091B2A5D-DF5C-D761-89CC-AC32EE3ED45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2" creationId="{9C4A831D-2037-FFEE-88D9-49189B0132F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3" creationId="{3C9D85E5-A972-4D39-6772-37C95DBF542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4" creationId="{6C722358-2E5F-6A92-195D-6FC86670EDCF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55" creationId="{2116FF81-9748-0A75-B06A-07BDCA23A728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6" creationId="{268DF512-C4B2-0966-6EE7-4E5802C76957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7" creationId="{7D0B6837-CE8E-EC2D-109C-4D51C06F5A16}"/>
          </ac:spMkLst>
        </pc:spChg>
        <pc:spChg chg="del">
          <ac:chgData name="Aurelien Domont" userId="6da7715ce44349b3" providerId="LiveId" clId="{1A65848B-9F1B-4AD0-AD98-692A2614DF16}" dt="2023-05-05T06:43:27.152" v="2880" actId="478"/>
          <ac:spMkLst>
            <pc:docMk/>
            <pc:sldMk cId="3074916498" sldId="2221"/>
            <ac:spMk id="58" creationId="{5301656E-35CE-A14C-6DA0-161160B79EE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2" creationId="{417934B2-C1F3-D02D-1D61-1885BC4F58E7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3" creationId="{6ECB259C-90AB-7741-318F-95389D5E444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4" creationId="{AE4A47D5-4FF6-7D46-DA09-EDCA0B39CBE8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5" creationId="{2DEF5E3F-117E-9415-E117-8FFCAEC875E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6" creationId="{F85354D8-3E66-3C9A-A00E-ADDAE252A64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7" creationId="{3483C514-1549-8447-2229-ACC4563737FE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8" creationId="{57302020-787E-458A-DD3A-2408E673AD0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69" creationId="{8DA70997-D9C6-01DC-578E-85E099FD370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0" creationId="{D831B484-636E-0C43-027D-F47D640F1861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1" creationId="{DAA95A8A-409B-3934-1E4B-CBEC58D8ADD9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2" creationId="{E12D4E89-FC92-F0C5-3264-A845352136DC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3" creationId="{9F90E3B5-2526-9876-59DB-45F0E401625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4" creationId="{982D313B-6F89-14F6-510B-020BC98B61D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5" creationId="{4015FDB5-BCDF-960E-D28E-A652FA3BA812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6" creationId="{AE15CB21-A212-1A34-C51C-A079259A3EA3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7" creationId="{BF171AEE-11D0-86E9-CB4E-8D0605CA98BD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8" creationId="{0FF719BF-0744-220C-36A5-04A91AF89816}"/>
          </ac:spMkLst>
        </pc:spChg>
        <pc:spChg chg="add del mod">
          <ac:chgData name="Aurelien Domont" userId="6da7715ce44349b3" providerId="LiveId" clId="{1A65848B-9F1B-4AD0-AD98-692A2614DF16}" dt="2023-05-05T06:49:38.170" v="3175" actId="21"/>
          <ac:spMkLst>
            <pc:docMk/>
            <pc:sldMk cId="3074916498" sldId="2221"/>
            <ac:spMk id="79" creationId="{ADD98C78-CE57-9EC1-B43C-C0C2B7579BF3}"/>
          </ac:spMkLst>
        </pc:sp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59" creationId="{BCA503A8-23C2-A85B-BAF6-F8B10DC20CBD}"/>
          </ac:cxnSpMkLst>
        </pc:cxn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60" creationId="{3EFC021B-674A-10CF-E5C3-6BDD80224A46}"/>
          </ac:cxnSpMkLst>
        </pc:cxnChg>
        <pc:cxnChg chg="del mod">
          <ac:chgData name="Aurelien Domont" userId="6da7715ce44349b3" providerId="LiveId" clId="{1A65848B-9F1B-4AD0-AD98-692A2614DF16}" dt="2023-05-05T06:43:27.152" v="2880" actId="478"/>
          <ac:cxnSpMkLst>
            <pc:docMk/>
            <pc:sldMk cId="3074916498" sldId="2221"/>
            <ac:cxnSpMk id="61" creationId="{D4A301AA-9863-A479-C783-F5339B4B31E1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0" creationId="{BA603012-CF80-D372-E0FC-A0AA49E51E88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1" creationId="{C685F20F-98A1-1CC1-0170-33A80C69023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2" creationId="{189F1FEB-6851-5266-296D-BE5481218969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3" creationId="{3BAEA123-E1E2-895F-22C8-033998175F97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4" creationId="{15361AC8-4F5A-78C3-A836-6B79F0E9121B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5" creationId="{567219B6-CE9C-FF62-74C0-B26CFBC7183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6" creationId="{D9B80617-5C35-58F8-2949-F91C2CAD4D2F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7" creationId="{D1D06959-5F45-D572-92ED-98D473602005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8" creationId="{5143F5CA-C300-C54F-41AF-73E7437BF60B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89" creationId="{2B960C61-11E4-9AC8-72BC-211DD9EC618E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0" creationId="{58DC4D14-A1DF-88E3-F18E-40AA499A2853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1" creationId="{9F8324AB-7B02-E0AD-FBF5-C756C11C0F63}"/>
          </ac:cxnSpMkLst>
        </pc:cxnChg>
        <pc:cxnChg chg="add del mod">
          <ac:chgData name="Aurelien Domont" userId="6da7715ce44349b3" providerId="LiveId" clId="{1A65848B-9F1B-4AD0-AD98-692A2614DF16}" dt="2023-05-05T06:49:38.170" v="3175" actId="21"/>
          <ac:cxnSpMkLst>
            <pc:docMk/>
            <pc:sldMk cId="3074916498" sldId="2221"/>
            <ac:cxnSpMk id="92" creationId="{6D1DA567-62FF-E78A-8BAA-1E8E2A696B34}"/>
          </ac:cxnSpMkLst>
        </pc:cxnChg>
      </pc:sldChg>
      <pc:sldChg chg="modSp add del">
        <pc:chgData name="Aurelien Domont" userId="6da7715ce44349b3" providerId="LiveId" clId="{1A65848B-9F1B-4AD0-AD98-692A2614DF16}" dt="2023-05-05T06:38:35.887" v="2738" actId="47"/>
        <pc:sldMkLst>
          <pc:docMk/>
          <pc:sldMk cId="624237666" sldId="2222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624237666" sldId="2222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624237666" sldId="2222"/>
            <ac:spMk id="16" creationId="{6C2BB713-9637-4B9B-938F-E9768876782A}"/>
          </ac:spMkLst>
        </pc:spChg>
      </pc:sldChg>
      <pc:sldChg chg="addSp delSp modSp add mod">
        <pc:chgData name="Aurelien Domont" userId="6da7715ce44349b3" providerId="LiveId" clId="{1A65848B-9F1B-4AD0-AD98-692A2614DF16}" dt="2023-06-07T00:54:51.638" v="3487" actId="20577"/>
        <pc:sldMkLst>
          <pc:docMk/>
          <pc:sldMk cId="3590846903" sldId="2222"/>
        </pc:sldMkLst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" creationId="{705B2F9A-0CC2-1A04-1591-4F92650DE1A0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4" creationId="{2E7C2C16-1102-BA08-6745-C9C487E0AEB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" creationId="{715C938B-09B2-FA4E-4348-15BA21831143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7" creationId="{2F028624-04FF-2798-6ADD-D9AFFEFBE30B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8" creationId="{95EF6B71-21E6-5419-C611-4DB18B495031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9" creationId="{5570BD1A-4992-BF23-4DB2-DECF83CBA16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0" creationId="{DA09983E-DAB6-D790-81AE-261956D08694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1" creationId="{AB247AC3-2E7A-4CA1-2780-871AC7D977F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12" creationId="{5926FB24-916A-61D5-7972-C2115872360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4" creationId="{7ABBC8D6-4349-F465-7209-812581166E1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5" creationId="{9A60A24A-A998-D579-E46C-4397D5A9C432}"/>
          </ac:spMkLst>
        </pc:spChg>
        <pc:spChg chg="mod">
          <ac:chgData name="Aurelien Domont" userId="6da7715ce44349b3" providerId="LiveId" clId="{1A65848B-9F1B-4AD0-AD98-692A2614DF16}" dt="2023-06-07T00:54:51.638" v="3487" actId="20577"/>
          <ac:spMkLst>
            <pc:docMk/>
            <pc:sldMk cId="3590846903" sldId="2222"/>
            <ac:spMk id="16" creationId="{6C2BB713-9637-4B9B-938F-E9768876782A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7" creationId="{5EAB1704-779F-6DE5-D2AE-CA24B931ED0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8" creationId="{F758C308-CEEB-89CE-E70C-79B16951040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19" creationId="{CAF5BB3A-3EE3-68C2-B5B6-B05A5209A5FA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0" creationId="{436542ED-3F4B-EC77-E65A-3654FDC48E53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1" creationId="{BFEAFA23-5EAF-47C3-7688-E0E3CC3B687F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2" creationId="{103F9119-9F2C-3E59-41E8-F457FB6793B8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23" creationId="{C6353779-E9D7-89C6-956A-F7FB4DD80076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4" creationId="{D7D73E7F-38EB-63A1-21DA-D71C855D4016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5" creationId="{8E732382-E895-AF45-9301-FBCC0134698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6" creationId="{2E627E2C-FDE6-6DD6-A825-024CBA546D85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7" creationId="{CE4ECC72-491D-2B62-5A19-F0D6148DA471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8" creationId="{8A1A5489-DA48-AA30-61B8-5735B169DF50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29" creationId="{039CC9D2-D7F7-F846-5186-64F7A45D1CA1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0" creationId="{6E92B125-A568-4791-62C6-86011FB060E8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1" creationId="{AE7FD9F9-FC73-EFCD-6ECF-9778360D65DA}"/>
          </ac:spMkLst>
        </pc:spChg>
        <pc:spChg chg="add mod">
          <ac:chgData name="Aurelien Domont" userId="6da7715ce44349b3" providerId="LiveId" clId="{1A65848B-9F1B-4AD0-AD98-692A2614DF16}" dt="2023-05-05T06:46:30.502" v="2993"/>
          <ac:spMkLst>
            <pc:docMk/>
            <pc:sldMk cId="3590846903" sldId="2222"/>
            <ac:spMk id="32" creationId="{2E0AE52A-745E-C2BB-F9DD-66E83CC519BF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4" creationId="{A0CC5CCF-1F63-EBD7-C6A7-13DF617B15C2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5" creationId="{757458C6-45B9-89E5-0122-3249D0964E4D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6" creationId="{A810A1F2-BCDF-14FF-EB18-E75D5F5FC58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37" creationId="{C13E7937-6AFB-C061-B8FC-CFEE8B9AF782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44" creationId="{7B9D2962-CC5F-F479-16D9-C3EDEF564F66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2" creationId="{AAF0D362-5670-0C0B-B0CF-AE083D24AEF7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3" creationId="{94411B58-067D-EEEF-2D3B-BE967C28DD0D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4" creationId="{4F8E3D5E-679A-5082-3AB3-1F38E242D2E3}"/>
          </ac:spMkLst>
        </pc:spChg>
        <pc:spChg chg="del">
          <ac:chgData name="Aurelien Domont" userId="6da7715ce44349b3" providerId="LiveId" clId="{1A65848B-9F1B-4AD0-AD98-692A2614DF16}" dt="2023-05-05T06:45:35.306" v="2990" actId="478"/>
          <ac:spMkLst>
            <pc:docMk/>
            <pc:sldMk cId="3590846903" sldId="2222"/>
            <ac:spMk id="55" creationId="{4B816A14-C00E-DE04-DB71-4FD723630594}"/>
          </ac:spMkLst>
        </pc:spChg>
        <pc:cxnChg chg="add mod">
          <ac:chgData name="Aurelien Domont" userId="6da7715ce44349b3" providerId="LiveId" clId="{1A65848B-9F1B-4AD0-AD98-692A2614DF16}" dt="2023-05-05T06:46:30.502" v="2993"/>
          <ac:cxnSpMkLst>
            <pc:docMk/>
            <pc:sldMk cId="3590846903" sldId="2222"/>
            <ac:cxnSpMk id="6" creationId="{74973BDE-9E24-3983-7AF3-F37B11C29C7C}"/>
          </ac:cxnSpMkLst>
        </pc:cxnChg>
      </pc:sldChg>
      <pc:sldChg chg="addSp delSp modSp add mod">
        <pc:chgData name="Aurelien Domont" userId="6da7715ce44349b3" providerId="LiveId" clId="{1A65848B-9F1B-4AD0-AD98-692A2614DF16}" dt="2023-05-05T06:53:28.671" v="3325" actId="20577"/>
        <pc:sldMkLst>
          <pc:docMk/>
          <pc:sldMk cId="1039551658" sldId="2223"/>
        </pc:sldMkLst>
        <pc:spChg chg="del">
          <ac:chgData name="Aurelien Domont" userId="6da7715ce44349b3" providerId="LiveId" clId="{1A65848B-9F1B-4AD0-AD98-692A2614DF16}" dt="2023-05-05T06:49:33.083" v="3174" actId="478"/>
          <ac:spMkLst>
            <pc:docMk/>
            <pc:sldMk cId="1039551658" sldId="2223"/>
            <ac:spMk id="2" creationId="{588BBF57-C661-F8B4-94A8-EE94E69ACB08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" creationId="{EFEE5AC1-2771-6A3B-FB6D-C6188797417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" creationId="{2AA26C21-C361-3EB9-4573-372E5AEA18F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" creationId="{5D2A63B4-FC51-BC9D-B57A-5049FDC48FA2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7" creationId="{D9A37C25-8D50-CCC7-5017-8699A9A85F60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8" creationId="{46C49D77-23CE-186E-8549-25C2615DE07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9" creationId="{B34B57AB-020B-D071-0F60-C039A7B8885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0" creationId="{C08800EE-6E5B-3CC5-154D-85E56F160A1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1" creationId="{4DC4564C-2584-B4F2-084E-0BB64BDC39F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12" creationId="{687EAFF8-A5AD-7B18-1BA3-90E36E5007B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4" creationId="{39F3838F-1C78-135E-3DA9-EEE12498C46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5" creationId="{8B5F8284-E99E-6196-D66E-6E244CD9EC78}"/>
          </ac:spMkLst>
        </pc:spChg>
        <pc:spChg chg="mod">
          <ac:chgData name="Aurelien Domont" userId="6da7715ce44349b3" providerId="LiveId" clId="{1A65848B-9F1B-4AD0-AD98-692A2614DF16}" dt="2023-05-05T06:53:28.671" v="3325" actId="20577"/>
          <ac:spMkLst>
            <pc:docMk/>
            <pc:sldMk cId="1039551658" sldId="2223"/>
            <ac:spMk id="16" creationId="{6C2BB713-9637-4B9B-938F-E9768876782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7" creationId="{83FAF5F3-1FA8-8127-A726-B21D5DDEA97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8" creationId="{56813EA4-AA29-8147-FAD6-4A6CB9122F2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19" creationId="{76374FA8-F233-CAB1-257F-27832EED9E6B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0" creationId="{39CC87E1-497D-4441-01EB-D96778F2F7F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1" creationId="{81D3975C-87E4-A097-D3A8-75B5A3CCFEB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2" creationId="{FBDAB95D-D9C8-1FC6-5FE5-27B96B648707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23" creationId="{20E41234-0106-5032-B815-0E0D279CF6D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4" creationId="{134E92A3-486E-B8E4-8489-35EACFE9F81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5" creationId="{51EDFBDB-BF6C-46C1-EFE2-392457788EC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6" creationId="{80CB46DB-4CBD-5E88-C2BF-A11E66AD15D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7" creationId="{604C42E7-05A9-FC0D-F24F-4089A87C1AE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8" creationId="{93B9BFF3-78F2-0A8B-6392-4A507F46B38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29" creationId="{A9493EA5-4BA4-FE2B-E838-D3847D0BCDC7}"/>
          </ac:spMkLst>
        </pc:spChg>
        <pc:spChg chg="del">
          <ac:chgData name="Aurelien Domont" userId="6da7715ce44349b3" providerId="LiveId" clId="{1A65848B-9F1B-4AD0-AD98-692A2614DF16}" dt="2023-05-05T06:49:33.083" v="3174" actId="478"/>
          <ac:spMkLst>
            <pc:docMk/>
            <pc:sldMk cId="1039551658" sldId="2223"/>
            <ac:spMk id="30" creationId="{2A968D9D-62A5-E4B8-764D-BA38BE40D7C1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1" creationId="{9411A4BB-C042-22FA-9858-EE07FCA3B3E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2" creationId="{1B1B026E-F2EC-0FFA-7B4E-6F107333EA1C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3" creationId="{C4E74528-6A66-4F07-AD8D-A318C8B255F3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4" creationId="{57B85430-AD30-D806-40D2-CBA36A7475E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5" creationId="{EDE60E49-7E11-CF21-957E-C0D84B7D914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6" creationId="{C60DD090-F19E-BFC7-FF1E-441EAE9CBEA9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37" creationId="{BB072660-2A07-9DDB-ADB2-225B5EDC650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8" creationId="{3D7C7708-F071-5165-E846-838BCE935AA1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39" creationId="{5043454F-84E3-EA6D-12E0-BB1F98719407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0" creationId="{D9BC8909-AE45-1B4F-4588-434E069602D4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1" creationId="{9DC41D2A-36C2-B26C-5D56-D99DD3EB85E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2" creationId="{E02F7802-4E9E-6EE1-184A-7828C1935EEF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3" creationId="{605E3139-FA0C-7BF6-895B-8E3B1A6EFF1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44" creationId="{2CF812E2-629D-3974-4245-09E04D79BBE3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5" creationId="{1B27EE5E-4A55-EE7A-8271-8AB2DF17E68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6" creationId="{FE74E7AC-81A8-AA43-7F3E-3016AB84E21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7" creationId="{7AAE7B3A-A3DF-6EB9-EAC8-3600D4A1F6B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8" creationId="{B8FE38BA-834E-497A-04F5-00343758C785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49" creationId="{7C6B7A89-6252-C033-99C1-1F08A6D36EE9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0" creationId="{4CCF0568-48C0-2BF3-459B-D04BEA40471D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1" creationId="{091B2A5D-DF5C-D761-89CC-AC32EE3ED45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2" creationId="{281D2D43-4CA3-7DEE-7153-D410672ACCB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3" creationId="{FD07220C-F6BD-B4A1-D467-F265A424CCC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4" creationId="{AEB9F30A-55D5-D15C-B811-456DBA7D03D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55" creationId="{A5B43E58-46AF-7A95-7477-5B1ED4F4E47A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6" creationId="{268DF512-C4B2-0966-6EE7-4E5802C76957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7" creationId="{7D0B6837-CE8E-EC2D-109C-4D51C06F5A16}"/>
          </ac:spMkLst>
        </pc:spChg>
        <pc:spChg chg="del">
          <ac:chgData name="Aurelien Domont" userId="6da7715ce44349b3" providerId="LiveId" clId="{1A65848B-9F1B-4AD0-AD98-692A2614DF16}" dt="2023-05-05T06:49:31.681" v="3173" actId="478"/>
          <ac:spMkLst>
            <pc:docMk/>
            <pc:sldMk cId="1039551658" sldId="2223"/>
            <ac:spMk id="58" creationId="{5301656E-35CE-A14C-6DA0-161160B79EE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2" creationId="{1787DFEE-57AC-2B50-5212-C815054ABF6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3" creationId="{AC202774-7C4B-C272-9143-DF1933E0244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4" creationId="{6B9E4013-FBF0-0582-91A5-56DFC1BDE7EA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5" creationId="{D8E2A5AD-7B30-B572-9188-C93767F764D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6" creationId="{49056DA2-5CFF-FF5A-3145-F39FDB73B0C5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7" creationId="{D8CD9860-F309-54EB-AE57-3732BA20D19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8" creationId="{A19F9936-242E-05AB-E8B4-15CCAED48CC1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69" creationId="{CDD2FEAB-87B3-35FF-54D3-2580BB29D58F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0" creationId="{609E4AD9-2BE3-22A5-ED5E-E5A880AA265C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1" creationId="{9161627A-A367-A725-E398-B1F633ADDFE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2" creationId="{029AA179-2FF3-2381-E075-AB89452F531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3" creationId="{BA14489C-09F5-4325-A646-2F3A6B6512A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4" creationId="{FF3805C6-135A-36F1-E89D-53199C2A3844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5" creationId="{4EB2E1B1-5488-E9F8-B7D4-78FE0075908B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6" creationId="{6D8F1C6E-9E60-3E75-6D36-E02C29D1FF6D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7" creationId="{117FDA45-BE1D-0DBD-C0BF-BA17775E1086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8" creationId="{077AE37D-881A-9F3F-2F48-57F2E7423C28}"/>
          </ac:spMkLst>
        </pc:spChg>
        <pc:spChg chg="add mod">
          <ac:chgData name="Aurelien Domont" userId="6da7715ce44349b3" providerId="LiveId" clId="{1A65848B-9F1B-4AD0-AD98-692A2614DF16}" dt="2023-05-05T06:49:39.537" v="3176"/>
          <ac:spMkLst>
            <pc:docMk/>
            <pc:sldMk cId="1039551658" sldId="2223"/>
            <ac:spMk id="79" creationId="{BC444D67-87A7-4261-E5F8-CAACCBF078C0}"/>
          </ac:spMkLst>
        </pc:sp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59" creationId="{BCA503A8-23C2-A85B-BAF6-F8B10DC20CBD}"/>
          </ac:cxnSpMkLst>
        </pc:cxn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60" creationId="{3EFC021B-674A-10CF-E5C3-6BDD80224A46}"/>
          </ac:cxnSpMkLst>
        </pc:cxnChg>
        <pc:cxnChg chg="del mod">
          <ac:chgData name="Aurelien Domont" userId="6da7715ce44349b3" providerId="LiveId" clId="{1A65848B-9F1B-4AD0-AD98-692A2614DF16}" dt="2023-05-05T06:49:31.681" v="3173" actId="478"/>
          <ac:cxnSpMkLst>
            <pc:docMk/>
            <pc:sldMk cId="1039551658" sldId="2223"/>
            <ac:cxnSpMk id="61" creationId="{D4A301AA-9863-A479-C783-F5339B4B31E1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0" creationId="{4547DD3A-A7D9-53B3-AFEF-B82A8EF7CEB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1" creationId="{85373B63-AB81-F591-D92A-5E21A7FC527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2" creationId="{BA8C00A1-618C-819B-F6C0-66EC0D096069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3" creationId="{B60F362E-FDCB-36E2-9BBA-4B4E617E90A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4" creationId="{DFD459F2-43FC-960A-8CEB-86C07B31C12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5" creationId="{FA192CBB-8C6B-C67A-F770-9C5CF1879026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6" creationId="{D31924C9-A283-CD4F-AA7C-ACD8E54E16F7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7" creationId="{3AF86B85-5FB3-EEDE-15DA-5E0BD56A7C1E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8" creationId="{C706844B-CD64-3606-3860-C4B7DBD12AD5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89" creationId="{84E6B535-7702-B4A4-58BA-E18D9E2B2600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0" creationId="{D5A5CB3A-3639-7FE1-46AE-B214A5A71AAC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1" creationId="{F3313614-5711-8208-B0D8-7A54D3C36F8B}"/>
          </ac:cxnSpMkLst>
        </pc:cxnChg>
        <pc:cxnChg chg="add mod">
          <ac:chgData name="Aurelien Domont" userId="6da7715ce44349b3" providerId="LiveId" clId="{1A65848B-9F1B-4AD0-AD98-692A2614DF16}" dt="2023-05-05T06:49:39.537" v="3176"/>
          <ac:cxnSpMkLst>
            <pc:docMk/>
            <pc:sldMk cId="1039551658" sldId="2223"/>
            <ac:cxnSpMk id="92" creationId="{57EA1AA0-E25F-DDC7-A4B8-63B0CEE45400}"/>
          </ac:cxnSpMkLst>
        </pc:cxnChg>
      </pc:sldChg>
      <pc:sldChg chg="modSp add del">
        <pc:chgData name="Aurelien Domont" userId="6da7715ce44349b3" providerId="LiveId" clId="{1A65848B-9F1B-4AD0-AD98-692A2614DF16}" dt="2023-05-05T06:38:35.887" v="2738" actId="47"/>
        <pc:sldMkLst>
          <pc:docMk/>
          <pc:sldMk cId="2968221230" sldId="2223"/>
        </pc:sldMkLst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968221230" sldId="2223"/>
            <ac:spMk id="3" creationId="{CE2529A3-BA97-486F-9E02-8DFAAA7D8D38}"/>
          </ac:spMkLst>
        </pc:spChg>
        <pc:spChg chg="mod">
          <ac:chgData name="Aurelien Domont" userId="6da7715ce44349b3" providerId="LiveId" clId="{1A65848B-9F1B-4AD0-AD98-692A2614DF16}" dt="2023-05-05T06:37:03.994" v="2731"/>
          <ac:spMkLst>
            <pc:docMk/>
            <pc:sldMk cId="2968221230" sldId="2223"/>
            <ac:spMk id="16" creationId="{6C2BB713-9637-4B9B-938F-E9768876782A}"/>
          </ac:spMkLst>
        </pc:spChg>
      </pc:sldChg>
      <pc:sldMasterChg chg="addSp modSldLayout">
        <pc:chgData name="Aurelien Domont" userId="6da7715ce44349b3" providerId="LiveId" clId="{1A65848B-9F1B-4AD0-AD98-692A2614DF16}" dt="2023-05-05T06:37:03.994" v="2731"/>
        <pc:sldMasterMkLst>
          <pc:docMk/>
          <pc:sldMasterMk cId="3480026145" sldId="2147483670"/>
        </pc:sldMasterMkLst>
        <pc:spChg chg="add">
          <ac:chgData name="Aurelien Domont" userId="6da7715ce44349b3" providerId="LiveId" clId="{1A65848B-9F1B-4AD0-AD98-692A2614DF16}" dt="2023-05-05T06:37:03.994" v="2731"/>
          <ac:spMkLst>
            <pc:docMk/>
            <pc:sldMasterMk cId="3480026145" sldId="2147483670"/>
            <ac:spMk id="10" creationId="{388F295C-9C57-0356-119D-1F2D6E610CA1}"/>
          </ac:spMkLst>
        </pc:spChg>
        <pc:spChg chg="add">
          <ac:chgData name="Aurelien Domont" userId="6da7715ce44349b3" providerId="LiveId" clId="{1A65848B-9F1B-4AD0-AD98-692A2614DF16}" dt="2023-05-05T06:37:03.994" v="2731"/>
          <ac:spMkLst>
            <pc:docMk/>
            <pc:sldMasterMk cId="3480026145" sldId="2147483670"/>
            <ac:spMk id="11" creationId="{A19245F7-4C1E-B61C-D250-B442AF1B938E}"/>
          </ac:spMkLst>
        </pc:spChg>
        <pc:graphicFrameChg chg="add">
          <ac:chgData name="Aurelien Domont" userId="6da7715ce44349b3" providerId="LiveId" clId="{1A65848B-9F1B-4AD0-AD98-692A2614DF16}" dt="2023-05-05T06:37:03.994" v="2731"/>
          <ac:graphicFrameMkLst>
            <pc:docMk/>
            <pc:sldMasterMk cId="3480026145" sldId="2147483670"/>
            <ac:graphicFrameMk id="4" creationId="{ECDF45FE-35B3-2ACA-750A-280401E6052D}"/>
          </ac:graphicFrameMkLst>
        </pc:graphicFrameChg>
        <pc:cxnChg chg="add">
          <ac:chgData name="Aurelien Domont" userId="6da7715ce44349b3" providerId="LiveId" clId="{1A65848B-9F1B-4AD0-AD98-692A2614DF16}" dt="2023-05-05T06:37:03.994" v="2731"/>
          <ac:cxnSpMkLst>
            <pc:docMk/>
            <pc:sldMasterMk cId="3480026145" sldId="2147483670"/>
            <ac:cxnSpMk id="12" creationId="{F539B315-B1B0-698E-0C25-26A9FA8B84B9}"/>
          </ac:cxnSpMkLst>
        </pc:cxn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2471223300" sldId="2147483671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2471223300" sldId="2147483671"/>
              <ac:spMk id="9" creationId="{5B19FF83-CA3D-5098-04B9-6A2F53272295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2471223300" sldId="2147483671"/>
              <ac:spMk id="10" creationId="{CBBE1F21-E6E5-C81C-7588-C9AD16037932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2471223300" sldId="2147483671"/>
              <ac:graphicFrameMk id="8" creationId="{9A523AEE-DF7D-062F-597A-BFF164BD7342}"/>
            </ac:graphicFrameMkLst>
          </pc:graphicFrame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1695806728" sldId="2147483672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95806728" sldId="2147483672"/>
              <ac:spMk id="5" creationId="{069BB852-C1B0-25DB-CC13-E743F6521F96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95806728" sldId="2147483672"/>
              <ac:spMk id="6" creationId="{D537D888-C9BB-CB2C-2952-84297D8940A8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1695806728" sldId="2147483672"/>
              <ac:graphicFrameMk id="4" creationId="{8F987152-7807-F39F-6B26-5C428B896765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1695806728" sldId="2147483672"/>
              <ac:cxnSpMk id="10" creationId="{F121F1F3-0949-AEEF-3A63-7884BC3CC329}"/>
            </ac:cxnSpMkLst>
          </pc:cxn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164187539" sldId="2147483673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4187539" sldId="2147483673"/>
              <ac:spMk id="6" creationId="{8B8370F7-B206-CCD4-9976-904AFE4198E6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164187539" sldId="2147483673"/>
              <ac:spMk id="11" creationId="{E46A756B-F76C-E2A7-2648-F0FCF37B9C3A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164187539" sldId="2147483673"/>
              <ac:graphicFrameMk id="2" creationId="{55266D55-3B8A-9146-2F97-D45DC98FC271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164187539" sldId="2147483673"/>
              <ac:cxnSpMk id="12" creationId="{B3AFA2DB-2407-3067-A3BE-4E7A22D28463}"/>
            </ac:cxnSpMkLst>
          </pc:cxnChg>
        </pc:sldLayoutChg>
        <pc:sldLayoutChg chg="addSp">
          <pc:chgData name="Aurelien Domont" userId="6da7715ce44349b3" providerId="LiveId" clId="{1A65848B-9F1B-4AD0-AD98-692A2614DF16}" dt="2023-05-05T06:37:03.994" v="2731"/>
          <pc:sldLayoutMkLst>
            <pc:docMk/>
            <pc:sldMasterMk cId="3480026145" sldId="2147483670"/>
            <pc:sldLayoutMk cId="58023132" sldId="2147483675"/>
          </pc:sldLayoutMkLst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6" creationId="{2CFDD1D2-D607-693D-DF8A-2EC3F6D41E35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10" creationId="{9762ABEF-ED18-E610-B1BC-53DA62A8D438}"/>
            </ac:spMkLst>
          </pc:spChg>
          <pc:spChg chg="add">
            <ac:chgData name="Aurelien Domont" userId="6da7715ce44349b3" providerId="LiveId" clId="{1A65848B-9F1B-4AD0-AD98-692A2614DF16}" dt="2023-05-05T06:37:03.994" v="2731"/>
            <ac:spMkLst>
              <pc:docMk/>
              <pc:sldMasterMk cId="3480026145" sldId="2147483670"/>
              <pc:sldLayoutMk cId="58023132" sldId="2147483675"/>
              <ac:spMk id="17" creationId="{90FDF15D-4206-8D33-68FB-CBA69C852E79}"/>
            </ac:spMkLst>
          </pc:spChg>
          <pc:graphicFrameChg chg="add">
            <ac:chgData name="Aurelien Domont" userId="6da7715ce44349b3" providerId="LiveId" clId="{1A65848B-9F1B-4AD0-AD98-692A2614DF16}" dt="2023-05-05T06:37:03.994" v="2731"/>
            <ac:graphicFrameMkLst>
              <pc:docMk/>
              <pc:sldMasterMk cId="3480026145" sldId="2147483670"/>
              <pc:sldLayoutMk cId="58023132" sldId="2147483675"/>
              <ac:graphicFrameMk id="5" creationId="{94AC7B56-5D88-9259-E8A6-44FBF512DAEB}"/>
            </ac:graphicFrameMkLst>
          </pc:graphicFrameChg>
          <pc:cxnChg chg="add">
            <ac:chgData name="Aurelien Domont" userId="6da7715ce44349b3" providerId="LiveId" clId="{1A65848B-9F1B-4AD0-AD98-692A2614DF16}" dt="2023-05-05T06:37:03.994" v="2731"/>
            <ac:cxnSpMkLst>
              <pc:docMk/>
              <pc:sldMasterMk cId="3480026145" sldId="2147483670"/>
              <pc:sldLayoutMk cId="58023132" sldId="2147483675"/>
              <ac:cxnSpMk id="16" creationId="{3EB81AA0-8E1B-FEB0-BE59-F1314857322C}"/>
            </ac:cxnSpMkLst>
          </pc:cxn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6/7/2023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422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8892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69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246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616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5537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98054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179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7640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617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540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4.xml"/><Relationship Id="rId4" Type="http://schemas.openxmlformats.org/officeDocument/2006/relationships/image" Target="../media/image2.emf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35.xml"/><Relationship Id="rId4" Type="http://schemas.openxmlformats.org/officeDocument/2006/relationships/image" Target="../media/image2.emf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5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6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8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9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8.xml"/><Relationship Id="rId4" Type="http://schemas.openxmlformats.org/officeDocument/2006/relationships/image" Target="../media/image2.emf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49.xml"/><Relationship Id="rId4" Type="http://schemas.openxmlformats.org/officeDocument/2006/relationships/image" Target="../media/image2.emf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50.xml"/><Relationship Id="rId4" Type="http://schemas.openxmlformats.org/officeDocument/2006/relationships/image" Target="../media/image2.emf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.bin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4.xml"/><Relationship Id="rId1" Type="http://schemas.openxmlformats.org/officeDocument/2006/relationships/tags" Target="../tags/tag5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5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0.xml"/><Relationship Id="rId1" Type="http://schemas.openxmlformats.org/officeDocument/2006/relationships/tags" Target="../tags/tag5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7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4.xml"/><Relationship Id="rId2" Type="http://schemas.openxmlformats.org/officeDocument/2006/relationships/tags" Target="../tags/tag62.xml"/><Relationship Id="rId1" Type="http://schemas.openxmlformats.org/officeDocument/2006/relationships/tags" Target="../tags/tag6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28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9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3.xml"/><Relationship Id="rId4" Type="http://schemas.openxmlformats.org/officeDocument/2006/relationships/image" Target="../media/image2.emf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4.xml"/><Relationship Id="rId4" Type="http://schemas.openxmlformats.org/officeDocument/2006/relationships/image" Target="../media/image2.emf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1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65.xml"/><Relationship Id="rId4" Type="http://schemas.openxmlformats.org/officeDocument/2006/relationships/image" Target="../media/image2.emf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3.bin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4.bin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3.xml"/><Relationship Id="rId1" Type="http://schemas.openxmlformats.org/officeDocument/2006/relationships/tags" Target="../tags/tag7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5.xml"/><Relationship Id="rId1" Type="http://schemas.openxmlformats.org/officeDocument/2006/relationships/tags" Target="../tags/tag7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6.bin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5.xml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37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8.xml"/><Relationship Id="rId4" Type="http://schemas.openxmlformats.org/officeDocument/2006/relationships/image" Target="../media/image2.emf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9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79.xml"/><Relationship Id="rId4" Type="http://schemas.openxmlformats.org/officeDocument/2006/relationships/image" Target="../media/image2.emf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80.xml"/><Relationship Id="rId4" Type="http://schemas.openxmlformats.org/officeDocument/2006/relationships/image" Target="../media/image2.emf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4.xml"/><Relationship Id="rId1" Type="http://schemas.openxmlformats.org/officeDocument/2006/relationships/tags" Target="../tags/tag83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2.bin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3.bin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0.xml"/><Relationship Id="rId1" Type="http://schemas.openxmlformats.org/officeDocument/2006/relationships/tags" Target="../tags/tag89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5.bin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6.xml"/><Relationship Id="rId2" Type="http://schemas.openxmlformats.org/officeDocument/2006/relationships/tags" Target="../tags/tag92.xml"/><Relationship Id="rId1" Type="http://schemas.openxmlformats.org/officeDocument/2006/relationships/tags" Target="../tags/tag91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46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7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3.xml"/><Relationship Id="rId4" Type="http://schemas.openxmlformats.org/officeDocument/2006/relationships/image" Target="../media/image2.emf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8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4.xml"/><Relationship Id="rId4" Type="http://schemas.openxmlformats.org/officeDocument/2006/relationships/image" Target="../media/image2.emf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9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95.xml"/><Relationship Id="rId4" Type="http://schemas.openxmlformats.org/officeDocument/2006/relationships/image" Target="../media/image2.emf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1.xml"/><Relationship Id="rId1" Type="http://schemas.openxmlformats.org/officeDocument/2006/relationships/tags" Target="../tags/tag100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2.bin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3.xml"/><Relationship Id="rId1" Type="http://schemas.openxmlformats.org/officeDocument/2006/relationships/tags" Target="../tags/tag10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5.xml"/><Relationship Id="rId1" Type="http://schemas.openxmlformats.org/officeDocument/2006/relationships/tags" Target="../tags/tag104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4.bin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07.xml"/><Relationship Id="rId1" Type="http://schemas.openxmlformats.org/officeDocument/2006/relationships/tags" Target="../tags/tag106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55.bin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6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08.xml"/><Relationship Id="rId4" Type="http://schemas.openxmlformats.org/officeDocument/2006/relationships/image" Target="../media/image2.emf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tags" Target="../tags/tag18.xml"/><Relationship Id="rId7" Type="http://schemas.openxmlformats.org/officeDocument/2006/relationships/image" Target="../media/image2.emf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6" Type="http://schemas.openxmlformats.org/officeDocument/2006/relationships/oleObject" Target="../embeddings/oleObject7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19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7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09.xml"/><Relationship Id="rId4" Type="http://schemas.openxmlformats.org/officeDocument/2006/relationships/image" Target="../media/image2.emf"/></Relationships>
</file>

<file path=ppt/slideLayouts/_rels/slideLayout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8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10.xml"/><Relationship Id="rId4" Type="http://schemas.openxmlformats.org/officeDocument/2006/relationships/image" Target="../media/image2.emf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tags" Target="../tags/tag22.xml"/><Relationship Id="rId7" Type="http://schemas.openxmlformats.org/officeDocument/2006/relationships/image" Target="../media/image2.emf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6" Type="http://schemas.openxmlformats.org/officeDocument/2006/relationships/oleObject" Target="../embeddings/oleObject8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3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9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tags" Target="../tags/tag26.xml"/><Relationship Id="rId7" Type="http://schemas.openxmlformats.org/officeDocument/2006/relationships/image" Target="../media/image1.emf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oleObject" Target="../embeddings/oleObject9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27.xml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0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0.bin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tags" Target="../tags/tag32.xml"/><Relationship Id="rId7" Type="http://schemas.openxmlformats.org/officeDocument/2006/relationships/image" Target="../media/image2.emf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oleObject" Target="../embeddings/oleObject11.bin"/><Relationship Id="rId5" Type="http://schemas.openxmlformats.org/officeDocument/2006/relationships/slideMaster" Target="../slideMasters/slideMaster2.xml"/><Relationship Id="rId4" Type="http://schemas.openxmlformats.org/officeDocument/2006/relationships/tags" Target="../tags/tag3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83489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22A8FC1-56C6-4CB8-844A-92965280562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128868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22A8FC1-56C6-4CB8-844A-92965280562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910929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EF3D51A-DDA6-4B22-933D-3CF618BD438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602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EF3D51A-DDA6-4B22-933D-3CF618BD438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52088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2521644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B52DD5D3-52AA-4709-85C9-1D9916B741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3569772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35308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155ECDAF-D721-41FB-95E8-475C9A67BD3A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32323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35730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7E8864E-162B-40F9-9515-9BB374594B6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05950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529474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DD618E95-38CE-4566-8258-0AC0A3A1123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64934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279278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E88C93F9-9505-4E39-A774-1117B8BC856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073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75672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153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89502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2349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05988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31460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10843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C256145A-495B-4022-B821-DD8A20D724F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3635662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C256145A-495B-4022-B821-DD8A20D724F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Rectangle 7" hidden="1">
            <a:extLst>
              <a:ext uri="{FF2B5EF4-FFF2-40B4-BE49-F238E27FC236}">
                <a16:creationId xmlns:a16="http://schemas.microsoft.com/office/drawing/2014/main" id="{40C7A3A3-6E96-4AA0-A49C-A1F160EFD2D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285722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A3923E8C-4F41-4FF2-B5C9-0708083043F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232787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A3923E8C-4F41-4FF2-B5C9-0708083043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8508AD5E-D75E-4A5B-B857-E7CC9DAD924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1771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128164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627E5BF0-5196-473F-B84C-EE7FCA017F2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607159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03FD45E-71ED-43B0-8AE7-C08D3A4C2AD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442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03FD45E-71ED-43B0-8AE7-C08D3A4C2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D971712-BE3F-4E1C-AB2E-A371CC7DD3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74930684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31A1D2D6-5C0E-4C96-B1D6-EDE7E84FB75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2178219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31A1D2D6-5C0E-4C96-B1D6-EDE7E84FB75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83616CAA-EC2D-4FA1-9158-BA98D4D9301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991877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AFFD641D-BB7B-469F-816A-DFA22DF811D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19746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AFFD641D-BB7B-469F-816A-DFA22DF811D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3090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C1B57718-4357-4914-80E6-3B747C6008C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29663665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C1B57718-4357-4914-80E6-3B747C6008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01587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2751107-3CDE-4232-A9E3-A96F072D3B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0488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2751107-3CDE-4232-A9E3-A96F072D3B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546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5A80A56-F2B8-4233-B98E-991B9849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3004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5A80A56-F2B8-4233-B98E-991B9849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BDCF9E7F-00A7-443B-A8BD-D6DD49F766C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637223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7E69E61E-D2FE-4570-9EBE-E865ACCB537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406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7E69E61E-D2FE-4570-9EBE-E865ACCB53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F7B18B3-B399-4EBD-B41A-54B80DC4869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1158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76765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002221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318CD32-CC64-4768-B5C2-06F7D33E18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612780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9D6934F-8C9A-40B8-AA76-2797BABA31C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5440289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9D6934F-8C9A-40B8-AA76-2797BABA31C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B40D60E-6653-48F7-A274-5BACC65945B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976233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D187F02-3C90-44EA-809A-294D7412CCF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880621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D187F02-3C90-44EA-809A-294D7412CCF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D4E0BE9-D042-41EB-89B4-E156B1EDEA35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06429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E078FF16-F396-46B0-B76B-3DE885687F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432203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E078FF16-F396-46B0-B76B-3DE885687F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1177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06CEDF0F-9090-417B-A721-862C9C8A2B9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621440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06CEDF0F-9090-417B-A721-862C9C8A2B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81652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84A5886-2DEB-405E-8AE4-F1A2D2405C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333801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84A5886-2DEB-405E-8AE4-F1A2D2405C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54750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1E31A9B1-3614-4265-92AD-E4A55B124BD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54637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1E31A9B1-3614-4265-92AD-E4A55B124B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78BA310-1AB9-4912-9FCC-5CB57AFBF6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38357408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8FCD1A4-A534-4A39-8F67-745C3B0F56E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9164167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8FCD1A4-A534-4A39-8F67-745C3B0F56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D0182-8D62-4553-861A-6C3EE1A0080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8376150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731827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1401EDD9-4356-4D92-BFA6-18D14C3583D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46733803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78066462-B21E-42BA-9849-0189692B071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499534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78066462-B21E-42BA-9849-0189692B071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98D13-FDB6-4894-B6DB-513BCEF6B98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976687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4379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07AEA052-D836-403B-9728-34A25E9C2C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936525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07AEA052-D836-403B-9728-34A25E9C2C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0B76B91E-4B9A-4BDD-AF07-38C087D034E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34439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4EC10801-724F-4C7C-B183-9B7C55022B4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604559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4EC10801-724F-4C7C-B183-9B7C55022B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2438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63A17C64-B08B-47A8-A33B-EB28C23C62C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48941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63A17C64-B08B-47A8-A33B-EB28C23C62C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834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AB6336B-9556-4AD2-BB4C-BEE8752B0E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5225719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AB6336B-9556-4AD2-BB4C-BEE8752B0EE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289496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60ED4B2B-88C5-45AF-A5C1-78C797AD6EA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38223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60ED4B2B-88C5-45AF-A5C1-78C797AD6E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AED61E65-8E69-4519-8B63-721B7117E884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2976203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23109269-4FFF-4EB1-A58A-7B8FDC8BE5A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9646594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23109269-4FFF-4EB1-A58A-7B8FDC8BE5A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0D64B3F-295A-4A28-BC11-808C7B0F57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19651556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8879059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A9BFA63-CD65-430C-A3EC-015E8DDF7F1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244211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16F6200-8DF7-455A-B41B-E8A921FCF80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383981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16F6200-8DF7-455A-B41B-E8A921FCF8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66FCB3B-15D5-42F2-9818-7ACE52AE84A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18608444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2B1F9D8D-77DA-48B3-9BC0-FC14D3AB63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06835791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2B1F9D8D-77DA-48B3-9BC0-FC14D3AB63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08C4684-AF30-4F89-B5B0-EA4C6662389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17914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B78600AB-D0BD-4835-B978-ED5D266B1F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874704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B78600AB-D0BD-4835-B978-ED5D266B1F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5369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E95B5E3D-CB4A-42B4-B4A8-2B0BF3B8ABB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E95B5E3D-CB4A-42B4-B4A8-2B0BF3B8ABB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DA92DAC-F488-43C5-9D7F-27FF4541E39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9A523AEE-DF7D-062F-597A-BFF164BD734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82123071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9A523AEE-DF7D-062F-597A-BFF164BD734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5B19FF83-CA3D-5098-04B9-6A2F5327229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4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BE1F21-E6E5-C81C-7588-C9AD16037932}"/>
              </a:ext>
            </a:extLst>
          </p:cNvPr>
          <p:cNvSpPr/>
          <p:nvPr userDrawn="1"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7122330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DD7381-50BA-41E9-84D9-A4163E043F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64850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DD7381-50BA-41E9-84D9-A4163E043F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879838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0DD9909C-44BE-4347-ADAE-5582FF871A6D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11106691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25" imgH="426" progId="TCLayout.ActiveDocument.1">
                  <p:embed/>
                </p:oleObj>
              </mc:Choice>
              <mc:Fallback>
                <p:oleObj name="think-cell Slide" r:id="rId3" imgW="425" imgH="426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0DD9909C-44BE-4347-ADAE-5582FF871A6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123033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81411464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66334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2025943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0544054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492796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8486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84397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58537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094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5656D9F-25FA-405A-9022-D20B6062561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5656D9F-25FA-405A-9022-D20B6062561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BEE6A1B2-F3BE-47E8-B7AB-BED2735E985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Slide Number Placeholder 1">
            <a:extLst>
              <a:ext uri="{FF2B5EF4-FFF2-40B4-BE49-F238E27FC236}">
                <a16:creationId xmlns:a16="http://schemas.microsoft.com/office/drawing/2014/main" id="{CBBAD4D9-14B9-4D74-8ABB-E76DAD68C3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tIns="0" rIns="0"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‹#›</a:t>
            </a:fld>
            <a:endParaRPr lang="en-US" sz="1000" dirty="0">
              <a:solidFill>
                <a:srgbClr val="ADAFBB"/>
              </a:solidFill>
            </a:endParaRPr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F987152-7807-F39F-6B26-5C428B8967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4529490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F987152-7807-F39F-6B26-5C428B8967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069BB852-C1B0-25DB-CC13-E743F6521F9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537D888-C9BB-CB2C-2952-84297D8940A8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121F1F3-0949-AEEF-3A63-7884BC3CC329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0672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77501419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5798062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1937349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624138997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404338718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6416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21671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2452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260705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. Cover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8CE456-CCAB-428B-B1BA-85E4217F2D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85F557-F303-4E04-AEFA-64800EEDC3DE}"/>
              </a:ext>
            </a:extLst>
          </p:cNvPr>
          <p:cNvSpPr/>
          <p:nvPr/>
        </p:nvSpPr>
        <p:spPr>
          <a:xfrm>
            <a:off x="254646" y="277792"/>
            <a:ext cx="11669751" cy="2766350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3132-0689-4C21-926E-1A275107A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1" y="810229"/>
            <a:ext cx="10256128" cy="1660966"/>
          </a:xfrm>
        </p:spPr>
        <p:txBody>
          <a:bodyPr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D9D6361-D8F2-47C1-9D7A-D7415B839B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03240" y="3280961"/>
            <a:ext cx="10313987" cy="155146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70199002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. 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048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3DBD06D5-7FF0-4FD2-A42D-89FDE4B37A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57375" y="1660525"/>
            <a:ext cx="9729788" cy="23320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834165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344" imgH="344" progId="TCLayout.ActiveDocument.1">
                  <p:embed/>
                </p:oleObj>
              </mc:Choice>
              <mc:Fallback>
                <p:oleObj name="think-cell Slide" r:id="rId6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3ADB49A0-8B85-4CDE-8262-9211F1AFE277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Slide Number Placeholder 1">
            <a:extLst>
              <a:ext uri="{FF2B5EF4-FFF2-40B4-BE49-F238E27FC236}">
                <a16:creationId xmlns:a16="http://schemas.microsoft.com/office/drawing/2014/main" id="{B93F75D9-C30E-4CA2-8807-34327E435F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 vert="horz" lIns="91440" tIns="0" rIns="0" bIns="45720" rtlCol="0" anchor="ctr"/>
          <a:lstStyle>
            <a:lvl1pPr>
              <a:defRPr lang="en-US" sz="1000" smtClean="0">
                <a:solidFill>
                  <a:srgbClr val="ADAFBB"/>
                </a:solidFill>
              </a:defRPr>
            </a:lvl1pPr>
          </a:lstStyle>
          <a:p>
            <a:fld id="{37F5C94B-8C55-478B-B509-BAE6A06B2E2A}" type="slidenum">
              <a:rPr lang="en-IN" smtClean="0"/>
              <a:pPr/>
              <a:t>‹#›</a:t>
            </a:fld>
            <a:endParaRPr lang="en-IN" dirty="0"/>
          </a:p>
        </p:txBody>
      </p:sp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55266D55-3B8A-9146-2F97-D45DC98FC27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0006420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55266D55-3B8A-9146-2F97-D45DC98FC27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8B8370F7-B206-CCD4-9976-904AFE4198E6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46A756B-F76C-E2A7-2648-F0FCF37B9C3A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AFA2DB-2407-3067-A3BE-4E7A22D28463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187539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BFFDEDE2-612E-44BA-97AF-BE2800D0205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46536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BFFDEDE2-612E-44BA-97AF-BE2800D0205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AABDE05-52B6-4020-83AF-9DE428B90CD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4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4" y="365126"/>
            <a:ext cx="11073049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000" smtClean="0"/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1" y="1619830"/>
            <a:ext cx="11079163" cy="16963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1795601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99285993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64241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e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581E90-3C1B-461F-9D28-F6F0F961CAE6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1920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E80BD45-A4DC-46B7-BC4B-D2492DFA32F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58980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98189" y="6553224"/>
            <a:ext cx="562708" cy="12311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04D59692-9C01-496D-8A3D-EDFAC4E8A8B9}" type="slidenum">
              <a:rPr lang="en-US" sz="800">
                <a:solidFill>
                  <a:srgbClr val="AFB1B4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 sz="800" dirty="0">
              <a:solidFill>
                <a:srgbClr val="AFB1B4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0433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2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C33337E5-F939-452A-8B9D-AD5B5CAF188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1296336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6" progId="TCLayout.ActiveDocument.1">
                  <p:embed/>
                </p:oleObj>
              </mc:Choice>
              <mc:Fallback>
                <p:oleObj name="think-cell Slide" r:id="rId4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C33337E5-F939-452A-8B9D-AD5B5CAF188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3FE513CA-7CE5-4930-A743-60B6C3068A8E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CB316-C6BA-4A71-BD69-5C792EC61E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BD46A8E-2282-481E-805B-F52C540B44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90757761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. Title and Content - 4 Text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B7B69D1-1AC7-4788-B7F1-4214ACF38D3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6" imgW="425" imgH="426" progId="TCLayout.ActiveDocument.1">
                  <p:embed/>
                </p:oleObj>
              </mc:Choice>
              <mc:Fallback>
                <p:oleObj name="think-cell Slide" r:id="rId6" imgW="425" imgH="426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B7B69D1-1AC7-4788-B7F1-4214ACF38D3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98CC8475-D9DE-4E1C-B79D-4F1693FA3441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19E2C0F-B4B8-4E94-A037-1BEEC54B1D8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AEA9136-1274-43DF-B8AE-AFDE43499174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1">
            <a:extLst>
              <a:ext uri="{FF2B5EF4-FFF2-40B4-BE49-F238E27FC236}">
                <a16:creationId xmlns:a16="http://schemas.microsoft.com/office/drawing/2014/main" id="{231FB825-CF5F-4702-956D-6AA391FBC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91318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651255F-93F0-48CB-BE04-CC907366A3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6816C72F-A50F-4D03-9178-82BC32C6B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2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05BBD0DB-64B8-4546-AAD7-ADEABEE737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41336" y="1619834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4AE3B4D9-051B-434A-A71D-BFE6D8D92E3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08002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C9831B91-30C5-4221-BDBD-66803705E08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41336" y="3976010"/>
            <a:ext cx="5146233" cy="20030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308299C-867E-46E3-B3ED-C7BC9AE8AFD5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94AC7B56-5D88-9259-E8A6-44FBF512DAE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25123503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425" imgH="426" progId="TCLayout.ActiveDocument.1">
                  <p:embed/>
                </p:oleObj>
              </mc:Choice>
              <mc:Fallback>
                <p:oleObj name="think-cell Slide" r:id="rId8" imgW="425" imgH="42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94AC7B56-5D88-9259-E8A6-44FBF512DAE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 hidden="1">
            <a:extLst>
              <a:ext uri="{FF2B5EF4-FFF2-40B4-BE49-F238E27FC236}">
                <a16:creationId xmlns:a16="http://schemas.microsoft.com/office/drawing/2014/main" id="{2CFDD1D2-D607-693D-DF8A-2EC3F6D41E35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62ABEF-ED18-E610-B1BC-53DA62A8D438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B81AA0-8E1B-FEB0-BE59-F1314857322C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DF15D-4206-8D33-68FB-CBA69C852E79}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23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slideLayout" Target="../slideLayouts/slideLayout3.xml"/><Relationship Id="rId7" Type="http://schemas.openxmlformats.org/officeDocument/2006/relationships/tags" Target="../tags/tag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emf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oleObject" Target="../embeddings/oleObject63.bin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tags" Target="../tags/tag120.xml"/><Relationship Id="rId5" Type="http://schemas.openxmlformats.org/officeDocument/2006/relationships/slideLayout" Target="../slideLayouts/slideLayout72.xml"/><Relationship Id="rId10" Type="http://schemas.openxmlformats.org/officeDocument/2006/relationships/tags" Target="../tags/tag119.xml"/><Relationship Id="rId4" Type="http://schemas.openxmlformats.org/officeDocument/2006/relationships/slideLayout" Target="../slideLayouts/slideLayout71.xml"/><Relationship Id="rId9" Type="http://schemas.openxmlformats.org/officeDocument/2006/relationships/theme" Target="../theme/theme10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13" Type="http://schemas.openxmlformats.org/officeDocument/2006/relationships/oleObject" Target="../embeddings/oleObject6.bin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tags" Target="../tags/tag15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tags" Target="../tags/tag14.xml"/><Relationship Id="rId5" Type="http://schemas.openxmlformats.org/officeDocument/2006/relationships/slideLayout" Target="../slideLayouts/slideLayout9.xml"/><Relationship Id="rId15" Type="http://schemas.openxmlformats.org/officeDocument/2006/relationships/oleObject" Target="../embeddings/oleObject1.bin"/><Relationship Id="rId10" Type="http://schemas.openxmlformats.org/officeDocument/2006/relationships/tags" Target="../tags/tag13.xml"/><Relationship Id="rId4" Type="http://schemas.openxmlformats.org/officeDocument/2006/relationships/slideLayout" Target="../slideLayouts/slideLayout8.xml"/><Relationship Id="rId9" Type="http://schemas.openxmlformats.org/officeDocument/2006/relationships/tags" Target="../tags/tag12.xml"/><Relationship Id="rId14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oleObject" Target="../embeddings/oleObject14.bin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tags" Target="../tags/tag37.xml"/><Relationship Id="rId5" Type="http://schemas.openxmlformats.org/officeDocument/2006/relationships/slideLayout" Target="../slideLayouts/slideLayout16.xml"/><Relationship Id="rId10" Type="http://schemas.openxmlformats.org/officeDocument/2006/relationships/tags" Target="../tags/tag3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oleObject" Target="../embeddings/oleObject23.bin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tags" Target="../tags/tag52.xml"/><Relationship Id="rId5" Type="http://schemas.openxmlformats.org/officeDocument/2006/relationships/slideLayout" Target="../slideLayouts/slideLayout24.xml"/><Relationship Id="rId10" Type="http://schemas.openxmlformats.org/officeDocument/2006/relationships/tags" Target="../tags/tag51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oleObject" Target="../embeddings/oleObject32.bin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tags" Target="../tags/tag67.xml"/><Relationship Id="rId5" Type="http://schemas.openxmlformats.org/officeDocument/2006/relationships/slideLayout" Target="../slideLayouts/slideLayout32.xml"/><Relationship Id="rId10" Type="http://schemas.openxmlformats.org/officeDocument/2006/relationships/tags" Target="../tags/tag66.xml"/><Relationship Id="rId4" Type="http://schemas.openxmlformats.org/officeDocument/2006/relationships/slideLayout" Target="../slideLayouts/slideLayout31.xml"/><Relationship Id="rId9" Type="http://schemas.openxmlformats.org/officeDocument/2006/relationships/theme" Target="../theme/theme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3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8.xml"/><Relationship Id="rId7" Type="http://schemas.openxmlformats.org/officeDocument/2006/relationships/slideLayout" Target="../slideLayouts/slideLayout42.xml"/><Relationship Id="rId12" Type="http://schemas.openxmlformats.org/officeDocument/2006/relationships/oleObject" Target="../embeddings/oleObject41.bin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slideLayout" Target="../slideLayouts/slideLayout41.xml"/><Relationship Id="rId11" Type="http://schemas.openxmlformats.org/officeDocument/2006/relationships/tags" Target="../tags/tag82.xml"/><Relationship Id="rId5" Type="http://schemas.openxmlformats.org/officeDocument/2006/relationships/slideLayout" Target="../slideLayouts/slideLayout40.xml"/><Relationship Id="rId10" Type="http://schemas.openxmlformats.org/officeDocument/2006/relationships/tags" Target="../tags/tag81.xml"/><Relationship Id="rId4" Type="http://schemas.openxmlformats.org/officeDocument/2006/relationships/slideLayout" Target="../slideLayouts/slideLayout3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1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46.xml"/><Relationship Id="rId7" Type="http://schemas.openxmlformats.org/officeDocument/2006/relationships/slideLayout" Target="../slideLayouts/slideLayout50.xml"/><Relationship Id="rId12" Type="http://schemas.openxmlformats.org/officeDocument/2006/relationships/oleObject" Target="../embeddings/oleObject50.bin"/><Relationship Id="rId2" Type="http://schemas.openxmlformats.org/officeDocument/2006/relationships/slideLayout" Target="../slideLayouts/slideLayout45.xml"/><Relationship Id="rId1" Type="http://schemas.openxmlformats.org/officeDocument/2006/relationships/slideLayout" Target="../slideLayouts/slideLayout44.xml"/><Relationship Id="rId6" Type="http://schemas.openxmlformats.org/officeDocument/2006/relationships/slideLayout" Target="../slideLayouts/slideLayout49.xml"/><Relationship Id="rId11" Type="http://schemas.openxmlformats.org/officeDocument/2006/relationships/tags" Target="../tags/tag97.xml"/><Relationship Id="rId5" Type="http://schemas.openxmlformats.org/officeDocument/2006/relationships/slideLayout" Target="../slideLayouts/slideLayout48.xml"/><Relationship Id="rId10" Type="http://schemas.openxmlformats.org/officeDocument/2006/relationships/tags" Target="../tags/tag96.xml"/><Relationship Id="rId4" Type="http://schemas.openxmlformats.org/officeDocument/2006/relationships/slideLayout" Target="../slideLayouts/slideLayout47.xml"/><Relationship Id="rId9" Type="http://schemas.openxmlformats.org/officeDocument/2006/relationships/theme" Target="../theme/theme7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oleObject" Target="../embeddings/oleObject59.bin"/><Relationship Id="rId2" Type="http://schemas.openxmlformats.org/officeDocument/2006/relationships/slideLayout" Target="../slideLayouts/slideLayout53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tags" Target="../tags/tag112.xml"/><Relationship Id="rId5" Type="http://schemas.openxmlformats.org/officeDocument/2006/relationships/slideLayout" Target="../slideLayouts/slideLayout56.xml"/><Relationship Id="rId10" Type="http://schemas.openxmlformats.org/officeDocument/2006/relationships/tags" Target="../tags/tag111.xml"/><Relationship Id="rId4" Type="http://schemas.openxmlformats.org/officeDocument/2006/relationships/slideLayout" Target="../slideLayouts/slideLayout55.xml"/><Relationship Id="rId9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7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62.xml"/><Relationship Id="rId7" Type="http://schemas.openxmlformats.org/officeDocument/2006/relationships/slideLayout" Target="../slideLayouts/slideLayout66.xml"/><Relationship Id="rId12" Type="http://schemas.openxmlformats.org/officeDocument/2006/relationships/oleObject" Target="../embeddings/oleObject61.bin"/><Relationship Id="rId2" Type="http://schemas.openxmlformats.org/officeDocument/2006/relationships/slideLayout" Target="../slideLayouts/slideLayout61.xml"/><Relationship Id="rId1" Type="http://schemas.openxmlformats.org/officeDocument/2006/relationships/slideLayout" Target="../slideLayouts/slideLayout60.xml"/><Relationship Id="rId6" Type="http://schemas.openxmlformats.org/officeDocument/2006/relationships/slideLayout" Target="../slideLayouts/slideLayout65.xml"/><Relationship Id="rId11" Type="http://schemas.openxmlformats.org/officeDocument/2006/relationships/tags" Target="../tags/tag116.xml"/><Relationship Id="rId5" Type="http://schemas.openxmlformats.org/officeDocument/2006/relationships/slideLayout" Target="../slideLayouts/slideLayout64.xml"/><Relationship Id="rId10" Type="http://schemas.openxmlformats.org/officeDocument/2006/relationships/tags" Target="../tags/tag115.xml"/><Relationship Id="rId4" Type="http://schemas.openxmlformats.org/officeDocument/2006/relationships/slideLayout" Target="../slideLayouts/slideLayout63.xml"/><Relationship Id="rId9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" imgW="344" imgH="344" progId="TCLayout.ActiveDocument.1">
                  <p:embed/>
                </p:oleObj>
              </mc:Choice>
              <mc:Fallback>
                <p:oleObj name="think-cell Slide" r:id="rId8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 userDrawn="1">
            <p:custDataLst>
              <p:tags r:id="rId7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66" r:id="rId4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772303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417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344" imgH="344" progId="TCLayout.ActiveDocument.1">
                  <p:embed/>
                </p:oleObj>
              </mc:Choice>
              <mc:Fallback>
                <p:oleObj name="think-cell Slide" r:id="rId13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A767ABE-C4E1-4B07-8DB9-34D6A2E637D2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ECDF45FE-35B3-2ACA-750A-280401E6052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1"/>
            </p:custDataLst>
            <p:extLst>
              <p:ext uri="{D42A27DB-BD31-4B8C-83A1-F6EECF244321}">
                <p14:modId xmlns:p14="http://schemas.microsoft.com/office/powerpoint/2010/main" val="28335781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344" imgH="344" progId="TCLayout.ActiveDocument.1">
                  <p:embed/>
                </p:oleObj>
              </mc:Choice>
              <mc:Fallback>
                <p:oleObj name="think-cell Slide" r:id="rId15" imgW="344" imgH="344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ECDF45FE-35B3-2ACA-750A-280401E6052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 hidden="1">
            <a:extLst>
              <a:ext uri="{FF2B5EF4-FFF2-40B4-BE49-F238E27FC236}">
                <a16:creationId xmlns:a16="http://schemas.microsoft.com/office/drawing/2014/main" id="{388F295C-9C57-0356-119D-1F2D6E610CA1}"/>
              </a:ext>
            </a:extLst>
          </p:cNvPr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9245F7-4C1E-B61C-D250-B442AF1B938E}"/>
              </a:ext>
            </a:extLst>
          </p:cNvPr>
          <p:cNvSpPr/>
          <p:nvPr userDrawn="1"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539B315-B1B0-698E-0C25-26A9FA8B84B9}"/>
              </a:ext>
            </a:extLst>
          </p:cNvPr>
          <p:cNvCxnSpPr/>
          <p:nvPr userDrawn="1"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00261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117298004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FFA45CBE-6EDD-47CF-839C-634311055A9D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587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2927624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00F4A05-5FC6-4EF6-9F0A-50169E71CED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383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4090549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DF5E7C-B407-4334-9B3E-D6F721C3ACBB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85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9560202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907F74DD-537C-460A-8A03-4AF118351BE8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775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02816755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 hidden="1">
            <a:extLst>
              <a:ext uri="{FF2B5EF4-FFF2-40B4-BE49-F238E27FC236}">
                <a16:creationId xmlns:a16="http://schemas.microsoft.com/office/drawing/2014/main" id="{622C0B89-B0D4-461C-BEF4-713AE5855FA4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331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258870581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7F5C94B-8C55-478B-B509-BAE6A06B2E2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8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EA1CB5F6-6652-4935-9EC5-5408E4F9EA1D}"/>
              </a:ext>
            </a:extLst>
          </p:cNvPr>
          <p:cNvGraphicFramePr>
            <a:graphicFrameLocks noChangeAspect="1"/>
          </p:cNvGraphicFramePr>
          <p:nvPr>
            <p:custDataLst>
              <p:tags r:id="rId10"/>
            </p:custDataLst>
            <p:extLst>
              <p:ext uri="{D42A27DB-BD31-4B8C-83A1-F6EECF244321}">
                <p14:modId xmlns:p14="http://schemas.microsoft.com/office/powerpoint/2010/main" val="379311618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2" imgW="344" imgH="344" progId="TCLayout.ActiveDocument.1">
                  <p:embed/>
                </p:oleObj>
              </mc:Choice>
              <mc:Fallback>
                <p:oleObj name="think-cell Slide" r:id="rId12" imgW="344" imgH="344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EA1CB5F6-6652-4935-9EC5-5408E4F9EA1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EB7F7BCE-5DDF-4F0C-832D-8348B8239FF0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marL="0" lvl="0" indent="0" algn="ctr"/>
            <a:endParaRPr lang="en-US" sz="2000" b="1" i="0" baseline="0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6EF046-E2A6-4720-9885-7D0C3C04F3D7}"/>
              </a:ext>
            </a:extLst>
          </p:cNvPr>
          <p:cNvSpPr/>
          <p:nvPr/>
        </p:nvSpPr>
        <p:spPr>
          <a:xfrm>
            <a:off x="256034" y="265177"/>
            <a:ext cx="11683049" cy="6332433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CD72563-4D37-4C47-9B7B-368741266322}"/>
              </a:ext>
            </a:extLst>
          </p:cNvPr>
          <p:cNvCxnSpPr/>
          <p:nvPr/>
        </p:nvCxnSpPr>
        <p:spPr>
          <a:xfrm>
            <a:off x="604435" y="1491544"/>
            <a:ext cx="10983132" cy="0"/>
          </a:xfrm>
          <a:prstGeom prst="line">
            <a:avLst/>
          </a:prstGeom>
          <a:ln w="254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670748-EB14-470F-8FB7-9C0A1D7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73452" cy="108171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9DCF2-D007-4E0C-A30F-C8708DF86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08319" y="1660968"/>
            <a:ext cx="11079248" cy="157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E7C664-4FDD-4FEA-A1E5-D6627876EF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000" b="0" smtClean="0">
                <a:solidFill>
                  <a:srgbClr val="B6B8C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algn="r"/>
            <a:fld id="{37F5C94B-8C55-478B-B509-BAE6A06B2E2A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69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000" b="1" kern="1200">
          <a:solidFill>
            <a:srgbClr val="002060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00041" indent="-168270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377" indent="-17303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487451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01789" indent="-171446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rgbClr val="002060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7" Type="http://schemas.openxmlformats.org/officeDocument/2006/relationships/image" Target="../media/image3.png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5.bin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slidebooks.com/products/business-toolkit?variant=12473147916370&amp;utm_source=email&amp;utm_medium=email&amp;utm_campaign=entering%20new%20market" TargetMode="External"/><Relationship Id="rId2" Type="http://schemas.openxmlformats.org/officeDocument/2006/relationships/tags" Target="../tags/tag134.xml"/><Relationship Id="rId1" Type="http://schemas.openxmlformats.org/officeDocument/2006/relationships/tags" Target="../tags/tag133.x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67.bin"/><Relationship Id="rId4" Type="http://schemas.openxmlformats.org/officeDocument/2006/relationships/notesSlide" Target="../notesSlides/notesSlide10.xml"/><Relationship Id="rId9" Type="http://schemas.openxmlformats.org/officeDocument/2006/relationships/hyperlink" Target="https://www.domontconsulting.com/pages/full-access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hyperlink" Target="https://www.domontconsulting.com/" TargetMode="External"/><Relationship Id="rId2" Type="http://schemas.openxmlformats.org/officeDocument/2006/relationships/tags" Target="../tags/tag136.xml"/><Relationship Id="rId1" Type="http://schemas.openxmlformats.org/officeDocument/2006/relationships/tags" Target="../tags/tag135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68.bin"/><Relationship Id="rId4" Type="http://schemas.openxmlformats.org/officeDocument/2006/relationships/notesSlide" Target="../notesSlides/notesSlide11.xml"/><Relationship Id="rId9" Type="http://schemas.openxmlformats.org/officeDocument/2006/relationships/hyperlink" Target="http://www.domontconsulting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5.xml"/><Relationship Id="rId6" Type="http://schemas.openxmlformats.org/officeDocument/2006/relationships/image" Target="../media/image4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6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7.xml"/><Relationship Id="rId6" Type="http://schemas.openxmlformats.org/officeDocument/2006/relationships/image" Target="../media/image5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8.xml"/><Relationship Id="rId6" Type="http://schemas.openxmlformats.org/officeDocument/2006/relationships/image" Target="../media/image3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1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Object 10" hidden="1">
            <a:extLst>
              <a:ext uri="{FF2B5EF4-FFF2-40B4-BE49-F238E27FC236}">
                <a16:creationId xmlns:a16="http://schemas.microsoft.com/office/drawing/2014/main" id="{A1A0FD28-B360-4C9C-A1CC-D67C30C868F3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061746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11" name="Object 10" hidden="1">
                        <a:extLst>
                          <a:ext uri="{FF2B5EF4-FFF2-40B4-BE49-F238E27FC236}">
                            <a16:creationId xmlns:a16="http://schemas.microsoft.com/office/drawing/2014/main" id="{A1A0FD28-B360-4C9C-A1CC-D67C30C868F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11" hidden="1">
            <a:extLst>
              <a:ext uri="{FF2B5EF4-FFF2-40B4-BE49-F238E27FC236}">
                <a16:creationId xmlns:a16="http://schemas.microsoft.com/office/drawing/2014/main" id="{7C222716-69D1-4221-B418-044978CCFEDC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5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61080C-C60C-4746-B6B1-A9A4FFA8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540" y="810229"/>
            <a:ext cx="11384659" cy="196716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4400" dirty="0"/>
              <a:t>Three Financial Statements Model </a:t>
            </a:r>
            <a:br>
              <a:rPr lang="en-US" sz="5400" dirty="0"/>
            </a:br>
            <a:r>
              <a:rPr lang="en-US" b="0"/>
              <a:t>Example 1 </a:t>
            </a:r>
            <a:r>
              <a:rPr lang="en-US" b="0" dirty="0"/>
              <a:t>- Tutorial</a:t>
            </a:r>
            <a:endParaRPr lang="en-US" sz="54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CC70D54-7ED4-413B-9765-58C9A9D81D3A}"/>
              </a:ext>
            </a:extLst>
          </p:cNvPr>
          <p:cNvGrpSpPr/>
          <p:nvPr/>
        </p:nvGrpSpPr>
        <p:grpSpPr>
          <a:xfrm>
            <a:off x="-1122" y="6570"/>
            <a:ext cx="1493372" cy="1459010"/>
            <a:chOff x="-9097" y="-23336"/>
            <a:chExt cx="974935" cy="952500"/>
          </a:xfrm>
        </p:grpSpPr>
        <p:sp>
          <p:nvSpPr>
            <p:cNvPr id="6" name="Diagonal Stripe 5">
              <a:extLst>
                <a:ext uri="{FF2B5EF4-FFF2-40B4-BE49-F238E27FC236}">
                  <a16:creationId xmlns:a16="http://schemas.microsoft.com/office/drawing/2014/main" id="{F04C1B76-90D8-40DB-94ED-24A864BFBA56}"/>
                </a:ext>
              </a:extLst>
            </p:cNvPr>
            <p:cNvSpPr/>
            <p:nvPr/>
          </p:nvSpPr>
          <p:spPr>
            <a:xfrm>
              <a:off x="-7091" y="-23336"/>
              <a:ext cx="972929" cy="952500"/>
            </a:xfrm>
            <a:prstGeom prst="diagStripe">
              <a:avLst>
                <a:gd name="adj" fmla="val 61073"/>
              </a:avLst>
            </a:prstGeom>
            <a:gradFill flip="none" rotWithShape="1">
              <a:gsLst>
                <a:gs pos="100000">
                  <a:srgbClr val="FFFFFF">
                    <a:lumMod val="85000"/>
                  </a:srgbClr>
                </a:gs>
                <a:gs pos="34000">
                  <a:srgbClr val="FFFFFF"/>
                </a:gs>
              </a:gsLst>
              <a:path path="circle">
                <a:fillToRect l="50000" t="50000" r="50000" b="50000"/>
              </a:path>
              <a:tileRect/>
            </a:gradFill>
            <a:ln w="9525" cap="flat" cmpd="sng" algn="ctr">
              <a:noFill/>
              <a:prstDash val="solid"/>
            </a:ln>
            <a:effectLst>
              <a:outerShdw blurRad="50800" dist="12700" dir="5400000" rotWithShape="0">
                <a:srgbClr val="000000">
                  <a:alpha val="35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BF61102C-BCA7-4CBF-AA08-2A8190D41E84}"/>
                </a:ext>
              </a:extLst>
            </p:cNvPr>
            <p:cNvSpPr txBox="1"/>
            <p:nvPr/>
          </p:nvSpPr>
          <p:spPr>
            <a:xfrm rot="18948199">
              <a:off x="20409" y="266480"/>
              <a:ext cx="702416" cy="18083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srgbClr val="1D4B6D"/>
                  </a:solidFill>
                  <a:effectLst/>
                  <a:uLnTx/>
                  <a:uFillTx/>
                  <a:latin typeface="Arial"/>
                </a:rPr>
                <a:t>Confidential</a:t>
              </a: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5637A05-21FA-40B2-8EC9-FA3CCC279379}"/>
                </a:ext>
              </a:extLst>
            </p:cNvPr>
            <p:cNvCxnSpPr/>
            <p:nvPr/>
          </p:nvCxnSpPr>
          <p:spPr>
            <a:xfrm flipH="1">
              <a:off x="-9097" y="-22860"/>
              <a:ext cx="623270" cy="623272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D4AD69A-E74E-4ECC-8128-6060F9673920}"/>
                </a:ext>
              </a:extLst>
            </p:cNvPr>
            <p:cNvCxnSpPr/>
            <p:nvPr/>
          </p:nvCxnSpPr>
          <p:spPr>
            <a:xfrm flipH="1">
              <a:off x="-7091" y="-22860"/>
              <a:ext cx="921493" cy="893213"/>
            </a:xfrm>
            <a:prstGeom prst="line">
              <a:avLst/>
            </a:prstGeom>
            <a:noFill/>
            <a:ln w="6350" cap="flat" cmpd="sng" algn="ctr">
              <a:solidFill>
                <a:srgbClr val="3692D4"/>
              </a:solidFill>
              <a:prstDash val="dash"/>
            </a:ln>
            <a:effectLst/>
          </p:spPr>
        </p:cxnSp>
      </p:grp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2CB704D-C26F-E100-A0A1-C3C25AB261D6}"/>
              </a:ext>
            </a:extLst>
          </p:cNvPr>
          <p:cNvSpPr txBox="1">
            <a:spLocks/>
          </p:cNvSpPr>
          <p:nvPr/>
        </p:nvSpPr>
        <p:spPr>
          <a:xfrm>
            <a:off x="696353" y="3429000"/>
            <a:ext cx="5316053" cy="83099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 marL="0" indent="0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00041" indent="-168270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377" indent="-17303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487451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01789" indent="-171446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00206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000" b="1" dirty="0">
                <a:solidFill>
                  <a:schemeClr val="accent1"/>
                </a:solidFill>
              </a:rPr>
              <a:t>Created by former JP Morgan Investment Bankers, and McKinsey &amp; Deloitte Consultants</a:t>
            </a:r>
            <a:endParaRPr lang="en-US" sz="2000" dirty="0">
              <a:solidFill>
                <a:schemeClr val="accent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799132-41A7-4B2F-F570-0BD61D9248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42964" y="4110355"/>
            <a:ext cx="6844235" cy="224758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31901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BBD01E70-F8C7-493C-AEDD-E5492D344E9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425" imgH="426" progId="TCLayout.ActiveDocument.1">
                  <p:embed/>
                </p:oleObj>
              </mc:Choice>
              <mc:Fallback>
                <p:oleObj name="think-cell Slide" r:id="rId5" imgW="425" imgH="426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BBD01E70-F8C7-493C-AEDD-E5492D344E9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FAA098EA-8CD1-417F-A724-88393CE4575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2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pic>
        <p:nvPicPr>
          <p:cNvPr id="12" name="Picture 11">
            <a:hlinkClick r:id="rId7"/>
            <a:extLst>
              <a:ext uri="{FF2B5EF4-FFF2-40B4-BE49-F238E27FC236}">
                <a16:creationId xmlns:a16="http://schemas.microsoft.com/office/drawing/2014/main" id="{C0EC32D3-CE1C-48E3-89F2-1AFBF8A9B34F}"/>
              </a:ext>
            </a:extLst>
          </p:cNvPr>
          <p:cNvPicPr/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9576" y="1756411"/>
            <a:ext cx="6232848" cy="35052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dirty="0">
                <a:sym typeface="Arial" panose="020B0604020202020204" pitchFamily="34" charset="0"/>
              </a:rPr>
              <a:t>Interested in more than 1 Toolkit? </a:t>
            </a:r>
            <a:br>
              <a:rPr lang="en-US" sz="2200" dirty="0">
                <a:sym typeface="Arial" panose="020B0604020202020204" pitchFamily="34" charset="0"/>
              </a:rPr>
            </a:br>
            <a:r>
              <a:rPr lang="en-US" sz="2200" b="0" dirty="0">
                <a:sym typeface="Arial" panose="020B0604020202020204" pitchFamily="34" charset="0"/>
              </a:rPr>
              <a:t>Access all our Toolkits for </a:t>
            </a:r>
            <a:r>
              <a:rPr lang="en-US" sz="2200" b="0" u="sng" dirty="0">
                <a:sym typeface="Arial" panose="020B0604020202020204" pitchFamily="34" charset="0"/>
              </a:rPr>
              <a:t>half the price</a:t>
            </a:r>
            <a:r>
              <a:rPr lang="en-US" sz="2200" b="0" dirty="0">
                <a:sym typeface="Arial" panose="020B0604020202020204" pitchFamily="34" charset="0"/>
              </a:rPr>
              <a:t> with our Gold Access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4260-85F5-47B2-8F90-716F660402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10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5724769-7F7A-49A0-978E-58661220D668}"/>
              </a:ext>
            </a:extLst>
          </p:cNvPr>
          <p:cNvSpPr txBox="1">
            <a:spLocks/>
          </p:cNvSpPr>
          <p:nvPr/>
        </p:nvSpPr>
        <p:spPr>
          <a:xfrm>
            <a:off x="3697289" y="5365291"/>
            <a:ext cx="4797423" cy="423802"/>
          </a:xfrm>
          <a:prstGeom prst="rect">
            <a:avLst/>
          </a:prstGeom>
        </p:spPr>
        <p:txBody>
          <a:bodyPr/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pPr algn="ctr"/>
            <a:r>
              <a:rPr lang="en-US" sz="2400" kern="0" dirty="0"/>
              <a:t>Gold Access</a:t>
            </a:r>
          </a:p>
        </p:txBody>
      </p:sp>
      <p:sp>
        <p:nvSpPr>
          <p:cNvPr id="5" name="Rectangle: Rounded Corners 4">
            <a:hlinkClick r:id="rId9"/>
            <a:extLst>
              <a:ext uri="{FF2B5EF4-FFF2-40B4-BE49-F238E27FC236}">
                <a16:creationId xmlns:a16="http://schemas.microsoft.com/office/drawing/2014/main" id="{D4604511-274B-95D2-A130-C832BC31795C}"/>
              </a:ext>
            </a:extLst>
          </p:cNvPr>
          <p:cNvSpPr/>
          <p:nvPr/>
        </p:nvSpPr>
        <p:spPr bwMode="auto">
          <a:xfrm>
            <a:off x="4782000" y="6009488"/>
            <a:ext cx="2628000" cy="324000"/>
          </a:xfrm>
          <a:prstGeom prst="roundRect">
            <a:avLst>
              <a:gd name="adj" fmla="val 17808"/>
            </a:avLst>
          </a:prstGeom>
          <a:solidFill>
            <a:srgbClr val="3EA9F5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144000" rIns="91428" bIns="91440" rtlCol="0" anchor="ctr">
            <a:noAutofit/>
          </a:bodyPr>
          <a:lstStyle/>
          <a:p>
            <a:pPr algn="ctr" defTabSz="623853" rtl="0" fontAlgn="base">
              <a:lnSpc>
                <a:spcPts val="11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b="1" kern="1200" dirty="0">
                <a:solidFill>
                  <a:schemeClr val="bg1"/>
                </a:solidFill>
                <a:latin typeface="Arial" charset="0"/>
                <a:ea typeface="+mn-ea"/>
                <a:cs typeface="Times New Roman" pitchFamily="18" charset="0"/>
              </a:rPr>
              <a:t>Click here to learn more</a:t>
            </a:r>
          </a:p>
        </p:txBody>
      </p:sp>
    </p:spTree>
    <p:extLst>
      <p:ext uri="{BB962C8B-B14F-4D97-AF65-F5344CB8AC3E}">
        <p14:creationId xmlns:p14="http://schemas.microsoft.com/office/powerpoint/2010/main" val="17545858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>
            <a:extLst>
              <a:ext uri="{FF2B5EF4-FFF2-40B4-BE49-F238E27FC236}">
                <a16:creationId xmlns:a16="http://schemas.microsoft.com/office/drawing/2014/main" id="{A832FE54-3FF5-4B4C-8DBC-DAAD65190EA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5" imgW="344" imgH="344" progId="TCLayout.ActiveDocument.1">
                  <p:embed/>
                </p:oleObj>
              </mc:Choice>
              <mc:Fallback>
                <p:oleObj name="think-cell Slide" r:id="rId5" imgW="344" imgH="344" progId="TCLayout.ActiveDocument.1">
                  <p:embed/>
                  <p:pic>
                    <p:nvPicPr>
                      <p:cNvPr id="6" name="Object 5" hidden="1">
                        <a:extLst>
                          <a:ext uri="{FF2B5EF4-FFF2-40B4-BE49-F238E27FC236}">
                            <a16:creationId xmlns:a16="http://schemas.microsoft.com/office/drawing/2014/main" id="{A832FE54-3FF5-4B4C-8DBC-DAAD65190E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>
            <a:extLst>
              <a:ext uri="{FF2B5EF4-FFF2-40B4-BE49-F238E27FC236}">
                <a16:creationId xmlns:a16="http://schemas.microsoft.com/office/drawing/2014/main" id="{D9313AF4-C8B1-42E4-ACB5-22D9C13E3709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ctr" anchorCtr="0">
            <a:noAutofit/>
          </a:bodyPr>
          <a:lstStyle/>
          <a:p>
            <a:pPr algn="ctr"/>
            <a:endParaRPr lang="en-US" sz="2400" b="1" dirty="0"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6113FD-AA7D-4249-90D7-70AF85BE4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115" y="365126"/>
            <a:ext cx="11080008" cy="1091318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+mn-lt"/>
              </a:rPr>
              <a:t>Thanks for your attention!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D029769-9B2F-4A51-8446-2206A9A2EF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900" smtClean="0">
                <a:solidFill>
                  <a:srgbClr val="ADAFBB"/>
                </a:solidFill>
              </a:rPr>
              <a:pPr/>
              <a:t>11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8DAB30E-4A95-4189-A17B-D6BED1B10135}"/>
              </a:ext>
            </a:extLst>
          </p:cNvPr>
          <p:cNvSpPr/>
          <p:nvPr/>
        </p:nvSpPr>
        <p:spPr>
          <a:xfrm>
            <a:off x="4993256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719C9D-04F3-4DAC-9FB5-A9FED928C93B}"/>
              </a:ext>
            </a:extLst>
          </p:cNvPr>
          <p:cNvSpPr/>
          <p:nvPr/>
        </p:nvSpPr>
        <p:spPr>
          <a:xfrm>
            <a:off x="7599492" y="1754442"/>
            <a:ext cx="123868" cy="4200881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" name="Picture 2">
            <a:hlinkClick r:id="rId7"/>
            <a:extLst>
              <a:ext uri="{FF2B5EF4-FFF2-40B4-BE49-F238E27FC236}">
                <a16:creationId xmlns:a16="http://schemas.microsoft.com/office/drawing/2014/main" id="{771DD74C-7D3F-DE9F-D2F1-58329D0C358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94834" y="3004556"/>
            <a:ext cx="5038200" cy="118497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D7FB609-A863-8150-7235-F7110B23F9D1}"/>
              </a:ext>
            </a:extLst>
          </p:cNvPr>
          <p:cNvSpPr txBox="1"/>
          <p:nvPr/>
        </p:nvSpPr>
        <p:spPr>
          <a:xfrm>
            <a:off x="4077852" y="4302860"/>
            <a:ext cx="3672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B0F0"/>
                </a:solidFill>
                <a:hlinkClick r:id="rId9"/>
              </a:rPr>
              <a:t>www.domontconsulting.com</a:t>
            </a:r>
            <a:r>
              <a:rPr lang="en-US" dirty="0">
                <a:solidFill>
                  <a:srgbClr val="00B0F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89725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10812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1 - Open the document “</a:t>
            </a:r>
            <a:r>
              <a:rPr lang="en-GB" sz="2400" kern="0" dirty="0"/>
              <a:t>Three Financial Statement Model” and f</a:t>
            </a:r>
            <a:r>
              <a:rPr lang="en-US" sz="2400" kern="0" dirty="0"/>
              <a:t>ill in the cover page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2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7D2780-3C7A-07D0-7766-0AACD5BFA3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54691" y="2115220"/>
            <a:ext cx="9592129" cy="3858011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41604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 fontScale="90000"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2 - Click on the tab 2 “Three Statement Model” and make sure that you do not need to add or remove a building block based on your specificities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3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9FE409-D216-4728-E758-7121229048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87" y="1904690"/>
            <a:ext cx="10792337" cy="3263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F94F7269-B65E-8A57-4C49-A2C95AC3D119}"/>
              </a:ext>
            </a:extLst>
          </p:cNvPr>
          <p:cNvSpPr/>
          <p:nvPr/>
        </p:nvSpPr>
        <p:spPr bwMode="auto">
          <a:xfrm>
            <a:off x="1111617" y="5443010"/>
            <a:ext cx="3237099" cy="1049865"/>
          </a:xfrm>
          <a:prstGeom prst="wedgeRoundRectCallout">
            <a:avLst>
              <a:gd name="adj1" fmla="val -32735"/>
              <a:gd name="adj2" fmla="val -8182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cs typeface="Times New Roman" pitchFamily="18" charset="0"/>
              </a:rPr>
              <a:t>This is a standard Three Statement Model. However, the specificities of your situation may require to add or remove a building block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F7124F-6422-B885-0578-C3A4DE4F0B67}"/>
              </a:ext>
            </a:extLst>
          </p:cNvPr>
          <p:cNvSpPr/>
          <p:nvPr/>
        </p:nvSpPr>
        <p:spPr>
          <a:xfrm>
            <a:off x="733647" y="2711302"/>
            <a:ext cx="10792337" cy="2360428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18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3 - Adjust if required the periodicity based on the specificities of your organization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007C82F-3F7B-69AB-437E-1F10B8FF99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587" y="1904690"/>
            <a:ext cx="10792337" cy="326322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CE97344-ECA0-A89B-C576-7DC73EA25B5B}"/>
              </a:ext>
            </a:extLst>
          </p:cNvPr>
          <p:cNvSpPr/>
          <p:nvPr/>
        </p:nvSpPr>
        <p:spPr>
          <a:xfrm>
            <a:off x="3721395" y="2152774"/>
            <a:ext cx="7816018" cy="377776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2">
            <a:extLst>
              <a:ext uri="{FF2B5EF4-FFF2-40B4-BE49-F238E27FC236}">
                <a16:creationId xmlns:a16="http://schemas.microsoft.com/office/drawing/2014/main" id="{2841CC0B-AD2D-A528-432E-F4D6BAA34D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1195" y="6632714"/>
            <a:ext cx="2743200" cy="187565"/>
          </a:xfrm>
        </p:spPr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4</a:t>
            </a:fld>
            <a:endParaRPr lang="en-US" sz="1000" dirty="0">
              <a:solidFill>
                <a:srgbClr val="ADAFB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8517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4 - Adjust if required the items in each building block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5</a:t>
            </a:fld>
            <a:endParaRPr lang="en-US" sz="1000" dirty="0">
              <a:solidFill>
                <a:srgbClr val="ADAFBB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9E7982-A4BC-4467-4480-EA22A2B7B4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6513" y="2028297"/>
            <a:ext cx="10918974" cy="358569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0C20967-A879-7D35-CDC8-E03CD580E54B}"/>
              </a:ext>
            </a:extLst>
          </p:cNvPr>
          <p:cNvSpPr/>
          <p:nvPr/>
        </p:nvSpPr>
        <p:spPr>
          <a:xfrm>
            <a:off x="998337" y="3516557"/>
            <a:ext cx="3221666" cy="2097433"/>
          </a:xfrm>
          <a:prstGeom prst="rect">
            <a:avLst/>
          </a:prstGeom>
          <a:noFill/>
          <a:ln w="2857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9">
            <a:extLst>
              <a:ext uri="{FF2B5EF4-FFF2-40B4-BE49-F238E27FC236}">
                <a16:creationId xmlns:a16="http://schemas.microsoft.com/office/drawing/2014/main" id="{2543CC0E-0444-FB1D-A842-198CAEA10CA7}"/>
              </a:ext>
            </a:extLst>
          </p:cNvPr>
          <p:cNvSpPr/>
          <p:nvPr/>
        </p:nvSpPr>
        <p:spPr bwMode="auto">
          <a:xfrm>
            <a:off x="2544252" y="5784112"/>
            <a:ext cx="6259506" cy="848602"/>
          </a:xfrm>
          <a:prstGeom prst="wedgeRoundRectCallout">
            <a:avLst>
              <a:gd name="adj1" fmla="val -32735"/>
              <a:gd name="adj2" fmla="val -81827"/>
              <a:gd name="adj3" fmla="val 16667"/>
            </a:avLst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chemeClr val="accent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 lIns="91428" tIns="45715" rIns="91428" bIns="45715" rtlCol="0" anchor="ctr">
            <a:noAutofit/>
          </a:bodyPr>
          <a:lstStyle/>
          <a:p>
            <a:pPr defTabSz="623853" fontAlgn="base">
              <a:spcBef>
                <a:spcPts val="300"/>
              </a:spcBef>
              <a:spcAft>
                <a:spcPts val="300"/>
              </a:spcAft>
              <a:buClr>
                <a:srgbClr val="000000"/>
              </a:buClr>
            </a:pPr>
            <a:r>
              <a:rPr lang="en-US" sz="1200" dirty="0">
                <a:cs typeface="Times New Roman" pitchFamily="18" charset="0"/>
              </a:rPr>
              <a:t>For example, you may decide to add the item “</a:t>
            </a:r>
            <a:r>
              <a:rPr lang="en-GB" sz="1200" dirty="0">
                <a:solidFill>
                  <a:schemeClr val="tx1"/>
                </a:solidFill>
              </a:rPr>
              <a:t>Dividend </a:t>
            </a:r>
            <a:r>
              <a:rPr lang="en-GB" sz="1200" dirty="0" err="1">
                <a:solidFill>
                  <a:schemeClr val="tx1"/>
                </a:solidFill>
              </a:rPr>
              <a:t>payout</a:t>
            </a:r>
            <a:r>
              <a:rPr lang="en-US" sz="1200" dirty="0">
                <a:solidFill>
                  <a:schemeClr val="tx1"/>
                </a:solidFill>
                <a:cs typeface="Times New Roman" pitchFamily="18" charset="0"/>
              </a:rPr>
              <a:t>” by adding a row. Or you may decide to remove the interest expenses. If required, you may have to add a row in the assumption building block if it helps you forecast the future dividend payout</a:t>
            </a:r>
            <a:endParaRPr lang="en-GB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7968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5 - Fill in the templates more or less in the order displayed below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6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5C938B-09B2-FA4E-4348-15BA21831143}"/>
              </a:ext>
            </a:extLst>
          </p:cNvPr>
          <p:cNvSpPr/>
          <p:nvPr/>
        </p:nvSpPr>
        <p:spPr>
          <a:xfrm>
            <a:off x="603228" y="5601007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Debt &amp; Interest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570BD1A-4992-BF23-4DB2-DECF83CBA167}"/>
              </a:ext>
            </a:extLst>
          </p:cNvPr>
          <p:cNvSpPr/>
          <p:nvPr/>
        </p:nvSpPr>
        <p:spPr>
          <a:xfrm>
            <a:off x="603228" y="2751962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Income statement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09983E-DAB6-D790-81AE-261956D08694}"/>
              </a:ext>
            </a:extLst>
          </p:cNvPr>
          <p:cNvSpPr/>
          <p:nvPr/>
        </p:nvSpPr>
        <p:spPr>
          <a:xfrm>
            <a:off x="603228" y="3891580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Cash flow statement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B247AC3-2E7A-4CA1-2780-871AC7D977F8}"/>
              </a:ext>
            </a:extLst>
          </p:cNvPr>
          <p:cNvSpPr/>
          <p:nvPr/>
        </p:nvSpPr>
        <p:spPr>
          <a:xfrm>
            <a:off x="603228" y="3321771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Balance sheet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ABBC8D6-4349-F465-7209-812581166E17}"/>
              </a:ext>
            </a:extLst>
          </p:cNvPr>
          <p:cNvSpPr/>
          <p:nvPr/>
        </p:nvSpPr>
        <p:spPr>
          <a:xfrm>
            <a:off x="603228" y="4461389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Working capital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A60A24A-A998-D579-E46C-4397D5A9C432}"/>
              </a:ext>
            </a:extLst>
          </p:cNvPr>
          <p:cNvSpPr/>
          <p:nvPr/>
        </p:nvSpPr>
        <p:spPr>
          <a:xfrm>
            <a:off x="603228" y="5031198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Depreciations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EAB1704-779F-6DE5-D2AE-CA24B931ED03}"/>
              </a:ext>
            </a:extLst>
          </p:cNvPr>
          <p:cNvSpPr/>
          <p:nvPr/>
        </p:nvSpPr>
        <p:spPr>
          <a:xfrm>
            <a:off x="603228" y="6170819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Dashboard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758C308-CEEB-89CE-E70C-79B169510408}"/>
              </a:ext>
            </a:extLst>
          </p:cNvPr>
          <p:cNvSpPr/>
          <p:nvPr/>
        </p:nvSpPr>
        <p:spPr>
          <a:xfrm>
            <a:off x="3080616" y="1657400"/>
            <a:ext cx="37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Historical Periods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AF5BB3A-3EE3-68C2-B5B6-B05A5209A5FA}"/>
              </a:ext>
            </a:extLst>
          </p:cNvPr>
          <p:cNvSpPr/>
          <p:nvPr/>
        </p:nvSpPr>
        <p:spPr>
          <a:xfrm>
            <a:off x="7237946" y="1657400"/>
            <a:ext cx="3708000" cy="360000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Forecast Period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6353779-E9D7-89C6-956A-F7FB4DD80076}"/>
              </a:ext>
            </a:extLst>
          </p:cNvPr>
          <p:cNvSpPr/>
          <p:nvPr/>
        </p:nvSpPr>
        <p:spPr>
          <a:xfrm>
            <a:off x="3080616" y="2751961"/>
            <a:ext cx="3708000" cy="3209045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1. Mainly input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0CC5CCF-1F63-EBD7-C6A7-13DF617B15C2}"/>
              </a:ext>
            </a:extLst>
          </p:cNvPr>
          <p:cNvSpPr/>
          <p:nvPr/>
        </p:nvSpPr>
        <p:spPr>
          <a:xfrm>
            <a:off x="3080616" y="6170819"/>
            <a:ext cx="7866000" cy="36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5. Mainly links/output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57458C6-45B9-89E5-0122-3249D0964E4D}"/>
              </a:ext>
            </a:extLst>
          </p:cNvPr>
          <p:cNvSpPr/>
          <p:nvPr/>
        </p:nvSpPr>
        <p:spPr>
          <a:xfrm>
            <a:off x="603228" y="2182153"/>
            <a:ext cx="2121239" cy="360000"/>
          </a:xfrm>
          <a:prstGeom prst="rect">
            <a:avLst/>
          </a:prstGeom>
          <a:solidFill>
            <a:schemeClr val="accent2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Assumption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810A1F2-BCDF-14FF-EB18-E75D5F5FC587}"/>
              </a:ext>
            </a:extLst>
          </p:cNvPr>
          <p:cNvSpPr/>
          <p:nvPr/>
        </p:nvSpPr>
        <p:spPr>
          <a:xfrm>
            <a:off x="3080616" y="2182153"/>
            <a:ext cx="3708000" cy="36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2. Mainly formula and links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E7937-6AFB-C061-B8FC-CFEE8B9AF782}"/>
              </a:ext>
            </a:extLst>
          </p:cNvPr>
          <p:cNvSpPr/>
          <p:nvPr/>
        </p:nvSpPr>
        <p:spPr>
          <a:xfrm>
            <a:off x="7237946" y="2751962"/>
            <a:ext cx="3708000" cy="3209044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sz="1400" b="1" kern="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4. Mainly formula and links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B9D2962-CC5F-F479-16D9-C3EDEF564F66}"/>
              </a:ext>
            </a:extLst>
          </p:cNvPr>
          <p:cNvSpPr/>
          <p:nvPr/>
        </p:nvSpPr>
        <p:spPr>
          <a:xfrm>
            <a:off x="7237946" y="2182153"/>
            <a:ext cx="3708000" cy="360000"/>
          </a:xfrm>
          <a:prstGeom prst="rect">
            <a:avLst/>
          </a:prstGeom>
          <a:solidFill>
            <a:sysClr val="window" lastClr="FFFFFF"/>
          </a:solidFill>
          <a:ln w="9525" cap="flat" cmpd="sng" algn="ctr">
            <a:solidFill>
              <a:schemeClr val="tx1"/>
            </a:solidFill>
            <a:prstDash val="solid"/>
          </a:ln>
          <a:effectLst/>
        </p:spPr>
        <p:txBody>
          <a:bodyPr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AU" sz="1400" b="1" kern="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3. Mainly input</a:t>
            </a:r>
          </a:p>
        </p:txBody>
      </p:sp>
      <p:sp>
        <p:nvSpPr>
          <p:cNvPr id="52" name="Arrow: Up 51">
            <a:extLst>
              <a:ext uri="{FF2B5EF4-FFF2-40B4-BE49-F238E27FC236}">
                <a16:creationId xmlns:a16="http://schemas.microsoft.com/office/drawing/2014/main" id="{AAF0D362-5670-0C0B-B0CF-AE083D24AEF7}"/>
              </a:ext>
            </a:extLst>
          </p:cNvPr>
          <p:cNvSpPr/>
          <p:nvPr/>
        </p:nvSpPr>
        <p:spPr>
          <a:xfrm>
            <a:off x="4668802" y="2594918"/>
            <a:ext cx="531628" cy="149919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94411B58-067D-EEEF-2D3B-BE967C28DD0D}"/>
              </a:ext>
            </a:extLst>
          </p:cNvPr>
          <p:cNvSpPr/>
          <p:nvPr/>
        </p:nvSpPr>
        <p:spPr>
          <a:xfrm rot="5400000">
            <a:off x="6972131" y="1486505"/>
            <a:ext cx="531628" cy="1751297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4" name="Arrow: Up 53">
            <a:extLst>
              <a:ext uri="{FF2B5EF4-FFF2-40B4-BE49-F238E27FC236}">
                <a16:creationId xmlns:a16="http://schemas.microsoft.com/office/drawing/2014/main" id="{4F8E3D5E-679A-5082-3AB3-1F38E242D2E3}"/>
              </a:ext>
            </a:extLst>
          </p:cNvPr>
          <p:cNvSpPr/>
          <p:nvPr/>
        </p:nvSpPr>
        <p:spPr>
          <a:xfrm rot="10800000">
            <a:off x="8915381" y="2630037"/>
            <a:ext cx="531628" cy="146407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5" name="Arrow: Up 54">
            <a:extLst>
              <a:ext uri="{FF2B5EF4-FFF2-40B4-BE49-F238E27FC236}">
                <a16:creationId xmlns:a16="http://schemas.microsoft.com/office/drawing/2014/main" id="{4B816A14-C00E-DE04-DB71-4FD723630594}"/>
              </a:ext>
            </a:extLst>
          </p:cNvPr>
          <p:cNvSpPr/>
          <p:nvPr/>
        </p:nvSpPr>
        <p:spPr>
          <a:xfrm rot="10800000">
            <a:off x="8915381" y="4774381"/>
            <a:ext cx="531628" cy="1464071"/>
          </a:xfrm>
          <a:prstGeom prst="up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4166839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sz="2400" kern="0" dirty="0"/>
              <a:t>Step 6 - </a:t>
            </a:r>
            <a:r>
              <a:rPr lang="en-US" sz="2400" kern="0"/>
              <a:t>Double check </a:t>
            </a:r>
            <a:r>
              <a:rPr lang="en-US" sz="2400" kern="0" dirty="0"/>
              <a:t>that your balance sheet is balanced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7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05B2F9A-0CC2-1A04-1591-4F92650DE1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53987" y="2618531"/>
            <a:ext cx="3205169" cy="289242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lIns="40118" tIns="40118" rIns="40118" bIns="40118"/>
          <a:lstStyle/>
          <a:p>
            <a:pPr fontAlgn="auto">
              <a:spcBef>
                <a:spcPts val="4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endParaRPr lang="en-US" dirty="0">
              <a:cs typeface="+mn-cs"/>
            </a:endParaRP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2E7C2C16-1102-BA08-6745-C9C487E0AE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07276" y="2619969"/>
            <a:ext cx="3205168" cy="2894012"/>
          </a:xfrm>
          <a:prstGeom prst="rect">
            <a:avLst/>
          </a:prstGeom>
          <a:noFill/>
          <a:ln w="12700" algn="ctr">
            <a:solidFill>
              <a:schemeClr val="accent2"/>
            </a:solidFill>
            <a:miter lim="800000"/>
            <a:headEnd/>
            <a:tailEnd/>
          </a:ln>
        </p:spPr>
        <p:txBody>
          <a:bodyPr lIns="40118" tIns="40118" rIns="40118" bIns="40118"/>
          <a:lstStyle/>
          <a:p>
            <a:pPr marL="358775" indent="-358775" defTabSz="957263">
              <a:lnSpc>
                <a:spcPct val="106000"/>
              </a:lnSpc>
              <a:spcBef>
                <a:spcPts val="1350"/>
              </a:spcBef>
            </a:pPr>
            <a:endParaRPr lang="nl-NL" sz="1400"/>
          </a:p>
        </p:txBody>
      </p:sp>
      <p:cxnSp>
        <p:nvCxnSpPr>
          <p:cNvPr id="6" name="Elbow Connector 4">
            <a:extLst>
              <a:ext uri="{FF2B5EF4-FFF2-40B4-BE49-F238E27FC236}">
                <a16:creationId xmlns:a16="http://schemas.microsoft.com/office/drawing/2014/main" id="{74973BDE-9E24-3983-7AF3-F37B11C29C7C}"/>
              </a:ext>
            </a:extLst>
          </p:cNvPr>
          <p:cNvCxnSpPr/>
          <p:nvPr/>
        </p:nvCxnSpPr>
        <p:spPr>
          <a:xfrm rot="5400000" flipH="1" flipV="1">
            <a:off x="6118398" y="3817920"/>
            <a:ext cx="29633" cy="3553288"/>
          </a:xfrm>
          <a:prstGeom prst="bentConnector3">
            <a:avLst>
              <a:gd name="adj1" fmla="val -771437"/>
            </a:avLst>
          </a:prstGeom>
          <a:ln w="3492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3">
            <a:extLst>
              <a:ext uri="{FF2B5EF4-FFF2-40B4-BE49-F238E27FC236}">
                <a16:creationId xmlns:a16="http://schemas.microsoft.com/office/drawing/2014/main" id="{2F028624-04FF-2798-6ADD-D9AFFEFBE30B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5800667" y="5861567"/>
            <a:ext cx="662835" cy="5207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6772 w 21600"/>
              <a:gd name="T13" fmla="*/ 6772 h 21600"/>
              <a:gd name="T14" fmla="*/ 14828 w 21600"/>
              <a:gd name="T15" fmla="*/ 14828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9943" y="21600"/>
                </a:lnTo>
                <a:lnTo>
                  <a:pt x="11657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 w="12700">
            <a:noFill/>
            <a:miter lim="800000"/>
            <a:headEnd/>
            <a:tailEnd/>
          </a:ln>
        </p:spPr>
        <p:txBody>
          <a:bodyPr rot="10800000" wrap="none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 sz="1400" dirty="0">
              <a:cs typeface="+mn-cs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95EF6B71-21E6-5419-C611-4DB18B495031}"/>
              </a:ext>
            </a:extLst>
          </p:cNvPr>
          <p:cNvSpPr>
            <a:spLocks noChangeShapeType="1"/>
          </p:cNvSpPr>
          <p:nvPr/>
        </p:nvSpPr>
        <p:spPr bwMode="auto">
          <a:xfrm>
            <a:off x="2755745" y="5585569"/>
            <a:ext cx="3203410" cy="0"/>
          </a:xfrm>
          <a:prstGeom prst="line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cs typeface="+mn-cs"/>
            </a:endParaRPr>
          </a:p>
        </p:txBody>
      </p:sp>
      <p:sp>
        <p:nvSpPr>
          <p:cNvPr id="12" name="Line 5">
            <a:extLst>
              <a:ext uri="{FF2B5EF4-FFF2-40B4-BE49-F238E27FC236}">
                <a16:creationId xmlns:a16="http://schemas.microsoft.com/office/drawing/2014/main" id="{5926FB24-916A-61D5-7972-C21158723603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7862" y="5587006"/>
            <a:ext cx="3205169" cy="0"/>
          </a:xfrm>
          <a:prstGeom prst="line">
            <a:avLst/>
          </a:prstGeom>
          <a:noFill/>
          <a:ln w="50800">
            <a:solidFill>
              <a:schemeClr val="bg1">
                <a:lumMod val="50000"/>
              </a:schemeClr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dirty="0">
              <a:cs typeface="+mn-cs"/>
            </a:endParaRP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436542ED-3F4B-EC77-E65A-3654FDC48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3987" y="2345480"/>
            <a:ext cx="3205169" cy="324983"/>
          </a:xfrm>
          <a:prstGeom prst="rect">
            <a:avLst/>
          </a:prstGeom>
          <a:solidFill>
            <a:schemeClr val="tx1"/>
          </a:solidFill>
          <a:ln w="12700" algn="ctr">
            <a:solidFill>
              <a:schemeClr val="tx2"/>
            </a:solidFill>
            <a:miter lim="800000"/>
            <a:headEnd/>
            <a:tailEnd type="none" w="sm" len="med"/>
          </a:ln>
        </p:spPr>
        <p:txBody>
          <a:bodyPr lIns="40118" tIns="40118" rIns="40118" bIns="40118" anchor="ctr" anchorCtr="1"/>
          <a:lstStyle/>
          <a:p>
            <a:pPr algn="ctr" defTabSz="957263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chemeClr val="bg1"/>
                </a:solidFill>
                <a:cs typeface="+mn-cs"/>
              </a:rPr>
              <a:t>Asset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BFEAFA23-5EAF-47C3-7688-E0E3CC3B6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07276" y="2348506"/>
            <a:ext cx="3205168" cy="323094"/>
          </a:xfrm>
          <a:prstGeom prst="rect">
            <a:avLst/>
          </a:prstGeom>
          <a:solidFill>
            <a:schemeClr val="accent2"/>
          </a:solidFill>
          <a:ln w="12700" algn="ctr">
            <a:solidFill>
              <a:schemeClr val="tx1">
                <a:lumMod val="50000"/>
                <a:lumOff val="50000"/>
              </a:schemeClr>
            </a:solidFill>
            <a:miter lim="800000"/>
            <a:headEnd/>
            <a:tailEnd type="none" w="sm" len="med"/>
          </a:ln>
        </p:spPr>
        <p:txBody>
          <a:bodyPr lIns="40118" tIns="40118" rIns="40118" bIns="40118" anchor="ctr" anchorCtr="1"/>
          <a:lstStyle>
            <a:lvl1pPr defTabSz="957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defTabSz="957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defTabSz="957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defTabSz="957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defTabSz="957263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n-US" sz="1400" b="1" dirty="0">
                <a:solidFill>
                  <a:schemeClr val="bg1"/>
                </a:solidFill>
                <a:latin typeface="+mn-lt"/>
              </a:rPr>
              <a:t>Liabilities + Shareholders’ Equity</a:t>
            </a:r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103F9119-9F2C-3E59-41E8-F457FB6793B8}"/>
              </a:ext>
            </a:extLst>
          </p:cNvPr>
          <p:cNvSpPr/>
          <p:nvPr/>
        </p:nvSpPr>
        <p:spPr>
          <a:xfrm>
            <a:off x="2416416" y="2315848"/>
            <a:ext cx="253178" cy="3195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7D73E7F-38EB-63A1-21DA-D71C855D4016}"/>
              </a:ext>
            </a:extLst>
          </p:cNvPr>
          <p:cNvSpPr txBox="1"/>
          <p:nvPr/>
        </p:nvSpPr>
        <p:spPr>
          <a:xfrm>
            <a:off x="1037999" y="3590237"/>
            <a:ext cx="1350284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200" dirty="0"/>
              <a:t>Where the money is going to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E732382-E895-AF45-9301-FBCC01346988}"/>
              </a:ext>
            </a:extLst>
          </p:cNvPr>
          <p:cNvSpPr txBox="1"/>
          <p:nvPr/>
        </p:nvSpPr>
        <p:spPr>
          <a:xfrm>
            <a:off x="9979273" y="3622894"/>
            <a:ext cx="1350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Where the money is coming from</a:t>
            </a:r>
          </a:p>
        </p:txBody>
      </p:sp>
      <p:sp>
        <p:nvSpPr>
          <p:cNvPr id="26" name="Left Brace 25">
            <a:extLst>
              <a:ext uri="{FF2B5EF4-FFF2-40B4-BE49-F238E27FC236}">
                <a16:creationId xmlns:a16="http://schemas.microsoft.com/office/drawing/2014/main" id="{2E627E2C-FDE6-6DD6-A825-024CBA546D85}"/>
              </a:ext>
            </a:extLst>
          </p:cNvPr>
          <p:cNvSpPr/>
          <p:nvPr/>
        </p:nvSpPr>
        <p:spPr>
          <a:xfrm rot="10800000">
            <a:off x="9540577" y="2348506"/>
            <a:ext cx="302405" cy="3195108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E4ECC72-491D-2B62-5A19-F0D6148DA471}"/>
              </a:ext>
            </a:extLst>
          </p:cNvPr>
          <p:cNvSpPr/>
          <p:nvPr/>
        </p:nvSpPr>
        <p:spPr bwMode="auto">
          <a:xfrm>
            <a:off x="3048483" y="3726581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dirty="0">
                <a:cs typeface="Times New Roman" pitchFamily="18" charset="0"/>
              </a:rPr>
              <a:t>Fixed Assets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A1A5489-DA48-AA30-61B8-5735B169DF50}"/>
              </a:ext>
            </a:extLst>
          </p:cNvPr>
          <p:cNvSpPr/>
          <p:nvPr/>
        </p:nvSpPr>
        <p:spPr bwMode="auto">
          <a:xfrm>
            <a:off x="3048483" y="2797100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kern="1200" dirty="0">
                <a:ea typeface="+mn-ea"/>
                <a:cs typeface="Times New Roman" pitchFamily="18" charset="0"/>
              </a:rPr>
              <a:t>Current asset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39CC9D2-D7F7-F846-5186-64F7A45D1CA1}"/>
              </a:ext>
            </a:extLst>
          </p:cNvPr>
          <p:cNvSpPr/>
          <p:nvPr/>
        </p:nvSpPr>
        <p:spPr bwMode="auto">
          <a:xfrm>
            <a:off x="3048483" y="4656062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dirty="0">
                <a:cs typeface="Times New Roman" pitchFamily="18" charset="0"/>
              </a:rPr>
              <a:t>Intangible Assets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6E92B125-A568-4791-62C6-86011FB060E8}"/>
              </a:ext>
            </a:extLst>
          </p:cNvPr>
          <p:cNvSpPr/>
          <p:nvPr/>
        </p:nvSpPr>
        <p:spPr bwMode="auto">
          <a:xfrm>
            <a:off x="6601772" y="3759239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dirty="0">
                <a:cs typeface="Times New Roman" pitchFamily="18" charset="0"/>
              </a:rPr>
              <a:t>Long-term Liabilities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E7FD9F9-FC73-EFCD-6ECF-9778360D65DA}"/>
              </a:ext>
            </a:extLst>
          </p:cNvPr>
          <p:cNvSpPr/>
          <p:nvPr/>
        </p:nvSpPr>
        <p:spPr bwMode="auto">
          <a:xfrm>
            <a:off x="6601772" y="2829758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US" sz="1400" kern="1200" dirty="0">
                <a:ea typeface="+mn-ea"/>
                <a:cs typeface="Times New Roman" pitchFamily="18" charset="0"/>
              </a:rPr>
              <a:t>Current liabilities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E0AE52A-745E-C2BB-F9DD-66E83CC519BF}"/>
              </a:ext>
            </a:extLst>
          </p:cNvPr>
          <p:cNvSpPr/>
          <p:nvPr/>
        </p:nvSpPr>
        <p:spPr bwMode="auto">
          <a:xfrm>
            <a:off x="6601772" y="4688720"/>
            <a:ext cx="2616177" cy="685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91428" tIns="45715" rIns="91428" bIns="45715" rtlCol="0" anchor="ctr">
            <a:noAutofit/>
          </a:bodyPr>
          <a:lstStyle/>
          <a:p>
            <a:pPr algn="ctr" defTabSz="62385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</a:pPr>
            <a:r>
              <a:rPr lang="en-GB" sz="1400" dirty="0">
                <a:cs typeface="Times New Roman" pitchFamily="18" charset="0"/>
              </a:rPr>
              <a:t>Shareholder’s Equity &amp; Retained Earnings</a:t>
            </a:r>
          </a:p>
        </p:txBody>
      </p:sp>
    </p:spTree>
    <p:extLst>
      <p:ext uri="{BB962C8B-B14F-4D97-AF65-F5344CB8AC3E}">
        <p14:creationId xmlns:p14="http://schemas.microsoft.com/office/powerpoint/2010/main" val="3590846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Step 7 - If the balance sheet is not balanced, review all your inputs, formulas and links</a:t>
            </a:r>
            <a:br>
              <a:rPr lang="en-US" kern="0" dirty="0"/>
            </a:br>
            <a:r>
              <a:rPr lang="en-US" b="0" kern="0" dirty="0"/>
              <a:t>Example of how the income statement and cash flow statement can be linked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8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88BBF57-C661-F8B4-94A8-EE94E69ACB08}"/>
              </a:ext>
            </a:extLst>
          </p:cNvPr>
          <p:cNvSpPr/>
          <p:nvPr/>
        </p:nvSpPr>
        <p:spPr>
          <a:xfrm>
            <a:off x="629265" y="1602658"/>
            <a:ext cx="3300563" cy="343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From Income statement…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FEE5AC1-2771-6A3B-FB6D-C6188797417A}"/>
              </a:ext>
            </a:extLst>
          </p:cNvPr>
          <p:cNvSpPr/>
          <p:nvPr/>
        </p:nvSpPr>
        <p:spPr>
          <a:xfrm>
            <a:off x="629265" y="201505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Revenue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A37C25-8D50-CCC7-5017-8699A9A85F60}"/>
              </a:ext>
            </a:extLst>
          </p:cNvPr>
          <p:cNvSpPr/>
          <p:nvPr/>
        </p:nvSpPr>
        <p:spPr>
          <a:xfrm>
            <a:off x="629265" y="2367540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100" b="1" dirty="0">
                <a:solidFill>
                  <a:schemeClr val="tx1"/>
                </a:solidFill>
              </a:rPr>
              <a:t>Cost of goods sold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C49D77-23CE-186E-8549-25C2615DE07A}"/>
              </a:ext>
            </a:extLst>
          </p:cNvPr>
          <p:cNvSpPr/>
          <p:nvPr/>
        </p:nvSpPr>
        <p:spPr>
          <a:xfrm>
            <a:off x="629265" y="2720028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Gross profit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7EAFF8-A5AD-7B18-1BA3-90E36E5007BA}"/>
              </a:ext>
            </a:extLst>
          </p:cNvPr>
          <p:cNvSpPr/>
          <p:nvPr/>
        </p:nvSpPr>
        <p:spPr>
          <a:xfrm>
            <a:off x="629265" y="3072515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Operating expenses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C87E1-497D-4441-01EB-D96778F2F7FC}"/>
              </a:ext>
            </a:extLst>
          </p:cNvPr>
          <p:cNvSpPr/>
          <p:nvPr/>
        </p:nvSpPr>
        <p:spPr>
          <a:xfrm>
            <a:off x="629265" y="342500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EBITDA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1D3975C-87E4-A097-D3A8-75B5A3CCFEB4}"/>
              </a:ext>
            </a:extLst>
          </p:cNvPr>
          <p:cNvSpPr/>
          <p:nvPr/>
        </p:nvSpPr>
        <p:spPr>
          <a:xfrm>
            <a:off x="629265" y="3777490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Depreciation and amortization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BDAB95D-D9C8-1FC6-5FE5-27B96B648707}"/>
              </a:ext>
            </a:extLst>
          </p:cNvPr>
          <p:cNvSpPr/>
          <p:nvPr/>
        </p:nvSpPr>
        <p:spPr>
          <a:xfrm>
            <a:off x="629265" y="4129978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EBIT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34E92A3-486E-B8E4-8489-35EACFE9F816}"/>
              </a:ext>
            </a:extLst>
          </p:cNvPr>
          <p:cNvSpPr/>
          <p:nvPr/>
        </p:nvSpPr>
        <p:spPr>
          <a:xfrm>
            <a:off x="629265" y="4482465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Interest</a:t>
            </a:r>
            <a:endParaRPr lang="en-AU" sz="11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EDFBDB-BF6C-46C1-EFE2-392457788EC6}"/>
              </a:ext>
            </a:extLst>
          </p:cNvPr>
          <p:cNvSpPr/>
          <p:nvPr/>
        </p:nvSpPr>
        <p:spPr>
          <a:xfrm>
            <a:off x="629265" y="483495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>
                <a:solidFill>
                  <a:schemeClr val="tx1"/>
                </a:solidFill>
              </a:rPr>
              <a:t>Income tax expense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CB46DB-4CBD-5E88-C2BF-A11E66AD15D5}"/>
              </a:ext>
            </a:extLst>
          </p:cNvPr>
          <p:cNvSpPr/>
          <p:nvPr/>
        </p:nvSpPr>
        <p:spPr>
          <a:xfrm>
            <a:off x="629265" y="5187440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Net Income (Adjusted)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04C42E7-05A9-FC0D-F24F-4089A87C1AEC}"/>
              </a:ext>
            </a:extLst>
          </p:cNvPr>
          <p:cNvSpPr/>
          <p:nvPr/>
        </p:nvSpPr>
        <p:spPr>
          <a:xfrm>
            <a:off x="629265" y="5539927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Net Income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3B9BFF3-78F2-0A8B-6392-4A507F46B38A}"/>
              </a:ext>
            </a:extLst>
          </p:cNvPr>
          <p:cNvSpPr/>
          <p:nvPr/>
        </p:nvSpPr>
        <p:spPr>
          <a:xfrm>
            <a:off x="629265" y="5892415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Dividend </a:t>
            </a:r>
            <a:r>
              <a:rPr lang="en-GB" sz="1100" b="1" dirty="0" err="1">
                <a:solidFill>
                  <a:schemeClr val="tx1"/>
                </a:solidFill>
              </a:rPr>
              <a:t>payout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9493EA5-4BA4-FE2B-E838-D3847D0BCDC7}"/>
              </a:ext>
            </a:extLst>
          </p:cNvPr>
          <p:cNvSpPr/>
          <p:nvPr/>
        </p:nvSpPr>
        <p:spPr>
          <a:xfrm>
            <a:off x="629265" y="6244899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Net income after distribution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A968D9D-62A5-E4B8-764D-BA38BE40D7C1}"/>
              </a:ext>
            </a:extLst>
          </p:cNvPr>
          <p:cNvSpPr/>
          <p:nvPr/>
        </p:nvSpPr>
        <p:spPr>
          <a:xfrm>
            <a:off x="6983796" y="1602658"/>
            <a:ext cx="3300563" cy="343662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1400" b="1" dirty="0">
                <a:solidFill>
                  <a:schemeClr val="bg1"/>
                </a:solidFill>
              </a:rPr>
              <a:t>…to Cash flow statement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411A4BB-C042-22FA-9858-EE07FCA3B3E4}"/>
              </a:ext>
            </a:extLst>
          </p:cNvPr>
          <p:cNvSpPr/>
          <p:nvPr/>
        </p:nvSpPr>
        <p:spPr>
          <a:xfrm>
            <a:off x="6983796" y="201505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Net income adjusted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B1B026E-F2EC-0FFA-7B4E-6F107333EA1C}"/>
              </a:ext>
            </a:extLst>
          </p:cNvPr>
          <p:cNvSpPr/>
          <p:nvPr/>
        </p:nvSpPr>
        <p:spPr>
          <a:xfrm>
            <a:off x="6983796" y="236444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Depreciation and amortization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4E74528-6A66-4F07-AD8D-A318C8B255F3}"/>
              </a:ext>
            </a:extLst>
          </p:cNvPr>
          <p:cNvSpPr/>
          <p:nvPr/>
        </p:nvSpPr>
        <p:spPr>
          <a:xfrm>
            <a:off x="6983796" y="271383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Deferred income taxes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7C7708-F071-5165-E846-838BCE935AA1}"/>
              </a:ext>
            </a:extLst>
          </p:cNvPr>
          <p:cNvSpPr/>
          <p:nvPr/>
        </p:nvSpPr>
        <p:spPr>
          <a:xfrm>
            <a:off x="6983796" y="306322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Changes in accounts receivable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043454F-84E3-EA6D-12E0-BB1F98719407}"/>
              </a:ext>
            </a:extLst>
          </p:cNvPr>
          <p:cNvSpPr/>
          <p:nvPr/>
        </p:nvSpPr>
        <p:spPr>
          <a:xfrm>
            <a:off x="6983796" y="341261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Changes in inventory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9BC8909-AE45-1B4F-4588-434E069602D4}"/>
              </a:ext>
            </a:extLst>
          </p:cNvPr>
          <p:cNvSpPr/>
          <p:nvPr/>
        </p:nvSpPr>
        <p:spPr>
          <a:xfrm>
            <a:off x="6983796" y="376200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Changes in accounts payable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C41D2A-36C2-B26C-5D56-D99DD3EB85E3}"/>
              </a:ext>
            </a:extLst>
          </p:cNvPr>
          <p:cNvSpPr/>
          <p:nvPr/>
        </p:nvSpPr>
        <p:spPr>
          <a:xfrm>
            <a:off x="6983796" y="411139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Changes in accrued liabilities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02F7802-4E9E-6EE1-184A-7828C1935EEF}"/>
              </a:ext>
            </a:extLst>
          </p:cNvPr>
          <p:cNvSpPr/>
          <p:nvPr/>
        </p:nvSpPr>
        <p:spPr>
          <a:xfrm>
            <a:off x="6983796" y="446078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CAPEX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605E3139-FA0C-7BF6-895B-8E3B1A6EFF1D}"/>
              </a:ext>
            </a:extLst>
          </p:cNvPr>
          <p:cNvSpPr/>
          <p:nvPr/>
        </p:nvSpPr>
        <p:spPr>
          <a:xfrm>
            <a:off x="6983796" y="481017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Other investing activities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B27EE5E-4A55-EE7A-8271-8AB2DF17E685}"/>
              </a:ext>
            </a:extLst>
          </p:cNvPr>
          <p:cNvSpPr/>
          <p:nvPr/>
        </p:nvSpPr>
        <p:spPr>
          <a:xfrm>
            <a:off x="6983796" y="515956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Debt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FE74E7AC-81A8-AA43-7F3E-3016AB84E21A}"/>
              </a:ext>
            </a:extLst>
          </p:cNvPr>
          <p:cNvSpPr/>
          <p:nvPr/>
        </p:nvSpPr>
        <p:spPr>
          <a:xfrm>
            <a:off x="6983796" y="550895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Dividends paid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7AAE7B3A-A3DF-6EB9-EAC8-3600D4A1F6BA}"/>
              </a:ext>
            </a:extLst>
          </p:cNvPr>
          <p:cNvSpPr/>
          <p:nvPr/>
        </p:nvSpPr>
        <p:spPr>
          <a:xfrm>
            <a:off x="6983796" y="585834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Equity Issuances (buybacks)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8FE38BA-834E-497A-04F5-00343758C785}"/>
              </a:ext>
            </a:extLst>
          </p:cNvPr>
          <p:cNvSpPr/>
          <p:nvPr/>
        </p:nvSpPr>
        <p:spPr>
          <a:xfrm>
            <a:off x="6983796" y="6207733"/>
            <a:ext cx="3300563" cy="2640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Total change in cash</a:t>
            </a:r>
          </a:p>
        </p:txBody>
      </p:sp>
      <p:sp>
        <p:nvSpPr>
          <p:cNvPr id="49" name="Right Brace 48">
            <a:extLst>
              <a:ext uri="{FF2B5EF4-FFF2-40B4-BE49-F238E27FC236}">
                <a16:creationId xmlns:a16="http://schemas.microsoft.com/office/drawing/2014/main" id="{7C6B7A89-6252-C033-99C1-1F08A6D36EE9}"/>
              </a:ext>
            </a:extLst>
          </p:cNvPr>
          <p:cNvSpPr/>
          <p:nvPr/>
        </p:nvSpPr>
        <p:spPr>
          <a:xfrm>
            <a:off x="10354887" y="1946320"/>
            <a:ext cx="284531" cy="2478367"/>
          </a:xfrm>
          <a:prstGeom prst="rightBrace">
            <a:avLst>
              <a:gd name="adj1" fmla="val 2906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CCF0568-48C0-2BF3-459B-D04BEA40471D}"/>
              </a:ext>
            </a:extLst>
          </p:cNvPr>
          <p:cNvSpPr txBox="1"/>
          <p:nvPr/>
        </p:nvSpPr>
        <p:spPr>
          <a:xfrm>
            <a:off x="10562262" y="2987708"/>
            <a:ext cx="1138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/>
              <a:t>Operating activities</a:t>
            </a:r>
          </a:p>
        </p:txBody>
      </p:sp>
      <p:sp>
        <p:nvSpPr>
          <p:cNvPr id="51" name="Right Brace 50">
            <a:extLst>
              <a:ext uri="{FF2B5EF4-FFF2-40B4-BE49-F238E27FC236}">
                <a16:creationId xmlns:a16="http://schemas.microsoft.com/office/drawing/2014/main" id="{091B2A5D-DF5C-D761-89CC-AC32EE3ED451}"/>
              </a:ext>
            </a:extLst>
          </p:cNvPr>
          <p:cNvSpPr/>
          <p:nvPr/>
        </p:nvSpPr>
        <p:spPr>
          <a:xfrm>
            <a:off x="10354887" y="4484512"/>
            <a:ext cx="284531" cy="659832"/>
          </a:xfrm>
          <a:prstGeom prst="rightBrace">
            <a:avLst>
              <a:gd name="adj1" fmla="val 29066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68DF512-C4B2-0966-6EE7-4E5802C76957}"/>
              </a:ext>
            </a:extLst>
          </p:cNvPr>
          <p:cNvSpPr txBox="1"/>
          <p:nvPr/>
        </p:nvSpPr>
        <p:spPr>
          <a:xfrm>
            <a:off x="10562262" y="4631796"/>
            <a:ext cx="1138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/>
              <a:t>Investing activities</a:t>
            </a:r>
          </a:p>
        </p:txBody>
      </p:sp>
      <p:sp>
        <p:nvSpPr>
          <p:cNvPr id="57" name="Right Brace 56">
            <a:extLst>
              <a:ext uri="{FF2B5EF4-FFF2-40B4-BE49-F238E27FC236}">
                <a16:creationId xmlns:a16="http://schemas.microsoft.com/office/drawing/2014/main" id="{7D0B6837-CE8E-EC2D-109C-4D51C06F5A16}"/>
              </a:ext>
            </a:extLst>
          </p:cNvPr>
          <p:cNvSpPr/>
          <p:nvPr/>
        </p:nvSpPr>
        <p:spPr>
          <a:xfrm>
            <a:off x="10354887" y="5171932"/>
            <a:ext cx="284531" cy="989747"/>
          </a:xfrm>
          <a:prstGeom prst="rightBrace">
            <a:avLst>
              <a:gd name="adj1" fmla="val 29067"/>
              <a:gd name="adj2" fmla="val 50000"/>
            </a:avLst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301656E-35CE-A14C-6DA0-161160B79EE6}"/>
              </a:ext>
            </a:extLst>
          </p:cNvPr>
          <p:cNvSpPr txBox="1"/>
          <p:nvPr/>
        </p:nvSpPr>
        <p:spPr>
          <a:xfrm>
            <a:off x="10562262" y="5489291"/>
            <a:ext cx="113812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AU" sz="1050" b="1" dirty="0"/>
              <a:t>Financing activities</a:t>
            </a:r>
          </a:p>
        </p:txBody>
      </p:sp>
      <p:cxnSp>
        <p:nvCxnSpPr>
          <p:cNvPr id="59" name="Elbow Connector 51">
            <a:extLst>
              <a:ext uri="{FF2B5EF4-FFF2-40B4-BE49-F238E27FC236}">
                <a16:creationId xmlns:a16="http://schemas.microsoft.com/office/drawing/2014/main" id="{BCA503A8-23C2-A85B-BAF6-F8B10DC20CBD}"/>
              </a:ext>
            </a:extLst>
          </p:cNvPr>
          <p:cNvCxnSpPr>
            <a:stCxn id="26" idx="3"/>
            <a:endCxn id="31" idx="1"/>
          </p:cNvCxnSpPr>
          <p:nvPr/>
        </p:nvCxnSpPr>
        <p:spPr>
          <a:xfrm flipV="1">
            <a:off x="3929828" y="2147081"/>
            <a:ext cx="3053969" cy="3172387"/>
          </a:xfrm>
          <a:prstGeom prst="bentConnector3">
            <a:avLst>
              <a:gd name="adj1" fmla="val 564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53">
            <a:extLst>
              <a:ext uri="{FF2B5EF4-FFF2-40B4-BE49-F238E27FC236}">
                <a16:creationId xmlns:a16="http://schemas.microsoft.com/office/drawing/2014/main" id="{3EFC021B-674A-10CF-E5C3-6BDD80224A46}"/>
              </a:ext>
            </a:extLst>
          </p:cNvPr>
          <p:cNvCxnSpPr>
            <a:stCxn id="21" idx="3"/>
            <a:endCxn id="32" idx="1"/>
          </p:cNvCxnSpPr>
          <p:nvPr/>
        </p:nvCxnSpPr>
        <p:spPr>
          <a:xfrm flipV="1">
            <a:off x="3929828" y="2496471"/>
            <a:ext cx="3053969" cy="14130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lbow Connector 57">
            <a:extLst>
              <a:ext uri="{FF2B5EF4-FFF2-40B4-BE49-F238E27FC236}">
                <a16:creationId xmlns:a16="http://schemas.microsoft.com/office/drawing/2014/main" id="{D4A301AA-9863-A479-C783-F5339B4B31E1}"/>
              </a:ext>
            </a:extLst>
          </p:cNvPr>
          <p:cNvCxnSpPr>
            <a:stCxn id="28" idx="3"/>
            <a:endCxn id="46" idx="1"/>
          </p:cNvCxnSpPr>
          <p:nvPr/>
        </p:nvCxnSpPr>
        <p:spPr>
          <a:xfrm flipV="1">
            <a:off x="3929828" y="5640981"/>
            <a:ext cx="3053969" cy="383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558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Object 12" hidden="1">
            <a:extLst>
              <a:ext uri="{FF2B5EF4-FFF2-40B4-BE49-F238E27FC236}">
                <a16:creationId xmlns:a16="http://schemas.microsoft.com/office/drawing/2014/main" id="{A073AF91-5325-42B9-A31A-3D179304022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44" imgH="344" progId="TCLayout.ActiveDocument.1">
                  <p:embed/>
                </p:oleObj>
              </mc:Choice>
              <mc:Fallback>
                <p:oleObj name="think-cell Slide" r:id="rId4" imgW="344" imgH="344" progId="TCLayout.ActiveDocument.1">
                  <p:embed/>
                  <p:pic>
                    <p:nvPicPr>
                      <p:cNvPr id="13" name="Object 12" hidden="1">
                        <a:extLst>
                          <a:ext uri="{FF2B5EF4-FFF2-40B4-BE49-F238E27FC236}">
                            <a16:creationId xmlns:a16="http://schemas.microsoft.com/office/drawing/2014/main" id="{A073AF91-5325-42B9-A31A-3D179304022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6C2BB713-9637-4B9B-938F-E976887678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Autofit/>
          </a:bodyPr>
          <a:lstStyle>
            <a:lvl1pPr algn="l" defTabSz="957998" rtl="0" eaLnBrk="1" fontAlgn="base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2pPr>
            <a:lvl3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3pPr>
            <a:lvl4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4pPr>
            <a:lvl5pPr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5pPr>
            <a:lvl6pPr marL="429756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6pPr>
            <a:lvl7pPr marL="859512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7pPr>
            <a:lvl8pPr marL="1289268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8pPr>
            <a:lvl9pPr marL="1719024" algn="l" defTabSz="957998" rtl="0" eaLnBrk="1" fontAlgn="base" hangingPunct="1">
              <a:lnSpc>
                <a:spcPts val="3196"/>
              </a:lnSpc>
              <a:spcBef>
                <a:spcPct val="0"/>
              </a:spcBef>
              <a:spcAft>
                <a:spcPct val="0"/>
              </a:spcAft>
              <a:defRPr sz="2300" b="1">
                <a:solidFill>
                  <a:schemeClr val="tx2"/>
                </a:solidFill>
                <a:latin typeface="Arial" charset="0"/>
              </a:defRPr>
            </a:lvl9pPr>
          </a:lstStyle>
          <a:p>
            <a:r>
              <a:rPr lang="en-US" kern="0" dirty="0"/>
              <a:t>Step 7 - If the balance sheet is not balanced, review all your inputs, formulas and links</a:t>
            </a:r>
            <a:br>
              <a:rPr lang="en-US" kern="0" dirty="0"/>
            </a:br>
            <a:r>
              <a:rPr lang="en-US" b="0" kern="0" dirty="0"/>
              <a:t>Example of how the cash flow statement can be linked directly to the balance sheet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2529A3-BA97-486F-9E02-8DFAAA7D8D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37F5C94B-8C55-478B-B509-BAE6A06B2E2A}" type="slidenum">
              <a:rPr lang="en-US" sz="1000" smtClean="0">
                <a:solidFill>
                  <a:srgbClr val="ADAFBB"/>
                </a:solidFill>
              </a:rPr>
              <a:pPr/>
              <a:t>9</a:t>
            </a:fld>
            <a:endParaRPr lang="en-US" sz="1000" dirty="0">
              <a:solidFill>
                <a:srgbClr val="ADAFBB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A26C21-C361-3EB9-4573-372E5AEA18FB}"/>
              </a:ext>
            </a:extLst>
          </p:cNvPr>
          <p:cNvSpPr/>
          <p:nvPr/>
        </p:nvSpPr>
        <p:spPr>
          <a:xfrm>
            <a:off x="1810452" y="1602658"/>
            <a:ext cx="3177868" cy="340040"/>
          </a:xfrm>
          <a:prstGeom prst="rect">
            <a:avLst/>
          </a:prstGeom>
          <a:solidFill>
            <a:srgbClr val="002776"/>
          </a:solidFill>
          <a:ln w="25400" cap="flat" cmpd="sng" algn="ctr">
            <a:solidFill>
              <a:srgbClr val="00277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From Cash flow statement…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2A63B4-FC51-BC9D-B57A-5049FDC48FA2}"/>
              </a:ext>
            </a:extLst>
          </p:cNvPr>
          <p:cNvSpPr/>
          <p:nvPr/>
        </p:nvSpPr>
        <p:spPr>
          <a:xfrm>
            <a:off x="1810452" y="2010706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Net income adjusted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34B57AB-020B-D071-0F60-C039A7B8885C}"/>
              </a:ext>
            </a:extLst>
          </p:cNvPr>
          <p:cNvSpPr/>
          <p:nvPr/>
        </p:nvSpPr>
        <p:spPr>
          <a:xfrm>
            <a:off x="1810452" y="2356413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Depreciation and amortization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8800EE-6E5B-3CC5-154D-85E56F160A14}"/>
              </a:ext>
            </a:extLst>
          </p:cNvPr>
          <p:cNvSpPr/>
          <p:nvPr/>
        </p:nvSpPr>
        <p:spPr>
          <a:xfrm>
            <a:off x="1810452" y="2702120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Deferred income taxes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DC4564C-2584-B4F2-084E-0BB64BDC39F3}"/>
              </a:ext>
            </a:extLst>
          </p:cNvPr>
          <p:cNvSpPr/>
          <p:nvPr/>
        </p:nvSpPr>
        <p:spPr>
          <a:xfrm>
            <a:off x="1810452" y="3047827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Changes in accounts receivable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F3838F-1C78-135E-3DA9-EEE12498C464}"/>
              </a:ext>
            </a:extLst>
          </p:cNvPr>
          <p:cNvSpPr/>
          <p:nvPr/>
        </p:nvSpPr>
        <p:spPr>
          <a:xfrm>
            <a:off x="1810452" y="3393535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Changes in inventory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B5F8284-E99E-6196-D66E-6E244CD9EC78}"/>
              </a:ext>
            </a:extLst>
          </p:cNvPr>
          <p:cNvSpPr/>
          <p:nvPr/>
        </p:nvSpPr>
        <p:spPr>
          <a:xfrm>
            <a:off x="1810452" y="3739242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Changes in accounts payable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3FAF5F3-1FA8-8127-A726-B21D5DDEA974}"/>
              </a:ext>
            </a:extLst>
          </p:cNvPr>
          <p:cNvSpPr/>
          <p:nvPr/>
        </p:nvSpPr>
        <p:spPr>
          <a:xfrm>
            <a:off x="1810452" y="4084949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Changes in accrued liabilities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813EA4-AA29-8147-FAD6-4A6CB9122F21}"/>
              </a:ext>
            </a:extLst>
          </p:cNvPr>
          <p:cNvSpPr/>
          <p:nvPr/>
        </p:nvSpPr>
        <p:spPr>
          <a:xfrm>
            <a:off x="1810452" y="4430656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CAPEX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6374FA8-F233-CAB1-257F-27832EED9E6B}"/>
              </a:ext>
            </a:extLst>
          </p:cNvPr>
          <p:cNvSpPr/>
          <p:nvPr/>
        </p:nvSpPr>
        <p:spPr>
          <a:xfrm>
            <a:off x="1810452" y="4776363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Other investing activities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41234-0106-5032-B815-0E0D279CF6DC}"/>
              </a:ext>
            </a:extLst>
          </p:cNvPr>
          <p:cNvSpPr/>
          <p:nvPr/>
        </p:nvSpPr>
        <p:spPr>
          <a:xfrm>
            <a:off x="1810452" y="5122071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Debt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57B85430-AD30-D806-40D2-CBA36A7475E8}"/>
              </a:ext>
            </a:extLst>
          </p:cNvPr>
          <p:cNvSpPr/>
          <p:nvPr/>
        </p:nvSpPr>
        <p:spPr>
          <a:xfrm>
            <a:off x="1810452" y="5467778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Dividends paid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DE60E49-7E11-CF21-957E-C0D84B7D914A}"/>
              </a:ext>
            </a:extLst>
          </p:cNvPr>
          <p:cNvSpPr/>
          <p:nvPr/>
        </p:nvSpPr>
        <p:spPr>
          <a:xfrm>
            <a:off x="1810452" y="5813485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Equity Issuances (buybacks)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60DD090-F19E-BFC7-FF1E-441EAE9CBEA9}"/>
              </a:ext>
            </a:extLst>
          </p:cNvPr>
          <p:cNvSpPr/>
          <p:nvPr/>
        </p:nvSpPr>
        <p:spPr>
          <a:xfrm>
            <a:off x="1810452" y="6159192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Total change in cash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B072660-2A07-9DDB-ADB2-225B5EDC6505}"/>
              </a:ext>
            </a:extLst>
          </p:cNvPr>
          <p:cNvSpPr txBox="1"/>
          <p:nvPr/>
        </p:nvSpPr>
        <p:spPr>
          <a:xfrm>
            <a:off x="435078" y="2966031"/>
            <a:ext cx="1095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Operating activities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F812E2-629D-3974-4245-09E04D79BBE3}"/>
              </a:ext>
            </a:extLst>
          </p:cNvPr>
          <p:cNvSpPr txBox="1"/>
          <p:nvPr/>
        </p:nvSpPr>
        <p:spPr>
          <a:xfrm>
            <a:off x="472908" y="4697023"/>
            <a:ext cx="1095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Investing activities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81D2D43-4CA3-7DEE-7153-D410672ACCBA}"/>
              </a:ext>
            </a:extLst>
          </p:cNvPr>
          <p:cNvSpPr txBox="1"/>
          <p:nvPr/>
        </p:nvSpPr>
        <p:spPr>
          <a:xfrm>
            <a:off x="466385" y="5555192"/>
            <a:ext cx="10958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</a:rPr>
              <a:t>Financing </a:t>
            </a: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activities</a:t>
            </a:r>
          </a:p>
        </p:txBody>
      </p:sp>
      <p:sp>
        <p:nvSpPr>
          <p:cNvPr id="53" name="Left Brace 52">
            <a:extLst>
              <a:ext uri="{FF2B5EF4-FFF2-40B4-BE49-F238E27FC236}">
                <a16:creationId xmlns:a16="http://schemas.microsoft.com/office/drawing/2014/main" id="{FD07220C-F6BD-B4A1-D467-F265A424CCCB}"/>
              </a:ext>
            </a:extLst>
          </p:cNvPr>
          <p:cNvSpPr/>
          <p:nvPr/>
        </p:nvSpPr>
        <p:spPr>
          <a:xfrm>
            <a:off x="1458226" y="1993704"/>
            <a:ext cx="273954" cy="2366677"/>
          </a:xfrm>
          <a:prstGeom prst="leftBrace">
            <a:avLst>
              <a:gd name="adj1" fmla="val 29867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4" name="Left Brace 53">
            <a:extLst>
              <a:ext uri="{FF2B5EF4-FFF2-40B4-BE49-F238E27FC236}">
                <a16:creationId xmlns:a16="http://schemas.microsoft.com/office/drawing/2014/main" id="{AEB9F30A-55D5-D15C-B811-456DBA7D03DA}"/>
              </a:ext>
            </a:extLst>
          </p:cNvPr>
          <p:cNvSpPr/>
          <p:nvPr/>
        </p:nvSpPr>
        <p:spPr>
          <a:xfrm>
            <a:off x="1458226" y="4411387"/>
            <a:ext cx="273954" cy="979315"/>
          </a:xfrm>
          <a:prstGeom prst="leftBrace">
            <a:avLst>
              <a:gd name="adj1" fmla="val 26278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A5B43E58-46AF-7A95-7477-5B1ED4F4E47A}"/>
              </a:ext>
            </a:extLst>
          </p:cNvPr>
          <p:cNvSpPr/>
          <p:nvPr/>
        </p:nvSpPr>
        <p:spPr>
          <a:xfrm>
            <a:off x="1458226" y="5439027"/>
            <a:ext cx="273954" cy="652877"/>
          </a:xfrm>
          <a:prstGeom prst="leftBrace">
            <a:avLst>
              <a:gd name="adj1" fmla="val 26278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787DFEE-57AC-2B50-5212-C815054ABF6C}"/>
              </a:ext>
            </a:extLst>
          </p:cNvPr>
          <p:cNvSpPr/>
          <p:nvPr/>
        </p:nvSpPr>
        <p:spPr>
          <a:xfrm>
            <a:off x="7271271" y="1602658"/>
            <a:ext cx="3177868" cy="340040"/>
          </a:xfrm>
          <a:prstGeom prst="rect">
            <a:avLst/>
          </a:prstGeom>
          <a:solidFill>
            <a:srgbClr val="002776"/>
          </a:solidFill>
          <a:ln w="25400" cap="flat" cmpd="sng" algn="ctr">
            <a:solidFill>
              <a:srgbClr val="002776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…to Balance Sheet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C202774-7C4B-C272-9143-DF1933E02448}"/>
              </a:ext>
            </a:extLst>
          </p:cNvPr>
          <p:cNvSpPr/>
          <p:nvPr/>
        </p:nvSpPr>
        <p:spPr>
          <a:xfrm>
            <a:off x="7271271" y="2010706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Cash 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B9E4013-FBF0-0582-91A5-56DFC1BDE7EA}"/>
              </a:ext>
            </a:extLst>
          </p:cNvPr>
          <p:cNvSpPr/>
          <p:nvPr/>
        </p:nvSpPr>
        <p:spPr>
          <a:xfrm>
            <a:off x="7271271" y="2382541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Receivables, net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D8E2A5AD-7B30-B572-9188-C93767F764D8}"/>
              </a:ext>
            </a:extLst>
          </p:cNvPr>
          <p:cNvSpPr/>
          <p:nvPr/>
        </p:nvSpPr>
        <p:spPr>
          <a:xfrm>
            <a:off x="7271271" y="2754376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Inventories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49056DA2-5CFF-FF5A-3145-F39FDB73B0C5}"/>
              </a:ext>
            </a:extLst>
          </p:cNvPr>
          <p:cNvSpPr/>
          <p:nvPr/>
        </p:nvSpPr>
        <p:spPr>
          <a:xfrm>
            <a:off x="7271271" y="3126211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Property, plant and equipment, net</a:t>
            </a:r>
            <a:endParaRPr kumimoji="0" lang="en-US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8CD9860-F309-54EB-AE57-3732BA20D19D}"/>
              </a:ext>
            </a:extLst>
          </p:cNvPr>
          <p:cNvSpPr/>
          <p:nvPr/>
        </p:nvSpPr>
        <p:spPr>
          <a:xfrm>
            <a:off x="7271271" y="3498046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Other long-term assets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19F9936-242E-05AB-E8B4-15CCAED48CC1}"/>
              </a:ext>
            </a:extLst>
          </p:cNvPr>
          <p:cNvSpPr/>
          <p:nvPr/>
        </p:nvSpPr>
        <p:spPr>
          <a:xfrm>
            <a:off x="7271271" y="3869880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Accounts payable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DD2FEAB-87B3-35FF-54D3-2580BB29D58F}"/>
              </a:ext>
            </a:extLst>
          </p:cNvPr>
          <p:cNvSpPr/>
          <p:nvPr/>
        </p:nvSpPr>
        <p:spPr>
          <a:xfrm>
            <a:off x="7271271" y="4241715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Accrued liabilities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09E4AD9-2BE3-22A5-ED5E-E5A880AA265C}"/>
              </a:ext>
            </a:extLst>
          </p:cNvPr>
          <p:cNvSpPr/>
          <p:nvPr/>
        </p:nvSpPr>
        <p:spPr>
          <a:xfrm>
            <a:off x="7271271" y="4613550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Debt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161627A-A367-A725-E398-B1F633ADDFE8}"/>
              </a:ext>
            </a:extLst>
          </p:cNvPr>
          <p:cNvSpPr/>
          <p:nvPr/>
        </p:nvSpPr>
        <p:spPr>
          <a:xfrm>
            <a:off x="7271271" y="4985385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Deferred income taxes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029AA179-2FF3-2381-E075-AB89452F5316}"/>
              </a:ext>
            </a:extLst>
          </p:cNvPr>
          <p:cNvSpPr/>
          <p:nvPr/>
        </p:nvSpPr>
        <p:spPr>
          <a:xfrm>
            <a:off x="7271271" y="5357219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Equity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A14489C-09F5-4325-A646-2F3A6B6512A4}"/>
              </a:ext>
            </a:extLst>
          </p:cNvPr>
          <p:cNvSpPr/>
          <p:nvPr/>
        </p:nvSpPr>
        <p:spPr>
          <a:xfrm>
            <a:off x="7271271" y="5729051"/>
            <a:ext cx="3177868" cy="261273"/>
          </a:xfrm>
          <a:prstGeom prst="rect">
            <a:avLst/>
          </a:pr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100" b="1" i="0" u="none" strike="noStrike" kern="0" cap="none" spc="0" normalizeH="0" baseline="0" noProof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Retained earnings</a:t>
            </a:r>
            <a:endParaRPr kumimoji="0" lang="en-GB" sz="11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4" name="Right Brace 73">
            <a:extLst>
              <a:ext uri="{FF2B5EF4-FFF2-40B4-BE49-F238E27FC236}">
                <a16:creationId xmlns:a16="http://schemas.microsoft.com/office/drawing/2014/main" id="{FF3805C6-135A-36F1-E89D-53199C2A3844}"/>
              </a:ext>
            </a:extLst>
          </p:cNvPr>
          <p:cNvSpPr/>
          <p:nvPr/>
        </p:nvSpPr>
        <p:spPr>
          <a:xfrm>
            <a:off x="10464284" y="2020423"/>
            <a:ext cx="273954" cy="1713801"/>
          </a:xfrm>
          <a:prstGeom prst="rightBrace">
            <a:avLst>
              <a:gd name="adj1" fmla="val 29867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4EB2E1B1-5488-E9F8-B7D4-78FE0075908B}"/>
              </a:ext>
            </a:extLst>
          </p:cNvPr>
          <p:cNvSpPr txBox="1"/>
          <p:nvPr/>
        </p:nvSpPr>
        <p:spPr>
          <a:xfrm>
            <a:off x="10546059" y="2758794"/>
            <a:ext cx="1095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Asset</a:t>
            </a:r>
          </a:p>
        </p:txBody>
      </p:sp>
      <p:sp>
        <p:nvSpPr>
          <p:cNvPr id="76" name="Right Brace 75">
            <a:extLst>
              <a:ext uri="{FF2B5EF4-FFF2-40B4-BE49-F238E27FC236}">
                <a16:creationId xmlns:a16="http://schemas.microsoft.com/office/drawing/2014/main" id="{6D8F1C6E-9E60-3E75-6D36-E02C29D1FF6D}"/>
              </a:ext>
            </a:extLst>
          </p:cNvPr>
          <p:cNvSpPr/>
          <p:nvPr/>
        </p:nvSpPr>
        <p:spPr>
          <a:xfrm>
            <a:off x="10464284" y="3846921"/>
            <a:ext cx="273954" cy="1468972"/>
          </a:xfrm>
          <a:prstGeom prst="rightBrace">
            <a:avLst>
              <a:gd name="adj1" fmla="val 29867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7FDA45-BE1D-0DBD-C0BF-BA17775E1086}"/>
              </a:ext>
            </a:extLst>
          </p:cNvPr>
          <p:cNvSpPr txBox="1"/>
          <p:nvPr/>
        </p:nvSpPr>
        <p:spPr>
          <a:xfrm>
            <a:off x="10643897" y="4458993"/>
            <a:ext cx="1095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Liabilities</a:t>
            </a:r>
          </a:p>
        </p:txBody>
      </p:sp>
      <p:sp>
        <p:nvSpPr>
          <p:cNvPr id="78" name="Right Brace 77">
            <a:extLst>
              <a:ext uri="{FF2B5EF4-FFF2-40B4-BE49-F238E27FC236}">
                <a16:creationId xmlns:a16="http://schemas.microsoft.com/office/drawing/2014/main" id="{077AE37D-881A-9F3F-2F48-57F2E7423C28}"/>
              </a:ext>
            </a:extLst>
          </p:cNvPr>
          <p:cNvSpPr/>
          <p:nvPr/>
        </p:nvSpPr>
        <p:spPr>
          <a:xfrm>
            <a:off x="10464284" y="5343096"/>
            <a:ext cx="273954" cy="652877"/>
          </a:xfrm>
          <a:prstGeom prst="rightBrace">
            <a:avLst>
              <a:gd name="adj1" fmla="val 22689"/>
              <a:gd name="adj2" fmla="val 50000"/>
            </a:avLst>
          </a:prstGeom>
          <a:noFill/>
          <a:ln w="9525" cap="flat" cmpd="sng" algn="ctr">
            <a:solidFill>
              <a:schemeClr val="bg1">
                <a:lumMod val="65000"/>
              </a:schemeClr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AU" sz="1800" b="0" i="0" u="none" strike="noStrike" kern="0" cap="none" spc="0" normalizeH="0" baseline="0" noProof="0">
              <a:ln>
                <a:noFill/>
              </a:ln>
              <a:effectLst/>
              <a:uLnTx/>
              <a:uFillTx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C444D67-87A7-4261-E5F8-CAACCBF078C0}"/>
              </a:ext>
            </a:extLst>
          </p:cNvPr>
          <p:cNvSpPr txBox="1"/>
          <p:nvPr/>
        </p:nvSpPr>
        <p:spPr>
          <a:xfrm>
            <a:off x="10546059" y="5547120"/>
            <a:ext cx="10958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050" b="1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</a:rPr>
              <a:t>Equity</a:t>
            </a:r>
          </a:p>
        </p:txBody>
      </p:sp>
      <p:cxnSp>
        <p:nvCxnSpPr>
          <p:cNvPr id="80" name="Elbow Connector 6">
            <a:extLst>
              <a:ext uri="{FF2B5EF4-FFF2-40B4-BE49-F238E27FC236}">
                <a16:creationId xmlns:a16="http://schemas.microsoft.com/office/drawing/2014/main" id="{4547DD3A-A7D9-53B3-AFEF-B82A8EF7CEBE}"/>
              </a:ext>
            </a:extLst>
          </p:cNvPr>
          <p:cNvCxnSpPr>
            <a:stCxn id="36" idx="3"/>
            <a:endCxn id="63" idx="1"/>
          </p:cNvCxnSpPr>
          <p:nvPr/>
        </p:nvCxnSpPr>
        <p:spPr>
          <a:xfrm flipV="1">
            <a:off x="4988320" y="2141343"/>
            <a:ext cx="2282951" cy="4148486"/>
          </a:xfrm>
          <a:prstGeom prst="bentConnector3">
            <a:avLst/>
          </a:prstGeom>
          <a:noFill/>
          <a:ln w="9525" cap="flat" cmpd="sng" algn="ctr">
            <a:solidFill>
              <a:srgbClr val="00B050"/>
            </a:solidFill>
            <a:prstDash val="solid"/>
            <a:tailEnd type="triangle"/>
          </a:ln>
          <a:effectLst/>
        </p:spPr>
      </p:cxnSp>
      <p:cxnSp>
        <p:nvCxnSpPr>
          <p:cNvPr id="81" name="Elbow Connector 10">
            <a:extLst>
              <a:ext uri="{FF2B5EF4-FFF2-40B4-BE49-F238E27FC236}">
                <a16:creationId xmlns:a16="http://schemas.microsoft.com/office/drawing/2014/main" id="{85373B63-AB81-F591-D92A-5E21A7FC527E}"/>
              </a:ext>
            </a:extLst>
          </p:cNvPr>
          <p:cNvCxnSpPr/>
          <p:nvPr/>
        </p:nvCxnSpPr>
        <p:spPr>
          <a:xfrm>
            <a:off x="4988320" y="2078714"/>
            <a:ext cx="2282951" cy="3718345"/>
          </a:xfrm>
          <a:prstGeom prst="bentConnector3">
            <a:avLst>
              <a:gd name="adj1" fmla="val 21714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2" name="Elbow Connector 26">
            <a:extLst>
              <a:ext uri="{FF2B5EF4-FFF2-40B4-BE49-F238E27FC236}">
                <a16:creationId xmlns:a16="http://schemas.microsoft.com/office/drawing/2014/main" id="{BA8C00A1-618C-819B-F6C0-66EC0D096069}"/>
              </a:ext>
            </a:extLst>
          </p:cNvPr>
          <p:cNvCxnSpPr/>
          <p:nvPr/>
        </p:nvCxnSpPr>
        <p:spPr>
          <a:xfrm>
            <a:off x="4988320" y="5554190"/>
            <a:ext cx="2282951" cy="371831"/>
          </a:xfrm>
          <a:prstGeom prst="bentConnector3">
            <a:avLst>
              <a:gd name="adj1" fmla="val 55143"/>
            </a:avLst>
          </a:prstGeom>
          <a:noFill/>
          <a:ln w="9525" cap="flat" cmpd="sng" algn="ctr">
            <a:solidFill>
              <a:srgbClr val="002776">
                <a:lumMod val="40000"/>
                <a:lumOff val="6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3" name="Elbow Connector 82">
            <a:extLst>
              <a:ext uri="{FF2B5EF4-FFF2-40B4-BE49-F238E27FC236}">
                <a16:creationId xmlns:a16="http://schemas.microsoft.com/office/drawing/2014/main" id="{B60F362E-FDCB-36E2-9BBA-4B4E617E90AE}"/>
              </a:ext>
            </a:extLst>
          </p:cNvPr>
          <p:cNvCxnSpPr>
            <a:stCxn id="35" idx="3"/>
            <a:endCxn id="72" idx="1"/>
          </p:cNvCxnSpPr>
          <p:nvPr/>
        </p:nvCxnSpPr>
        <p:spPr>
          <a:xfrm flipV="1">
            <a:off x="4988320" y="5487856"/>
            <a:ext cx="2282951" cy="456266"/>
          </a:xfrm>
          <a:prstGeom prst="bentConnector3">
            <a:avLst>
              <a:gd name="adj1" fmla="val 80857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4" name="Elbow Connector 84">
            <a:extLst>
              <a:ext uri="{FF2B5EF4-FFF2-40B4-BE49-F238E27FC236}">
                <a16:creationId xmlns:a16="http://schemas.microsoft.com/office/drawing/2014/main" id="{DFD459F2-43FC-960A-8CEB-86C07B31C12E}"/>
              </a:ext>
            </a:extLst>
          </p:cNvPr>
          <p:cNvCxnSpPr>
            <a:stCxn id="23" idx="3"/>
            <a:endCxn id="70" idx="1"/>
          </p:cNvCxnSpPr>
          <p:nvPr/>
        </p:nvCxnSpPr>
        <p:spPr>
          <a:xfrm flipV="1">
            <a:off x="4988320" y="4744187"/>
            <a:ext cx="2282951" cy="508520"/>
          </a:xfrm>
          <a:prstGeom prst="bentConnector3">
            <a:avLst>
              <a:gd name="adj1" fmla="val 61429"/>
            </a:avLst>
          </a:prstGeom>
          <a:noFill/>
          <a:ln w="9525" cap="flat" cmpd="sng" algn="ctr">
            <a:solidFill>
              <a:srgbClr val="7030A0"/>
            </a:solidFill>
            <a:prstDash val="solid"/>
            <a:tailEnd type="triangle"/>
          </a:ln>
          <a:effectLst/>
        </p:spPr>
      </p:cxnSp>
      <p:cxnSp>
        <p:nvCxnSpPr>
          <p:cNvPr id="85" name="Elbow Connector 86">
            <a:extLst>
              <a:ext uri="{FF2B5EF4-FFF2-40B4-BE49-F238E27FC236}">
                <a16:creationId xmlns:a16="http://schemas.microsoft.com/office/drawing/2014/main" id="{FA192CBB-8C6B-C67A-F770-9C5CF1879026}"/>
              </a:ext>
            </a:extLst>
          </p:cNvPr>
          <p:cNvCxnSpPr/>
          <p:nvPr/>
        </p:nvCxnSpPr>
        <p:spPr>
          <a:xfrm flipV="1">
            <a:off x="4988320" y="3222843"/>
            <a:ext cx="2282951" cy="1304446"/>
          </a:xfrm>
          <a:prstGeom prst="bentConnector3">
            <a:avLst>
              <a:gd name="adj1" fmla="val 31429"/>
            </a:avLst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cxnSp>
        <p:nvCxnSpPr>
          <p:cNvPr id="86" name="Elbow Connector 88">
            <a:extLst>
              <a:ext uri="{FF2B5EF4-FFF2-40B4-BE49-F238E27FC236}">
                <a16:creationId xmlns:a16="http://schemas.microsoft.com/office/drawing/2014/main" id="{D31924C9-A283-CD4F-AA7C-ACD8E54E16F7}"/>
              </a:ext>
            </a:extLst>
          </p:cNvPr>
          <p:cNvCxnSpPr>
            <a:stCxn id="19" idx="3"/>
            <a:endCxn id="67" idx="1"/>
          </p:cNvCxnSpPr>
          <p:nvPr/>
        </p:nvCxnSpPr>
        <p:spPr>
          <a:xfrm flipV="1">
            <a:off x="4988320" y="3628682"/>
            <a:ext cx="2282951" cy="1278318"/>
          </a:xfrm>
          <a:prstGeom prst="bentConnector3">
            <a:avLst>
              <a:gd name="adj1" fmla="val 40571"/>
            </a:avLst>
          </a:prstGeom>
          <a:noFill/>
          <a:ln w="9525" cap="flat" cmpd="sng" algn="ctr">
            <a:solidFill>
              <a:srgbClr val="FFFFFF">
                <a:lumMod val="50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7" name="Elbow Connector 90">
            <a:extLst>
              <a:ext uri="{FF2B5EF4-FFF2-40B4-BE49-F238E27FC236}">
                <a16:creationId xmlns:a16="http://schemas.microsoft.com/office/drawing/2014/main" id="{3AF86B85-5FB3-EEDE-15DA-5E0BD56A7C1E}"/>
              </a:ext>
            </a:extLst>
          </p:cNvPr>
          <p:cNvCxnSpPr/>
          <p:nvPr/>
        </p:nvCxnSpPr>
        <p:spPr>
          <a:xfrm>
            <a:off x="4988320" y="2579349"/>
            <a:ext cx="2282951" cy="769798"/>
          </a:xfrm>
          <a:prstGeom prst="bentConnector3">
            <a:avLst>
              <a:gd name="adj1" fmla="val 61429"/>
            </a:avLst>
          </a:prstGeom>
          <a:noFill/>
          <a:ln w="9525" cap="flat" cmpd="sng" algn="ctr">
            <a:solidFill>
              <a:srgbClr val="92D400"/>
            </a:solidFill>
            <a:prstDash val="solid"/>
            <a:tailEnd type="triangle"/>
          </a:ln>
          <a:effectLst/>
        </p:spPr>
      </p:cxnSp>
      <p:cxnSp>
        <p:nvCxnSpPr>
          <p:cNvPr id="88" name="Elbow Connector 100">
            <a:extLst>
              <a:ext uri="{FF2B5EF4-FFF2-40B4-BE49-F238E27FC236}">
                <a16:creationId xmlns:a16="http://schemas.microsoft.com/office/drawing/2014/main" id="{C706844B-CD64-3606-3860-C4B7DBD12AD5}"/>
              </a:ext>
            </a:extLst>
          </p:cNvPr>
          <p:cNvCxnSpPr>
            <a:stCxn id="10" idx="3"/>
            <a:endCxn id="71" idx="1"/>
          </p:cNvCxnSpPr>
          <p:nvPr/>
        </p:nvCxnSpPr>
        <p:spPr>
          <a:xfrm>
            <a:off x="4988320" y="2832757"/>
            <a:ext cx="2282951" cy="2283265"/>
          </a:xfrm>
          <a:prstGeom prst="bentConnector3">
            <a:avLst>
              <a:gd name="adj1" fmla="val 76857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89" name="Elbow Connector 103">
            <a:extLst>
              <a:ext uri="{FF2B5EF4-FFF2-40B4-BE49-F238E27FC236}">
                <a16:creationId xmlns:a16="http://schemas.microsoft.com/office/drawing/2014/main" id="{84E6B535-7702-B4A4-58BA-E18D9E2B2600}"/>
              </a:ext>
            </a:extLst>
          </p:cNvPr>
          <p:cNvCxnSpPr>
            <a:stCxn id="11" idx="3"/>
            <a:endCxn id="64" idx="1"/>
          </p:cNvCxnSpPr>
          <p:nvPr/>
        </p:nvCxnSpPr>
        <p:spPr>
          <a:xfrm flipV="1">
            <a:off x="4988320" y="2513178"/>
            <a:ext cx="2282951" cy="665287"/>
          </a:xfrm>
          <a:prstGeom prst="bentConnector3">
            <a:avLst>
              <a:gd name="adj1" fmla="val 88000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0" name="Elbow Connector 106">
            <a:extLst>
              <a:ext uri="{FF2B5EF4-FFF2-40B4-BE49-F238E27FC236}">
                <a16:creationId xmlns:a16="http://schemas.microsoft.com/office/drawing/2014/main" id="{D5A5CB3A-3639-7FE1-46AE-B214A5A71AAC}"/>
              </a:ext>
            </a:extLst>
          </p:cNvPr>
          <p:cNvCxnSpPr>
            <a:stCxn id="14" idx="3"/>
            <a:endCxn id="65" idx="1"/>
          </p:cNvCxnSpPr>
          <p:nvPr/>
        </p:nvCxnSpPr>
        <p:spPr>
          <a:xfrm flipV="1">
            <a:off x="4988320" y="2885013"/>
            <a:ext cx="2282951" cy="639159"/>
          </a:xfrm>
          <a:prstGeom prst="bentConnector3">
            <a:avLst>
              <a:gd name="adj1" fmla="val 7429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1" name="Elbow Connector 109">
            <a:extLst>
              <a:ext uri="{FF2B5EF4-FFF2-40B4-BE49-F238E27FC236}">
                <a16:creationId xmlns:a16="http://schemas.microsoft.com/office/drawing/2014/main" id="{F3313614-5711-8208-B0D8-7A54D3C36F8B}"/>
              </a:ext>
            </a:extLst>
          </p:cNvPr>
          <p:cNvCxnSpPr>
            <a:stCxn id="15" idx="3"/>
            <a:endCxn id="68" idx="1"/>
          </p:cNvCxnSpPr>
          <p:nvPr/>
        </p:nvCxnSpPr>
        <p:spPr>
          <a:xfrm>
            <a:off x="4988320" y="3869879"/>
            <a:ext cx="2282951" cy="130639"/>
          </a:xfrm>
          <a:prstGeom prst="bentConnector3">
            <a:avLst>
              <a:gd name="adj1" fmla="val 59429"/>
            </a:avLst>
          </a:prstGeom>
          <a:noFill/>
          <a:ln w="9525" cap="flat" cmpd="sng" algn="ctr">
            <a:solidFill>
              <a:srgbClr val="002776">
                <a:shade val="95000"/>
                <a:satMod val="105000"/>
              </a:srgbClr>
            </a:solidFill>
            <a:prstDash val="solid"/>
            <a:tailEnd type="triangle"/>
          </a:ln>
          <a:effectLst/>
        </p:spPr>
      </p:cxnSp>
      <p:cxnSp>
        <p:nvCxnSpPr>
          <p:cNvPr id="92" name="Elbow Connector 112">
            <a:extLst>
              <a:ext uri="{FF2B5EF4-FFF2-40B4-BE49-F238E27FC236}">
                <a16:creationId xmlns:a16="http://schemas.microsoft.com/office/drawing/2014/main" id="{57EA1AA0-E25F-DDC7-A4B8-63B0CEE45400}"/>
              </a:ext>
            </a:extLst>
          </p:cNvPr>
          <p:cNvCxnSpPr>
            <a:stCxn id="17" idx="3"/>
            <a:endCxn id="69" idx="1"/>
          </p:cNvCxnSpPr>
          <p:nvPr/>
        </p:nvCxnSpPr>
        <p:spPr>
          <a:xfrm>
            <a:off x="4988320" y="4215586"/>
            <a:ext cx="2282951" cy="156766"/>
          </a:xfrm>
          <a:prstGeom prst="bentConnector3">
            <a:avLst>
              <a:gd name="adj1" fmla="val 84571"/>
            </a:avLst>
          </a:prstGeom>
          <a:noFill/>
          <a:ln w="9525" cap="flat" cmpd="sng" algn="ctr">
            <a:solidFill>
              <a:srgbClr val="FFC000"/>
            </a:solidFill>
            <a:prstDash val="soli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03955165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9pS5c_u2rcscH0p4y0Yxw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JCGo3lxPmK8flqAW0bYKg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SCeUDcePKgj0xqcnmv_pA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Kida.MS5kMGRUFsWFZvg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wGsCkNkRhuL49EEhsihu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P0ZvYtoH25toepY54m.d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sEHY7w9p97v31oJEX9mAA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wLE9WS72SqpZufFKGkeWA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HFj9g7Zy2LthORA4sdbvA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UH_xXmEzv2_WM4PaUPu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hBuMYoa_dtSDYHoSM8g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pVEWO7WWN9QWB4K3IhIZw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79bA2qzL_OI5CL_ti06G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R6aM223bIQD9wUkDKexQ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aRfShUQN8FTtAcrfF62S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RMdNNrHr.Fz6OlAn.Ym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Y7i94FaZZ9FSlDn.04KzA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7_1v.nYhFFi2BwYyULJx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_SPypkSEHWCdIYyiD1Z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3ZwReGEvdtA3.xm0sCkt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ZNPk81ErqvxUDanQSKAtw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9TWRIS3ZY61o6K1QciUNA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jKafwDCz_uITgUxTl_0A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j1QEDEsmIAqRe7J7vvYg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qVvqDrREqN3Yla8_WSbs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bUodDbSucibtR54OvZpg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RhC6_kDFXJyN_hOBaRMk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lu4gUWU8MlMuyVogI3mdQ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ex4lEZb51ZHDV6yZ5nXw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zsSmMf1Ire38WgrFfDT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UOp_ddDihdvoojH6YBnw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B9PmGrFh5dR8FgxnrX9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9V2KKbjTL1mzGbs8rjjo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SM08TMrFoN9ALYrdVys.Q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5jvStlLRMV8mpM3YOc0r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X3qomJi.K3U9oEXE7OFaw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rBXLfPuxm3QOk.BDCfRA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UO9SlSwOJBNSQq.CSP42g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sQ5WF.vJ9It7PHwATp2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ze0Gf_bimlPNzimQizjeg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E3LID6yL11qrCsKc08Pxw"/>
</p:tagLst>
</file>

<file path=ppt/theme/theme1.xml><?xml version="1.0" encoding="utf-8"?>
<a:theme xmlns:a="http://schemas.openxmlformats.org/drawingml/2006/main" name="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8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3">
  <a:themeElements>
    <a:clrScheme name="Custom 1">
      <a:dk1>
        <a:srgbClr val="FFFFFF"/>
      </a:dk1>
      <a:lt1>
        <a:srgbClr val="002060"/>
      </a:lt1>
      <a:dk2>
        <a:srgbClr val="002060"/>
      </a:dk2>
      <a:lt2>
        <a:srgbClr val="002060"/>
      </a:lt2>
      <a:accent1>
        <a:srgbClr val="002060"/>
      </a:accent1>
      <a:accent2>
        <a:srgbClr val="00B0F0"/>
      </a:accent2>
      <a:accent3>
        <a:srgbClr val="00B050"/>
      </a:accent3>
      <a:accent4>
        <a:srgbClr val="92D050"/>
      </a:accent4>
      <a:accent5>
        <a:srgbClr val="FFC000"/>
      </a:accent5>
      <a:accent6>
        <a:srgbClr val="FF000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heme3" id="{7D1C7C3E-DDBB-4A1D-8861-A10BD3664B8D}" vid="{E1945AC1-AF09-43B9-95F3-80375804439E}"/>
    </a:ext>
  </a:extLst>
</a:theme>
</file>

<file path=ppt/theme/theme3.xml><?xml version="1.0" encoding="utf-8"?>
<a:theme xmlns:a="http://schemas.openxmlformats.org/drawingml/2006/main" name="1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6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7_Custom Design">
  <a:themeElements>
    <a:clrScheme name="Custom 11">
      <a:dk1>
        <a:srgbClr val="002060"/>
      </a:dk1>
      <a:lt1>
        <a:srgbClr val="FFFFFF"/>
      </a:lt1>
      <a:dk2>
        <a:srgbClr val="002060"/>
      </a:dk2>
      <a:lt2>
        <a:srgbClr val="002060"/>
      </a:lt2>
      <a:accent1>
        <a:srgbClr val="002060"/>
      </a:accent1>
      <a:accent2>
        <a:srgbClr val="002060"/>
      </a:accent2>
      <a:accent3>
        <a:srgbClr val="7F7F7F"/>
      </a:accent3>
      <a:accent4>
        <a:srgbClr val="D8D8D8"/>
      </a:accent4>
      <a:accent5>
        <a:srgbClr val="FFC000"/>
      </a:accent5>
      <a:accent6>
        <a:srgbClr val="00B050"/>
      </a:accent6>
      <a:hlink>
        <a:srgbClr val="00B0F0"/>
      </a:hlink>
      <a:folHlink>
        <a:srgbClr val="00B0F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3568</TotalTime>
  <Words>578</Words>
  <Application>Microsoft Office PowerPoint</Application>
  <PresentationFormat>Widescreen</PresentationFormat>
  <Paragraphs>127</Paragraphs>
  <Slides>11</Slides>
  <Notes>11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5" baseType="lpstr">
      <vt:lpstr>Arial</vt:lpstr>
      <vt:lpstr>Calibri</vt:lpstr>
      <vt:lpstr>Wingdings 2</vt:lpstr>
      <vt:lpstr>Custom Design</vt:lpstr>
      <vt:lpstr>Theme3</vt:lpstr>
      <vt:lpstr>1_Custom Design</vt:lpstr>
      <vt:lpstr>2_Custom Design</vt:lpstr>
      <vt:lpstr>3_Custom Design</vt:lpstr>
      <vt:lpstr>4_Custom Design</vt:lpstr>
      <vt:lpstr>5_Custom Design</vt:lpstr>
      <vt:lpstr>6_Custom Design</vt:lpstr>
      <vt:lpstr>7_Custom Design</vt:lpstr>
      <vt:lpstr>8_Custom Design</vt:lpstr>
      <vt:lpstr>think-cell Slide</vt:lpstr>
      <vt:lpstr>Three Financial Statements Model  Example 1 - Tutorial</vt:lpstr>
      <vt:lpstr>Step 1 - Open the document “Three Financial Statement Model” and fill in the cover page</vt:lpstr>
      <vt:lpstr>Step 2 - Click on the tab 2 “Three Statement Model” and make sure that you do not need to add or remove a building block based on your specificities</vt:lpstr>
      <vt:lpstr>Step 3 - Adjust if required the periodicity based on the specificities of your organization</vt:lpstr>
      <vt:lpstr>Step 4 - Adjust if required the items in each building block</vt:lpstr>
      <vt:lpstr>Step 5 - Fill in the templates more or less in the order displayed below</vt:lpstr>
      <vt:lpstr>Step 6 - Double check that your balance sheet is balanced</vt:lpstr>
      <vt:lpstr>Step 7 - If the balance sheet is not balanced, review all your inputs, formulas and links Example of how the income statement and cash flow statement can be linked</vt:lpstr>
      <vt:lpstr>Step 7 - If the balance sheet is not balanced, review all your inputs, formulas and links Example of how the cash flow statement can be linked directly to the balance sheet</vt:lpstr>
      <vt:lpstr>Interested in more than 1 Toolkit?  Access all our Toolkits for half the price with our Gold Access</vt:lpstr>
      <vt:lpstr>Thanks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PowerPoint</dc:title>
  <dc:creator>Aurelien Dom</dc:creator>
  <cp:keywords/>
  <cp:lastModifiedBy>Aurelien Domont</cp:lastModifiedBy>
  <cp:revision>374</cp:revision>
  <dcterms:created xsi:type="dcterms:W3CDTF">2020-07-08T04:44:55Z</dcterms:created>
  <dcterms:modified xsi:type="dcterms:W3CDTF">2023-06-07T00:54:53Z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