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4"/>
  </p:sldMasterIdLst>
  <p:notesMasterIdLst>
    <p:notesMasterId r:id="rId29"/>
  </p:notesMasterIdLst>
  <p:handoutMasterIdLst>
    <p:handoutMasterId r:id="rId30"/>
  </p:handoutMasterIdLst>
  <p:sldIdLst>
    <p:sldId id="256" r:id="rId5"/>
    <p:sldId id="2183" r:id="rId6"/>
    <p:sldId id="2365" r:id="rId7"/>
    <p:sldId id="1578" r:id="rId8"/>
    <p:sldId id="1518" r:id="rId9"/>
    <p:sldId id="298" r:id="rId10"/>
    <p:sldId id="299" r:id="rId11"/>
    <p:sldId id="1671" r:id="rId12"/>
    <p:sldId id="282" r:id="rId13"/>
    <p:sldId id="2366" r:id="rId14"/>
    <p:sldId id="1670" r:id="rId15"/>
    <p:sldId id="281" r:id="rId16"/>
    <p:sldId id="2367" r:id="rId17"/>
    <p:sldId id="1664" r:id="rId18"/>
    <p:sldId id="280" r:id="rId19"/>
    <p:sldId id="2368" r:id="rId20"/>
    <p:sldId id="1667" r:id="rId21"/>
    <p:sldId id="2369" r:id="rId22"/>
    <p:sldId id="1668" r:id="rId23"/>
    <p:sldId id="2184" r:id="rId24"/>
    <p:sldId id="1669" r:id="rId25"/>
    <p:sldId id="2370" r:id="rId26"/>
    <p:sldId id="283" r:id="rId27"/>
    <p:sldId id="2149" r:id="rId28"/>
  </p:sldIdLst>
  <p:sldSz cx="12192000" cy="6858000"/>
  <p:notesSz cx="6858000" cy="9144000"/>
  <p:custDataLst>
    <p:tags r:id="rId3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2" userDrawn="1">
          <p15:clr>
            <a:srgbClr val="A4A3A4"/>
          </p15:clr>
        </p15:guide>
        <p15:guide id="2" pos="39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6DE"/>
    <a:srgbClr val="D3EFCE"/>
    <a:srgbClr val="E5F4D4"/>
    <a:srgbClr val="3075FF"/>
    <a:srgbClr val="002060"/>
    <a:srgbClr val="9BEB99"/>
    <a:srgbClr val="ADAFBB"/>
    <a:srgbClr val="A3A5B3"/>
    <a:srgbClr val="CACBD4"/>
    <a:srgbClr val="B6B8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6CBDE8-EDCA-4F2F-8B49-49A280D86148}" v="15" dt="2023-06-14T02:52:10.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horzBarState="maximized">
    <p:restoredLeft sz="7013" autoAdjust="0"/>
    <p:restoredTop sz="93840" autoAdjust="0"/>
  </p:normalViewPr>
  <p:slideViewPr>
    <p:cSldViewPr snapToGrid="0">
      <p:cViewPr varScale="1">
        <p:scale>
          <a:sx n="60" d="100"/>
          <a:sy n="60" d="100"/>
        </p:scale>
        <p:origin x="1144" y="44"/>
      </p:cViewPr>
      <p:guideLst>
        <p:guide orient="horz" pos="632"/>
        <p:guide pos="393"/>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2A62666D-6989-4CB2-8820-ABCDF7674A2D}"/>
    <pc:docChg chg="undo custSel addSld delSld modSld sldOrd">
      <pc:chgData name="Aurelien Domont" userId="6da7715ce44349b3" providerId="LiveId" clId="{2A62666D-6989-4CB2-8820-ABCDF7674A2D}" dt="2021-09-27T04:23:28.373" v="2129" actId="1440"/>
      <pc:docMkLst>
        <pc:docMk/>
      </pc:docMkLst>
      <pc:sldChg chg="modSp mod">
        <pc:chgData name="Aurelien Domont" userId="6da7715ce44349b3" providerId="LiveId" clId="{2A62666D-6989-4CB2-8820-ABCDF7674A2D}" dt="2021-09-27T04:08:27.076" v="2100" actId="20577"/>
        <pc:sldMkLst>
          <pc:docMk/>
          <pc:sldMk cId="3131901387" sldId="256"/>
        </pc:sldMkLst>
        <pc:spChg chg="mod">
          <ac:chgData name="Aurelien Domont" userId="6da7715ce44349b3" providerId="LiveId" clId="{2A62666D-6989-4CB2-8820-ABCDF7674A2D}" dt="2021-09-27T04:08:27.076" v="2100" actId="20577"/>
          <ac:spMkLst>
            <pc:docMk/>
            <pc:sldMk cId="3131901387" sldId="256"/>
            <ac:spMk id="2" creationId="{5261080C-C60C-4746-B6B1-A9A4FFA86785}"/>
          </ac:spMkLst>
        </pc:spChg>
      </pc:sldChg>
      <pc:sldChg chg="add">
        <pc:chgData name="Aurelien Domont" userId="6da7715ce44349b3" providerId="LiveId" clId="{2A62666D-6989-4CB2-8820-ABCDF7674A2D}" dt="2021-09-27T02:15:57.334" v="2058"/>
        <pc:sldMkLst>
          <pc:docMk/>
          <pc:sldMk cId="1094687658" sldId="280"/>
        </pc:sldMkLst>
      </pc:sldChg>
      <pc:sldChg chg="addSp delSp modSp add del mod">
        <pc:chgData name="Aurelien Domont" userId="6da7715ce44349b3" providerId="LiveId" clId="{2A62666D-6989-4CB2-8820-ABCDF7674A2D}" dt="2021-09-27T02:15:54.870" v="2057" actId="2696"/>
        <pc:sldMkLst>
          <pc:docMk/>
          <pc:sldMk cId="3210908581" sldId="280"/>
        </pc:sldMkLst>
        <pc:spChg chg="mod">
          <ac:chgData name="Aurelien Domont" userId="6da7715ce44349b3" providerId="LiveId" clId="{2A62666D-6989-4CB2-8820-ABCDF7674A2D}" dt="2021-09-27T01:06:48.459" v="1154" actId="20577"/>
          <ac:spMkLst>
            <pc:docMk/>
            <pc:sldMk cId="3210908581" sldId="280"/>
            <ac:spMk id="2" creationId="{406113FD-AA7D-4249-90D7-70AF85BE48E1}"/>
          </ac:spMkLst>
        </pc:spChg>
        <pc:spChg chg="del">
          <ac:chgData name="Aurelien Domont" userId="6da7715ce44349b3" providerId="LiveId" clId="{2A62666D-6989-4CB2-8820-ABCDF7674A2D}" dt="2021-09-27T00:24:15.187" v="504" actId="478"/>
          <ac:spMkLst>
            <pc:docMk/>
            <pc:sldMk cId="3210908581" sldId="280"/>
            <ac:spMk id="3" creationId="{1908A3CE-F018-4101-A91D-6AB4F01D3CE9}"/>
          </ac:spMkLst>
        </pc:spChg>
        <pc:spChg chg="add del mod">
          <ac:chgData name="Aurelien Domont" userId="6da7715ce44349b3" providerId="LiveId" clId="{2A62666D-6989-4CB2-8820-ABCDF7674A2D}" dt="2021-09-27T00:32:59.911" v="628" actId="478"/>
          <ac:spMkLst>
            <pc:docMk/>
            <pc:sldMk cId="3210908581" sldId="280"/>
            <ac:spMk id="4" creationId="{A62B40E4-3885-4897-8829-AE71B0BF3CBE}"/>
          </ac:spMkLst>
        </pc:spChg>
        <pc:spChg chg="del">
          <ac:chgData name="Aurelien Domont" userId="6da7715ce44349b3" providerId="LiveId" clId="{2A62666D-6989-4CB2-8820-ABCDF7674A2D}" dt="2021-09-27T00:30:21.206" v="507" actId="478"/>
          <ac:spMkLst>
            <pc:docMk/>
            <pc:sldMk cId="3210908581" sldId="280"/>
            <ac:spMk id="9" creationId="{9025FF89-A47A-4623-AA3F-FF5188AAC458}"/>
          </ac:spMkLst>
        </pc:spChg>
        <pc:spChg chg="del">
          <ac:chgData name="Aurelien Domont" userId="6da7715ce44349b3" providerId="LiveId" clId="{2A62666D-6989-4CB2-8820-ABCDF7674A2D}" dt="2021-09-27T00:30:21.206" v="507" actId="478"/>
          <ac:spMkLst>
            <pc:docMk/>
            <pc:sldMk cId="3210908581" sldId="280"/>
            <ac:spMk id="10" creationId="{DD7CEB69-FB33-4F8B-B1F2-9EA51CBDC950}"/>
          </ac:spMkLst>
        </pc:spChg>
        <pc:spChg chg="del">
          <ac:chgData name="Aurelien Domont" userId="6da7715ce44349b3" providerId="LiveId" clId="{2A62666D-6989-4CB2-8820-ABCDF7674A2D}" dt="2021-09-27T00:30:21.206" v="507" actId="478"/>
          <ac:spMkLst>
            <pc:docMk/>
            <pc:sldMk cId="3210908581" sldId="280"/>
            <ac:spMk id="11" creationId="{11D8EA0B-C4AD-4517-A112-71664F4A05CC}"/>
          </ac:spMkLst>
        </pc:spChg>
        <pc:spChg chg="del">
          <ac:chgData name="Aurelien Domont" userId="6da7715ce44349b3" providerId="LiveId" clId="{2A62666D-6989-4CB2-8820-ABCDF7674A2D}" dt="2021-09-27T00:30:21.206" v="507" actId="478"/>
          <ac:spMkLst>
            <pc:docMk/>
            <pc:sldMk cId="3210908581" sldId="280"/>
            <ac:spMk id="13" creationId="{4AD1E5D2-FB7C-4533-BD80-0F61DEF3077F}"/>
          </ac:spMkLst>
        </pc:spChg>
        <pc:spChg chg="del">
          <ac:chgData name="Aurelien Domont" userId="6da7715ce44349b3" providerId="LiveId" clId="{2A62666D-6989-4CB2-8820-ABCDF7674A2D}" dt="2021-09-27T00:30:21.206" v="507" actId="478"/>
          <ac:spMkLst>
            <pc:docMk/>
            <pc:sldMk cId="3210908581" sldId="280"/>
            <ac:spMk id="14" creationId="{6669F4AE-B793-49BD-BDCE-7E0DEE478CE2}"/>
          </ac:spMkLst>
        </pc:spChg>
        <pc:spChg chg="del">
          <ac:chgData name="Aurelien Domont" userId="6da7715ce44349b3" providerId="LiveId" clId="{2A62666D-6989-4CB2-8820-ABCDF7674A2D}" dt="2021-09-27T00:30:21.206" v="507" actId="478"/>
          <ac:spMkLst>
            <pc:docMk/>
            <pc:sldMk cId="3210908581" sldId="280"/>
            <ac:spMk id="15" creationId="{4B8D6774-B3CF-4CA0-A622-B24E688F7525}"/>
          </ac:spMkLst>
        </pc:spChg>
        <pc:spChg chg="del">
          <ac:chgData name="Aurelien Domont" userId="6da7715ce44349b3" providerId="LiveId" clId="{2A62666D-6989-4CB2-8820-ABCDF7674A2D}" dt="2021-09-27T00:30:21.206" v="507" actId="478"/>
          <ac:spMkLst>
            <pc:docMk/>
            <pc:sldMk cId="3210908581" sldId="280"/>
            <ac:spMk id="16" creationId="{56FD3ACD-86E6-4542-B497-FF887C1EC5E7}"/>
          </ac:spMkLst>
        </pc:spChg>
        <pc:spChg chg="add del mod">
          <ac:chgData name="Aurelien Domont" userId="6da7715ce44349b3" providerId="LiveId" clId="{2A62666D-6989-4CB2-8820-ABCDF7674A2D}" dt="2021-09-27T01:01:13.512" v="920" actId="478"/>
          <ac:spMkLst>
            <pc:docMk/>
            <pc:sldMk cId="3210908581" sldId="280"/>
            <ac:spMk id="20" creationId="{5A376464-09A3-4757-B34F-C8E08B12B24F}"/>
          </ac:spMkLst>
        </pc:spChg>
        <pc:spChg chg="add del mod">
          <ac:chgData name="Aurelien Domont" userId="6da7715ce44349b3" providerId="LiveId" clId="{2A62666D-6989-4CB2-8820-ABCDF7674A2D}" dt="2021-09-27T00:54:50.643" v="843" actId="478"/>
          <ac:spMkLst>
            <pc:docMk/>
            <pc:sldMk cId="3210908581" sldId="280"/>
            <ac:spMk id="21" creationId="{4301A95D-8BF9-4583-8717-96467887406C}"/>
          </ac:spMkLst>
        </pc:spChg>
        <pc:spChg chg="add del mod">
          <ac:chgData name="Aurelien Domont" userId="6da7715ce44349b3" providerId="LiveId" clId="{2A62666D-6989-4CB2-8820-ABCDF7674A2D}" dt="2021-09-27T01:00:10.640" v="884" actId="478"/>
          <ac:spMkLst>
            <pc:docMk/>
            <pc:sldMk cId="3210908581" sldId="280"/>
            <ac:spMk id="22" creationId="{76A0F344-9791-4C6C-8407-6F521D459381}"/>
          </ac:spMkLst>
        </pc:spChg>
        <pc:spChg chg="add del mod">
          <ac:chgData name="Aurelien Domont" userId="6da7715ce44349b3" providerId="LiveId" clId="{2A62666D-6989-4CB2-8820-ABCDF7674A2D}" dt="2021-09-27T00:48:54.020" v="835" actId="478"/>
          <ac:spMkLst>
            <pc:docMk/>
            <pc:sldMk cId="3210908581" sldId="280"/>
            <ac:spMk id="23" creationId="{144B1C4E-45F8-430B-9C28-5280D1EFD3B2}"/>
          </ac:spMkLst>
        </pc:spChg>
        <pc:spChg chg="add del mod">
          <ac:chgData name="Aurelien Domont" userId="6da7715ce44349b3" providerId="LiveId" clId="{2A62666D-6989-4CB2-8820-ABCDF7674A2D}" dt="2021-09-27T00:46:50.064" v="754" actId="478"/>
          <ac:spMkLst>
            <pc:docMk/>
            <pc:sldMk cId="3210908581" sldId="280"/>
            <ac:spMk id="24" creationId="{C6A97F18-5B6B-4549-83BF-C4630A81223A}"/>
          </ac:spMkLst>
        </pc:spChg>
        <pc:spChg chg="add del mod">
          <ac:chgData name="Aurelien Domont" userId="6da7715ce44349b3" providerId="LiveId" clId="{2A62666D-6989-4CB2-8820-ABCDF7674A2D}" dt="2021-09-27T00:46:55.666" v="755" actId="478"/>
          <ac:spMkLst>
            <pc:docMk/>
            <pc:sldMk cId="3210908581" sldId="280"/>
            <ac:spMk id="25" creationId="{5D665471-5379-4C40-BAD2-F039C5F6ECB7}"/>
          </ac:spMkLst>
        </pc:spChg>
        <pc:spChg chg="del">
          <ac:chgData name="Aurelien Domont" userId="6da7715ce44349b3" providerId="LiveId" clId="{2A62666D-6989-4CB2-8820-ABCDF7674A2D}" dt="2021-09-27T00:30:21.206" v="507" actId="478"/>
          <ac:spMkLst>
            <pc:docMk/>
            <pc:sldMk cId="3210908581" sldId="280"/>
            <ac:spMk id="26" creationId="{A3943045-DAA9-4149-8A83-DDF4210FC848}"/>
          </ac:spMkLst>
        </pc:spChg>
        <pc:spChg chg="del">
          <ac:chgData name="Aurelien Domont" userId="6da7715ce44349b3" providerId="LiveId" clId="{2A62666D-6989-4CB2-8820-ABCDF7674A2D}" dt="2021-09-27T00:30:21.206" v="507" actId="478"/>
          <ac:spMkLst>
            <pc:docMk/>
            <pc:sldMk cId="3210908581" sldId="280"/>
            <ac:spMk id="27" creationId="{3E16E8E3-DA21-46A3-83D1-7805719A821B}"/>
          </ac:spMkLst>
        </pc:spChg>
        <pc:spChg chg="del">
          <ac:chgData name="Aurelien Domont" userId="6da7715ce44349b3" providerId="LiveId" clId="{2A62666D-6989-4CB2-8820-ABCDF7674A2D}" dt="2021-09-27T00:30:21.206" v="507" actId="478"/>
          <ac:spMkLst>
            <pc:docMk/>
            <pc:sldMk cId="3210908581" sldId="280"/>
            <ac:spMk id="28" creationId="{DEB15403-3D15-4A3B-8D9A-A6C28342005F}"/>
          </ac:spMkLst>
        </pc:spChg>
        <pc:spChg chg="del">
          <ac:chgData name="Aurelien Domont" userId="6da7715ce44349b3" providerId="LiveId" clId="{2A62666D-6989-4CB2-8820-ABCDF7674A2D}" dt="2021-09-27T00:30:21.206" v="507" actId="478"/>
          <ac:spMkLst>
            <pc:docMk/>
            <pc:sldMk cId="3210908581" sldId="280"/>
            <ac:spMk id="29" creationId="{2D44CA10-37A3-4E47-A116-D4939C631DBE}"/>
          </ac:spMkLst>
        </pc:spChg>
        <pc:spChg chg="del">
          <ac:chgData name="Aurelien Domont" userId="6da7715ce44349b3" providerId="LiveId" clId="{2A62666D-6989-4CB2-8820-ABCDF7674A2D}" dt="2021-09-27T00:30:21.206" v="507" actId="478"/>
          <ac:spMkLst>
            <pc:docMk/>
            <pc:sldMk cId="3210908581" sldId="280"/>
            <ac:spMk id="30" creationId="{6505CC2F-319D-4CB2-B8EE-7C4DF485CBAB}"/>
          </ac:spMkLst>
        </pc:spChg>
        <pc:spChg chg="del">
          <ac:chgData name="Aurelien Domont" userId="6da7715ce44349b3" providerId="LiveId" clId="{2A62666D-6989-4CB2-8820-ABCDF7674A2D}" dt="2021-09-27T00:30:21.206" v="507" actId="478"/>
          <ac:spMkLst>
            <pc:docMk/>
            <pc:sldMk cId="3210908581" sldId="280"/>
            <ac:spMk id="31" creationId="{E1C72304-8651-4ED4-A7AE-5682AE216069}"/>
          </ac:spMkLst>
        </pc:spChg>
        <pc:spChg chg="del">
          <ac:chgData name="Aurelien Domont" userId="6da7715ce44349b3" providerId="LiveId" clId="{2A62666D-6989-4CB2-8820-ABCDF7674A2D}" dt="2021-09-27T00:30:21.206" v="507" actId="478"/>
          <ac:spMkLst>
            <pc:docMk/>
            <pc:sldMk cId="3210908581" sldId="280"/>
            <ac:spMk id="32" creationId="{F98C5B7F-A2C9-4DBF-ADA8-FA0A1FCC391A}"/>
          </ac:spMkLst>
        </pc:spChg>
        <pc:spChg chg="add del mod">
          <ac:chgData name="Aurelien Domont" userId="6da7715ce44349b3" providerId="LiveId" clId="{2A62666D-6989-4CB2-8820-ABCDF7674A2D}" dt="2021-09-27T00:46:59.357" v="756" actId="478"/>
          <ac:spMkLst>
            <pc:docMk/>
            <pc:sldMk cId="3210908581" sldId="280"/>
            <ac:spMk id="33" creationId="{47A413D2-2CAD-4A45-B2C6-D74986C67F8C}"/>
          </ac:spMkLst>
        </pc:spChg>
        <pc:spChg chg="add del mod">
          <ac:chgData name="Aurelien Domont" userId="6da7715ce44349b3" providerId="LiveId" clId="{2A62666D-6989-4CB2-8820-ABCDF7674A2D}" dt="2021-09-27T00:47:00.377" v="757" actId="478"/>
          <ac:spMkLst>
            <pc:docMk/>
            <pc:sldMk cId="3210908581" sldId="280"/>
            <ac:spMk id="34" creationId="{106A4954-5914-44D5-82AF-622DE6D64C23}"/>
          </ac:spMkLst>
        </pc:spChg>
        <pc:spChg chg="add del mod">
          <ac:chgData name="Aurelien Domont" userId="6da7715ce44349b3" providerId="LiveId" clId="{2A62666D-6989-4CB2-8820-ABCDF7674A2D}" dt="2021-09-27T00:48:50.959" v="834" actId="478"/>
          <ac:spMkLst>
            <pc:docMk/>
            <pc:sldMk cId="3210908581" sldId="280"/>
            <ac:spMk id="35" creationId="{34D6EC36-0C09-45E2-9BDE-294677C3F591}"/>
          </ac:spMkLst>
        </pc:spChg>
        <pc:spChg chg="add del mod">
          <ac:chgData name="Aurelien Domont" userId="6da7715ce44349b3" providerId="LiveId" clId="{2A62666D-6989-4CB2-8820-ABCDF7674A2D}" dt="2021-09-27T00:47:01.114" v="758" actId="478"/>
          <ac:spMkLst>
            <pc:docMk/>
            <pc:sldMk cId="3210908581" sldId="280"/>
            <ac:spMk id="36" creationId="{4D0C9EB8-E50A-4310-B22D-E315DE6CBB5F}"/>
          </ac:spMkLst>
        </pc:spChg>
        <pc:spChg chg="add del mod">
          <ac:chgData name="Aurelien Domont" userId="6da7715ce44349b3" providerId="LiveId" clId="{2A62666D-6989-4CB2-8820-ABCDF7674A2D}" dt="2021-09-27T01:01:11.554" v="919" actId="478"/>
          <ac:spMkLst>
            <pc:docMk/>
            <pc:sldMk cId="3210908581" sldId="280"/>
            <ac:spMk id="37" creationId="{844CA066-C35E-4D50-BE04-0011067853E9}"/>
          </ac:spMkLst>
        </pc:spChg>
        <pc:spChg chg="add mod">
          <ac:chgData name="Aurelien Domont" userId="6da7715ce44349b3" providerId="LiveId" clId="{2A62666D-6989-4CB2-8820-ABCDF7674A2D}" dt="2021-09-27T01:03:34.637" v="1050" actId="1036"/>
          <ac:spMkLst>
            <pc:docMk/>
            <pc:sldMk cId="3210908581" sldId="280"/>
            <ac:spMk id="39" creationId="{140771DB-FD49-4831-913D-086C15AC661A}"/>
          </ac:spMkLst>
        </pc:spChg>
        <pc:spChg chg="add mod">
          <ac:chgData name="Aurelien Domont" userId="6da7715ce44349b3" providerId="LiveId" clId="{2A62666D-6989-4CB2-8820-ABCDF7674A2D}" dt="2021-09-27T01:04:44.677" v="1084"/>
          <ac:spMkLst>
            <pc:docMk/>
            <pc:sldMk cId="3210908581" sldId="280"/>
            <ac:spMk id="40" creationId="{67ACB680-194A-4BED-BDEF-24EF32CDA28A}"/>
          </ac:spMkLst>
        </pc:spChg>
        <pc:spChg chg="add mod">
          <ac:chgData name="Aurelien Domont" userId="6da7715ce44349b3" providerId="LiveId" clId="{2A62666D-6989-4CB2-8820-ABCDF7674A2D}" dt="2021-09-27T01:33:19.646" v="1343"/>
          <ac:spMkLst>
            <pc:docMk/>
            <pc:sldMk cId="3210908581" sldId="280"/>
            <ac:spMk id="41" creationId="{ED72C409-491D-4C83-9F7E-E5A30A04FD61}"/>
          </ac:spMkLst>
        </pc:spChg>
        <pc:spChg chg="del">
          <ac:chgData name="Aurelien Domont" userId="6da7715ce44349b3" providerId="LiveId" clId="{2A62666D-6989-4CB2-8820-ABCDF7674A2D}" dt="2021-09-27T00:30:21.206" v="507" actId="478"/>
          <ac:spMkLst>
            <pc:docMk/>
            <pc:sldMk cId="3210908581" sldId="280"/>
            <ac:spMk id="60" creationId="{71123FA7-FDE7-4113-856A-7F736928446F}"/>
          </ac:spMkLst>
        </pc:spChg>
        <pc:graphicFrameChg chg="add mod">
          <ac:chgData name="Aurelien Domont" userId="6da7715ce44349b3" providerId="LiveId" clId="{2A62666D-6989-4CB2-8820-ABCDF7674A2D}" dt="2021-09-27T01:33:29.175" v="1357" actId="1035"/>
          <ac:graphicFrameMkLst>
            <pc:docMk/>
            <pc:sldMk cId="3210908581" sldId="280"/>
            <ac:graphicFrameMk id="38" creationId="{1C378C23-3B1B-4476-BF4D-E1645B91420C}"/>
          </ac:graphicFrameMkLst>
        </pc:graphicFrameChg>
        <pc:picChg chg="add mod">
          <ac:chgData name="Aurelien Domont" userId="6da7715ce44349b3" providerId="LiveId" clId="{2A62666D-6989-4CB2-8820-ABCDF7674A2D}" dt="2021-09-27T01:33:19.646" v="1343"/>
          <ac:picMkLst>
            <pc:docMk/>
            <pc:sldMk cId="3210908581" sldId="280"/>
            <ac:picMk id="42" creationId="{ED9DB629-8895-493E-9236-483445C7AD78}"/>
          </ac:picMkLst>
        </pc:picChg>
      </pc:sldChg>
      <pc:sldChg chg="modSp add mod">
        <pc:chgData name="Aurelien Domont" userId="6da7715ce44349b3" providerId="LiveId" clId="{2A62666D-6989-4CB2-8820-ABCDF7674A2D}" dt="2021-09-27T02:00:57.640" v="2055" actId="20577"/>
        <pc:sldMkLst>
          <pc:docMk/>
          <pc:sldMk cId="3359888800" sldId="281"/>
        </pc:sldMkLst>
        <pc:spChg chg="mod">
          <ac:chgData name="Aurelien Domont" userId="6da7715ce44349b3" providerId="LiveId" clId="{2A62666D-6989-4CB2-8820-ABCDF7674A2D}" dt="2021-09-27T01:52:06.600" v="1705" actId="404"/>
          <ac:spMkLst>
            <pc:docMk/>
            <pc:sldMk cId="3359888800" sldId="281"/>
            <ac:spMk id="2" creationId="{406113FD-AA7D-4249-90D7-70AF85BE48E1}"/>
          </ac:spMkLst>
        </pc:spChg>
        <pc:spChg chg="mod">
          <ac:chgData name="Aurelien Domont" userId="6da7715ce44349b3" providerId="LiveId" clId="{2A62666D-6989-4CB2-8820-ABCDF7674A2D}" dt="2021-09-27T01:52:10.318" v="1706" actId="1076"/>
          <ac:spMkLst>
            <pc:docMk/>
            <pc:sldMk cId="3359888800" sldId="281"/>
            <ac:spMk id="6" creationId="{4A5294F7-AE14-4779-82FD-8F69EB23C5A5}"/>
          </ac:spMkLst>
        </pc:spChg>
        <pc:spChg chg="mod">
          <ac:chgData name="Aurelien Domont" userId="6da7715ce44349b3" providerId="LiveId" clId="{2A62666D-6989-4CB2-8820-ABCDF7674A2D}" dt="2021-09-27T02:00:39.448" v="2050" actId="20577"/>
          <ac:spMkLst>
            <pc:docMk/>
            <pc:sldMk cId="3359888800" sldId="281"/>
            <ac:spMk id="13" creationId="{4AD1E5D2-FB7C-4533-BD80-0F61DEF3077F}"/>
          </ac:spMkLst>
        </pc:spChg>
        <pc:spChg chg="mod">
          <ac:chgData name="Aurelien Domont" userId="6da7715ce44349b3" providerId="LiveId" clId="{2A62666D-6989-4CB2-8820-ABCDF7674A2D}" dt="2021-09-27T02:00:44.337" v="2051"/>
          <ac:spMkLst>
            <pc:docMk/>
            <pc:sldMk cId="3359888800" sldId="281"/>
            <ac:spMk id="14" creationId="{6669F4AE-B793-49BD-BDCE-7E0DEE478CE2}"/>
          </ac:spMkLst>
        </pc:spChg>
        <pc:spChg chg="mod">
          <ac:chgData name="Aurelien Domont" userId="6da7715ce44349b3" providerId="LiveId" clId="{2A62666D-6989-4CB2-8820-ABCDF7674A2D}" dt="2021-09-27T02:00:51.102" v="2053" actId="20577"/>
          <ac:spMkLst>
            <pc:docMk/>
            <pc:sldMk cId="3359888800" sldId="281"/>
            <ac:spMk id="15" creationId="{4B8D6774-B3CF-4CA0-A622-B24E688F7525}"/>
          </ac:spMkLst>
        </pc:spChg>
        <pc:spChg chg="mod">
          <ac:chgData name="Aurelien Domont" userId="6da7715ce44349b3" providerId="LiveId" clId="{2A62666D-6989-4CB2-8820-ABCDF7674A2D}" dt="2021-09-27T02:00:57.640" v="2055" actId="20577"/>
          <ac:spMkLst>
            <pc:docMk/>
            <pc:sldMk cId="3359888800" sldId="281"/>
            <ac:spMk id="16" creationId="{56FD3ACD-86E6-4542-B497-FF887C1EC5E7}"/>
          </ac:spMkLst>
        </pc:spChg>
      </pc:sldChg>
      <pc:sldChg chg="modSp add mod ord">
        <pc:chgData name="Aurelien Domont" userId="6da7715ce44349b3" providerId="LiveId" clId="{2A62666D-6989-4CB2-8820-ABCDF7674A2D}" dt="2021-09-27T02:16:08.455" v="2060"/>
        <pc:sldMkLst>
          <pc:docMk/>
          <pc:sldMk cId="20206666" sldId="282"/>
        </pc:sldMkLst>
        <pc:spChg chg="mod">
          <ac:chgData name="Aurelien Domont" userId="6da7715ce44349b3" providerId="LiveId" clId="{2A62666D-6989-4CB2-8820-ABCDF7674A2D}" dt="2021-09-27T01:54:27.348" v="1771" actId="404"/>
          <ac:spMkLst>
            <pc:docMk/>
            <pc:sldMk cId="20206666" sldId="282"/>
            <ac:spMk id="2" creationId="{406113FD-AA7D-4249-90D7-70AF85BE48E1}"/>
          </ac:spMkLst>
        </pc:spChg>
        <pc:spChg chg="mod">
          <ac:chgData name="Aurelien Domont" userId="6da7715ce44349b3" providerId="LiveId" clId="{2A62666D-6989-4CB2-8820-ABCDF7674A2D}" dt="2021-09-27T01:54:30.369" v="1772" actId="1076"/>
          <ac:spMkLst>
            <pc:docMk/>
            <pc:sldMk cId="20206666" sldId="282"/>
            <ac:spMk id="3" creationId="{93835759-9894-4F38-A076-32C5E9B92671}"/>
          </ac:spMkLst>
        </pc:spChg>
        <pc:spChg chg="mod">
          <ac:chgData name="Aurelien Domont" userId="6da7715ce44349b3" providerId="LiveId" clId="{2A62666D-6989-4CB2-8820-ABCDF7674A2D}" dt="2021-09-27T01:58:34.175" v="1933" actId="14100"/>
          <ac:spMkLst>
            <pc:docMk/>
            <pc:sldMk cId="20206666" sldId="282"/>
            <ac:spMk id="9" creationId="{9025FF89-A47A-4623-AA3F-FF5188AAC458}"/>
          </ac:spMkLst>
        </pc:spChg>
        <pc:spChg chg="mod">
          <ac:chgData name="Aurelien Domont" userId="6da7715ce44349b3" providerId="LiveId" clId="{2A62666D-6989-4CB2-8820-ABCDF7674A2D}" dt="2021-09-27T01:58:40.809" v="1957" actId="1035"/>
          <ac:spMkLst>
            <pc:docMk/>
            <pc:sldMk cId="20206666" sldId="282"/>
            <ac:spMk id="11" creationId="{11D8EA0B-C4AD-4517-A112-71664F4A05CC}"/>
          </ac:spMkLst>
        </pc:spChg>
        <pc:spChg chg="mod">
          <ac:chgData name="Aurelien Domont" userId="6da7715ce44349b3" providerId="LiveId" clId="{2A62666D-6989-4CB2-8820-ABCDF7674A2D}" dt="2021-09-27T01:58:34.175" v="1933" actId="14100"/>
          <ac:spMkLst>
            <pc:docMk/>
            <pc:sldMk cId="20206666" sldId="282"/>
            <ac:spMk id="13" creationId="{4AD1E5D2-FB7C-4533-BD80-0F61DEF3077F}"/>
          </ac:spMkLst>
        </pc:spChg>
        <pc:spChg chg="mod">
          <ac:chgData name="Aurelien Domont" userId="6da7715ce44349b3" providerId="LiveId" clId="{2A62666D-6989-4CB2-8820-ABCDF7674A2D}" dt="2021-09-27T01:58:40.809" v="1957" actId="1035"/>
          <ac:spMkLst>
            <pc:docMk/>
            <pc:sldMk cId="20206666" sldId="282"/>
            <ac:spMk id="15" creationId="{4B8D6774-B3CF-4CA0-A622-B24E688F7525}"/>
          </ac:spMkLst>
        </pc:spChg>
        <pc:spChg chg="mod">
          <ac:chgData name="Aurelien Domont" userId="6da7715ce44349b3" providerId="LiveId" clId="{2A62666D-6989-4CB2-8820-ABCDF7674A2D}" dt="2021-09-27T01:58:34.175" v="1933" actId="14100"/>
          <ac:spMkLst>
            <pc:docMk/>
            <pc:sldMk cId="20206666" sldId="282"/>
            <ac:spMk id="16" creationId="{56FD3ACD-86E6-4542-B497-FF887C1EC5E7}"/>
          </ac:spMkLst>
        </pc:spChg>
        <pc:spChg chg="mod">
          <ac:chgData name="Aurelien Domont" userId="6da7715ce44349b3" providerId="LiveId" clId="{2A62666D-6989-4CB2-8820-ABCDF7674A2D}" dt="2021-09-27T01:58:58.532" v="1958" actId="1076"/>
          <ac:spMkLst>
            <pc:docMk/>
            <pc:sldMk cId="20206666" sldId="282"/>
            <ac:spMk id="26" creationId="{A3943045-DAA9-4149-8A83-DDF4210FC848}"/>
          </ac:spMkLst>
        </pc:spChg>
        <pc:spChg chg="mod">
          <ac:chgData name="Aurelien Domont" userId="6da7715ce44349b3" providerId="LiveId" clId="{2A62666D-6989-4CB2-8820-ABCDF7674A2D}" dt="2021-09-27T01:58:58.532" v="1958" actId="1076"/>
          <ac:spMkLst>
            <pc:docMk/>
            <pc:sldMk cId="20206666" sldId="282"/>
            <ac:spMk id="27" creationId="{3E16E8E3-DA21-46A3-83D1-7805719A821B}"/>
          </ac:spMkLst>
        </pc:spChg>
        <pc:spChg chg="mod">
          <ac:chgData name="Aurelien Domont" userId="6da7715ce44349b3" providerId="LiveId" clId="{2A62666D-6989-4CB2-8820-ABCDF7674A2D}" dt="2021-09-27T01:58:58.532" v="1958" actId="1076"/>
          <ac:spMkLst>
            <pc:docMk/>
            <pc:sldMk cId="20206666" sldId="282"/>
            <ac:spMk id="28" creationId="{DEB15403-3D15-4A3B-8D9A-A6C28342005F}"/>
          </ac:spMkLst>
        </pc:spChg>
        <pc:spChg chg="mod">
          <ac:chgData name="Aurelien Domont" userId="6da7715ce44349b3" providerId="LiveId" clId="{2A62666D-6989-4CB2-8820-ABCDF7674A2D}" dt="2021-09-27T01:58:58.532" v="1958" actId="1076"/>
          <ac:spMkLst>
            <pc:docMk/>
            <pc:sldMk cId="20206666" sldId="282"/>
            <ac:spMk id="29" creationId="{2D44CA10-37A3-4E47-A116-D4939C631DBE}"/>
          </ac:spMkLst>
        </pc:spChg>
        <pc:spChg chg="mod">
          <ac:chgData name="Aurelien Domont" userId="6da7715ce44349b3" providerId="LiveId" clId="{2A62666D-6989-4CB2-8820-ABCDF7674A2D}" dt="2021-09-27T01:58:58.532" v="1958" actId="1076"/>
          <ac:spMkLst>
            <pc:docMk/>
            <pc:sldMk cId="20206666" sldId="282"/>
            <ac:spMk id="30" creationId="{6505CC2F-319D-4CB2-B8EE-7C4DF485CBAB}"/>
          </ac:spMkLst>
        </pc:spChg>
        <pc:spChg chg="mod">
          <ac:chgData name="Aurelien Domont" userId="6da7715ce44349b3" providerId="LiveId" clId="{2A62666D-6989-4CB2-8820-ABCDF7674A2D}" dt="2021-09-27T01:58:58.532" v="1958" actId="1076"/>
          <ac:spMkLst>
            <pc:docMk/>
            <pc:sldMk cId="20206666" sldId="282"/>
            <ac:spMk id="31" creationId="{E1C72304-8651-4ED4-A7AE-5682AE216069}"/>
          </ac:spMkLst>
        </pc:spChg>
        <pc:spChg chg="mod">
          <ac:chgData name="Aurelien Domont" userId="6da7715ce44349b3" providerId="LiveId" clId="{2A62666D-6989-4CB2-8820-ABCDF7674A2D}" dt="2021-09-27T01:58:58.532" v="1958" actId="1076"/>
          <ac:spMkLst>
            <pc:docMk/>
            <pc:sldMk cId="20206666" sldId="282"/>
            <ac:spMk id="32" creationId="{F98C5B7F-A2C9-4DBF-ADA8-FA0A1FCC391A}"/>
          </ac:spMkLst>
        </pc:spChg>
        <pc:spChg chg="mod">
          <ac:chgData name="Aurelien Domont" userId="6da7715ce44349b3" providerId="LiveId" clId="{2A62666D-6989-4CB2-8820-ABCDF7674A2D}" dt="2021-09-27T01:58:34.175" v="1933" actId="14100"/>
          <ac:spMkLst>
            <pc:docMk/>
            <pc:sldMk cId="20206666" sldId="282"/>
            <ac:spMk id="60" creationId="{71123FA7-FDE7-4113-856A-7F736928446F}"/>
          </ac:spMkLst>
        </pc:spChg>
      </pc:sldChg>
      <pc:sldChg chg="modSp add mod">
        <pc:chgData name="Aurelien Domont" userId="6da7715ce44349b3" providerId="LiveId" clId="{2A62666D-6989-4CB2-8820-ABCDF7674A2D}" dt="2021-09-27T01:56:33.557" v="1833" actId="404"/>
        <pc:sldMkLst>
          <pc:docMk/>
          <pc:sldMk cId="1665251882" sldId="283"/>
        </pc:sldMkLst>
        <pc:spChg chg="mod">
          <ac:chgData name="Aurelien Domont" userId="6da7715ce44349b3" providerId="LiveId" clId="{2A62666D-6989-4CB2-8820-ABCDF7674A2D}" dt="2021-09-27T01:56:33.557" v="1833" actId="404"/>
          <ac:spMkLst>
            <pc:docMk/>
            <pc:sldMk cId="1665251882" sldId="283"/>
            <ac:spMk id="2" creationId="{406113FD-AA7D-4249-90D7-70AF85BE48E1}"/>
          </ac:spMkLst>
        </pc:spChg>
      </pc:sldChg>
      <pc:sldChg chg="del">
        <pc:chgData name="Aurelien Domont" userId="6da7715ce44349b3" providerId="LiveId" clId="{2A62666D-6989-4CB2-8820-ABCDF7674A2D}" dt="2021-09-27T02:04:16.950" v="2056" actId="47"/>
        <pc:sldMkLst>
          <pc:docMk/>
          <pc:sldMk cId="3156799195" sldId="293"/>
        </pc:sldMkLst>
      </pc:sldChg>
      <pc:sldChg chg="addSp modSp add">
        <pc:chgData name="Aurelien Domont" userId="6da7715ce44349b3" providerId="LiveId" clId="{2A62666D-6989-4CB2-8820-ABCDF7674A2D}" dt="2021-09-27T01:04:39.827" v="1081"/>
        <pc:sldMkLst>
          <pc:docMk/>
          <pc:sldMk cId="3928200991" sldId="298"/>
        </pc:sldMkLst>
        <pc:spChg chg="add mod">
          <ac:chgData name="Aurelien Domont" userId="6da7715ce44349b3" providerId="LiveId" clId="{2A62666D-6989-4CB2-8820-ABCDF7674A2D}" dt="2021-09-27T01:04:39.827" v="1081"/>
          <ac:spMkLst>
            <pc:docMk/>
            <pc:sldMk cId="3928200991" sldId="298"/>
            <ac:spMk id="13" creationId="{2FF2F244-E3EC-441E-8AD3-1A520788E3EA}"/>
          </ac:spMkLst>
        </pc:spChg>
      </pc:sldChg>
      <pc:sldChg chg="addSp modSp add">
        <pc:chgData name="Aurelien Domont" userId="6da7715ce44349b3" providerId="LiveId" clId="{2A62666D-6989-4CB2-8820-ABCDF7674A2D}" dt="2021-09-27T01:04:41.356" v="1082"/>
        <pc:sldMkLst>
          <pc:docMk/>
          <pc:sldMk cId="186659136" sldId="299"/>
        </pc:sldMkLst>
        <pc:spChg chg="add mod">
          <ac:chgData name="Aurelien Domont" userId="6da7715ce44349b3" providerId="LiveId" clId="{2A62666D-6989-4CB2-8820-ABCDF7674A2D}" dt="2021-09-27T01:04:41.356" v="1082"/>
          <ac:spMkLst>
            <pc:docMk/>
            <pc:sldMk cId="186659136" sldId="299"/>
            <ac:spMk id="15" creationId="{F01AEDBE-C489-44D9-9CF6-8273D58ED7C0}"/>
          </ac:spMkLst>
        </pc:spChg>
      </pc:sldChg>
      <pc:sldChg chg="del">
        <pc:chgData name="Aurelien Domont" userId="6da7715ce44349b3" providerId="LiveId" clId="{2A62666D-6989-4CB2-8820-ABCDF7674A2D}" dt="2021-09-27T02:04:16.950" v="2056" actId="47"/>
        <pc:sldMkLst>
          <pc:docMk/>
          <pc:sldMk cId="1421369585" sldId="1512"/>
        </pc:sldMkLst>
      </pc:sldChg>
      <pc:sldChg chg="del">
        <pc:chgData name="Aurelien Domont" userId="6da7715ce44349b3" providerId="LiveId" clId="{2A62666D-6989-4CB2-8820-ABCDF7674A2D}" dt="2021-09-27T02:04:16.950" v="2056" actId="47"/>
        <pc:sldMkLst>
          <pc:docMk/>
          <pc:sldMk cId="605554773" sldId="1515"/>
        </pc:sldMkLst>
      </pc:sldChg>
      <pc:sldChg chg="del">
        <pc:chgData name="Aurelien Domont" userId="6da7715ce44349b3" providerId="LiveId" clId="{2A62666D-6989-4CB2-8820-ABCDF7674A2D}" dt="2021-09-27T02:04:16.950" v="2056" actId="47"/>
        <pc:sldMkLst>
          <pc:docMk/>
          <pc:sldMk cId="1048030620" sldId="1516"/>
        </pc:sldMkLst>
      </pc:sldChg>
      <pc:sldChg chg="del">
        <pc:chgData name="Aurelien Domont" userId="6da7715ce44349b3" providerId="LiveId" clId="{2A62666D-6989-4CB2-8820-ABCDF7674A2D}" dt="2021-09-27T02:04:16.950" v="2056" actId="47"/>
        <pc:sldMkLst>
          <pc:docMk/>
          <pc:sldMk cId="2147850151" sldId="1517"/>
        </pc:sldMkLst>
      </pc:sldChg>
      <pc:sldChg chg="addSp modSp mod">
        <pc:chgData name="Aurelien Domont" userId="6da7715ce44349b3" providerId="LiveId" clId="{2A62666D-6989-4CB2-8820-ABCDF7674A2D}" dt="2021-09-27T00:15:33.799" v="407" actId="1035"/>
        <pc:sldMkLst>
          <pc:docMk/>
          <pc:sldMk cId="3022188194" sldId="1518"/>
        </pc:sldMkLst>
        <pc:spChg chg="add mod">
          <ac:chgData name="Aurelien Domont" userId="6da7715ce44349b3" providerId="LiveId" clId="{2A62666D-6989-4CB2-8820-ABCDF7674A2D}" dt="2021-09-27T00:15:33.799" v="407" actId="1035"/>
          <ac:spMkLst>
            <pc:docMk/>
            <pc:sldMk cId="3022188194" sldId="1518"/>
            <ac:spMk id="7" creationId="{CF41EA82-C3A2-4B9A-8D19-F58EC7C1A93B}"/>
          </ac:spMkLst>
        </pc:spChg>
        <pc:spChg chg="add mod">
          <ac:chgData name="Aurelien Domont" userId="6da7715ce44349b3" providerId="LiveId" clId="{2A62666D-6989-4CB2-8820-ABCDF7674A2D}" dt="2021-09-27T00:15:33.799" v="407" actId="1035"/>
          <ac:spMkLst>
            <pc:docMk/>
            <pc:sldMk cId="3022188194" sldId="1518"/>
            <ac:spMk id="8" creationId="{A06E8046-4318-4823-97F2-DEE3B18F0649}"/>
          </ac:spMkLst>
        </pc:spChg>
        <pc:spChg chg="add mod">
          <ac:chgData name="Aurelien Domont" userId="6da7715ce44349b3" providerId="LiveId" clId="{2A62666D-6989-4CB2-8820-ABCDF7674A2D}" dt="2021-09-27T00:15:33.799" v="407" actId="1035"/>
          <ac:spMkLst>
            <pc:docMk/>
            <pc:sldMk cId="3022188194" sldId="1518"/>
            <ac:spMk id="9" creationId="{228AF3AE-7B76-47C2-8196-0ECCAA9FE6AE}"/>
          </ac:spMkLst>
        </pc:spChg>
        <pc:spChg chg="add mod">
          <ac:chgData name="Aurelien Domont" userId="6da7715ce44349b3" providerId="LiveId" clId="{2A62666D-6989-4CB2-8820-ABCDF7674A2D}" dt="2021-09-27T00:15:33.799" v="407" actId="1035"/>
          <ac:spMkLst>
            <pc:docMk/>
            <pc:sldMk cId="3022188194" sldId="1518"/>
            <ac:spMk id="10" creationId="{53DCA160-499B-49CF-848C-B2F725138950}"/>
          </ac:spMkLst>
        </pc:spChg>
        <pc:spChg chg="add mod">
          <ac:chgData name="Aurelien Domont" userId="6da7715ce44349b3" providerId="LiveId" clId="{2A62666D-6989-4CB2-8820-ABCDF7674A2D}" dt="2021-09-27T00:15:33.799" v="407" actId="1035"/>
          <ac:spMkLst>
            <pc:docMk/>
            <pc:sldMk cId="3022188194" sldId="1518"/>
            <ac:spMk id="11" creationId="{5E55AD57-DFC5-4025-A14D-1CD932775221}"/>
          </ac:spMkLst>
        </pc:spChg>
        <pc:spChg chg="add mod">
          <ac:chgData name="Aurelien Domont" userId="6da7715ce44349b3" providerId="LiveId" clId="{2A62666D-6989-4CB2-8820-ABCDF7674A2D}" dt="2021-09-27T00:15:33.799" v="407" actId="1035"/>
          <ac:spMkLst>
            <pc:docMk/>
            <pc:sldMk cId="3022188194" sldId="1518"/>
            <ac:spMk id="12" creationId="{D70F7A7A-10A3-4260-82AE-252F1CC7430D}"/>
          </ac:spMkLst>
        </pc:spChg>
        <pc:spChg chg="add mod">
          <ac:chgData name="Aurelien Domont" userId="6da7715ce44349b3" providerId="LiveId" clId="{2A62666D-6989-4CB2-8820-ABCDF7674A2D}" dt="2021-09-27T00:15:33.799" v="407" actId="1035"/>
          <ac:spMkLst>
            <pc:docMk/>
            <pc:sldMk cId="3022188194" sldId="1518"/>
            <ac:spMk id="13" creationId="{A1D0FD7C-410C-4011-A055-8DBDC900A296}"/>
          </ac:spMkLst>
        </pc:spChg>
        <pc:spChg chg="mod">
          <ac:chgData name="Aurelien Domont" userId="6da7715ce44349b3" providerId="LiveId" clId="{2A62666D-6989-4CB2-8820-ABCDF7674A2D}" dt="2021-09-27T00:15:28.562" v="392" actId="1035"/>
          <ac:spMkLst>
            <pc:docMk/>
            <pc:sldMk cId="3022188194" sldId="1518"/>
            <ac:spMk id="31" creationId="{A3302A29-CEE8-4EB0-95A3-C518EF474E4C}"/>
          </ac:spMkLst>
        </pc:spChg>
      </pc:sldChg>
      <pc:sldChg chg="del">
        <pc:chgData name="Aurelien Domont" userId="6da7715ce44349b3" providerId="LiveId" clId="{2A62666D-6989-4CB2-8820-ABCDF7674A2D}" dt="2021-09-27T02:04:16.950" v="2056" actId="47"/>
        <pc:sldMkLst>
          <pc:docMk/>
          <pc:sldMk cId="1480389636" sldId="1520"/>
        </pc:sldMkLst>
      </pc:sldChg>
      <pc:sldChg chg="del">
        <pc:chgData name="Aurelien Domont" userId="6da7715ce44349b3" providerId="LiveId" clId="{2A62666D-6989-4CB2-8820-ABCDF7674A2D}" dt="2021-09-27T02:04:16.950" v="2056" actId="47"/>
        <pc:sldMkLst>
          <pc:docMk/>
          <pc:sldMk cId="967495157" sldId="1521"/>
        </pc:sldMkLst>
      </pc:sldChg>
      <pc:sldChg chg="del">
        <pc:chgData name="Aurelien Domont" userId="6da7715ce44349b3" providerId="LiveId" clId="{2A62666D-6989-4CB2-8820-ABCDF7674A2D}" dt="2021-09-27T02:04:16.950" v="2056" actId="47"/>
        <pc:sldMkLst>
          <pc:docMk/>
          <pc:sldMk cId="960307196" sldId="1523"/>
        </pc:sldMkLst>
      </pc:sldChg>
      <pc:sldChg chg="del">
        <pc:chgData name="Aurelien Domont" userId="6da7715ce44349b3" providerId="LiveId" clId="{2A62666D-6989-4CB2-8820-ABCDF7674A2D}" dt="2021-09-27T02:04:16.950" v="2056" actId="47"/>
        <pc:sldMkLst>
          <pc:docMk/>
          <pc:sldMk cId="4130090600" sldId="1524"/>
        </pc:sldMkLst>
      </pc:sldChg>
      <pc:sldChg chg="del">
        <pc:chgData name="Aurelien Domont" userId="6da7715ce44349b3" providerId="LiveId" clId="{2A62666D-6989-4CB2-8820-ABCDF7674A2D}" dt="2021-09-27T02:04:16.950" v="2056" actId="47"/>
        <pc:sldMkLst>
          <pc:docMk/>
          <pc:sldMk cId="1165796835" sldId="1525"/>
        </pc:sldMkLst>
      </pc:sldChg>
      <pc:sldChg chg="del">
        <pc:chgData name="Aurelien Domont" userId="6da7715ce44349b3" providerId="LiveId" clId="{2A62666D-6989-4CB2-8820-ABCDF7674A2D}" dt="2021-09-27T02:04:16.950" v="2056" actId="47"/>
        <pc:sldMkLst>
          <pc:docMk/>
          <pc:sldMk cId="1452291353" sldId="1527"/>
        </pc:sldMkLst>
      </pc:sldChg>
      <pc:sldChg chg="modSp mod ord">
        <pc:chgData name="Aurelien Domont" userId="6da7715ce44349b3" providerId="LiveId" clId="{2A62666D-6989-4CB2-8820-ABCDF7674A2D}" dt="2021-09-27T00:16:39.782" v="409"/>
        <pc:sldMkLst>
          <pc:docMk/>
          <pc:sldMk cId="2544868271" sldId="1578"/>
        </pc:sldMkLst>
        <pc:graphicFrameChg chg="modGraphic">
          <ac:chgData name="Aurelien Domont" userId="6da7715ce44349b3" providerId="LiveId" clId="{2A62666D-6989-4CB2-8820-ABCDF7674A2D}" dt="2021-09-26T23:59:22.380" v="72" actId="20577"/>
          <ac:graphicFrameMkLst>
            <pc:docMk/>
            <pc:sldMk cId="2544868271" sldId="1578"/>
            <ac:graphicFrameMk id="8" creationId="{59F7F30A-7502-4F94-B486-472C0393EBBC}"/>
          </ac:graphicFrameMkLst>
        </pc:graphicFrameChg>
      </pc:sldChg>
      <pc:sldChg chg="del">
        <pc:chgData name="Aurelien Domont" userId="6da7715ce44349b3" providerId="LiveId" clId="{2A62666D-6989-4CB2-8820-ABCDF7674A2D}" dt="2021-09-27T00:06:31.936" v="140" actId="47"/>
        <pc:sldMkLst>
          <pc:docMk/>
          <pc:sldMk cId="4026207615" sldId="1580"/>
        </pc:sldMkLst>
      </pc:sldChg>
      <pc:sldChg chg="del">
        <pc:chgData name="Aurelien Domont" userId="6da7715ce44349b3" providerId="LiveId" clId="{2A62666D-6989-4CB2-8820-ABCDF7674A2D}" dt="2021-09-27T00:06:34.229" v="142" actId="47"/>
        <pc:sldMkLst>
          <pc:docMk/>
          <pc:sldMk cId="3923749969" sldId="1586"/>
        </pc:sldMkLst>
      </pc:sldChg>
      <pc:sldChg chg="del">
        <pc:chgData name="Aurelien Domont" userId="6da7715ce44349b3" providerId="LiveId" clId="{2A62666D-6989-4CB2-8820-ABCDF7674A2D}" dt="2021-09-27T00:06:36.694" v="144" actId="47"/>
        <pc:sldMkLst>
          <pc:docMk/>
          <pc:sldMk cId="1487773509" sldId="1588"/>
        </pc:sldMkLst>
      </pc:sldChg>
      <pc:sldChg chg="del">
        <pc:chgData name="Aurelien Domont" userId="6da7715ce44349b3" providerId="LiveId" clId="{2A62666D-6989-4CB2-8820-ABCDF7674A2D}" dt="2021-09-27T00:06:37.186" v="145" actId="47"/>
        <pc:sldMkLst>
          <pc:docMk/>
          <pc:sldMk cId="376968997" sldId="1589"/>
        </pc:sldMkLst>
      </pc:sldChg>
      <pc:sldChg chg="del">
        <pc:chgData name="Aurelien Domont" userId="6da7715ce44349b3" providerId="LiveId" clId="{2A62666D-6989-4CB2-8820-ABCDF7674A2D}" dt="2021-09-27T00:06:39.520" v="146" actId="47"/>
        <pc:sldMkLst>
          <pc:docMk/>
          <pc:sldMk cId="1297940579" sldId="1591"/>
        </pc:sldMkLst>
      </pc:sldChg>
      <pc:sldChg chg="del">
        <pc:chgData name="Aurelien Domont" userId="6da7715ce44349b3" providerId="LiveId" clId="{2A62666D-6989-4CB2-8820-ABCDF7674A2D}" dt="2021-09-27T00:06:40.552" v="147" actId="47"/>
        <pc:sldMkLst>
          <pc:docMk/>
          <pc:sldMk cId="506476100" sldId="1606"/>
        </pc:sldMkLst>
      </pc:sldChg>
      <pc:sldChg chg="modSp del mod">
        <pc:chgData name="Aurelien Domont" userId="6da7715ce44349b3" providerId="LiveId" clId="{2A62666D-6989-4CB2-8820-ABCDF7674A2D}" dt="2021-09-27T02:04:16.950" v="2056" actId="47"/>
        <pc:sldMkLst>
          <pc:docMk/>
          <pc:sldMk cId="2674311003" sldId="1609"/>
        </pc:sldMkLst>
        <pc:spChg chg="mod">
          <ac:chgData name="Aurelien Domont" userId="6da7715ce44349b3" providerId="LiveId" clId="{2A62666D-6989-4CB2-8820-ABCDF7674A2D}" dt="2021-09-27T00:06:20.160" v="138" actId="20577"/>
          <ac:spMkLst>
            <pc:docMk/>
            <pc:sldMk cId="2674311003" sldId="1609"/>
            <ac:spMk id="3" creationId="{5A344048-DBDE-413B-8AF9-F87D45AC158E}"/>
          </ac:spMkLst>
        </pc:spChg>
      </pc:sldChg>
      <pc:sldChg chg="del">
        <pc:chgData name="Aurelien Domont" userId="6da7715ce44349b3" providerId="LiveId" clId="{2A62666D-6989-4CB2-8820-ABCDF7674A2D}" dt="2021-09-27T00:06:24.808" v="139" actId="47"/>
        <pc:sldMkLst>
          <pc:docMk/>
          <pc:sldMk cId="43488642" sldId="1610"/>
        </pc:sldMkLst>
      </pc:sldChg>
      <pc:sldChg chg="del">
        <pc:chgData name="Aurelien Domont" userId="6da7715ce44349b3" providerId="LiveId" clId="{2A62666D-6989-4CB2-8820-ABCDF7674A2D}" dt="2021-09-27T00:06:32.936" v="141" actId="47"/>
        <pc:sldMkLst>
          <pc:docMk/>
          <pc:sldMk cId="1216089583" sldId="1611"/>
        </pc:sldMkLst>
      </pc:sldChg>
      <pc:sldChg chg="del">
        <pc:chgData name="Aurelien Domont" userId="6da7715ce44349b3" providerId="LiveId" clId="{2A62666D-6989-4CB2-8820-ABCDF7674A2D}" dt="2021-09-27T00:06:34.970" v="143" actId="47"/>
        <pc:sldMkLst>
          <pc:docMk/>
          <pc:sldMk cId="328300769" sldId="1612"/>
        </pc:sldMkLst>
      </pc:sldChg>
      <pc:sldChg chg="del">
        <pc:chgData name="Aurelien Domont" userId="6da7715ce44349b3" providerId="LiveId" clId="{2A62666D-6989-4CB2-8820-ABCDF7674A2D}" dt="2021-09-27T00:06:41.664" v="148" actId="47"/>
        <pc:sldMkLst>
          <pc:docMk/>
          <pc:sldMk cId="3764257133" sldId="1613"/>
        </pc:sldMkLst>
      </pc:sldChg>
      <pc:sldChg chg="del">
        <pc:chgData name="Aurelien Domont" userId="6da7715ce44349b3" providerId="LiveId" clId="{2A62666D-6989-4CB2-8820-ABCDF7674A2D}" dt="2021-09-27T00:06:42.537" v="149" actId="47"/>
        <pc:sldMkLst>
          <pc:docMk/>
          <pc:sldMk cId="3314226361" sldId="1614"/>
        </pc:sldMkLst>
      </pc:sldChg>
      <pc:sldChg chg="del">
        <pc:chgData name="Aurelien Domont" userId="6da7715ce44349b3" providerId="LiveId" clId="{2A62666D-6989-4CB2-8820-ABCDF7674A2D}" dt="2021-09-27T00:06:43.031" v="150" actId="47"/>
        <pc:sldMkLst>
          <pc:docMk/>
          <pc:sldMk cId="3186569085" sldId="1615"/>
        </pc:sldMkLst>
      </pc:sldChg>
      <pc:sldChg chg="del">
        <pc:chgData name="Aurelien Domont" userId="6da7715ce44349b3" providerId="LiveId" clId="{2A62666D-6989-4CB2-8820-ABCDF7674A2D}" dt="2021-09-27T00:06:43.461" v="151" actId="47"/>
        <pc:sldMkLst>
          <pc:docMk/>
          <pc:sldMk cId="214518961" sldId="1616"/>
        </pc:sldMkLst>
      </pc:sldChg>
      <pc:sldChg chg="del">
        <pc:chgData name="Aurelien Domont" userId="6da7715ce44349b3" providerId="LiveId" clId="{2A62666D-6989-4CB2-8820-ABCDF7674A2D}" dt="2021-09-27T00:06:44.252" v="152" actId="47"/>
        <pc:sldMkLst>
          <pc:docMk/>
          <pc:sldMk cId="1668295803" sldId="1617"/>
        </pc:sldMkLst>
      </pc:sldChg>
      <pc:sldChg chg="del">
        <pc:chgData name="Aurelien Domont" userId="6da7715ce44349b3" providerId="LiveId" clId="{2A62666D-6989-4CB2-8820-ABCDF7674A2D}" dt="2021-09-27T02:04:16.950" v="2056" actId="47"/>
        <pc:sldMkLst>
          <pc:docMk/>
          <pc:sldMk cId="2182399182" sldId="1618"/>
        </pc:sldMkLst>
      </pc:sldChg>
      <pc:sldChg chg="del">
        <pc:chgData name="Aurelien Domont" userId="6da7715ce44349b3" providerId="LiveId" clId="{2A62666D-6989-4CB2-8820-ABCDF7674A2D}" dt="2021-09-27T02:04:16.950" v="2056" actId="47"/>
        <pc:sldMkLst>
          <pc:docMk/>
          <pc:sldMk cId="963910674" sldId="1619"/>
        </pc:sldMkLst>
      </pc:sldChg>
      <pc:sldChg chg="del">
        <pc:chgData name="Aurelien Domont" userId="6da7715ce44349b3" providerId="LiveId" clId="{2A62666D-6989-4CB2-8820-ABCDF7674A2D}" dt="2021-09-27T02:04:16.950" v="2056" actId="47"/>
        <pc:sldMkLst>
          <pc:docMk/>
          <pc:sldMk cId="3154951243" sldId="1620"/>
        </pc:sldMkLst>
      </pc:sldChg>
      <pc:sldChg chg="del">
        <pc:chgData name="Aurelien Domont" userId="6da7715ce44349b3" providerId="LiveId" clId="{2A62666D-6989-4CB2-8820-ABCDF7674A2D}" dt="2021-09-27T02:04:16.950" v="2056" actId="47"/>
        <pc:sldMkLst>
          <pc:docMk/>
          <pc:sldMk cId="1313856124" sldId="1621"/>
        </pc:sldMkLst>
      </pc:sldChg>
      <pc:sldChg chg="del">
        <pc:chgData name="Aurelien Domont" userId="6da7715ce44349b3" providerId="LiveId" clId="{2A62666D-6989-4CB2-8820-ABCDF7674A2D}" dt="2021-09-27T02:04:16.950" v="2056" actId="47"/>
        <pc:sldMkLst>
          <pc:docMk/>
          <pc:sldMk cId="2306618664" sldId="1622"/>
        </pc:sldMkLst>
      </pc:sldChg>
      <pc:sldChg chg="del">
        <pc:chgData name="Aurelien Domont" userId="6da7715ce44349b3" providerId="LiveId" clId="{2A62666D-6989-4CB2-8820-ABCDF7674A2D}" dt="2021-09-27T02:04:16.950" v="2056" actId="47"/>
        <pc:sldMkLst>
          <pc:docMk/>
          <pc:sldMk cId="3913587687" sldId="1623"/>
        </pc:sldMkLst>
      </pc:sldChg>
      <pc:sldChg chg="del">
        <pc:chgData name="Aurelien Domont" userId="6da7715ce44349b3" providerId="LiveId" clId="{2A62666D-6989-4CB2-8820-ABCDF7674A2D}" dt="2021-09-27T02:04:16.950" v="2056" actId="47"/>
        <pc:sldMkLst>
          <pc:docMk/>
          <pc:sldMk cId="798083677" sldId="1626"/>
        </pc:sldMkLst>
      </pc:sldChg>
      <pc:sldChg chg="del">
        <pc:chgData name="Aurelien Domont" userId="6da7715ce44349b3" providerId="LiveId" clId="{2A62666D-6989-4CB2-8820-ABCDF7674A2D}" dt="2021-09-27T02:04:16.950" v="2056" actId="47"/>
        <pc:sldMkLst>
          <pc:docMk/>
          <pc:sldMk cId="2979720253" sldId="1627"/>
        </pc:sldMkLst>
      </pc:sldChg>
      <pc:sldChg chg="del">
        <pc:chgData name="Aurelien Domont" userId="6da7715ce44349b3" providerId="LiveId" clId="{2A62666D-6989-4CB2-8820-ABCDF7674A2D}" dt="2021-09-27T02:04:16.950" v="2056" actId="47"/>
        <pc:sldMkLst>
          <pc:docMk/>
          <pc:sldMk cId="2419878592" sldId="1628"/>
        </pc:sldMkLst>
      </pc:sldChg>
      <pc:sldChg chg="del">
        <pc:chgData name="Aurelien Domont" userId="6da7715ce44349b3" providerId="LiveId" clId="{2A62666D-6989-4CB2-8820-ABCDF7674A2D}" dt="2021-09-27T02:04:16.950" v="2056" actId="47"/>
        <pc:sldMkLst>
          <pc:docMk/>
          <pc:sldMk cId="1249621994" sldId="1630"/>
        </pc:sldMkLst>
      </pc:sldChg>
      <pc:sldChg chg="del">
        <pc:chgData name="Aurelien Domont" userId="6da7715ce44349b3" providerId="LiveId" clId="{2A62666D-6989-4CB2-8820-ABCDF7674A2D}" dt="2021-09-27T02:04:16.950" v="2056" actId="47"/>
        <pc:sldMkLst>
          <pc:docMk/>
          <pc:sldMk cId="2863617815" sldId="1633"/>
        </pc:sldMkLst>
      </pc:sldChg>
      <pc:sldChg chg="del">
        <pc:chgData name="Aurelien Domont" userId="6da7715ce44349b3" providerId="LiveId" clId="{2A62666D-6989-4CB2-8820-ABCDF7674A2D}" dt="2021-09-27T02:04:16.950" v="2056" actId="47"/>
        <pc:sldMkLst>
          <pc:docMk/>
          <pc:sldMk cId="1409589530" sldId="1638"/>
        </pc:sldMkLst>
      </pc:sldChg>
      <pc:sldChg chg="del">
        <pc:chgData name="Aurelien Domont" userId="6da7715ce44349b3" providerId="LiveId" clId="{2A62666D-6989-4CB2-8820-ABCDF7674A2D}" dt="2021-09-27T02:04:16.950" v="2056" actId="47"/>
        <pc:sldMkLst>
          <pc:docMk/>
          <pc:sldMk cId="215688291" sldId="1648"/>
        </pc:sldMkLst>
      </pc:sldChg>
      <pc:sldChg chg="del">
        <pc:chgData name="Aurelien Domont" userId="6da7715ce44349b3" providerId="LiveId" clId="{2A62666D-6989-4CB2-8820-ABCDF7674A2D}" dt="2021-09-27T02:04:16.950" v="2056" actId="47"/>
        <pc:sldMkLst>
          <pc:docMk/>
          <pc:sldMk cId="4112306265" sldId="1650"/>
        </pc:sldMkLst>
      </pc:sldChg>
      <pc:sldChg chg="del">
        <pc:chgData name="Aurelien Domont" userId="6da7715ce44349b3" providerId="LiveId" clId="{2A62666D-6989-4CB2-8820-ABCDF7674A2D}" dt="2021-09-27T02:04:16.950" v="2056" actId="47"/>
        <pc:sldMkLst>
          <pc:docMk/>
          <pc:sldMk cId="319675295" sldId="1661"/>
        </pc:sldMkLst>
      </pc:sldChg>
      <pc:sldChg chg="del">
        <pc:chgData name="Aurelien Domont" userId="6da7715ce44349b3" providerId="LiveId" clId="{2A62666D-6989-4CB2-8820-ABCDF7674A2D}" dt="2021-09-27T02:04:16.950" v="2056" actId="47"/>
        <pc:sldMkLst>
          <pc:docMk/>
          <pc:sldMk cId="580344784" sldId="1662"/>
        </pc:sldMkLst>
      </pc:sldChg>
      <pc:sldChg chg="addSp modSp new del mod">
        <pc:chgData name="Aurelien Domont" userId="6da7715ce44349b3" providerId="LiveId" clId="{2A62666D-6989-4CB2-8820-ABCDF7674A2D}" dt="2021-09-27T02:04:16.950" v="2056" actId="47"/>
        <pc:sldMkLst>
          <pc:docMk/>
          <pc:sldMk cId="2487569487" sldId="1663"/>
        </pc:sldMkLst>
        <pc:spChg chg="add mod">
          <ac:chgData name="Aurelien Domont" userId="6da7715ce44349b3" providerId="LiveId" clId="{2A62666D-6989-4CB2-8820-ABCDF7674A2D}" dt="2021-09-27T00:20:33.202" v="413" actId="13822"/>
          <ac:spMkLst>
            <pc:docMk/>
            <pc:sldMk cId="2487569487" sldId="1663"/>
            <ac:spMk id="3" creationId="{7193BE93-3A49-4D17-9A4A-4007F43B937A}"/>
          </ac:spMkLst>
        </pc:spChg>
      </pc:sldChg>
      <pc:sldChg chg="modSp add mod">
        <pc:chgData name="Aurelien Domont" userId="6da7715ce44349b3" providerId="LiveId" clId="{2A62666D-6989-4CB2-8820-ABCDF7674A2D}" dt="2021-09-27T02:16:29.244" v="2063" actId="20577"/>
        <pc:sldMkLst>
          <pc:docMk/>
          <pc:sldMk cId="2062011652" sldId="1664"/>
        </pc:sldMkLst>
        <pc:spChg chg="mod">
          <ac:chgData name="Aurelien Domont" userId="6da7715ce44349b3" providerId="LiveId" clId="{2A62666D-6989-4CB2-8820-ABCDF7674A2D}" dt="2021-09-27T02:16:29.244" v="2063" actId="20577"/>
          <ac:spMkLst>
            <pc:docMk/>
            <pc:sldMk cId="2062011652" sldId="1664"/>
            <ac:spMk id="2" creationId="{406113FD-AA7D-4249-90D7-70AF85BE48E1}"/>
          </ac:spMkLst>
        </pc:spChg>
      </pc:sldChg>
      <pc:sldChg chg="addSp delSp modSp add del mod">
        <pc:chgData name="Aurelien Domont" userId="6da7715ce44349b3" providerId="LiveId" clId="{2A62666D-6989-4CB2-8820-ABCDF7674A2D}" dt="2021-09-27T02:15:54.870" v="2057" actId="2696"/>
        <pc:sldMkLst>
          <pc:docMk/>
          <pc:sldMk cId="2967992418" sldId="1664"/>
        </pc:sldMkLst>
        <pc:spChg chg="mod">
          <ac:chgData name="Aurelien Domont" userId="6da7715ce44349b3" providerId="LiveId" clId="{2A62666D-6989-4CB2-8820-ABCDF7674A2D}" dt="2021-09-27T00:22:49.142" v="491" actId="5793"/>
          <ac:spMkLst>
            <pc:docMk/>
            <pc:sldMk cId="2967992418" sldId="1664"/>
            <ac:spMk id="2" creationId="{406113FD-AA7D-4249-90D7-70AF85BE48E1}"/>
          </ac:spMkLst>
        </pc:spChg>
        <pc:spChg chg="mod">
          <ac:chgData name="Aurelien Domont" userId="6da7715ce44349b3" providerId="LiveId" clId="{2A62666D-6989-4CB2-8820-ABCDF7674A2D}" dt="2021-09-27T00:23:19.633" v="493" actId="207"/>
          <ac:spMkLst>
            <pc:docMk/>
            <pc:sldMk cId="2967992418" sldId="1664"/>
            <ac:spMk id="8" creationId="{3A91848B-290C-4C69-A598-36F8400B8200}"/>
          </ac:spMkLst>
        </pc:spChg>
        <pc:spChg chg="mod">
          <ac:chgData name="Aurelien Domont" userId="6da7715ce44349b3" providerId="LiveId" clId="{2A62666D-6989-4CB2-8820-ABCDF7674A2D}" dt="2021-09-27T00:23:15.208" v="492" actId="207"/>
          <ac:spMkLst>
            <pc:docMk/>
            <pc:sldMk cId="2967992418" sldId="1664"/>
            <ac:spMk id="10" creationId="{2ABA8B96-1EEE-4727-91A5-EB38D2FABD88}"/>
          </ac:spMkLst>
        </pc:spChg>
        <pc:spChg chg="mod">
          <ac:chgData name="Aurelien Domont" userId="6da7715ce44349b3" providerId="LiveId" clId="{2A62666D-6989-4CB2-8820-ABCDF7674A2D}" dt="2021-09-27T00:23:15.208" v="492" actId="207"/>
          <ac:spMkLst>
            <pc:docMk/>
            <pc:sldMk cId="2967992418" sldId="1664"/>
            <ac:spMk id="11" creationId="{3DC22AB9-E770-44AD-A85E-9D2C1753FB94}"/>
          </ac:spMkLst>
        </pc:spChg>
        <pc:spChg chg="del">
          <ac:chgData name="Aurelien Domont" userId="6da7715ce44349b3" providerId="LiveId" clId="{2A62666D-6989-4CB2-8820-ABCDF7674A2D}" dt="2021-09-27T01:50:35.088" v="1702" actId="478"/>
          <ac:spMkLst>
            <pc:docMk/>
            <pc:sldMk cId="2967992418" sldId="1664"/>
            <ac:spMk id="13" creationId="{47621BF3-D9C4-44A1-B211-35979B848451}"/>
          </ac:spMkLst>
        </pc:spChg>
        <pc:spChg chg="add mod">
          <ac:chgData name="Aurelien Domont" userId="6da7715ce44349b3" providerId="LiveId" clId="{2A62666D-6989-4CB2-8820-ABCDF7674A2D}" dt="2021-09-27T01:04:43.157" v="1083"/>
          <ac:spMkLst>
            <pc:docMk/>
            <pc:sldMk cId="2967992418" sldId="1664"/>
            <ac:spMk id="15" creationId="{8E810C31-C976-4234-88C5-DCF0F0D4B6B4}"/>
          </ac:spMkLst>
        </pc:spChg>
        <pc:cxnChg chg="del">
          <ac:chgData name="Aurelien Domont" userId="6da7715ce44349b3" providerId="LiveId" clId="{2A62666D-6989-4CB2-8820-ABCDF7674A2D}" dt="2021-09-27T01:50:35.088" v="1702" actId="478"/>
          <ac:cxnSpMkLst>
            <pc:docMk/>
            <pc:sldMk cId="2967992418" sldId="1664"/>
            <ac:cxnSpMk id="14" creationId="{5C2DA721-7B20-48AF-B602-2D9F683B9FCD}"/>
          </ac:cxnSpMkLst>
        </pc:cxnChg>
      </pc:sldChg>
      <pc:sldChg chg="add del">
        <pc:chgData name="Aurelien Domont" userId="6da7715ce44349b3" providerId="LiveId" clId="{2A62666D-6989-4CB2-8820-ABCDF7674A2D}" dt="2021-09-27T02:04:16.950" v="2056" actId="47"/>
        <pc:sldMkLst>
          <pc:docMk/>
          <pc:sldMk cId="3729584083" sldId="1665"/>
        </pc:sldMkLst>
      </pc:sldChg>
      <pc:sldChg chg="add del">
        <pc:chgData name="Aurelien Domont" userId="6da7715ce44349b3" providerId="LiveId" clId="{2A62666D-6989-4CB2-8820-ABCDF7674A2D}" dt="2021-09-27T02:04:16.950" v="2056" actId="47"/>
        <pc:sldMkLst>
          <pc:docMk/>
          <pc:sldMk cId="597148919" sldId="1666"/>
        </pc:sldMkLst>
      </pc:sldChg>
      <pc:sldChg chg="add">
        <pc:chgData name="Aurelien Domont" userId="6da7715ce44349b3" providerId="LiveId" clId="{2A62666D-6989-4CB2-8820-ABCDF7674A2D}" dt="2021-09-27T02:15:57.334" v="2058"/>
        <pc:sldMkLst>
          <pc:docMk/>
          <pc:sldMk cId="77613189" sldId="1667"/>
        </pc:sldMkLst>
      </pc:sldChg>
      <pc:sldChg chg="addSp delSp modSp add del mod">
        <pc:chgData name="Aurelien Domont" userId="6da7715ce44349b3" providerId="LiveId" clId="{2A62666D-6989-4CB2-8820-ABCDF7674A2D}" dt="2021-09-27T02:15:54.870" v="2057" actId="2696"/>
        <pc:sldMkLst>
          <pc:docMk/>
          <pc:sldMk cId="2013184782" sldId="1667"/>
        </pc:sldMkLst>
        <pc:spChg chg="mod">
          <ac:chgData name="Aurelien Domont" userId="6da7715ce44349b3" providerId="LiveId" clId="{2A62666D-6989-4CB2-8820-ABCDF7674A2D}" dt="2021-09-27T01:09:24.186" v="1186" actId="20577"/>
          <ac:spMkLst>
            <pc:docMk/>
            <pc:sldMk cId="2013184782" sldId="1667"/>
            <ac:spMk id="2" creationId="{406113FD-AA7D-4249-90D7-70AF85BE48E1}"/>
          </ac:spMkLst>
        </pc:spChg>
        <pc:spChg chg="add mod">
          <ac:chgData name="Aurelien Domont" userId="6da7715ce44349b3" providerId="LiveId" clId="{2A62666D-6989-4CB2-8820-ABCDF7674A2D}" dt="2021-09-27T01:24:37.205" v="1238" actId="20577"/>
          <ac:spMkLst>
            <pc:docMk/>
            <pc:sldMk cId="2013184782" sldId="1667"/>
            <ac:spMk id="5" creationId="{242AC9B4-68C5-4DF9-9638-19FFA3DF9116}"/>
          </ac:spMkLst>
        </pc:spChg>
        <pc:spChg chg="add mod">
          <ac:chgData name="Aurelien Domont" userId="6da7715ce44349b3" providerId="LiveId" clId="{2A62666D-6989-4CB2-8820-ABCDF7674A2D}" dt="2021-09-27T01:26:23.324" v="1276" actId="403"/>
          <ac:spMkLst>
            <pc:docMk/>
            <pc:sldMk cId="2013184782" sldId="1667"/>
            <ac:spMk id="6" creationId="{88A1E4A5-608D-434E-804E-10909F7E720F}"/>
          </ac:spMkLst>
        </pc:spChg>
        <pc:spChg chg="add mod">
          <ac:chgData name="Aurelien Domont" userId="6da7715ce44349b3" providerId="LiveId" clId="{2A62666D-6989-4CB2-8820-ABCDF7674A2D}" dt="2021-09-27T01:25:07.971" v="1254" actId="20577"/>
          <ac:spMkLst>
            <pc:docMk/>
            <pc:sldMk cId="2013184782" sldId="1667"/>
            <ac:spMk id="7" creationId="{9B62E89C-8578-4DF7-9108-1F09351224B3}"/>
          </ac:spMkLst>
        </pc:spChg>
        <pc:spChg chg="add mod">
          <ac:chgData name="Aurelien Domont" userId="6da7715ce44349b3" providerId="LiveId" clId="{2A62666D-6989-4CB2-8820-ABCDF7674A2D}" dt="2021-09-27T01:26:23.324" v="1276" actId="403"/>
          <ac:spMkLst>
            <pc:docMk/>
            <pc:sldMk cId="2013184782" sldId="1667"/>
            <ac:spMk id="8" creationId="{79623A21-7C38-4580-B4B4-5E3BCC5A10CA}"/>
          </ac:spMkLst>
        </pc:spChg>
        <pc:spChg chg="add mod">
          <ac:chgData name="Aurelien Domont" userId="6da7715ce44349b3" providerId="LiveId" clId="{2A62666D-6989-4CB2-8820-ABCDF7674A2D}" dt="2021-09-27T01:25:27.634" v="1263" actId="20577"/>
          <ac:spMkLst>
            <pc:docMk/>
            <pc:sldMk cId="2013184782" sldId="1667"/>
            <ac:spMk id="9" creationId="{F62416B9-89C2-4F4D-833F-7972D82E49D7}"/>
          </ac:spMkLst>
        </pc:spChg>
        <pc:spChg chg="add mod">
          <ac:chgData name="Aurelien Domont" userId="6da7715ce44349b3" providerId="LiveId" clId="{2A62666D-6989-4CB2-8820-ABCDF7674A2D}" dt="2021-09-27T01:26:23.324" v="1276" actId="403"/>
          <ac:spMkLst>
            <pc:docMk/>
            <pc:sldMk cId="2013184782" sldId="1667"/>
            <ac:spMk id="10" creationId="{1C14A387-B895-4065-AB3D-2557EC617B75}"/>
          </ac:spMkLst>
        </pc:spChg>
        <pc:spChg chg="add mod">
          <ac:chgData name="Aurelien Domont" userId="6da7715ce44349b3" providerId="LiveId" clId="{2A62666D-6989-4CB2-8820-ABCDF7674A2D}" dt="2021-09-27T01:23:55.262" v="1205"/>
          <ac:spMkLst>
            <pc:docMk/>
            <pc:sldMk cId="2013184782" sldId="1667"/>
            <ac:spMk id="11" creationId="{DCB0798B-2F2D-451A-B84D-D038E25520BB}"/>
          </ac:spMkLst>
        </pc:spChg>
        <pc:spChg chg="add mod">
          <ac:chgData name="Aurelien Domont" userId="6da7715ce44349b3" providerId="LiveId" clId="{2A62666D-6989-4CB2-8820-ABCDF7674A2D}" dt="2021-09-27T01:23:55.262" v="1205"/>
          <ac:spMkLst>
            <pc:docMk/>
            <pc:sldMk cId="2013184782" sldId="1667"/>
            <ac:spMk id="12" creationId="{62B31576-9ED1-4E36-A338-5A9D5BF965CB}"/>
          </ac:spMkLst>
        </pc:spChg>
        <pc:spChg chg="add del mod">
          <ac:chgData name="Aurelien Domont" userId="6da7715ce44349b3" providerId="LiveId" clId="{2A62666D-6989-4CB2-8820-ABCDF7674A2D}" dt="2021-09-27T01:31:10.786" v="1278" actId="478"/>
          <ac:spMkLst>
            <pc:docMk/>
            <pc:sldMk cId="2013184782" sldId="1667"/>
            <ac:spMk id="13" creationId="{4B634DAB-BBCC-40F1-AA32-2F9EE063436C}"/>
          </ac:spMkLst>
        </pc:spChg>
        <pc:spChg chg="add mod">
          <ac:chgData name="Aurelien Domont" userId="6da7715ce44349b3" providerId="LiveId" clId="{2A62666D-6989-4CB2-8820-ABCDF7674A2D}" dt="2021-09-27T01:33:14.197" v="1342" actId="14100"/>
          <ac:spMkLst>
            <pc:docMk/>
            <pc:sldMk cId="2013184782" sldId="1667"/>
            <ac:spMk id="14" creationId="{D4E4F1CC-4C45-4F5D-8323-65D816F03C5F}"/>
          </ac:spMkLst>
        </pc:spChg>
        <pc:spChg chg="del mod">
          <ac:chgData name="Aurelien Domont" userId="6da7715ce44349b3" providerId="LiveId" clId="{2A62666D-6989-4CB2-8820-ABCDF7674A2D}" dt="2021-09-27T01:25:24.187" v="1258" actId="478"/>
          <ac:spMkLst>
            <pc:docMk/>
            <pc:sldMk cId="2013184782" sldId="1667"/>
            <ac:spMk id="39" creationId="{140771DB-FD49-4831-913D-086C15AC661A}"/>
          </ac:spMkLst>
        </pc:spChg>
        <pc:graphicFrameChg chg="del">
          <ac:chgData name="Aurelien Domont" userId="6da7715ce44349b3" providerId="LiveId" clId="{2A62666D-6989-4CB2-8820-ABCDF7674A2D}" dt="2021-09-27T01:10:28.248" v="1204" actId="478"/>
          <ac:graphicFrameMkLst>
            <pc:docMk/>
            <pc:sldMk cId="2013184782" sldId="1667"/>
            <ac:graphicFrameMk id="38" creationId="{1C378C23-3B1B-4476-BF4D-E1645B91420C}"/>
          </ac:graphicFrameMkLst>
        </pc:graphicFrameChg>
        <pc:picChg chg="add mod">
          <ac:chgData name="Aurelien Domont" userId="6da7715ce44349b3" providerId="LiveId" clId="{2A62666D-6989-4CB2-8820-ABCDF7674A2D}" dt="2021-09-27T01:31:37.246" v="1283" actId="1037"/>
          <ac:picMkLst>
            <pc:docMk/>
            <pc:sldMk cId="2013184782" sldId="1667"/>
            <ac:picMk id="15" creationId="{3E2A4A21-AF8A-41F5-A254-441351661E6A}"/>
          </ac:picMkLst>
        </pc:picChg>
      </pc:sldChg>
      <pc:sldChg chg="add">
        <pc:chgData name="Aurelien Domont" userId="6da7715ce44349b3" providerId="LiveId" clId="{2A62666D-6989-4CB2-8820-ABCDF7674A2D}" dt="2021-09-27T02:15:57.334" v="2058"/>
        <pc:sldMkLst>
          <pc:docMk/>
          <pc:sldMk cId="879329618" sldId="1668"/>
        </pc:sldMkLst>
      </pc:sldChg>
      <pc:sldChg chg="addSp delSp modSp add del mod">
        <pc:chgData name="Aurelien Domont" userId="6da7715ce44349b3" providerId="LiveId" clId="{2A62666D-6989-4CB2-8820-ABCDF7674A2D}" dt="2021-09-27T02:15:54.870" v="2057" actId="2696"/>
        <pc:sldMkLst>
          <pc:docMk/>
          <pc:sldMk cId="1657704086" sldId="1668"/>
        </pc:sldMkLst>
        <pc:spChg chg="mod">
          <ac:chgData name="Aurelien Domont" userId="6da7715ce44349b3" providerId="LiveId" clId="{2A62666D-6989-4CB2-8820-ABCDF7674A2D}" dt="2021-09-27T01:34:47.538" v="1472"/>
          <ac:spMkLst>
            <pc:docMk/>
            <pc:sldMk cId="1657704086" sldId="1668"/>
            <ac:spMk id="2" creationId="{406113FD-AA7D-4249-90D7-70AF85BE48E1}"/>
          </ac:spMkLst>
        </pc:spChg>
        <pc:spChg chg="del">
          <ac:chgData name="Aurelien Domont" userId="6da7715ce44349b3" providerId="LiveId" clId="{2A62666D-6989-4CB2-8820-ABCDF7674A2D}" dt="2021-09-27T01:34:50.347" v="1473" actId="478"/>
          <ac:spMkLst>
            <pc:docMk/>
            <pc:sldMk cId="1657704086" sldId="1668"/>
            <ac:spMk id="5" creationId="{242AC9B4-68C5-4DF9-9638-19FFA3DF9116}"/>
          </ac:spMkLst>
        </pc:spChg>
        <pc:spChg chg="del">
          <ac:chgData name="Aurelien Domont" userId="6da7715ce44349b3" providerId="LiveId" clId="{2A62666D-6989-4CB2-8820-ABCDF7674A2D}" dt="2021-09-27T01:34:50.347" v="1473" actId="478"/>
          <ac:spMkLst>
            <pc:docMk/>
            <pc:sldMk cId="1657704086" sldId="1668"/>
            <ac:spMk id="6" creationId="{88A1E4A5-608D-434E-804E-10909F7E720F}"/>
          </ac:spMkLst>
        </pc:spChg>
        <pc:spChg chg="del">
          <ac:chgData name="Aurelien Domont" userId="6da7715ce44349b3" providerId="LiveId" clId="{2A62666D-6989-4CB2-8820-ABCDF7674A2D}" dt="2021-09-27T01:34:50.347" v="1473" actId="478"/>
          <ac:spMkLst>
            <pc:docMk/>
            <pc:sldMk cId="1657704086" sldId="1668"/>
            <ac:spMk id="7" creationId="{9B62E89C-8578-4DF7-9108-1F09351224B3}"/>
          </ac:spMkLst>
        </pc:spChg>
        <pc:spChg chg="del">
          <ac:chgData name="Aurelien Domont" userId="6da7715ce44349b3" providerId="LiveId" clId="{2A62666D-6989-4CB2-8820-ABCDF7674A2D}" dt="2021-09-27T01:34:50.347" v="1473" actId="478"/>
          <ac:spMkLst>
            <pc:docMk/>
            <pc:sldMk cId="1657704086" sldId="1668"/>
            <ac:spMk id="8" creationId="{79623A21-7C38-4580-B4B4-5E3BCC5A10CA}"/>
          </ac:spMkLst>
        </pc:spChg>
        <pc:spChg chg="del">
          <ac:chgData name="Aurelien Domont" userId="6da7715ce44349b3" providerId="LiveId" clId="{2A62666D-6989-4CB2-8820-ABCDF7674A2D}" dt="2021-09-27T01:34:50.347" v="1473" actId="478"/>
          <ac:spMkLst>
            <pc:docMk/>
            <pc:sldMk cId="1657704086" sldId="1668"/>
            <ac:spMk id="9" creationId="{F62416B9-89C2-4F4D-833F-7972D82E49D7}"/>
          </ac:spMkLst>
        </pc:spChg>
        <pc:spChg chg="del">
          <ac:chgData name="Aurelien Domont" userId="6da7715ce44349b3" providerId="LiveId" clId="{2A62666D-6989-4CB2-8820-ABCDF7674A2D}" dt="2021-09-27T01:34:50.347" v="1473" actId="478"/>
          <ac:spMkLst>
            <pc:docMk/>
            <pc:sldMk cId="1657704086" sldId="1668"/>
            <ac:spMk id="10" creationId="{1C14A387-B895-4065-AB3D-2557EC617B75}"/>
          </ac:spMkLst>
        </pc:spChg>
        <pc:spChg chg="del">
          <ac:chgData name="Aurelien Domont" userId="6da7715ce44349b3" providerId="LiveId" clId="{2A62666D-6989-4CB2-8820-ABCDF7674A2D}" dt="2021-09-27T01:34:50.347" v="1473" actId="478"/>
          <ac:spMkLst>
            <pc:docMk/>
            <pc:sldMk cId="1657704086" sldId="1668"/>
            <ac:spMk id="11" creationId="{DCB0798B-2F2D-451A-B84D-D038E25520BB}"/>
          </ac:spMkLst>
        </pc:spChg>
        <pc:spChg chg="del">
          <ac:chgData name="Aurelien Domont" userId="6da7715ce44349b3" providerId="LiveId" clId="{2A62666D-6989-4CB2-8820-ABCDF7674A2D}" dt="2021-09-27T01:34:50.347" v="1473" actId="478"/>
          <ac:spMkLst>
            <pc:docMk/>
            <pc:sldMk cId="1657704086" sldId="1668"/>
            <ac:spMk id="12" creationId="{62B31576-9ED1-4E36-A338-5A9D5BF965CB}"/>
          </ac:spMkLst>
        </pc:spChg>
        <pc:picChg chg="add mod">
          <ac:chgData name="Aurelien Domont" userId="6da7715ce44349b3" providerId="LiveId" clId="{2A62666D-6989-4CB2-8820-ABCDF7674A2D}" dt="2021-09-27T01:35:04.382" v="1476" actId="1076"/>
          <ac:picMkLst>
            <pc:docMk/>
            <pc:sldMk cId="1657704086" sldId="1668"/>
            <ac:picMk id="3" creationId="{2D8FBA93-4CC7-4498-B414-B3574F969A87}"/>
          </ac:picMkLst>
        </pc:picChg>
      </pc:sldChg>
      <pc:sldChg chg="addSp delSp modSp add del mod">
        <pc:chgData name="Aurelien Domont" userId="6da7715ce44349b3" providerId="LiveId" clId="{2A62666D-6989-4CB2-8820-ABCDF7674A2D}" dt="2021-09-27T02:15:54.870" v="2057" actId="2696"/>
        <pc:sldMkLst>
          <pc:docMk/>
          <pc:sldMk cId="883724670" sldId="1669"/>
        </pc:sldMkLst>
        <pc:spChg chg="mod">
          <ac:chgData name="Aurelien Domont" userId="6da7715ce44349b3" providerId="LiveId" clId="{2A62666D-6989-4CB2-8820-ABCDF7674A2D}" dt="2021-09-27T01:49:03.354" v="1661" actId="313"/>
          <ac:spMkLst>
            <pc:docMk/>
            <pc:sldMk cId="883724670" sldId="1669"/>
            <ac:spMk id="2" creationId="{406113FD-AA7D-4249-90D7-70AF85BE48E1}"/>
          </ac:spMkLst>
        </pc:spChg>
        <pc:spChg chg="add mod">
          <ac:chgData name="Aurelien Domont" userId="6da7715ce44349b3" providerId="LiveId" clId="{2A62666D-6989-4CB2-8820-ABCDF7674A2D}" dt="2021-09-27T01:47:50.192" v="1563"/>
          <ac:spMkLst>
            <pc:docMk/>
            <pc:sldMk cId="883724670" sldId="1669"/>
            <ac:spMk id="6" creationId="{1C45C16A-D665-4317-95AF-94A2904BE16A}"/>
          </ac:spMkLst>
        </pc:spChg>
        <pc:spChg chg="add mod">
          <ac:chgData name="Aurelien Domont" userId="6da7715ce44349b3" providerId="LiveId" clId="{2A62666D-6989-4CB2-8820-ABCDF7674A2D}" dt="2021-09-27T01:47:50.192" v="1563"/>
          <ac:spMkLst>
            <pc:docMk/>
            <pc:sldMk cId="883724670" sldId="1669"/>
            <ac:spMk id="7" creationId="{DA680E79-8B86-4EE9-BA71-A1D390F98700}"/>
          </ac:spMkLst>
        </pc:spChg>
        <pc:spChg chg="add mod">
          <ac:chgData name="Aurelien Domont" userId="6da7715ce44349b3" providerId="LiveId" clId="{2A62666D-6989-4CB2-8820-ABCDF7674A2D}" dt="2021-09-27T01:47:50.192" v="1563"/>
          <ac:spMkLst>
            <pc:docMk/>
            <pc:sldMk cId="883724670" sldId="1669"/>
            <ac:spMk id="8" creationId="{8343DF54-8CD2-46F0-8276-DEF41EC0AA29}"/>
          </ac:spMkLst>
        </pc:spChg>
        <pc:spChg chg="add mod">
          <ac:chgData name="Aurelien Domont" userId="6da7715ce44349b3" providerId="LiveId" clId="{2A62666D-6989-4CB2-8820-ABCDF7674A2D}" dt="2021-09-27T01:47:50.192" v="1563"/>
          <ac:spMkLst>
            <pc:docMk/>
            <pc:sldMk cId="883724670" sldId="1669"/>
            <ac:spMk id="9" creationId="{DD473484-BA23-4612-8CF6-5B080398CEDF}"/>
          </ac:spMkLst>
        </pc:spChg>
        <pc:spChg chg="add mod">
          <ac:chgData name="Aurelien Domont" userId="6da7715ce44349b3" providerId="LiveId" clId="{2A62666D-6989-4CB2-8820-ABCDF7674A2D}" dt="2021-09-27T01:47:50.192" v="1563"/>
          <ac:spMkLst>
            <pc:docMk/>
            <pc:sldMk cId="883724670" sldId="1669"/>
            <ac:spMk id="10" creationId="{0E03BBB6-D81C-4BD0-A375-FC6BDE589684}"/>
          </ac:spMkLst>
        </pc:spChg>
        <pc:spChg chg="add mod">
          <ac:chgData name="Aurelien Domont" userId="6da7715ce44349b3" providerId="LiveId" clId="{2A62666D-6989-4CB2-8820-ABCDF7674A2D}" dt="2021-09-27T01:47:50.192" v="1563"/>
          <ac:spMkLst>
            <pc:docMk/>
            <pc:sldMk cId="883724670" sldId="1669"/>
            <ac:spMk id="11" creationId="{555143F7-651F-4A1A-84E0-532A8C6E0C13}"/>
          </ac:spMkLst>
        </pc:spChg>
        <pc:spChg chg="add mod">
          <ac:chgData name="Aurelien Domont" userId="6da7715ce44349b3" providerId="LiveId" clId="{2A62666D-6989-4CB2-8820-ABCDF7674A2D}" dt="2021-09-27T01:47:50.192" v="1563"/>
          <ac:spMkLst>
            <pc:docMk/>
            <pc:sldMk cId="883724670" sldId="1669"/>
            <ac:spMk id="12" creationId="{8E193E65-BD68-404F-943D-0BCD6D29A22F}"/>
          </ac:spMkLst>
        </pc:spChg>
        <pc:spChg chg="add mod">
          <ac:chgData name="Aurelien Domont" userId="6da7715ce44349b3" providerId="LiveId" clId="{2A62666D-6989-4CB2-8820-ABCDF7674A2D}" dt="2021-09-27T01:47:50.192" v="1563"/>
          <ac:spMkLst>
            <pc:docMk/>
            <pc:sldMk cId="883724670" sldId="1669"/>
            <ac:spMk id="13" creationId="{D2EA7ED4-EF27-4856-BD7A-3C6227A3EAFF}"/>
          </ac:spMkLst>
        </pc:spChg>
        <pc:spChg chg="del">
          <ac:chgData name="Aurelien Domont" userId="6da7715ce44349b3" providerId="LiveId" clId="{2A62666D-6989-4CB2-8820-ABCDF7674A2D}" dt="2021-09-27T01:47:49.094" v="1562" actId="478"/>
          <ac:spMkLst>
            <pc:docMk/>
            <pc:sldMk cId="883724670" sldId="1669"/>
            <ac:spMk id="14" creationId="{D4E4F1CC-4C45-4F5D-8323-65D816F03C5F}"/>
          </ac:spMkLst>
        </pc:spChg>
        <pc:spChg chg="add del mod">
          <ac:chgData name="Aurelien Domont" userId="6da7715ce44349b3" providerId="LiveId" clId="{2A62666D-6989-4CB2-8820-ABCDF7674A2D}" dt="2021-09-27T01:48:01.292" v="1567" actId="478"/>
          <ac:spMkLst>
            <pc:docMk/>
            <pc:sldMk cId="883724670" sldId="1669"/>
            <ac:spMk id="16" creationId="{6F93D216-CE57-4E5C-99C0-551C92E26AFD}"/>
          </ac:spMkLst>
        </pc:spChg>
        <pc:spChg chg="add del mod">
          <ac:chgData name="Aurelien Domont" userId="6da7715ce44349b3" providerId="LiveId" clId="{2A62666D-6989-4CB2-8820-ABCDF7674A2D}" dt="2021-09-27T01:48:09.772" v="1570" actId="478"/>
          <ac:spMkLst>
            <pc:docMk/>
            <pc:sldMk cId="883724670" sldId="1669"/>
            <ac:spMk id="17" creationId="{908E83BE-72E7-4473-8048-3C06579F26BE}"/>
          </ac:spMkLst>
        </pc:spChg>
        <pc:spChg chg="add mod">
          <ac:chgData name="Aurelien Domont" userId="6da7715ce44349b3" providerId="LiveId" clId="{2A62666D-6989-4CB2-8820-ABCDF7674A2D}" dt="2021-09-27T01:47:50.192" v="1563"/>
          <ac:spMkLst>
            <pc:docMk/>
            <pc:sldMk cId="883724670" sldId="1669"/>
            <ac:spMk id="18" creationId="{1B4AA51B-A25D-4CC2-A1E5-190B8B53C6AA}"/>
          </ac:spMkLst>
        </pc:spChg>
        <pc:spChg chg="add mod">
          <ac:chgData name="Aurelien Domont" userId="6da7715ce44349b3" providerId="LiveId" clId="{2A62666D-6989-4CB2-8820-ABCDF7674A2D}" dt="2021-09-27T01:47:50.192" v="1563"/>
          <ac:spMkLst>
            <pc:docMk/>
            <pc:sldMk cId="883724670" sldId="1669"/>
            <ac:spMk id="19" creationId="{80CD46BB-3462-4276-A3EB-24F03D061086}"/>
          </ac:spMkLst>
        </pc:spChg>
        <pc:spChg chg="add del mod">
          <ac:chgData name="Aurelien Domont" userId="6da7715ce44349b3" providerId="LiveId" clId="{2A62666D-6989-4CB2-8820-ABCDF7674A2D}" dt="2021-09-27T01:48:03.666" v="1569" actId="478"/>
          <ac:spMkLst>
            <pc:docMk/>
            <pc:sldMk cId="883724670" sldId="1669"/>
            <ac:spMk id="20" creationId="{D20EFB01-AD82-4ECB-96A5-F887E16519F7}"/>
          </ac:spMkLst>
        </pc:spChg>
        <pc:spChg chg="add del mod">
          <ac:chgData name="Aurelien Domont" userId="6da7715ce44349b3" providerId="LiveId" clId="{2A62666D-6989-4CB2-8820-ABCDF7674A2D}" dt="2021-09-27T01:47:59.805" v="1566" actId="478"/>
          <ac:spMkLst>
            <pc:docMk/>
            <pc:sldMk cId="883724670" sldId="1669"/>
            <ac:spMk id="21" creationId="{2C11DE03-0647-4717-902B-6A38061AF744}"/>
          </ac:spMkLst>
        </pc:spChg>
        <pc:spChg chg="add del mod">
          <ac:chgData name="Aurelien Domont" userId="6da7715ce44349b3" providerId="LiveId" clId="{2A62666D-6989-4CB2-8820-ABCDF7674A2D}" dt="2021-09-27T01:47:59.805" v="1566" actId="478"/>
          <ac:spMkLst>
            <pc:docMk/>
            <pc:sldMk cId="883724670" sldId="1669"/>
            <ac:spMk id="22" creationId="{FCECFCE3-710F-4210-A312-7594313917FB}"/>
          </ac:spMkLst>
        </pc:spChg>
        <pc:spChg chg="add del mod">
          <ac:chgData name="Aurelien Domont" userId="6da7715ce44349b3" providerId="LiveId" clId="{2A62666D-6989-4CB2-8820-ABCDF7674A2D}" dt="2021-09-27T01:47:59.805" v="1566" actId="478"/>
          <ac:spMkLst>
            <pc:docMk/>
            <pc:sldMk cId="883724670" sldId="1669"/>
            <ac:spMk id="23" creationId="{3B0900AB-E70F-4741-8E25-DD7DA5E3A61F}"/>
          </ac:spMkLst>
        </pc:spChg>
        <pc:spChg chg="add del mod">
          <ac:chgData name="Aurelien Domont" userId="6da7715ce44349b3" providerId="LiveId" clId="{2A62666D-6989-4CB2-8820-ABCDF7674A2D}" dt="2021-09-27T01:47:59.805" v="1566" actId="478"/>
          <ac:spMkLst>
            <pc:docMk/>
            <pc:sldMk cId="883724670" sldId="1669"/>
            <ac:spMk id="24" creationId="{A75546AB-7A19-4988-AAB3-E30F1F22775B}"/>
          </ac:spMkLst>
        </pc:spChg>
        <pc:spChg chg="add del mod">
          <ac:chgData name="Aurelien Domont" userId="6da7715ce44349b3" providerId="LiveId" clId="{2A62666D-6989-4CB2-8820-ABCDF7674A2D}" dt="2021-09-27T01:47:59.805" v="1566" actId="478"/>
          <ac:spMkLst>
            <pc:docMk/>
            <pc:sldMk cId="883724670" sldId="1669"/>
            <ac:spMk id="25" creationId="{B906B452-9190-4B16-A298-2D862A0E304B}"/>
          </ac:spMkLst>
        </pc:spChg>
        <pc:spChg chg="add del mod">
          <ac:chgData name="Aurelien Domont" userId="6da7715ce44349b3" providerId="LiveId" clId="{2A62666D-6989-4CB2-8820-ABCDF7674A2D}" dt="2021-09-27T01:47:59.805" v="1566" actId="478"/>
          <ac:spMkLst>
            <pc:docMk/>
            <pc:sldMk cId="883724670" sldId="1669"/>
            <ac:spMk id="26" creationId="{AAEC765E-D235-4CAB-963E-E378392C8210}"/>
          </ac:spMkLst>
        </pc:spChg>
        <pc:spChg chg="add del mod">
          <ac:chgData name="Aurelien Domont" userId="6da7715ce44349b3" providerId="LiveId" clId="{2A62666D-6989-4CB2-8820-ABCDF7674A2D}" dt="2021-09-27T01:47:59.805" v="1566" actId="478"/>
          <ac:spMkLst>
            <pc:docMk/>
            <pc:sldMk cId="883724670" sldId="1669"/>
            <ac:spMk id="27" creationId="{6CE9253E-41B6-43F0-806A-64360C6FAD5A}"/>
          </ac:spMkLst>
        </pc:spChg>
        <pc:spChg chg="add del mod">
          <ac:chgData name="Aurelien Domont" userId="6da7715ce44349b3" providerId="LiveId" clId="{2A62666D-6989-4CB2-8820-ABCDF7674A2D}" dt="2021-09-27T01:48:25.637" v="1572" actId="478"/>
          <ac:spMkLst>
            <pc:docMk/>
            <pc:sldMk cId="883724670" sldId="1669"/>
            <ac:spMk id="28" creationId="{B0AA1067-81B4-4F02-B34C-47A4C85EE8B5}"/>
          </ac:spMkLst>
        </pc:spChg>
        <pc:spChg chg="add mod">
          <ac:chgData name="Aurelien Domont" userId="6da7715ce44349b3" providerId="LiveId" clId="{2A62666D-6989-4CB2-8820-ABCDF7674A2D}" dt="2021-09-27T01:48:19.532" v="1571"/>
          <ac:spMkLst>
            <pc:docMk/>
            <pc:sldMk cId="883724670" sldId="1669"/>
            <ac:spMk id="29" creationId="{D338E924-452E-4730-8886-1EC662EEE898}"/>
          </ac:spMkLst>
        </pc:spChg>
        <pc:spChg chg="add mod">
          <ac:chgData name="Aurelien Domont" userId="6da7715ce44349b3" providerId="LiveId" clId="{2A62666D-6989-4CB2-8820-ABCDF7674A2D}" dt="2021-09-27T01:48:19.532" v="1571"/>
          <ac:spMkLst>
            <pc:docMk/>
            <pc:sldMk cId="883724670" sldId="1669"/>
            <ac:spMk id="30" creationId="{3A50288F-3E3C-41C4-B053-C82100E5F786}"/>
          </ac:spMkLst>
        </pc:spChg>
        <pc:spChg chg="add mod">
          <ac:chgData name="Aurelien Domont" userId="6da7715ce44349b3" providerId="LiveId" clId="{2A62666D-6989-4CB2-8820-ABCDF7674A2D}" dt="2021-09-27T01:48:19.532" v="1571"/>
          <ac:spMkLst>
            <pc:docMk/>
            <pc:sldMk cId="883724670" sldId="1669"/>
            <ac:spMk id="31" creationId="{8997EB12-7AFD-4472-B396-F56E5FC9A23B}"/>
          </ac:spMkLst>
        </pc:spChg>
        <pc:spChg chg="add mod">
          <ac:chgData name="Aurelien Domont" userId="6da7715ce44349b3" providerId="LiveId" clId="{2A62666D-6989-4CB2-8820-ABCDF7674A2D}" dt="2021-09-27T01:48:19.532" v="1571"/>
          <ac:spMkLst>
            <pc:docMk/>
            <pc:sldMk cId="883724670" sldId="1669"/>
            <ac:spMk id="32" creationId="{80F17212-46BF-4EF5-9CB2-4F23D216D164}"/>
          </ac:spMkLst>
        </pc:spChg>
        <pc:spChg chg="add mod">
          <ac:chgData name="Aurelien Domont" userId="6da7715ce44349b3" providerId="LiveId" clId="{2A62666D-6989-4CB2-8820-ABCDF7674A2D}" dt="2021-09-27T01:48:19.532" v="1571"/>
          <ac:spMkLst>
            <pc:docMk/>
            <pc:sldMk cId="883724670" sldId="1669"/>
            <ac:spMk id="33" creationId="{C4582473-EE61-4D08-9724-A7EFD0E5B9FB}"/>
          </ac:spMkLst>
        </pc:spChg>
        <pc:spChg chg="add mod">
          <ac:chgData name="Aurelien Domont" userId="6da7715ce44349b3" providerId="LiveId" clId="{2A62666D-6989-4CB2-8820-ABCDF7674A2D}" dt="2021-09-27T01:48:19.532" v="1571"/>
          <ac:spMkLst>
            <pc:docMk/>
            <pc:sldMk cId="883724670" sldId="1669"/>
            <ac:spMk id="34" creationId="{1E6DFAF4-0087-421D-B79F-3EC42175EB34}"/>
          </ac:spMkLst>
        </pc:spChg>
        <pc:spChg chg="add mod">
          <ac:chgData name="Aurelien Domont" userId="6da7715ce44349b3" providerId="LiveId" clId="{2A62666D-6989-4CB2-8820-ABCDF7674A2D}" dt="2021-09-27T01:48:19.532" v="1571"/>
          <ac:spMkLst>
            <pc:docMk/>
            <pc:sldMk cId="883724670" sldId="1669"/>
            <ac:spMk id="35" creationId="{08DFD199-A035-442A-93C3-957DAFAA2581}"/>
          </ac:spMkLst>
        </pc:spChg>
        <pc:picChg chg="del">
          <ac:chgData name="Aurelien Domont" userId="6da7715ce44349b3" providerId="LiveId" clId="{2A62666D-6989-4CB2-8820-ABCDF7674A2D}" dt="2021-09-27T01:47:49.094" v="1562" actId="478"/>
          <ac:picMkLst>
            <pc:docMk/>
            <pc:sldMk cId="883724670" sldId="1669"/>
            <ac:picMk id="3" creationId="{2D8FBA93-4CC7-4498-B414-B3574F969A87}"/>
          </ac:picMkLst>
        </pc:picChg>
        <pc:picChg chg="del">
          <ac:chgData name="Aurelien Domont" userId="6da7715ce44349b3" providerId="LiveId" clId="{2A62666D-6989-4CB2-8820-ABCDF7674A2D}" dt="2021-09-27T01:47:49.094" v="1562" actId="478"/>
          <ac:picMkLst>
            <pc:docMk/>
            <pc:sldMk cId="883724670" sldId="1669"/>
            <ac:picMk id="15" creationId="{3E2A4A21-AF8A-41F5-A254-441351661E6A}"/>
          </ac:picMkLst>
        </pc:picChg>
        <pc:cxnChg chg="add del mod">
          <ac:chgData name="Aurelien Domont" userId="6da7715ce44349b3" providerId="LiveId" clId="{2A62666D-6989-4CB2-8820-ABCDF7674A2D}" dt="2021-09-27T01:48:25.637" v="1572" actId="478"/>
          <ac:cxnSpMkLst>
            <pc:docMk/>
            <pc:sldMk cId="883724670" sldId="1669"/>
            <ac:cxnSpMk id="36" creationId="{092975FF-304C-4124-9804-9614FA09F6CA}"/>
          </ac:cxnSpMkLst>
        </pc:cxnChg>
      </pc:sldChg>
      <pc:sldChg chg="add">
        <pc:chgData name="Aurelien Domont" userId="6da7715ce44349b3" providerId="LiveId" clId="{2A62666D-6989-4CB2-8820-ABCDF7674A2D}" dt="2021-09-27T02:15:57.334" v="2058"/>
        <pc:sldMkLst>
          <pc:docMk/>
          <pc:sldMk cId="1476133547" sldId="1669"/>
        </pc:sldMkLst>
      </pc:sldChg>
      <pc:sldChg chg="addSp delSp modSp add mod">
        <pc:chgData name="Aurelien Domont" userId="6da7715ce44349b3" providerId="LiveId" clId="{2A62666D-6989-4CB2-8820-ABCDF7674A2D}" dt="2021-09-27T01:50:19.937" v="1701" actId="478"/>
        <pc:sldMkLst>
          <pc:docMk/>
          <pc:sldMk cId="1752571490" sldId="1670"/>
        </pc:sldMkLst>
        <pc:spChg chg="mod">
          <ac:chgData name="Aurelien Domont" userId="6da7715ce44349b3" providerId="LiveId" clId="{2A62666D-6989-4CB2-8820-ABCDF7674A2D}" dt="2021-09-27T01:49:33.910" v="1687" actId="20577"/>
          <ac:spMkLst>
            <pc:docMk/>
            <pc:sldMk cId="1752571490" sldId="1670"/>
            <ac:spMk id="2" creationId="{406113FD-AA7D-4249-90D7-70AF85BE48E1}"/>
          </ac:spMkLst>
        </pc:spChg>
        <pc:spChg chg="del">
          <ac:chgData name="Aurelien Domont" userId="6da7715ce44349b3" providerId="LiveId" clId="{2A62666D-6989-4CB2-8820-ABCDF7674A2D}" dt="2021-09-27T01:49:43.240" v="1688" actId="478"/>
          <ac:spMkLst>
            <pc:docMk/>
            <pc:sldMk cId="1752571490" sldId="1670"/>
            <ac:spMk id="6" creationId="{8988761D-50CE-4D2E-AB02-7A74EFBC30B5}"/>
          </ac:spMkLst>
        </pc:spChg>
        <pc:spChg chg="del">
          <ac:chgData name="Aurelien Domont" userId="6da7715ce44349b3" providerId="LiveId" clId="{2A62666D-6989-4CB2-8820-ABCDF7674A2D}" dt="2021-09-27T01:49:43.240" v="1688" actId="478"/>
          <ac:spMkLst>
            <pc:docMk/>
            <pc:sldMk cId="1752571490" sldId="1670"/>
            <ac:spMk id="7" creationId="{1A51FD13-B3C7-42EC-8166-644D066769F1}"/>
          </ac:spMkLst>
        </pc:spChg>
        <pc:spChg chg="del">
          <ac:chgData name="Aurelien Domont" userId="6da7715ce44349b3" providerId="LiveId" clId="{2A62666D-6989-4CB2-8820-ABCDF7674A2D}" dt="2021-09-27T01:49:43.240" v="1688" actId="478"/>
          <ac:spMkLst>
            <pc:docMk/>
            <pc:sldMk cId="1752571490" sldId="1670"/>
            <ac:spMk id="8" creationId="{3A91848B-290C-4C69-A598-36F8400B8200}"/>
          </ac:spMkLst>
        </pc:spChg>
        <pc:spChg chg="del">
          <ac:chgData name="Aurelien Domont" userId="6da7715ce44349b3" providerId="LiveId" clId="{2A62666D-6989-4CB2-8820-ABCDF7674A2D}" dt="2021-09-27T01:49:43.240" v="1688" actId="478"/>
          <ac:spMkLst>
            <pc:docMk/>
            <pc:sldMk cId="1752571490" sldId="1670"/>
            <ac:spMk id="9" creationId="{B76A00F7-9524-46A0-B823-A7C9C05C7477}"/>
          </ac:spMkLst>
        </pc:spChg>
        <pc:spChg chg="del">
          <ac:chgData name="Aurelien Domont" userId="6da7715ce44349b3" providerId="LiveId" clId="{2A62666D-6989-4CB2-8820-ABCDF7674A2D}" dt="2021-09-27T01:49:43.240" v="1688" actId="478"/>
          <ac:spMkLst>
            <pc:docMk/>
            <pc:sldMk cId="1752571490" sldId="1670"/>
            <ac:spMk id="10" creationId="{2ABA8B96-1EEE-4727-91A5-EB38D2FABD88}"/>
          </ac:spMkLst>
        </pc:spChg>
        <pc:spChg chg="del">
          <ac:chgData name="Aurelien Domont" userId="6da7715ce44349b3" providerId="LiveId" clId="{2A62666D-6989-4CB2-8820-ABCDF7674A2D}" dt="2021-09-27T01:49:43.240" v="1688" actId="478"/>
          <ac:spMkLst>
            <pc:docMk/>
            <pc:sldMk cId="1752571490" sldId="1670"/>
            <ac:spMk id="11" creationId="{3DC22AB9-E770-44AD-A85E-9D2C1753FB94}"/>
          </ac:spMkLst>
        </pc:spChg>
        <pc:spChg chg="del">
          <ac:chgData name="Aurelien Domont" userId="6da7715ce44349b3" providerId="LiveId" clId="{2A62666D-6989-4CB2-8820-ABCDF7674A2D}" dt="2021-09-27T01:49:43.240" v="1688" actId="478"/>
          <ac:spMkLst>
            <pc:docMk/>
            <pc:sldMk cId="1752571490" sldId="1670"/>
            <ac:spMk id="12" creationId="{380A5791-69E7-448A-AFCC-2FF5A45D3D22}"/>
          </ac:spMkLst>
        </pc:spChg>
        <pc:spChg chg="del">
          <ac:chgData name="Aurelien Domont" userId="6da7715ce44349b3" providerId="LiveId" clId="{2A62666D-6989-4CB2-8820-ABCDF7674A2D}" dt="2021-09-27T01:49:43.240" v="1688" actId="478"/>
          <ac:spMkLst>
            <pc:docMk/>
            <pc:sldMk cId="1752571490" sldId="1670"/>
            <ac:spMk id="13" creationId="{47621BF3-D9C4-44A1-B211-35979B848451}"/>
          </ac:spMkLst>
        </pc:spChg>
        <pc:spChg chg="add del mod">
          <ac:chgData name="Aurelien Domont" userId="6da7715ce44349b3" providerId="LiveId" clId="{2A62666D-6989-4CB2-8820-ABCDF7674A2D}" dt="2021-09-27T01:50:19.937" v="1701" actId="478"/>
          <ac:spMkLst>
            <pc:docMk/>
            <pc:sldMk cId="1752571490" sldId="1670"/>
            <ac:spMk id="17" creationId="{779802C3-BD97-4AD0-A4DC-14A8EEF3C89A}"/>
          </ac:spMkLst>
        </pc:spChg>
        <pc:spChg chg="add del mod">
          <ac:chgData name="Aurelien Domont" userId="6da7715ce44349b3" providerId="LiveId" clId="{2A62666D-6989-4CB2-8820-ABCDF7674A2D}" dt="2021-09-27T01:50:16.324" v="1699" actId="207"/>
          <ac:spMkLst>
            <pc:docMk/>
            <pc:sldMk cId="1752571490" sldId="1670"/>
            <ac:spMk id="18" creationId="{0310D2C5-EB71-4392-BE1F-8C84AE5C578A}"/>
          </ac:spMkLst>
        </pc:spChg>
        <pc:spChg chg="add mod">
          <ac:chgData name="Aurelien Domont" userId="6da7715ce44349b3" providerId="LiveId" clId="{2A62666D-6989-4CB2-8820-ABCDF7674A2D}" dt="2021-09-27T01:50:08.180" v="1696" actId="207"/>
          <ac:spMkLst>
            <pc:docMk/>
            <pc:sldMk cId="1752571490" sldId="1670"/>
            <ac:spMk id="19" creationId="{51BB162E-F542-45A7-A430-07BE7A194CB3}"/>
          </ac:spMkLst>
        </pc:spChg>
        <pc:spChg chg="add mod">
          <ac:chgData name="Aurelien Domont" userId="6da7715ce44349b3" providerId="LiveId" clId="{2A62666D-6989-4CB2-8820-ABCDF7674A2D}" dt="2021-09-27T01:49:50.158" v="1689"/>
          <ac:spMkLst>
            <pc:docMk/>
            <pc:sldMk cId="1752571490" sldId="1670"/>
            <ac:spMk id="20" creationId="{2CCA57B5-AFEB-4F37-9AB5-BCCECB12A2FD}"/>
          </ac:spMkLst>
        </pc:spChg>
        <pc:spChg chg="add mod">
          <ac:chgData name="Aurelien Domont" userId="6da7715ce44349b3" providerId="LiveId" clId="{2A62666D-6989-4CB2-8820-ABCDF7674A2D}" dt="2021-09-27T01:49:54.198" v="1690" actId="207"/>
          <ac:spMkLst>
            <pc:docMk/>
            <pc:sldMk cId="1752571490" sldId="1670"/>
            <ac:spMk id="21" creationId="{C59E49DA-66A1-425D-BE7F-DB90AAFA5EE0}"/>
          </ac:spMkLst>
        </pc:spChg>
        <pc:spChg chg="add mod">
          <ac:chgData name="Aurelien Domont" userId="6da7715ce44349b3" providerId="LiveId" clId="{2A62666D-6989-4CB2-8820-ABCDF7674A2D}" dt="2021-09-27T01:49:54.198" v="1690" actId="207"/>
          <ac:spMkLst>
            <pc:docMk/>
            <pc:sldMk cId="1752571490" sldId="1670"/>
            <ac:spMk id="22" creationId="{D5E711F5-5FF2-4DA3-89EA-F385E9EE2D0D}"/>
          </ac:spMkLst>
        </pc:spChg>
        <pc:spChg chg="add mod">
          <ac:chgData name="Aurelien Domont" userId="6da7715ce44349b3" providerId="LiveId" clId="{2A62666D-6989-4CB2-8820-ABCDF7674A2D}" dt="2021-09-27T01:49:50.158" v="1689"/>
          <ac:spMkLst>
            <pc:docMk/>
            <pc:sldMk cId="1752571490" sldId="1670"/>
            <ac:spMk id="23" creationId="{B5C70D31-6221-4EBC-890B-2D98223DB300}"/>
          </ac:spMkLst>
        </pc:spChg>
        <pc:spChg chg="add mod">
          <ac:chgData name="Aurelien Domont" userId="6da7715ce44349b3" providerId="LiveId" clId="{2A62666D-6989-4CB2-8820-ABCDF7674A2D}" dt="2021-09-27T01:49:50.158" v="1689"/>
          <ac:spMkLst>
            <pc:docMk/>
            <pc:sldMk cId="1752571490" sldId="1670"/>
            <ac:spMk id="24" creationId="{784ADDB6-BBD6-43E6-9A13-940A56402A7E}"/>
          </ac:spMkLst>
        </pc:spChg>
        <pc:cxnChg chg="del">
          <ac:chgData name="Aurelien Domont" userId="6da7715ce44349b3" providerId="LiveId" clId="{2A62666D-6989-4CB2-8820-ABCDF7674A2D}" dt="2021-09-27T01:49:43.240" v="1688" actId="478"/>
          <ac:cxnSpMkLst>
            <pc:docMk/>
            <pc:sldMk cId="1752571490" sldId="1670"/>
            <ac:cxnSpMk id="14" creationId="{5C2DA721-7B20-48AF-B602-2D9F683B9FCD}"/>
          </ac:cxnSpMkLst>
        </pc:cxnChg>
        <pc:cxnChg chg="add del mod">
          <ac:chgData name="Aurelien Domont" userId="6da7715ce44349b3" providerId="LiveId" clId="{2A62666D-6989-4CB2-8820-ABCDF7674A2D}" dt="2021-09-27T01:50:18.296" v="1700" actId="478"/>
          <ac:cxnSpMkLst>
            <pc:docMk/>
            <pc:sldMk cId="1752571490" sldId="1670"/>
            <ac:cxnSpMk id="25" creationId="{5097948B-AC62-457B-ABF6-83FEAE76E1BE}"/>
          </ac:cxnSpMkLst>
        </pc:cxnChg>
      </pc:sldChg>
      <pc:sldChg chg="addSp delSp modSp add mod ord">
        <pc:chgData name="Aurelien Domont" userId="6da7715ce44349b3" providerId="LiveId" clId="{2A62666D-6989-4CB2-8820-ABCDF7674A2D}" dt="2021-09-27T02:16:57.638" v="2086" actId="20577"/>
        <pc:sldMkLst>
          <pc:docMk/>
          <pc:sldMk cId="1075784776" sldId="1671"/>
        </pc:sldMkLst>
        <pc:spChg chg="mod">
          <ac:chgData name="Aurelien Domont" userId="6da7715ce44349b3" providerId="LiveId" clId="{2A62666D-6989-4CB2-8820-ABCDF7674A2D}" dt="2021-09-27T02:16:57.638" v="2086" actId="20577"/>
          <ac:spMkLst>
            <pc:docMk/>
            <pc:sldMk cId="1075784776" sldId="1671"/>
            <ac:spMk id="2" creationId="{406113FD-AA7D-4249-90D7-70AF85BE48E1}"/>
          </ac:spMkLst>
        </pc:spChg>
        <pc:spChg chg="add mod">
          <ac:chgData name="Aurelien Domont" userId="6da7715ce44349b3" providerId="LiveId" clId="{2A62666D-6989-4CB2-8820-ABCDF7674A2D}" dt="2021-09-27T01:53:30.371" v="1766"/>
          <ac:spMkLst>
            <pc:docMk/>
            <pc:sldMk cId="1075784776" sldId="1671"/>
            <ac:spMk id="14" creationId="{B14902F0-9BB6-4F0C-9761-299838187B9D}"/>
          </ac:spMkLst>
        </pc:spChg>
        <pc:spChg chg="add mod">
          <ac:chgData name="Aurelien Domont" userId="6da7715ce44349b3" providerId="LiveId" clId="{2A62666D-6989-4CB2-8820-ABCDF7674A2D}" dt="2021-09-27T01:53:38.709" v="1768" actId="207"/>
          <ac:spMkLst>
            <pc:docMk/>
            <pc:sldMk cId="1075784776" sldId="1671"/>
            <ac:spMk id="17" creationId="{5DF4A358-9D1F-446D-A5D0-102C6FFDC832}"/>
          </ac:spMkLst>
        </pc:spChg>
        <pc:spChg chg="del">
          <ac:chgData name="Aurelien Domont" userId="6da7715ce44349b3" providerId="LiveId" clId="{2A62666D-6989-4CB2-8820-ABCDF7674A2D}" dt="2021-09-27T01:53:21.744" v="1765" actId="478"/>
          <ac:spMkLst>
            <pc:docMk/>
            <pc:sldMk cId="1075784776" sldId="1671"/>
            <ac:spMk id="18" creationId="{0310D2C5-EB71-4392-BE1F-8C84AE5C578A}"/>
          </ac:spMkLst>
        </pc:spChg>
        <pc:spChg chg="del">
          <ac:chgData name="Aurelien Domont" userId="6da7715ce44349b3" providerId="LiveId" clId="{2A62666D-6989-4CB2-8820-ABCDF7674A2D}" dt="2021-09-27T01:53:21.744" v="1765" actId="478"/>
          <ac:spMkLst>
            <pc:docMk/>
            <pc:sldMk cId="1075784776" sldId="1671"/>
            <ac:spMk id="19" creationId="{51BB162E-F542-45A7-A430-07BE7A194CB3}"/>
          </ac:spMkLst>
        </pc:spChg>
        <pc:spChg chg="del">
          <ac:chgData name="Aurelien Domont" userId="6da7715ce44349b3" providerId="LiveId" clId="{2A62666D-6989-4CB2-8820-ABCDF7674A2D}" dt="2021-09-27T01:53:21.744" v="1765" actId="478"/>
          <ac:spMkLst>
            <pc:docMk/>
            <pc:sldMk cId="1075784776" sldId="1671"/>
            <ac:spMk id="20" creationId="{2CCA57B5-AFEB-4F37-9AB5-BCCECB12A2FD}"/>
          </ac:spMkLst>
        </pc:spChg>
        <pc:spChg chg="del">
          <ac:chgData name="Aurelien Domont" userId="6da7715ce44349b3" providerId="LiveId" clId="{2A62666D-6989-4CB2-8820-ABCDF7674A2D}" dt="2021-09-27T01:53:21.744" v="1765" actId="478"/>
          <ac:spMkLst>
            <pc:docMk/>
            <pc:sldMk cId="1075784776" sldId="1671"/>
            <ac:spMk id="21" creationId="{C59E49DA-66A1-425D-BE7F-DB90AAFA5EE0}"/>
          </ac:spMkLst>
        </pc:spChg>
        <pc:spChg chg="del">
          <ac:chgData name="Aurelien Domont" userId="6da7715ce44349b3" providerId="LiveId" clId="{2A62666D-6989-4CB2-8820-ABCDF7674A2D}" dt="2021-09-27T01:53:21.744" v="1765" actId="478"/>
          <ac:spMkLst>
            <pc:docMk/>
            <pc:sldMk cId="1075784776" sldId="1671"/>
            <ac:spMk id="22" creationId="{D5E711F5-5FF2-4DA3-89EA-F385E9EE2D0D}"/>
          </ac:spMkLst>
        </pc:spChg>
        <pc:spChg chg="del">
          <ac:chgData name="Aurelien Domont" userId="6da7715ce44349b3" providerId="LiveId" clId="{2A62666D-6989-4CB2-8820-ABCDF7674A2D}" dt="2021-09-27T01:53:21.744" v="1765" actId="478"/>
          <ac:spMkLst>
            <pc:docMk/>
            <pc:sldMk cId="1075784776" sldId="1671"/>
            <ac:spMk id="23" creationId="{B5C70D31-6221-4EBC-890B-2D98223DB300}"/>
          </ac:spMkLst>
        </pc:spChg>
        <pc:spChg chg="del">
          <ac:chgData name="Aurelien Domont" userId="6da7715ce44349b3" providerId="LiveId" clId="{2A62666D-6989-4CB2-8820-ABCDF7674A2D}" dt="2021-09-27T01:53:21.744" v="1765" actId="478"/>
          <ac:spMkLst>
            <pc:docMk/>
            <pc:sldMk cId="1075784776" sldId="1671"/>
            <ac:spMk id="24" creationId="{784ADDB6-BBD6-43E6-9A13-940A56402A7E}"/>
          </ac:spMkLst>
        </pc:spChg>
        <pc:spChg chg="add mod">
          <ac:chgData name="Aurelien Domont" userId="6da7715ce44349b3" providerId="LiveId" clId="{2A62666D-6989-4CB2-8820-ABCDF7674A2D}" dt="2021-09-27T01:53:30.371" v="1766"/>
          <ac:spMkLst>
            <pc:docMk/>
            <pc:sldMk cId="1075784776" sldId="1671"/>
            <ac:spMk id="25" creationId="{A976B350-5347-4884-AC96-EB42CBE60B14}"/>
          </ac:spMkLst>
        </pc:spChg>
        <pc:spChg chg="add mod">
          <ac:chgData name="Aurelien Domont" userId="6da7715ce44349b3" providerId="LiveId" clId="{2A62666D-6989-4CB2-8820-ABCDF7674A2D}" dt="2021-09-27T01:53:35.411" v="1767" actId="207"/>
          <ac:spMkLst>
            <pc:docMk/>
            <pc:sldMk cId="1075784776" sldId="1671"/>
            <ac:spMk id="26" creationId="{63C8C954-8E4F-40D0-840D-407801A9D923}"/>
          </ac:spMkLst>
        </pc:spChg>
        <pc:spChg chg="add mod">
          <ac:chgData name="Aurelien Domont" userId="6da7715ce44349b3" providerId="LiveId" clId="{2A62666D-6989-4CB2-8820-ABCDF7674A2D}" dt="2021-09-27T01:53:30.371" v="1766"/>
          <ac:spMkLst>
            <pc:docMk/>
            <pc:sldMk cId="1075784776" sldId="1671"/>
            <ac:spMk id="27" creationId="{DBD5AA48-A24F-489C-AC5C-7C2157494FAF}"/>
          </ac:spMkLst>
        </pc:spChg>
        <pc:spChg chg="add mod">
          <ac:chgData name="Aurelien Domont" userId="6da7715ce44349b3" providerId="LiveId" clId="{2A62666D-6989-4CB2-8820-ABCDF7674A2D}" dt="2021-09-27T01:53:35.411" v="1767" actId="207"/>
          <ac:spMkLst>
            <pc:docMk/>
            <pc:sldMk cId="1075784776" sldId="1671"/>
            <ac:spMk id="28" creationId="{B5D891DE-203D-4D9F-8335-72DA2B6BCD1C}"/>
          </ac:spMkLst>
        </pc:spChg>
        <pc:spChg chg="add mod">
          <ac:chgData name="Aurelien Domont" userId="6da7715ce44349b3" providerId="LiveId" clId="{2A62666D-6989-4CB2-8820-ABCDF7674A2D}" dt="2021-09-27T01:53:30.371" v="1766"/>
          <ac:spMkLst>
            <pc:docMk/>
            <pc:sldMk cId="1075784776" sldId="1671"/>
            <ac:spMk id="29" creationId="{9BF5E0D5-CC9D-438F-B9BF-2A951D7C3699}"/>
          </ac:spMkLst>
        </pc:spChg>
        <pc:spChg chg="mod">
          <ac:chgData name="Aurelien Domont" userId="6da7715ce44349b3" providerId="LiveId" clId="{2A62666D-6989-4CB2-8820-ABCDF7674A2D}" dt="2021-09-27T01:53:17.277" v="1764" actId="1038"/>
          <ac:spMkLst>
            <pc:docMk/>
            <pc:sldMk cId="1075784776" sldId="1671"/>
            <ac:spMk id="34" creationId="{D4593BE3-D9C7-480A-9116-63DCA8212CF2}"/>
          </ac:spMkLst>
        </pc:spChg>
      </pc:sldChg>
      <pc:sldChg chg="add del">
        <pc:chgData name="Aurelien Domont" userId="6da7715ce44349b3" providerId="LiveId" clId="{2A62666D-6989-4CB2-8820-ABCDF7674A2D}" dt="2021-09-27T01:01:32.218" v="922" actId="47"/>
        <pc:sldMkLst>
          <pc:docMk/>
          <pc:sldMk cId="636448820" sldId="1954"/>
        </pc:sldMkLst>
      </pc:sldChg>
      <pc:sldChg chg="add del">
        <pc:chgData name="Aurelien Domont" userId="6da7715ce44349b3" providerId="LiveId" clId="{2A62666D-6989-4CB2-8820-ABCDF7674A2D}" dt="2021-09-27T01:04:08.327" v="1051" actId="47"/>
        <pc:sldMkLst>
          <pc:docMk/>
          <pc:sldMk cId="387956599" sldId="1956"/>
        </pc:sldMkLst>
      </pc:sldChg>
      <pc:sldChg chg="modSp add mod">
        <pc:chgData name="Aurelien Domont" userId="6da7715ce44349b3" providerId="LiveId" clId="{2A62666D-6989-4CB2-8820-ABCDF7674A2D}" dt="2021-09-27T04:20:06.037" v="2108" actId="108"/>
        <pc:sldMkLst>
          <pc:docMk/>
          <pc:sldMk cId="1110778063" sldId="2183"/>
        </pc:sldMkLst>
        <pc:spChg chg="mod">
          <ac:chgData name="Aurelien Domont" userId="6da7715ce44349b3" providerId="LiveId" clId="{2A62666D-6989-4CB2-8820-ABCDF7674A2D}" dt="2021-09-27T04:19:59.580" v="2106" actId="20577"/>
          <ac:spMkLst>
            <pc:docMk/>
            <pc:sldMk cId="1110778063" sldId="2183"/>
            <ac:spMk id="16" creationId="{6C2BB713-9637-4B9B-938F-E9768876782A}"/>
          </ac:spMkLst>
        </pc:spChg>
        <pc:spChg chg="mod">
          <ac:chgData name="Aurelien Domont" userId="6da7715ce44349b3" providerId="LiveId" clId="{2A62666D-6989-4CB2-8820-ABCDF7674A2D}" dt="2021-09-27T04:20:03.131" v="2107" actId="207"/>
          <ac:spMkLst>
            <pc:docMk/>
            <pc:sldMk cId="1110778063" sldId="2183"/>
            <ac:spMk id="26" creationId="{106A6A86-2D47-43C4-AFD2-80C96C9FFA89}"/>
          </ac:spMkLst>
        </pc:spChg>
        <pc:spChg chg="mod">
          <ac:chgData name="Aurelien Domont" userId="6da7715ce44349b3" providerId="LiveId" clId="{2A62666D-6989-4CB2-8820-ABCDF7674A2D}" dt="2021-09-27T04:20:06.037" v="2108" actId="108"/>
          <ac:spMkLst>
            <pc:docMk/>
            <pc:sldMk cId="1110778063" sldId="2183"/>
            <ac:spMk id="41" creationId="{CE45E3D6-9041-45D6-91D8-4D4267DB2228}"/>
          </ac:spMkLst>
        </pc:spChg>
      </pc:sldChg>
      <pc:sldChg chg="addSp delSp modSp add mod">
        <pc:chgData name="Aurelien Domont" userId="6da7715ce44349b3" providerId="LiveId" clId="{2A62666D-6989-4CB2-8820-ABCDF7674A2D}" dt="2021-09-27T04:23:28.373" v="2129" actId="1440"/>
        <pc:sldMkLst>
          <pc:docMk/>
          <pc:sldMk cId="3020730938" sldId="2184"/>
        </pc:sldMkLst>
        <pc:spChg chg="mod">
          <ac:chgData name="Aurelien Domont" userId="6da7715ce44349b3" providerId="LiveId" clId="{2A62666D-6989-4CB2-8820-ABCDF7674A2D}" dt="2021-09-27T04:23:08.625" v="2123" actId="20577"/>
          <ac:spMkLst>
            <pc:docMk/>
            <pc:sldMk cId="3020730938" sldId="2184"/>
            <ac:spMk id="2" creationId="{406113FD-AA7D-4249-90D7-70AF85BE48E1}"/>
          </ac:spMkLst>
        </pc:spChg>
        <pc:picChg chg="del">
          <ac:chgData name="Aurelien Domont" userId="6da7715ce44349b3" providerId="LiveId" clId="{2A62666D-6989-4CB2-8820-ABCDF7674A2D}" dt="2021-09-27T04:23:12.405" v="2124" actId="478"/>
          <ac:picMkLst>
            <pc:docMk/>
            <pc:sldMk cId="3020730938" sldId="2184"/>
            <ac:picMk id="3" creationId="{2D8FBA93-4CC7-4498-B414-B3574F969A87}"/>
          </ac:picMkLst>
        </pc:picChg>
        <pc:picChg chg="add mod">
          <ac:chgData name="Aurelien Domont" userId="6da7715ce44349b3" providerId="LiveId" clId="{2A62666D-6989-4CB2-8820-ABCDF7674A2D}" dt="2021-09-27T04:23:28.373" v="2129" actId="1440"/>
          <ac:picMkLst>
            <pc:docMk/>
            <pc:sldMk cId="3020730938" sldId="2184"/>
            <ac:picMk id="4" creationId="{AC951626-8283-41E5-A9C3-FCA398CA50EE}"/>
          </ac:picMkLst>
        </pc:picChg>
      </pc:sldChg>
    </pc:docChg>
  </pc:docChgLst>
  <pc:docChgLst>
    <pc:chgData name="Aurelien Domont" userId="6da7715ce44349b3" providerId="LiveId" clId="{EF33EDD9-86A3-4910-9E92-72375A0332B3}"/>
    <pc:docChg chg="modSld">
      <pc:chgData name="Aurelien Domont" userId="6da7715ce44349b3" providerId="LiveId" clId="{EF33EDD9-86A3-4910-9E92-72375A0332B3}" dt="2021-05-13T04:27:41.589" v="12" actId="20577"/>
      <pc:docMkLst>
        <pc:docMk/>
      </pc:docMkLst>
      <pc:sldChg chg="modSp mod">
        <pc:chgData name="Aurelien Domont" userId="6da7715ce44349b3" providerId="LiveId" clId="{EF33EDD9-86A3-4910-9E92-72375A0332B3}" dt="2021-05-13T04:27:41.589" v="12" actId="20577"/>
        <pc:sldMkLst>
          <pc:docMk/>
          <pc:sldMk cId="3022188194" sldId="1518"/>
        </pc:sldMkLst>
        <pc:spChg chg="mod">
          <ac:chgData name="Aurelien Domont" userId="6da7715ce44349b3" providerId="LiveId" clId="{EF33EDD9-86A3-4910-9E92-72375A0332B3}" dt="2021-05-13T04:27:41.589" v="12" actId="20577"/>
          <ac:spMkLst>
            <pc:docMk/>
            <pc:sldMk cId="3022188194" sldId="1518"/>
            <ac:spMk id="31" creationId="{A3302A29-CEE8-4EB0-95A3-C518EF474E4C}"/>
          </ac:spMkLst>
        </pc:spChg>
      </pc:sldChg>
    </pc:docChg>
  </pc:docChgLst>
  <pc:docChgLst>
    <pc:chgData name="Aurelien Domont" userId="6da7715ce44349b3" providerId="LiveId" clId="{756CBDE8-EDCA-4F2F-8B49-49A280D86148}"/>
    <pc:docChg chg="custSel addSld delSld modSld">
      <pc:chgData name="Aurelien Domont" userId="6da7715ce44349b3" providerId="LiveId" clId="{756CBDE8-EDCA-4F2F-8B49-49A280D86148}" dt="2023-06-14T02:52:13.509" v="37" actId="207"/>
      <pc:docMkLst>
        <pc:docMk/>
      </pc:docMkLst>
      <pc:sldChg chg="addSp delSp modSp mod">
        <pc:chgData name="Aurelien Domont" userId="6da7715ce44349b3" providerId="LiveId" clId="{756CBDE8-EDCA-4F2F-8B49-49A280D86148}" dt="2023-06-14T00:45:14.614" v="5"/>
        <pc:sldMkLst>
          <pc:docMk/>
          <pc:sldMk cId="3131901387" sldId="256"/>
        </pc:sldMkLst>
        <pc:spChg chg="add mod">
          <ac:chgData name="Aurelien Domont" userId="6da7715ce44349b3" providerId="LiveId" clId="{756CBDE8-EDCA-4F2F-8B49-49A280D86148}" dt="2023-06-14T00:45:14.614" v="5"/>
          <ac:spMkLst>
            <pc:docMk/>
            <pc:sldMk cId="3131901387" sldId="256"/>
            <ac:spMk id="7" creationId="{0D7B3B40-A315-5074-5858-B202880A3490}"/>
          </ac:spMkLst>
        </pc:spChg>
        <pc:picChg chg="del">
          <ac:chgData name="Aurelien Domont" userId="6da7715ce44349b3" providerId="LiveId" clId="{756CBDE8-EDCA-4F2F-8B49-49A280D86148}" dt="2023-01-30T05:19:49.017" v="0" actId="478"/>
          <ac:picMkLst>
            <pc:docMk/>
            <pc:sldMk cId="3131901387" sldId="256"/>
            <ac:picMk id="7" creationId="{56F6D9FE-2BD8-43FA-8517-544E7B92AA1A}"/>
          </ac:picMkLst>
        </pc:picChg>
        <pc:picChg chg="add mod">
          <ac:chgData name="Aurelien Domont" userId="6da7715ce44349b3" providerId="LiveId" clId="{756CBDE8-EDCA-4F2F-8B49-49A280D86148}" dt="2023-01-30T05:19:49.293" v="1"/>
          <ac:picMkLst>
            <pc:docMk/>
            <pc:sldMk cId="3131901387" sldId="256"/>
            <ac:picMk id="12" creationId="{27929986-A463-FB49-AD86-6015A865BD07}"/>
          </ac:picMkLst>
        </pc:picChg>
      </pc:sldChg>
      <pc:sldChg chg="del">
        <pc:chgData name="Aurelien Domont" userId="6da7715ce44349b3" providerId="LiveId" clId="{756CBDE8-EDCA-4F2F-8B49-49A280D86148}" dt="2023-01-30T05:28:47.433" v="3" actId="47"/>
        <pc:sldMkLst>
          <pc:docMk/>
          <pc:sldMk cId="3242245624" sldId="296"/>
        </pc:sldMkLst>
      </pc:sldChg>
      <pc:sldChg chg="add del">
        <pc:chgData name="Aurelien Domont" userId="6da7715ce44349b3" providerId="LiveId" clId="{756CBDE8-EDCA-4F2F-8B49-49A280D86148}" dt="2023-01-30T05:28:48.875" v="4" actId="47"/>
        <pc:sldMkLst>
          <pc:docMk/>
          <pc:sldMk cId="1754585881" sldId="1598"/>
        </pc:sldMkLst>
      </pc:sldChg>
      <pc:sldChg chg="addSp delSp modSp mod">
        <pc:chgData name="Aurelien Domont" userId="6da7715ce44349b3" providerId="LiveId" clId="{756CBDE8-EDCA-4F2F-8B49-49A280D86148}" dt="2023-06-14T00:50:11.173" v="32" actId="21"/>
        <pc:sldMkLst>
          <pc:docMk/>
          <pc:sldMk cId="77613189" sldId="1667"/>
        </pc:sldMkLst>
        <pc:spChg chg="add del mod">
          <ac:chgData name="Aurelien Domont" userId="6da7715ce44349b3" providerId="LiveId" clId="{756CBDE8-EDCA-4F2F-8B49-49A280D86148}" dt="2023-06-14T00:50:11.173" v="32" actId="21"/>
          <ac:spMkLst>
            <pc:docMk/>
            <pc:sldMk cId="77613189" sldId="1667"/>
            <ac:spMk id="3" creationId="{FE5DF8C9-8AE9-E0F3-E7AD-6A91ED161F60}"/>
          </ac:spMkLst>
        </pc:spChg>
      </pc:sldChg>
      <pc:sldChg chg="add">
        <pc:chgData name="Aurelien Domont" userId="6da7715ce44349b3" providerId="LiveId" clId="{756CBDE8-EDCA-4F2F-8B49-49A280D86148}" dt="2023-01-30T05:28:45.115" v="2"/>
        <pc:sldMkLst>
          <pc:docMk/>
          <pc:sldMk cId="1289725493" sldId="2149"/>
        </pc:sldMkLst>
      </pc:sldChg>
      <pc:sldChg chg="addSp delSp modSp mod">
        <pc:chgData name="Aurelien Domont" userId="6da7715ce44349b3" providerId="LiveId" clId="{756CBDE8-EDCA-4F2F-8B49-49A280D86148}" dt="2023-06-14T02:52:13.509" v="37" actId="207"/>
        <pc:sldMkLst>
          <pc:docMk/>
          <pc:sldMk cId="1110778063" sldId="2183"/>
        </pc:sldMkLst>
        <pc:spChg chg="add mod">
          <ac:chgData name="Aurelien Domont" userId="6da7715ce44349b3" providerId="LiveId" clId="{756CBDE8-EDCA-4F2F-8B49-49A280D86148}" dt="2023-06-14T02:52:10.487" v="36"/>
          <ac:spMkLst>
            <pc:docMk/>
            <pc:sldMk cId="1110778063" sldId="2183"/>
            <ac:spMk id="2" creationId="{2C367463-DC88-7AFD-D3E5-308833579DAA}"/>
          </ac:spMkLst>
        </pc:spChg>
        <pc:spChg chg="add mod">
          <ac:chgData name="Aurelien Domont" userId="6da7715ce44349b3" providerId="LiveId" clId="{756CBDE8-EDCA-4F2F-8B49-49A280D86148}" dt="2023-06-14T02:52:13.509" v="37" actId="207"/>
          <ac:spMkLst>
            <pc:docMk/>
            <pc:sldMk cId="1110778063" sldId="2183"/>
            <ac:spMk id="4" creationId="{2D60BBC2-DB79-1FE8-B5AF-73D00405D6DD}"/>
          </ac:spMkLst>
        </pc:spChg>
        <pc:spChg chg="add mod">
          <ac:chgData name="Aurelien Domont" userId="6da7715ce44349b3" providerId="LiveId" clId="{756CBDE8-EDCA-4F2F-8B49-49A280D86148}" dt="2023-06-14T02:52:10.487" v="36"/>
          <ac:spMkLst>
            <pc:docMk/>
            <pc:sldMk cId="1110778063" sldId="2183"/>
            <ac:spMk id="5" creationId="{19E7ED11-507F-9B13-27D1-3692BAF2B1C1}"/>
          </ac:spMkLst>
        </pc:spChg>
        <pc:spChg chg="add mod">
          <ac:chgData name="Aurelien Domont" userId="6da7715ce44349b3" providerId="LiveId" clId="{756CBDE8-EDCA-4F2F-8B49-49A280D86148}" dt="2023-06-14T02:52:10.487" v="36"/>
          <ac:spMkLst>
            <pc:docMk/>
            <pc:sldMk cId="1110778063" sldId="2183"/>
            <ac:spMk id="6" creationId="{48365F73-49C8-7C41-49F3-D097B4309FB4}"/>
          </ac:spMkLst>
        </pc:spChg>
        <pc:spChg chg="add mod">
          <ac:chgData name="Aurelien Domont" userId="6da7715ce44349b3" providerId="LiveId" clId="{756CBDE8-EDCA-4F2F-8B49-49A280D86148}" dt="2023-06-14T02:52:10.487" v="36"/>
          <ac:spMkLst>
            <pc:docMk/>
            <pc:sldMk cId="1110778063" sldId="2183"/>
            <ac:spMk id="7" creationId="{0AED01A6-A576-BB8A-6AE9-28294567122A}"/>
          </ac:spMkLst>
        </pc:spChg>
        <pc:spChg chg="add mod">
          <ac:chgData name="Aurelien Domont" userId="6da7715ce44349b3" providerId="LiveId" clId="{756CBDE8-EDCA-4F2F-8B49-49A280D86148}" dt="2023-06-14T02:52:10.487" v="36"/>
          <ac:spMkLst>
            <pc:docMk/>
            <pc:sldMk cId="1110778063" sldId="2183"/>
            <ac:spMk id="8" creationId="{A8A910E7-4D39-77AF-CB43-506D28EE926D}"/>
          </ac:spMkLst>
        </pc:spChg>
        <pc:spChg chg="add mod">
          <ac:chgData name="Aurelien Domont" userId="6da7715ce44349b3" providerId="LiveId" clId="{756CBDE8-EDCA-4F2F-8B49-49A280D86148}" dt="2023-06-14T02:52:10.487" v="36"/>
          <ac:spMkLst>
            <pc:docMk/>
            <pc:sldMk cId="1110778063" sldId="2183"/>
            <ac:spMk id="21" creationId="{C1A7F250-4DCA-1214-6A6A-F273576F5C93}"/>
          </ac:spMkLst>
        </pc:spChg>
        <pc:spChg chg="add mod">
          <ac:chgData name="Aurelien Domont" userId="6da7715ce44349b3" providerId="LiveId" clId="{756CBDE8-EDCA-4F2F-8B49-49A280D86148}" dt="2023-06-14T02:52:10.487" v="36"/>
          <ac:spMkLst>
            <pc:docMk/>
            <pc:sldMk cId="1110778063" sldId="2183"/>
            <ac:spMk id="22" creationId="{352A3D23-F662-5E80-ABB6-44C7569CA0AE}"/>
          </ac:spMkLst>
        </pc:spChg>
        <pc:spChg chg="del">
          <ac:chgData name="Aurelien Domont" userId="6da7715ce44349b3" providerId="LiveId" clId="{756CBDE8-EDCA-4F2F-8B49-49A280D86148}" dt="2023-06-14T02:52:07.566" v="35" actId="478"/>
          <ac:spMkLst>
            <pc:docMk/>
            <pc:sldMk cId="1110778063" sldId="2183"/>
            <ac:spMk id="23" creationId="{7406D1DE-5EE9-4F42-82EF-6DA26EBFD296}"/>
          </ac:spMkLst>
        </pc:spChg>
        <pc:spChg chg="add mod">
          <ac:chgData name="Aurelien Domont" userId="6da7715ce44349b3" providerId="LiveId" clId="{756CBDE8-EDCA-4F2F-8B49-49A280D86148}" dt="2023-06-14T02:52:10.487" v="36"/>
          <ac:spMkLst>
            <pc:docMk/>
            <pc:sldMk cId="1110778063" sldId="2183"/>
            <ac:spMk id="24" creationId="{F5A69500-6A45-9F29-D365-3D3CB0BAD791}"/>
          </ac:spMkLst>
        </pc:spChg>
        <pc:spChg chg="add mod">
          <ac:chgData name="Aurelien Domont" userId="6da7715ce44349b3" providerId="LiveId" clId="{756CBDE8-EDCA-4F2F-8B49-49A280D86148}" dt="2023-06-14T02:52:10.487" v="36"/>
          <ac:spMkLst>
            <pc:docMk/>
            <pc:sldMk cId="1110778063" sldId="2183"/>
            <ac:spMk id="25" creationId="{8940FAD5-64AC-CFF7-CA3D-76739CC92957}"/>
          </ac:spMkLst>
        </pc:spChg>
        <pc:spChg chg="del">
          <ac:chgData name="Aurelien Domont" userId="6da7715ce44349b3" providerId="LiveId" clId="{756CBDE8-EDCA-4F2F-8B49-49A280D86148}" dt="2023-06-14T02:52:07.566" v="35" actId="478"/>
          <ac:spMkLst>
            <pc:docMk/>
            <pc:sldMk cId="1110778063" sldId="2183"/>
            <ac:spMk id="26" creationId="{106A6A86-2D47-43C4-AFD2-80C96C9FFA89}"/>
          </ac:spMkLst>
        </pc:spChg>
        <pc:spChg chg="del">
          <ac:chgData name="Aurelien Domont" userId="6da7715ce44349b3" providerId="LiveId" clId="{756CBDE8-EDCA-4F2F-8B49-49A280D86148}" dt="2023-06-14T02:52:07.566" v="35" actId="478"/>
          <ac:spMkLst>
            <pc:docMk/>
            <pc:sldMk cId="1110778063" sldId="2183"/>
            <ac:spMk id="27" creationId="{6AD11DA4-7B04-4C1D-8F5D-1111A1DCC8F8}"/>
          </ac:spMkLst>
        </pc:spChg>
        <pc:spChg chg="add mod">
          <ac:chgData name="Aurelien Domont" userId="6da7715ce44349b3" providerId="LiveId" clId="{756CBDE8-EDCA-4F2F-8B49-49A280D86148}" dt="2023-06-14T02:52:10.487" v="36"/>
          <ac:spMkLst>
            <pc:docMk/>
            <pc:sldMk cId="1110778063" sldId="2183"/>
            <ac:spMk id="28" creationId="{1C30F25D-4F38-F86B-30CA-A211BE1F7CF0}"/>
          </ac:spMkLst>
        </pc:spChg>
        <pc:spChg chg="del">
          <ac:chgData name="Aurelien Domont" userId="6da7715ce44349b3" providerId="LiveId" clId="{756CBDE8-EDCA-4F2F-8B49-49A280D86148}" dt="2023-06-14T02:52:07.566" v="35" actId="478"/>
          <ac:spMkLst>
            <pc:docMk/>
            <pc:sldMk cId="1110778063" sldId="2183"/>
            <ac:spMk id="29" creationId="{D6CA9855-D72B-4D11-80EC-F868C6554660}"/>
          </ac:spMkLst>
        </pc:spChg>
        <pc:spChg chg="del">
          <ac:chgData name="Aurelien Domont" userId="6da7715ce44349b3" providerId="LiveId" clId="{756CBDE8-EDCA-4F2F-8B49-49A280D86148}" dt="2023-06-14T02:52:07.566" v="35" actId="478"/>
          <ac:spMkLst>
            <pc:docMk/>
            <pc:sldMk cId="1110778063" sldId="2183"/>
            <ac:spMk id="30" creationId="{6C27A78A-73CD-44C6-8CEF-A802B6CEFE07}"/>
          </ac:spMkLst>
        </pc:spChg>
        <pc:spChg chg="add mod">
          <ac:chgData name="Aurelien Domont" userId="6da7715ce44349b3" providerId="LiveId" clId="{756CBDE8-EDCA-4F2F-8B49-49A280D86148}" dt="2023-06-14T02:52:10.487" v="36"/>
          <ac:spMkLst>
            <pc:docMk/>
            <pc:sldMk cId="1110778063" sldId="2183"/>
            <ac:spMk id="32" creationId="{A1443025-EF49-E2E6-E68B-7DB315F90600}"/>
          </ac:spMkLst>
        </pc:spChg>
        <pc:spChg chg="del">
          <ac:chgData name="Aurelien Domont" userId="6da7715ce44349b3" providerId="LiveId" clId="{756CBDE8-EDCA-4F2F-8B49-49A280D86148}" dt="2023-06-14T02:52:07.566" v="35" actId="478"/>
          <ac:spMkLst>
            <pc:docMk/>
            <pc:sldMk cId="1110778063" sldId="2183"/>
            <ac:spMk id="41" creationId="{CE45E3D6-9041-45D6-91D8-4D4267DB2228}"/>
          </ac:spMkLst>
        </pc:spChg>
        <pc:spChg chg="del">
          <ac:chgData name="Aurelien Domont" userId="6da7715ce44349b3" providerId="LiveId" clId="{756CBDE8-EDCA-4F2F-8B49-49A280D86148}" dt="2023-06-14T02:52:07.566" v="35" actId="478"/>
          <ac:spMkLst>
            <pc:docMk/>
            <pc:sldMk cId="1110778063" sldId="2183"/>
            <ac:spMk id="52" creationId="{56FE76F5-145A-49DB-AB26-48DFCAB68A11}"/>
          </ac:spMkLst>
        </pc:spChg>
        <pc:spChg chg="del">
          <ac:chgData name="Aurelien Domont" userId="6da7715ce44349b3" providerId="LiveId" clId="{756CBDE8-EDCA-4F2F-8B49-49A280D86148}" dt="2023-06-14T02:52:07.566" v="35" actId="478"/>
          <ac:spMkLst>
            <pc:docMk/>
            <pc:sldMk cId="1110778063" sldId="2183"/>
            <ac:spMk id="53" creationId="{6A4D7ECE-D6AA-4217-8BC1-9363C24C3F2B}"/>
          </ac:spMkLst>
        </pc:spChg>
        <pc:spChg chg="del">
          <ac:chgData name="Aurelien Domont" userId="6da7715ce44349b3" providerId="LiveId" clId="{756CBDE8-EDCA-4F2F-8B49-49A280D86148}" dt="2023-06-14T02:52:07.566" v="35" actId="478"/>
          <ac:spMkLst>
            <pc:docMk/>
            <pc:sldMk cId="1110778063" sldId="2183"/>
            <ac:spMk id="54" creationId="{7CA7C3E6-FEB2-419D-90E2-E189795D3871}"/>
          </ac:spMkLst>
        </pc:spChg>
        <pc:spChg chg="del">
          <ac:chgData name="Aurelien Domont" userId="6da7715ce44349b3" providerId="LiveId" clId="{756CBDE8-EDCA-4F2F-8B49-49A280D86148}" dt="2023-06-14T02:52:07.566" v="35" actId="478"/>
          <ac:spMkLst>
            <pc:docMk/>
            <pc:sldMk cId="1110778063" sldId="2183"/>
            <ac:spMk id="55" creationId="{E2918A8C-DA5C-4EA6-BEA8-E2723D2ED25E}"/>
          </ac:spMkLst>
        </pc:spChg>
        <pc:spChg chg="del">
          <ac:chgData name="Aurelien Domont" userId="6da7715ce44349b3" providerId="LiveId" clId="{756CBDE8-EDCA-4F2F-8B49-49A280D86148}" dt="2023-06-14T02:52:07.566" v="35" actId="478"/>
          <ac:spMkLst>
            <pc:docMk/>
            <pc:sldMk cId="1110778063" sldId="2183"/>
            <ac:spMk id="56" creationId="{0F5E9FAD-7CE5-478A-8508-63CB2E1F43C8}"/>
          </ac:spMkLst>
        </pc:spChg>
        <pc:spChg chg="del">
          <ac:chgData name="Aurelien Domont" userId="6da7715ce44349b3" providerId="LiveId" clId="{756CBDE8-EDCA-4F2F-8B49-49A280D86148}" dt="2023-06-14T02:52:07.566" v="35" actId="478"/>
          <ac:spMkLst>
            <pc:docMk/>
            <pc:sldMk cId="1110778063" sldId="2183"/>
            <ac:spMk id="58" creationId="{C84BE2B9-6547-40A6-BB5B-8454CC14468F}"/>
          </ac:spMkLst>
        </pc:spChg>
        <pc:picChg chg="add mod">
          <ac:chgData name="Aurelien Domont" userId="6da7715ce44349b3" providerId="LiveId" clId="{756CBDE8-EDCA-4F2F-8B49-49A280D86148}" dt="2023-06-14T02:52:10.487" v="36"/>
          <ac:picMkLst>
            <pc:docMk/>
            <pc:sldMk cId="1110778063" sldId="2183"/>
            <ac:picMk id="9" creationId="{7759DD1E-884F-98FF-BB9F-5E1F0D5F03E0}"/>
          </ac:picMkLst>
        </pc:picChg>
        <pc:picChg chg="add mod">
          <ac:chgData name="Aurelien Domont" userId="6da7715ce44349b3" providerId="LiveId" clId="{756CBDE8-EDCA-4F2F-8B49-49A280D86148}" dt="2023-06-14T02:52:10.487" v="36"/>
          <ac:picMkLst>
            <pc:docMk/>
            <pc:sldMk cId="1110778063" sldId="2183"/>
            <ac:picMk id="10" creationId="{4D4E20FE-E5B1-B342-D846-1628E79B6754}"/>
          </ac:picMkLst>
        </pc:picChg>
        <pc:picChg chg="add mod">
          <ac:chgData name="Aurelien Domont" userId="6da7715ce44349b3" providerId="LiveId" clId="{756CBDE8-EDCA-4F2F-8B49-49A280D86148}" dt="2023-06-14T02:52:10.487" v="36"/>
          <ac:picMkLst>
            <pc:docMk/>
            <pc:sldMk cId="1110778063" sldId="2183"/>
            <ac:picMk id="11" creationId="{ED6FBC3F-757D-F8A7-B5C6-76CA3C5C26C9}"/>
          </ac:picMkLst>
        </pc:picChg>
        <pc:picChg chg="add mod">
          <ac:chgData name="Aurelien Domont" userId="6da7715ce44349b3" providerId="LiveId" clId="{756CBDE8-EDCA-4F2F-8B49-49A280D86148}" dt="2023-06-14T02:52:10.487" v="36"/>
          <ac:picMkLst>
            <pc:docMk/>
            <pc:sldMk cId="1110778063" sldId="2183"/>
            <ac:picMk id="12" creationId="{3DEC4F81-723C-4BAC-80EB-650820BF5641}"/>
          </ac:picMkLst>
        </pc:picChg>
        <pc:picChg chg="add mod">
          <ac:chgData name="Aurelien Domont" userId="6da7715ce44349b3" providerId="LiveId" clId="{756CBDE8-EDCA-4F2F-8B49-49A280D86148}" dt="2023-06-14T02:52:10.487" v="36"/>
          <ac:picMkLst>
            <pc:docMk/>
            <pc:sldMk cId="1110778063" sldId="2183"/>
            <ac:picMk id="14" creationId="{9BB03988-3D89-5298-1FF2-DB26B693105A}"/>
          </ac:picMkLst>
        </pc:picChg>
        <pc:picChg chg="add mod">
          <ac:chgData name="Aurelien Domont" userId="6da7715ce44349b3" providerId="LiveId" clId="{756CBDE8-EDCA-4F2F-8B49-49A280D86148}" dt="2023-06-14T02:52:10.487" v="36"/>
          <ac:picMkLst>
            <pc:docMk/>
            <pc:sldMk cId="1110778063" sldId="2183"/>
            <ac:picMk id="31" creationId="{CF0321D7-3836-499C-2184-C0CE50BF6AE0}"/>
          </ac:picMkLst>
        </pc:picChg>
        <pc:picChg chg="del">
          <ac:chgData name="Aurelien Domont" userId="6da7715ce44349b3" providerId="LiveId" clId="{756CBDE8-EDCA-4F2F-8B49-49A280D86148}" dt="2023-06-14T02:52:07.566" v="35" actId="478"/>
          <ac:picMkLst>
            <pc:docMk/>
            <pc:sldMk cId="1110778063" sldId="2183"/>
            <ac:picMk id="42" creationId="{9044EE19-F699-4CFF-8E99-31257F0E56F5}"/>
          </ac:picMkLst>
        </pc:picChg>
        <pc:picChg chg="del">
          <ac:chgData name="Aurelien Domont" userId="6da7715ce44349b3" providerId="LiveId" clId="{756CBDE8-EDCA-4F2F-8B49-49A280D86148}" dt="2023-06-14T02:52:07.566" v="35" actId="478"/>
          <ac:picMkLst>
            <pc:docMk/>
            <pc:sldMk cId="1110778063" sldId="2183"/>
            <ac:picMk id="43" creationId="{0ACC477C-4B51-4B08-A24D-8274469B320A}"/>
          </ac:picMkLst>
        </pc:picChg>
        <pc:picChg chg="del">
          <ac:chgData name="Aurelien Domont" userId="6da7715ce44349b3" providerId="LiveId" clId="{756CBDE8-EDCA-4F2F-8B49-49A280D86148}" dt="2023-06-14T02:52:07.566" v="35" actId="478"/>
          <ac:picMkLst>
            <pc:docMk/>
            <pc:sldMk cId="1110778063" sldId="2183"/>
            <ac:picMk id="44" creationId="{D1C69E18-9095-40BB-82C4-84EE6FF6EEDC}"/>
          </ac:picMkLst>
        </pc:picChg>
        <pc:picChg chg="del">
          <ac:chgData name="Aurelien Domont" userId="6da7715ce44349b3" providerId="LiveId" clId="{756CBDE8-EDCA-4F2F-8B49-49A280D86148}" dt="2023-06-14T02:52:07.566" v="35" actId="478"/>
          <ac:picMkLst>
            <pc:docMk/>
            <pc:sldMk cId="1110778063" sldId="2183"/>
            <ac:picMk id="45" creationId="{5D118906-30E2-47A3-BDC3-A7C1C76A7FEF}"/>
          </ac:picMkLst>
        </pc:picChg>
        <pc:picChg chg="del">
          <ac:chgData name="Aurelien Domont" userId="6da7715ce44349b3" providerId="LiveId" clId="{756CBDE8-EDCA-4F2F-8B49-49A280D86148}" dt="2023-06-14T02:52:07.566" v="35" actId="478"/>
          <ac:picMkLst>
            <pc:docMk/>
            <pc:sldMk cId="1110778063" sldId="2183"/>
            <ac:picMk id="46" creationId="{966BCAF6-CFF0-4242-84EE-87067EE55D97}"/>
          </ac:picMkLst>
        </pc:picChg>
        <pc:picChg chg="del">
          <ac:chgData name="Aurelien Domont" userId="6da7715ce44349b3" providerId="LiveId" clId="{756CBDE8-EDCA-4F2F-8B49-49A280D86148}" dt="2023-06-14T02:52:07.566" v="35" actId="478"/>
          <ac:picMkLst>
            <pc:docMk/>
            <pc:sldMk cId="1110778063" sldId="2183"/>
            <ac:picMk id="57" creationId="{D80BD8CE-718F-4F36-83F5-DEADA6A5B40A}"/>
          </ac:picMkLst>
        </pc:picChg>
        <pc:cxnChg chg="add mod">
          <ac:chgData name="Aurelien Domont" userId="6da7715ce44349b3" providerId="LiveId" clId="{756CBDE8-EDCA-4F2F-8B49-49A280D86148}" dt="2023-06-14T02:52:10.487" v="36"/>
          <ac:cxnSpMkLst>
            <pc:docMk/>
            <pc:sldMk cId="1110778063" sldId="2183"/>
            <ac:cxnSpMk id="15" creationId="{CF713610-9C0D-1ED1-70B8-7AEC71657DD6}"/>
          </ac:cxnSpMkLst>
        </pc:cxnChg>
        <pc:cxnChg chg="add mod">
          <ac:chgData name="Aurelien Domont" userId="6da7715ce44349b3" providerId="LiveId" clId="{756CBDE8-EDCA-4F2F-8B49-49A280D86148}" dt="2023-06-14T02:52:10.487" v="36"/>
          <ac:cxnSpMkLst>
            <pc:docMk/>
            <pc:sldMk cId="1110778063" sldId="2183"/>
            <ac:cxnSpMk id="17" creationId="{8AEC535D-EB60-6FF5-B915-608EAC46D1DB}"/>
          </ac:cxnSpMkLst>
        </pc:cxnChg>
        <pc:cxnChg chg="add mod">
          <ac:chgData name="Aurelien Domont" userId="6da7715ce44349b3" providerId="LiveId" clId="{756CBDE8-EDCA-4F2F-8B49-49A280D86148}" dt="2023-06-14T02:52:10.487" v="36"/>
          <ac:cxnSpMkLst>
            <pc:docMk/>
            <pc:sldMk cId="1110778063" sldId="2183"/>
            <ac:cxnSpMk id="18" creationId="{0C163188-5205-8BE6-3CAF-EFD500C42C63}"/>
          </ac:cxnSpMkLst>
        </pc:cxnChg>
        <pc:cxnChg chg="add mod">
          <ac:chgData name="Aurelien Domont" userId="6da7715ce44349b3" providerId="LiveId" clId="{756CBDE8-EDCA-4F2F-8B49-49A280D86148}" dt="2023-06-14T02:52:10.487" v="36"/>
          <ac:cxnSpMkLst>
            <pc:docMk/>
            <pc:sldMk cId="1110778063" sldId="2183"/>
            <ac:cxnSpMk id="19" creationId="{53BD04B7-908B-889E-43ED-1B89E05D0EFA}"/>
          </ac:cxnSpMkLst>
        </pc:cxnChg>
        <pc:cxnChg chg="add mod">
          <ac:chgData name="Aurelien Domont" userId="6da7715ce44349b3" providerId="LiveId" clId="{756CBDE8-EDCA-4F2F-8B49-49A280D86148}" dt="2023-06-14T02:52:10.487" v="36"/>
          <ac:cxnSpMkLst>
            <pc:docMk/>
            <pc:sldMk cId="1110778063" sldId="2183"/>
            <ac:cxnSpMk id="20" creationId="{84E4574A-12BF-58B3-7274-8E8A290DD06C}"/>
          </ac:cxnSpMkLst>
        </pc:cxnChg>
        <pc:cxnChg chg="del">
          <ac:chgData name="Aurelien Domont" userId="6da7715ce44349b3" providerId="LiveId" clId="{756CBDE8-EDCA-4F2F-8B49-49A280D86148}" dt="2023-06-14T02:52:07.566" v="35" actId="478"/>
          <ac:cxnSpMkLst>
            <pc:docMk/>
            <pc:sldMk cId="1110778063" sldId="2183"/>
            <ac:cxnSpMk id="47" creationId="{CB072D90-1EC6-4857-ACBA-CF8AB0CA6DC7}"/>
          </ac:cxnSpMkLst>
        </pc:cxnChg>
        <pc:cxnChg chg="del">
          <ac:chgData name="Aurelien Domont" userId="6da7715ce44349b3" providerId="LiveId" clId="{756CBDE8-EDCA-4F2F-8B49-49A280D86148}" dt="2023-06-14T02:52:07.566" v="35" actId="478"/>
          <ac:cxnSpMkLst>
            <pc:docMk/>
            <pc:sldMk cId="1110778063" sldId="2183"/>
            <ac:cxnSpMk id="48" creationId="{FFCF5572-65FA-4E1F-A4B7-4E77196CC2B3}"/>
          </ac:cxnSpMkLst>
        </pc:cxnChg>
        <pc:cxnChg chg="del">
          <ac:chgData name="Aurelien Domont" userId="6da7715ce44349b3" providerId="LiveId" clId="{756CBDE8-EDCA-4F2F-8B49-49A280D86148}" dt="2023-06-14T02:52:07.566" v="35" actId="478"/>
          <ac:cxnSpMkLst>
            <pc:docMk/>
            <pc:sldMk cId="1110778063" sldId="2183"/>
            <ac:cxnSpMk id="49" creationId="{499F5A82-A1EF-4DF9-9AB9-50FB5B1B58E8}"/>
          </ac:cxnSpMkLst>
        </pc:cxnChg>
        <pc:cxnChg chg="del">
          <ac:chgData name="Aurelien Domont" userId="6da7715ce44349b3" providerId="LiveId" clId="{756CBDE8-EDCA-4F2F-8B49-49A280D86148}" dt="2023-06-14T02:52:07.566" v="35" actId="478"/>
          <ac:cxnSpMkLst>
            <pc:docMk/>
            <pc:sldMk cId="1110778063" sldId="2183"/>
            <ac:cxnSpMk id="50" creationId="{F42BBC86-0BBA-4B77-92C9-8E20E98520AD}"/>
          </ac:cxnSpMkLst>
        </pc:cxnChg>
        <pc:cxnChg chg="del">
          <ac:chgData name="Aurelien Domont" userId="6da7715ce44349b3" providerId="LiveId" clId="{756CBDE8-EDCA-4F2F-8B49-49A280D86148}" dt="2023-06-14T02:52:07.566" v="35" actId="478"/>
          <ac:cxnSpMkLst>
            <pc:docMk/>
            <pc:sldMk cId="1110778063" sldId="2183"/>
            <ac:cxnSpMk id="51" creationId="{7A54F974-7F9F-4F6F-BADA-582C905FED2D}"/>
          </ac:cxnSpMkLst>
        </pc:cxnChg>
      </pc:sldChg>
      <pc:sldChg chg="add">
        <pc:chgData name="Aurelien Domont" userId="6da7715ce44349b3" providerId="LiveId" clId="{756CBDE8-EDCA-4F2F-8B49-49A280D86148}" dt="2023-06-14T00:46:00.602" v="6"/>
        <pc:sldMkLst>
          <pc:docMk/>
          <pc:sldMk cId="654898064" sldId="2365"/>
        </pc:sldMkLst>
      </pc:sldChg>
      <pc:sldChg chg="addSp modSp add">
        <pc:chgData name="Aurelien Domont" userId="6da7715ce44349b3" providerId="LiveId" clId="{756CBDE8-EDCA-4F2F-8B49-49A280D86148}" dt="2023-06-14T00:47:29.110" v="8"/>
        <pc:sldMkLst>
          <pc:docMk/>
          <pc:sldMk cId="153096158" sldId="2366"/>
        </pc:sldMkLst>
        <pc:spChg chg="add mod">
          <ac:chgData name="Aurelien Domont" userId="6da7715ce44349b3" providerId="LiveId" clId="{756CBDE8-EDCA-4F2F-8B49-49A280D86148}" dt="2023-06-14T00:47:29.110" v="8"/>
          <ac:spMkLst>
            <pc:docMk/>
            <pc:sldMk cId="153096158" sldId="2366"/>
            <ac:spMk id="4" creationId="{E70E4C8B-4A19-B5DD-05B2-5BDE366E0198}"/>
          </ac:spMkLst>
        </pc:spChg>
      </pc:sldChg>
      <pc:sldChg chg="addSp modSp add mod">
        <pc:chgData name="Aurelien Domont" userId="6da7715ce44349b3" providerId="LiveId" clId="{756CBDE8-EDCA-4F2F-8B49-49A280D86148}" dt="2023-06-14T00:47:57.500" v="11" actId="1076"/>
        <pc:sldMkLst>
          <pc:docMk/>
          <pc:sldMk cId="1122106346" sldId="2367"/>
        </pc:sldMkLst>
        <pc:spChg chg="add mod">
          <ac:chgData name="Aurelien Domont" userId="6da7715ce44349b3" providerId="LiveId" clId="{756CBDE8-EDCA-4F2F-8B49-49A280D86148}" dt="2023-06-14T00:47:57.500" v="11" actId="1076"/>
          <ac:spMkLst>
            <pc:docMk/>
            <pc:sldMk cId="1122106346" sldId="2367"/>
            <ac:spMk id="3" creationId="{192AE07D-B58D-DA5D-EF8F-5BEB5A88B9AD}"/>
          </ac:spMkLst>
        </pc:spChg>
      </pc:sldChg>
      <pc:sldChg chg="addSp modSp add mod">
        <pc:chgData name="Aurelien Domont" userId="6da7715ce44349b3" providerId="LiveId" clId="{756CBDE8-EDCA-4F2F-8B49-49A280D86148}" dt="2023-06-14T00:48:55.377" v="28" actId="404"/>
        <pc:sldMkLst>
          <pc:docMk/>
          <pc:sldMk cId="1124104605" sldId="2368"/>
        </pc:sldMkLst>
        <pc:spChg chg="add mod">
          <ac:chgData name="Aurelien Domont" userId="6da7715ce44349b3" providerId="LiveId" clId="{756CBDE8-EDCA-4F2F-8B49-49A280D86148}" dt="2023-06-14T00:48:55.377" v="28" actId="404"/>
          <ac:spMkLst>
            <pc:docMk/>
            <pc:sldMk cId="1124104605" sldId="2368"/>
            <ac:spMk id="3" creationId="{1E59B927-1242-D2AD-6504-8DDE59E12BF8}"/>
          </ac:spMkLst>
        </pc:spChg>
      </pc:sldChg>
      <pc:sldChg chg="addSp modSp add">
        <pc:chgData name="Aurelien Domont" userId="6da7715ce44349b3" providerId="LiveId" clId="{756CBDE8-EDCA-4F2F-8B49-49A280D86148}" dt="2023-06-14T00:50:12.697" v="33"/>
        <pc:sldMkLst>
          <pc:docMk/>
          <pc:sldMk cId="2787012681" sldId="2369"/>
        </pc:sldMkLst>
        <pc:spChg chg="add mod">
          <ac:chgData name="Aurelien Domont" userId="6da7715ce44349b3" providerId="LiveId" clId="{756CBDE8-EDCA-4F2F-8B49-49A280D86148}" dt="2023-06-14T00:50:12.697" v="33"/>
          <ac:spMkLst>
            <pc:docMk/>
            <pc:sldMk cId="2787012681" sldId="2369"/>
            <ac:spMk id="3" creationId="{128A919D-F007-B905-FE75-900E1D6BB0FA}"/>
          </ac:spMkLst>
        </pc:spChg>
      </pc:sldChg>
      <pc:sldChg chg="addSp modSp add">
        <pc:chgData name="Aurelien Domont" userId="6da7715ce44349b3" providerId="LiveId" clId="{756CBDE8-EDCA-4F2F-8B49-49A280D86148}" dt="2023-06-14T00:50:18.018" v="34"/>
        <pc:sldMkLst>
          <pc:docMk/>
          <pc:sldMk cId="626092807" sldId="2370"/>
        </pc:sldMkLst>
        <pc:spChg chg="add mod">
          <ac:chgData name="Aurelien Domont" userId="6da7715ce44349b3" providerId="LiveId" clId="{756CBDE8-EDCA-4F2F-8B49-49A280D86148}" dt="2023-06-14T00:50:18.018" v="34"/>
          <ac:spMkLst>
            <pc:docMk/>
            <pc:sldMk cId="626092807" sldId="2370"/>
            <ac:spMk id="3" creationId="{9EF8410A-1E05-B4B6-F1EC-CDA5B139CF2C}"/>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0079636516531489E-2"/>
          <c:y val="4.6153842659460646E-2"/>
          <c:w val="0.87434561780995712"/>
          <c:h val="0.80618380972640857"/>
        </c:manualLayout>
      </c:layout>
      <c:barChart>
        <c:barDir val="col"/>
        <c:grouping val="stacked"/>
        <c:varyColors val="0"/>
        <c:ser>
          <c:idx val="0"/>
          <c:order val="0"/>
          <c:tx>
            <c:strRef>
              <c:f>Sheet1!$A$2</c:f>
              <c:strCache>
                <c:ptCount val="1"/>
                <c:pt idx="0">
                  <c:v>Invisible dataset</c:v>
                </c:pt>
              </c:strCache>
            </c:strRef>
          </c:tx>
          <c:spPr>
            <a:solidFill>
              <a:schemeClr val="bg1"/>
            </a:solidFill>
            <a:ln>
              <a:solidFill>
                <a:schemeClr val="bg1"/>
              </a:solidFill>
            </a:ln>
          </c:spPr>
          <c:invertIfNegative val="0"/>
          <c:dLbls>
            <c:delete val="1"/>
          </c:dLbls>
          <c:cat>
            <c:strRef>
              <c:f>Sheet1!$B$1:$D$1</c:f>
              <c:strCache>
                <c:ptCount val="3"/>
                <c:pt idx="0">
                  <c:v>Total Synergies</c:v>
                </c:pt>
                <c:pt idx="1">
                  <c:v>Cost synergy</c:v>
                </c:pt>
                <c:pt idx="2">
                  <c:v>Revenue synergy</c:v>
                </c:pt>
              </c:strCache>
            </c:strRef>
          </c:cat>
          <c:val>
            <c:numRef>
              <c:f>Sheet1!$B$2:$D$2</c:f>
              <c:numCache>
                <c:formatCode>General</c:formatCode>
                <c:ptCount val="3"/>
                <c:pt idx="0">
                  <c:v>0</c:v>
                </c:pt>
                <c:pt idx="1">
                  <c:v>40</c:v>
                </c:pt>
                <c:pt idx="2">
                  <c:v>0</c:v>
                </c:pt>
              </c:numCache>
            </c:numRef>
          </c:val>
          <c:extLst>
            <c:ext xmlns:c16="http://schemas.microsoft.com/office/drawing/2014/chart" uri="{C3380CC4-5D6E-409C-BE32-E72D297353CC}">
              <c16:uniqueId val="{00000000-A989-4231-8944-F1BBC49760AE}"/>
            </c:ext>
          </c:extLst>
        </c:ser>
        <c:ser>
          <c:idx val="1"/>
          <c:order val="1"/>
          <c:tx>
            <c:strRef>
              <c:f>Sheet1!$A$3</c:f>
              <c:strCache>
                <c:ptCount val="1"/>
                <c:pt idx="0">
                  <c:v>Light blue</c:v>
                </c:pt>
              </c:strCache>
            </c:strRef>
          </c:tx>
          <c:spPr>
            <a:solidFill>
              <a:schemeClr val="tx2">
                <a:lumMod val="40000"/>
                <a:lumOff val="60000"/>
              </a:schemeClr>
            </a:solidFill>
            <a:ln>
              <a:solidFill>
                <a:schemeClr val="bg1"/>
              </a:solidFill>
            </a:ln>
          </c:spPr>
          <c:invertIfNegative val="0"/>
          <c:dLbls>
            <c:spPr>
              <a:noFill/>
              <a:ln>
                <a:noFill/>
              </a:ln>
              <a:effectLst/>
            </c:spPr>
            <c:txPr>
              <a:bodyPr/>
              <a:lstStyle/>
              <a:p>
                <a:pPr>
                  <a:defRPr sz="18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Total Synergies</c:v>
                </c:pt>
                <c:pt idx="1">
                  <c:v>Cost synergy</c:v>
                </c:pt>
                <c:pt idx="2">
                  <c:v>Revenue synergy</c:v>
                </c:pt>
              </c:strCache>
            </c:strRef>
          </c:cat>
          <c:val>
            <c:numRef>
              <c:f>Sheet1!$B$3:$D$3</c:f>
              <c:numCache>
                <c:formatCode>General</c:formatCode>
                <c:ptCount val="3"/>
                <c:pt idx="1">
                  <c:v>100</c:v>
                </c:pt>
                <c:pt idx="2">
                  <c:v>40</c:v>
                </c:pt>
              </c:numCache>
            </c:numRef>
          </c:val>
          <c:extLst>
            <c:ext xmlns:c16="http://schemas.microsoft.com/office/drawing/2014/chart" uri="{C3380CC4-5D6E-409C-BE32-E72D297353CC}">
              <c16:uniqueId val="{00000001-A989-4231-8944-F1BBC49760AE}"/>
            </c:ext>
          </c:extLst>
        </c:ser>
        <c:ser>
          <c:idx val="2"/>
          <c:order val="2"/>
          <c:tx>
            <c:strRef>
              <c:f>Sheet1!$A$4</c:f>
              <c:strCache>
                <c:ptCount val="1"/>
                <c:pt idx="0">
                  <c:v>Dark Blue</c:v>
                </c:pt>
              </c:strCache>
            </c:strRef>
          </c:tx>
          <c:spPr>
            <a:solidFill>
              <a:schemeClr val="accent1"/>
            </a:solidFill>
            <a:ln>
              <a:solidFill>
                <a:schemeClr val="bg1"/>
              </a:solidFill>
            </a:ln>
          </c:spPr>
          <c:invertIfNegative val="0"/>
          <c:dLbls>
            <c:spPr>
              <a:noFill/>
              <a:ln>
                <a:noFill/>
              </a:ln>
              <a:effectLst/>
            </c:spPr>
            <c:txPr>
              <a:bodyPr/>
              <a:lstStyle/>
              <a:p>
                <a:pPr>
                  <a:defRPr sz="18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Total Synergies</c:v>
                </c:pt>
                <c:pt idx="1">
                  <c:v>Cost synergy</c:v>
                </c:pt>
                <c:pt idx="2">
                  <c:v>Revenue synergy</c:v>
                </c:pt>
              </c:strCache>
            </c:strRef>
          </c:cat>
          <c:val>
            <c:numRef>
              <c:f>Sheet1!$B$4:$D$4</c:f>
              <c:numCache>
                <c:formatCode>General</c:formatCode>
                <c:ptCount val="3"/>
                <c:pt idx="0">
                  <c:v>140</c:v>
                </c:pt>
              </c:numCache>
            </c:numRef>
          </c:val>
          <c:extLst>
            <c:ext xmlns:c16="http://schemas.microsoft.com/office/drawing/2014/chart" uri="{C3380CC4-5D6E-409C-BE32-E72D297353CC}">
              <c16:uniqueId val="{00000002-A989-4231-8944-F1BBC49760AE}"/>
            </c:ext>
          </c:extLst>
        </c:ser>
        <c:dLbls>
          <c:showLegendKey val="0"/>
          <c:showVal val="1"/>
          <c:showCatName val="0"/>
          <c:showSerName val="0"/>
          <c:showPercent val="0"/>
          <c:showBubbleSize val="0"/>
        </c:dLbls>
        <c:gapWidth val="0"/>
        <c:overlap val="100"/>
        <c:axId val="2050226832"/>
        <c:axId val="2050215408"/>
      </c:barChart>
      <c:catAx>
        <c:axId val="2050226832"/>
        <c:scaling>
          <c:orientation val="minMax"/>
        </c:scaling>
        <c:delete val="0"/>
        <c:axPos val="b"/>
        <c:numFmt formatCode="General" sourceLinked="0"/>
        <c:majorTickMark val="out"/>
        <c:minorTickMark val="none"/>
        <c:tickLblPos val="nextTo"/>
        <c:spPr>
          <a:ln>
            <a:solidFill>
              <a:schemeClr val="tx2"/>
            </a:solidFill>
          </a:ln>
        </c:spPr>
        <c:txPr>
          <a:bodyPr/>
          <a:lstStyle/>
          <a:p>
            <a:pPr>
              <a:defRPr b="1">
                <a:solidFill>
                  <a:schemeClr val="tx1"/>
                </a:solidFill>
              </a:defRPr>
            </a:pPr>
            <a:endParaRPr lang="en-US"/>
          </a:p>
        </c:txPr>
        <c:crossAx val="2050215408"/>
        <c:crosses val="autoZero"/>
        <c:auto val="1"/>
        <c:lblAlgn val="ctr"/>
        <c:lblOffset val="100"/>
        <c:noMultiLvlLbl val="0"/>
      </c:catAx>
      <c:valAx>
        <c:axId val="2050215408"/>
        <c:scaling>
          <c:orientation val="minMax"/>
          <c:max val="140"/>
        </c:scaling>
        <c:delete val="0"/>
        <c:axPos val="l"/>
        <c:numFmt formatCode="General" sourceLinked="1"/>
        <c:majorTickMark val="out"/>
        <c:minorTickMark val="none"/>
        <c:tickLblPos val="nextTo"/>
        <c:spPr>
          <a:ln>
            <a:solidFill>
              <a:schemeClr val="tx2"/>
            </a:solidFill>
          </a:ln>
        </c:spPr>
        <c:txPr>
          <a:bodyPr/>
          <a:lstStyle/>
          <a:p>
            <a:pPr>
              <a:defRPr>
                <a:solidFill>
                  <a:schemeClr val="tx1"/>
                </a:solidFill>
              </a:defRPr>
            </a:pPr>
            <a:endParaRPr lang="en-US"/>
          </a:p>
        </c:txPr>
        <c:crossAx val="2050226832"/>
        <c:crosses val="autoZero"/>
        <c:crossBetween val="between"/>
        <c:majorUnit val="20"/>
      </c:valAx>
    </c:plotArea>
    <c:plotVisOnly val="1"/>
    <c:dispBlanksAs val="gap"/>
    <c:showDLblsOverMax val="0"/>
  </c:chart>
  <c:txPr>
    <a:bodyPr/>
    <a:lstStyle/>
    <a:p>
      <a:pPr>
        <a:defRPr sz="14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0079636516531489E-2"/>
          <c:y val="4.6153842659460646E-2"/>
          <c:w val="0.87434561780995712"/>
          <c:h val="0.80618380972640857"/>
        </c:manualLayout>
      </c:layout>
      <c:barChart>
        <c:barDir val="col"/>
        <c:grouping val="stacked"/>
        <c:varyColors val="0"/>
        <c:ser>
          <c:idx val="0"/>
          <c:order val="0"/>
          <c:tx>
            <c:strRef>
              <c:f>Sheet1!$A$2</c:f>
              <c:strCache>
                <c:ptCount val="1"/>
                <c:pt idx="0">
                  <c:v>Invisible dataset</c:v>
                </c:pt>
              </c:strCache>
            </c:strRef>
          </c:tx>
          <c:spPr>
            <a:solidFill>
              <a:schemeClr val="bg1"/>
            </a:solidFill>
            <a:ln>
              <a:solidFill>
                <a:schemeClr val="bg1"/>
              </a:solidFill>
            </a:ln>
          </c:spPr>
          <c:invertIfNegative val="0"/>
          <c:dLbls>
            <c:delete val="1"/>
          </c:dLbls>
          <c:cat>
            <c:strRef>
              <c:f>Sheet1!$B$1:$D$1</c:f>
              <c:strCache>
                <c:ptCount val="3"/>
                <c:pt idx="0">
                  <c:v>Total Synergies</c:v>
                </c:pt>
                <c:pt idx="1">
                  <c:v>Cost synergy</c:v>
                </c:pt>
                <c:pt idx="2">
                  <c:v>Revenue synergy</c:v>
                </c:pt>
              </c:strCache>
            </c:strRef>
          </c:cat>
          <c:val>
            <c:numRef>
              <c:f>Sheet1!$B$2:$D$2</c:f>
              <c:numCache>
                <c:formatCode>General</c:formatCode>
                <c:ptCount val="3"/>
                <c:pt idx="0">
                  <c:v>0</c:v>
                </c:pt>
                <c:pt idx="1">
                  <c:v>40</c:v>
                </c:pt>
                <c:pt idx="2">
                  <c:v>0</c:v>
                </c:pt>
              </c:numCache>
            </c:numRef>
          </c:val>
          <c:extLst>
            <c:ext xmlns:c16="http://schemas.microsoft.com/office/drawing/2014/chart" uri="{C3380CC4-5D6E-409C-BE32-E72D297353CC}">
              <c16:uniqueId val="{00000000-A989-4231-8944-F1BBC49760AE}"/>
            </c:ext>
          </c:extLst>
        </c:ser>
        <c:ser>
          <c:idx val="1"/>
          <c:order val="1"/>
          <c:tx>
            <c:strRef>
              <c:f>Sheet1!$A$3</c:f>
              <c:strCache>
                <c:ptCount val="1"/>
                <c:pt idx="0">
                  <c:v>Light blue</c:v>
                </c:pt>
              </c:strCache>
            </c:strRef>
          </c:tx>
          <c:spPr>
            <a:solidFill>
              <a:schemeClr val="tx2">
                <a:lumMod val="40000"/>
                <a:lumOff val="60000"/>
              </a:schemeClr>
            </a:solidFill>
            <a:ln>
              <a:solidFill>
                <a:schemeClr val="bg1"/>
              </a:solidFill>
            </a:ln>
          </c:spPr>
          <c:invertIfNegative val="0"/>
          <c:dLbls>
            <c:spPr>
              <a:noFill/>
              <a:ln>
                <a:noFill/>
              </a:ln>
              <a:effectLst/>
            </c:spPr>
            <c:txPr>
              <a:bodyPr/>
              <a:lstStyle/>
              <a:p>
                <a:pPr>
                  <a:defRPr sz="18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Total Synergies</c:v>
                </c:pt>
                <c:pt idx="1">
                  <c:v>Cost synergy</c:v>
                </c:pt>
                <c:pt idx="2">
                  <c:v>Revenue synergy</c:v>
                </c:pt>
              </c:strCache>
            </c:strRef>
          </c:cat>
          <c:val>
            <c:numRef>
              <c:f>Sheet1!$B$3:$D$3</c:f>
              <c:numCache>
                <c:formatCode>General</c:formatCode>
                <c:ptCount val="3"/>
                <c:pt idx="1">
                  <c:v>100</c:v>
                </c:pt>
                <c:pt idx="2">
                  <c:v>40</c:v>
                </c:pt>
              </c:numCache>
            </c:numRef>
          </c:val>
          <c:extLst>
            <c:ext xmlns:c16="http://schemas.microsoft.com/office/drawing/2014/chart" uri="{C3380CC4-5D6E-409C-BE32-E72D297353CC}">
              <c16:uniqueId val="{00000001-A989-4231-8944-F1BBC49760AE}"/>
            </c:ext>
          </c:extLst>
        </c:ser>
        <c:ser>
          <c:idx val="2"/>
          <c:order val="2"/>
          <c:tx>
            <c:strRef>
              <c:f>Sheet1!$A$4</c:f>
              <c:strCache>
                <c:ptCount val="1"/>
                <c:pt idx="0">
                  <c:v>Dark Blue</c:v>
                </c:pt>
              </c:strCache>
            </c:strRef>
          </c:tx>
          <c:spPr>
            <a:solidFill>
              <a:schemeClr val="accent1"/>
            </a:solidFill>
            <a:ln>
              <a:solidFill>
                <a:schemeClr val="bg1"/>
              </a:solidFill>
            </a:ln>
          </c:spPr>
          <c:invertIfNegative val="0"/>
          <c:dLbls>
            <c:spPr>
              <a:noFill/>
              <a:ln>
                <a:noFill/>
              </a:ln>
              <a:effectLst/>
            </c:spPr>
            <c:txPr>
              <a:bodyPr/>
              <a:lstStyle/>
              <a:p>
                <a:pPr>
                  <a:defRPr sz="1800" b="1">
                    <a:solidFill>
                      <a:schemeClr val="bg1"/>
                    </a:solidFill>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Sheet1!$B$1:$D$1</c:f>
              <c:strCache>
                <c:ptCount val="3"/>
                <c:pt idx="0">
                  <c:v>Total Synergies</c:v>
                </c:pt>
                <c:pt idx="1">
                  <c:v>Cost synergy</c:v>
                </c:pt>
                <c:pt idx="2">
                  <c:v>Revenue synergy</c:v>
                </c:pt>
              </c:strCache>
            </c:strRef>
          </c:cat>
          <c:val>
            <c:numRef>
              <c:f>Sheet1!$B$4:$D$4</c:f>
              <c:numCache>
                <c:formatCode>General</c:formatCode>
                <c:ptCount val="3"/>
                <c:pt idx="0">
                  <c:v>140</c:v>
                </c:pt>
              </c:numCache>
            </c:numRef>
          </c:val>
          <c:extLst>
            <c:ext xmlns:c16="http://schemas.microsoft.com/office/drawing/2014/chart" uri="{C3380CC4-5D6E-409C-BE32-E72D297353CC}">
              <c16:uniqueId val="{00000002-A989-4231-8944-F1BBC49760AE}"/>
            </c:ext>
          </c:extLst>
        </c:ser>
        <c:dLbls>
          <c:showLegendKey val="0"/>
          <c:showVal val="1"/>
          <c:showCatName val="0"/>
          <c:showSerName val="0"/>
          <c:showPercent val="0"/>
          <c:showBubbleSize val="0"/>
        </c:dLbls>
        <c:gapWidth val="0"/>
        <c:overlap val="100"/>
        <c:axId val="2050226832"/>
        <c:axId val="2050215408"/>
      </c:barChart>
      <c:catAx>
        <c:axId val="2050226832"/>
        <c:scaling>
          <c:orientation val="minMax"/>
        </c:scaling>
        <c:delete val="0"/>
        <c:axPos val="b"/>
        <c:numFmt formatCode="General" sourceLinked="0"/>
        <c:majorTickMark val="out"/>
        <c:minorTickMark val="none"/>
        <c:tickLblPos val="nextTo"/>
        <c:spPr>
          <a:ln>
            <a:solidFill>
              <a:schemeClr val="tx2"/>
            </a:solidFill>
          </a:ln>
        </c:spPr>
        <c:txPr>
          <a:bodyPr/>
          <a:lstStyle/>
          <a:p>
            <a:pPr>
              <a:defRPr b="1">
                <a:solidFill>
                  <a:schemeClr val="tx1"/>
                </a:solidFill>
              </a:defRPr>
            </a:pPr>
            <a:endParaRPr lang="en-US"/>
          </a:p>
        </c:txPr>
        <c:crossAx val="2050215408"/>
        <c:crosses val="autoZero"/>
        <c:auto val="1"/>
        <c:lblAlgn val="ctr"/>
        <c:lblOffset val="100"/>
        <c:noMultiLvlLbl val="0"/>
      </c:catAx>
      <c:valAx>
        <c:axId val="2050215408"/>
        <c:scaling>
          <c:orientation val="minMax"/>
          <c:max val="140"/>
        </c:scaling>
        <c:delete val="0"/>
        <c:axPos val="l"/>
        <c:numFmt formatCode="General" sourceLinked="1"/>
        <c:majorTickMark val="out"/>
        <c:minorTickMark val="none"/>
        <c:tickLblPos val="nextTo"/>
        <c:spPr>
          <a:ln>
            <a:solidFill>
              <a:schemeClr val="tx2"/>
            </a:solidFill>
          </a:ln>
        </c:spPr>
        <c:txPr>
          <a:bodyPr/>
          <a:lstStyle/>
          <a:p>
            <a:pPr>
              <a:defRPr>
                <a:solidFill>
                  <a:schemeClr val="tx1"/>
                </a:solidFill>
              </a:defRPr>
            </a:pPr>
            <a:endParaRPr lang="en-US"/>
          </a:p>
        </c:txPr>
        <c:crossAx val="2050226832"/>
        <c:crosses val="autoZero"/>
        <c:crossBetween val="between"/>
        <c:majorUnit val="20"/>
      </c:valAx>
    </c:plotArea>
    <c:plotVisOnly val="1"/>
    <c:dispBlanksAs val="gap"/>
    <c:showDLblsOverMax val="0"/>
  </c:chart>
  <c:txPr>
    <a:bodyPr/>
    <a:lstStyle/>
    <a:p>
      <a:pPr>
        <a:defRPr sz="14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6/14/2023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20672976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1978086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24</a:t>
            </a:fld>
            <a:endParaRPr lang="en-US" dirty="0"/>
          </a:p>
        </p:txBody>
      </p:sp>
    </p:spTree>
    <p:extLst>
      <p:ext uri="{BB962C8B-B14F-4D97-AF65-F5344CB8AC3E}">
        <p14:creationId xmlns:p14="http://schemas.microsoft.com/office/powerpoint/2010/main" val="673269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1108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8767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hyperlink" Target="https://www.domontconsulting.com/" TargetMode="External"/><Relationship Id="rId5" Type="http://schemas.openxmlformats.org/officeDocument/2006/relationships/image" Target="../media/image1.emf"/><Relationship Id="rId4" Type="http://schemas.openxmlformats.org/officeDocument/2006/relationships/oleObject" Target="../embeddings/oleObject3.bin"/></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chart" Target="../charts/chart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svg"/><Relationship Id="rId3" Type="http://schemas.openxmlformats.org/officeDocument/2006/relationships/notesSlide" Target="../notesSlides/notesSlide1.xml"/><Relationship Id="rId7" Type="http://schemas.openxmlformats.org/officeDocument/2006/relationships/image" Target="../media/image4.svg"/><Relationship Id="rId12" Type="http://schemas.openxmlformats.org/officeDocument/2006/relationships/image" Target="../media/image9.png"/><Relationship Id="rId17" Type="http://schemas.openxmlformats.org/officeDocument/2006/relationships/image" Target="../media/image14.svg"/><Relationship Id="rId2" Type="http://schemas.openxmlformats.org/officeDocument/2006/relationships/slideLayout" Target="../slideLayouts/slideLayout3.xml"/><Relationship Id="rId16" Type="http://schemas.openxmlformats.org/officeDocument/2006/relationships/image" Target="../media/image13.png"/><Relationship Id="rId1" Type="http://schemas.openxmlformats.org/officeDocument/2006/relationships/tags" Target="../tags/tag8.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1.emf"/><Relationship Id="rId15" Type="http://schemas.openxmlformats.org/officeDocument/2006/relationships/image" Target="../media/image12.svg"/><Relationship Id="rId10" Type="http://schemas.openxmlformats.org/officeDocument/2006/relationships/image" Target="../media/image7.png"/><Relationship Id="rId4" Type="http://schemas.openxmlformats.org/officeDocument/2006/relationships/oleObject" Target="../embeddings/oleObject4.bin"/><Relationship Id="rId9" Type="http://schemas.openxmlformats.org/officeDocument/2006/relationships/image" Target="../media/image6.svg"/><Relationship Id="rId14"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hyperlink" Target="https://www.domontconsulting.com/" TargetMode="Externa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1.emf"/><Relationship Id="rId5" Type="http://schemas.openxmlformats.org/officeDocument/2006/relationships/oleObject" Target="../embeddings/oleObject8.bin"/><Relationship Id="rId4" Type="http://schemas.openxmlformats.org/officeDocument/2006/relationships/notesSlide" Target="../notesSlides/notesSlide3.xml"/><Relationship Id="rId9" Type="http://schemas.openxmlformats.org/officeDocument/2006/relationships/hyperlink" Target="http://www.domontconsulting.com/" TargetMode="Externa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9.xml"/><Relationship Id="rId5" Type="http://schemas.openxmlformats.org/officeDocument/2006/relationships/image" Target="../media/image1.emf"/><Relationship Id="rId4" Type="http://schemas.openxmlformats.org/officeDocument/2006/relationships/oleObject" Target="../embeddings/oleObject5.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41219349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9D706AD-C795-4B0B-8C94-E58FEC7AC4BD}"/>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p:txBody>
          <a:bodyPr>
            <a:normAutofit/>
          </a:bodyPr>
          <a:lstStyle/>
          <a:p>
            <a:r>
              <a:rPr lang="en-US" sz="6000" dirty="0"/>
              <a:t>M&amp;A Business Case</a:t>
            </a:r>
            <a:br>
              <a:rPr lang="en-US" sz="6000" dirty="0"/>
            </a:br>
            <a:r>
              <a:rPr lang="en-US" sz="3600" dirty="0"/>
              <a:t>Insert target company</a:t>
            </a:r>
            <a:endParaRPr lang="en-US" sz="6000" dirty="0"/>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2320635"/>
          </a:xfrm>
        </p:spPr>
        <p:txBody>
          <a:bodyPr lIns="0" tIns="0" rIns="0" bIns="0">
            <a:spAutoFit/>
          </a:bodyPr>
          <a:lstStyle/>
          <a:p>
            <a:r>
              <a:rPr lang="en-US" sz="1600" b="1" dirty="0"/>
              <a:t>Author: </a:t>
            </a:r>
            <a:r>
              <a:rPr lang="en-US" sz="1600" dirty="0"/>
              <a:t>insert your own text</a:t>
            </a:r>
          </a:p>
          <a:p>
            <a:r>
              <a:rPr lang="en-US" sz="1600" b="1" dirty="0"/>
              <a:t>Project Sponsor: </a:t>
            </a:r>
            <a:r>
              <a:rPr lang="en-US" sz="1600" dirty="0"/>
              <a:t>insert your own text</a:t>
            </a:r>
          </a:p>
          <a:p>
            <a:r>
              <a:rPr lang="en-US" sz="1600" b="1" dirty="0"/>
              <a:t>Project Manager: </a:t>
            </a:r>
            <a:r>
              <a:rPr lang="en-US" sz="1600" dirty="0"/>
              <a:t>insert your own text</a:t>
            </a:r>
          </a:p>
          <a:p>
            <a:r>
              <a:rPr lang="en-US" sz="1600" b="1" dirty="0"/>
              <a:t>Change Manager: </a:t>
            </a:r>
            <a:r>
              <a:rPr lang="en-US" sz="1600" dirty="0"/>
              <a:t>insert your own text</a:t>
            </a:r>
          </a:p>
          <a:p>
            <a:r>
              <a:rPr lang="en-US" sz="1600" b="1" dirty="0"/>
              <a:t>Date: </a:t>
            </a:r>
            <a:r>
              <a:rPr lang="en-US" sz="1600" dirty="0"/>
              <a:t>insert your own text</a:t>
            </a:r>
          </a:p>
          <a:p>
            <a:r>
              <a:rPr lang="en-US" sz="1600" b="1" dirty="0"/>
              <a:t>Version No: </a:t>
            </a:r>
            <a:r>
              <a:rPr lang="en-US" sz="1600" dirty="0"/>
              <a:t>insert your own text</a:t>
            </a:r>
          </a:p>
          <a:p>
            <a:r>
              <a:rPr lang="en-US" sz="1600" b="1" dirty="0"/>
              <a:t>Status: </a:t>
            </a:r>
            <a:r>
              <a:rPr lang="en-US" sz="1600" dirty="0"/>
              <a:t>E.g. 1.0 for final / 0.1 for drafts</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12" name="Picture 11">
            <a:hlinkClick r:id="rId6"/>
            <a:extLst>
              <a:ext uri="{FF2B5EF4-FFF2-40B4-BE49-F238E27FC236}">
                <a16:creationId xmlns:a16="http://schemas.microsoft.com/office/drawing/2014/main" id="{27929986-A463-FB49-AD86-6015A865BD07}"/>
              </a:ext>
            </a:extLst>
          </p:cNvPr>
          <p:cNvPicPr>
            <a:picLocks noChangeAspect="1"/>
          </p:cNvPicPr>
          <p:nvPr/>
        </p:nvPicPr>
        <p:blipFill>
          <a:blip r:embed="rId7"/>
          <a:stretch>
            <a:fillRect/>
          </a:stretch>
        </p:blipFill>
        <p:spPr>
          <a:xfrm>
            <a:off x="7451369" y="5403711"/>
            <a:ext cx="4380412" cy="1030262"/>
          </a:xfrm>
          <a:prstGeom prst="rect">
            <a:avLst/>
          </a:prstGeom>
        </p:spPr>
      </p:pic>
      <p:sp>
        <p:nvSpPr>
          <p:cNvPr id="7" name="Speech Bubble: Rectangle with Corners Rounded 6">
            <a:extLst>
              <a:ext uri="{FF2B5EF4-FFF2-40B4-BE49-F238E27FC236}">
                <a16:creationId xmlns:a16="http://schemas.microsoft.com/office/drawing/2014/main" id="{0D7B3B40-A315-5074-5858-B202880A3490}"/>
              </a:ext>
            </a:extLst>
          </p:cNvPr>
          <p:cNvSpPr/>
          <p:nvPr/>
        </p:nvSpPr>
        <p:spPr bwMode="auto">
          <a:xfrm>
            <a:off x="7735571" y="4116838"/>
            <a:ext cx="3207917" cy="918687"/>
          </a:xfrm>
          <a:prstGeom prst="wedgeRoundRectCallout">
            <a:avLst>
              <a:gd name="adj1" fmla="val -38346"/>
              <a:gd name="adj2" fmla="val 7756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Replace our logo by your own logo</a:t>
            </a:r>
            <a:endParaRPr lang="en-US" sz="120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US" sz="2400" dirty="0">
                <a:latin typeface="+mj-lt"/>
              </a:rPr>
              <a:t>Strategic Benefit</a:t>
            </a:r>
            <a:br>
              <a:rPr lang="en-US" sz="2400" dirty="0">
                <a:latin typeface="+mj-lt"/>
              </a:rPr>
            </a:br>
            <a:r>
              <a:rPr lang="en-US" sz="2000" b="0" dirty="0">
                <a:latin typeface="+mj-lt"/>
              </a:rPr>
              <a:t>What would be the strategic benefit of the deal?</a:t>
            </a:r>
            <a:endParaRPr lang="en-US" sz="2400" b="0" dirty="0">
              <a:latin typeface="+mj-lt"/>
            </a:endParaRPr>
          </a:p>
        </p:txBody>
      </p:sp>
      <p:sp>
        <p:nvSpPr>
          <p:cNvPr id="9" name="Pentagon 3">
            <a:extLst>
              <a:ext uri="{FF2B5EF4-FFF2-40B4-BE49-F238E27FC236}">
                <a16:creationId xmlns:a16="http://schemas.microsoft.com/office/drawing/2014/main" id="{9025FF89-A47A-4623-AA3F-FF5188AAC458}"/>
              </a:ext>
            </a:extLst>
          </p:cNvPr>
          <p:cNvSpPr/>
          <p:nvPr/>
        </p:nvSpPr>
        <p:spPr bwMode="auto">
          <a:xfrm>
            <a:off x="621323" y="1626697"/>
            <a:ext cx="2057400" cy="1620000"/>
          </a:xfrm>
          <a:prstGeom prst="homePlate">
            <a:avLst>
              <a:gd name="adj" fmla="val 0"/>
            </a:avLst>
          </a:prstGeom>
          <a:solidFill>
            <a:schemeClr val="tx2"/>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600" b="1" dirty="0">
                <a:solidFill>
                  <a:schemeClr val="bg1"/>
                </a:solidFill>
                <a:latin typeface="Arial" charset="0"/>
                <a:cs typeface="Times New Roman" pitchFamily="18" charset="0"/>
              </a:rPr>
              <a:t>Vision &amp; Strategic objectives</a:t>
            </a:r>
          </a:p>
        </p:txBody>
      </p:sp>
      <p:sp>
        <p:nvSpPr>
          <p:cNvPr id="11" name="Pentagon 7">
            <a:extLst>
              <a:ext uri="{FF2B5EF4-FFF2-40B4-BE49-F238E27FC236}">
                <a16:creationId xmlns:a16="http://schemas.microsoft.com/office/drawing/2014/main" id="{11D8EA0B-C4AD-4517-A112-71664F4A05CC}"/>
              </a:ext>
            </a:extLst>
          </p:cNvPr>
          <p:cNvSpPr/>
          <p:nvPr/>
        </p:nvSpPr>
        <p:spPr bwMode="auto">
          <a:xfrm>
            <a:off x="621323" y="3289484"/>
            <a:ext cx="2057400" cy="1620000"/>
          </a:xfrm>
          <a:prstGeom prst="homePlate">
            <a:avLst>
              <a:gd name="adj" fmla="val 0"/>
            </a:avLst>
          </a:prstGeom>
          <a:solidFill>
            <a:schemeClr val="tx2"/>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600" b="1" dirty="0">
                <a:solidFill>
                  <a:schemeClr val="bg1"/>
                </a:solidFill>
                <a:latin typeface="Arial" charset="0"/>
                <a:cs typeface="Times New Roman" pitchFamily="18" charset="0"/>
              </a:rPr>
              <a:t>M&amp;A Strategy versus organic growth strategy</a:t>
            </a:r>
          </a:p>
        </p:txBody>
      </p:sp>
      <p:sp>
        <p:nvSpPr>
          <p:cNvPr id="60" name="Pentagon 7">
            <a:extLst>
              <a:ext uri="{FF2B5EF4-FFF2-40B4-BE49-F238E27FC236}">
                <a16:creationId xmlns:a16="http://schemas.microsoft.com/office/drawing/2014/main" id="{71123FA7-FDE7-4113-856A-7F736928446F}"/>
              </a:ext>
            </a:extLst>
          </p:cNvPr>
          <p:cNvSpPr/>
          <p:nvPr/>
        </p:nvSpPr>
        <p:spPr bwMode="auto">
          <a:xfrm>
            <a:off x="621323" y="4956906"/>
            <a:ext cx="2057400" cy="1620000"/>
          </a:xfrm>
          <a:prstGeom prst="homePlate">
            <a:avLst>
              <a:gd name="adj" fmla="val 0"/>
            </a:avLst>
          </a:prstGeom>
          <a:solidFill>
            <a:schemeClr val="tx2"/>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600" b="1" dirty="0">
                <a:solidFill>
                  <a:schemeClr val="bg1"/>
                </a:solidFill>
                <a:latin typeface="Arial" charset="0"/>
                <a:cs typeface="Times New Roman" pitchFamily="18" charset="0"/>
              </a:rPr>
              <a:t>M&amp;A Strategy versus strategic alliance</a:t>
            </a:r>
          </a:p>
        </p:txBody>
      </p:sp>
      <p:sp>
        <p:nvSpPr>
          <p:cNvPr id="13" name="Pentagon 3">
            <a:extLst>
              <a:ext uri="{FF2B5EF4-FFF2-40B4-BE49-F238E27FC236}">
                <a16:creationId xmlns:a16="http://schemas.microsoft.com/office/drawing/2014/main" id="{4AD1E5D2-FB7C-4533-BD80-0F61DEF3077F}"/>
              </a:ext>
            </a:extLst>
          </p:cNvPr>
          <p:cNvSpPr/>
          <p:nvPr/>
        </p:nvSpPr>
        <p:spPr bwMode="auto">
          <a:xfrm>
            <a:off x="2760785" y="1626697"/>
            <a:ext cx="8809892" cy="1620000"/>
          </a:xfrm>
          <a:prstGeom prst="homePlate">
            <a:avLst>
              <a:gd name="adj" fmla="val 0"/>
            </a:avLst>
          </a:prstGeom>
          <a:solidFill>
            <a:schemeClr val="bg1"/>
          </a:solidFill>
          <a:ln>
            <a:noFill/>
          </a:ln>
          <a:effectLst/>
        </p:spPr>
        <p:txBody>
          <a:bodyPr wrap="square" lIns="91428" tIns="45715" rIns="91428" bIns="45715" rtlCol="0" anchor="ctr">
            <a:noAutofit/>
          </a:bodyPr>
          <a:lstStyle/>
          <a:p>
            <a:pPr defTabSz="623853" fontAlgn="base">
              <a:spcBef>
                <a:spcPts val="200"/>
              </a:spcBef>
              <a:spcAft>
                <a:spcPts val="200"/>
              </a:spcAft>
              <a:buClr>
                <a:srgbClr val="000000"/>
              </a:buClr>
            </a:pPr>
            <a:r>
              <a:rPr lang="en-US" sz="1100" dirty="0">
                <a:latin typeface="Arial" charset="0"/>
                <a:cs typeface="Times New Roman" pitchFamily="18" charset="0"/>
              </a:rPr>
              <a:t>Insert in this box in which way this deal will help us deliver on our long-term vision and strategic objectives</a:t>
            </a:r>
          </a:p>
        </p:txBody>
      </p:sp>
      <p:sp>
        <p:nvSpPr>
          <p:cNvPr id="15" name="Pentagon 3">
            <a:extLst>
              <a:ext uri="{FF2B5EF4-FFF2-40B4-BE49-F238E27FC236}">
                <a16:creationId xmlns:a16="http://schemas.microsoft.com/office/drawing/2014/main" id="{4B8D6774-B3CF-4CA0-A622-B24E688F7525}"/>
              </a:ext>
            </a:extLst>
          </p:cNvPr>
          <p:cNvSpPr/>
          <p:nvPr/>
        </p:nvSpPr>
        <p:spPr bwMode="auto">
          <a:xfrm>
            <a:off x="2760785" y="3289484"/>
            <a:ext cx="8809892" cy="1620000"/>
          </a:xfrm>
          <a:prstGeom prst="homePlate">
            <a:avLst>
              <a:gd name="adj" fmla="val 0"/>
            </a:avLst>
          </a:prstGeom>
          <a:solidFill>
            <a:schemeClr val="bg1"/>
          </a:solidFill>
          <a:ln>
            <a:noFill/>
          </a:ln>
          <a:effectLst/>
        </p:spPr>
        <p:txBody>
          <a:bodyPr wrap="square" lIns="91428" tIns="45715" rIns="91428" bIns="45715" rtlCol="0" anchor="ctr">
            <a:noAutofit/>
          </a:bodyPr>
          <a:lstStyle/>
          <a:p>
            <a:pPr defTabSz="623853" fontAlgn="base">
              <a:spcBef>
                <a:spcPts val="200"/>
              </a:spcBef>
              <a:spcAft>
                <a:spcPts val="200"/>
              </a:spcAft>
              <a:buClr>
                <a:srgbClr val="000000"/>
              </a:buClr>
            </a:pPr>
            <a:r>
              <a:rPr lang="en-US" sz="1100" dirty="0">
                <a:latin typeface="Arial" charset="0"/>
                <a:cs typeface="Times New Roman" pitchFamily="18" charset="0"/>
              </a:rPr>
              <a:t>Insert in this box in which way acquiring company Y is a better option than an organic growth strategy.</a:t>
            </a:r>
          </a:p>
        </p:txBody>
      </p:sp>
      <p:sp>
        <p:nvSpPr>
          <p:cNvPr id="16" name="Pentagon 3">
            <a:extLst>
              <a:ext uri="{FF2B5EF4-FFF2-40B4-BE49-F238E27FC236}">
                <a16:creationId xmlns:a16="http://schemas.microsoft.com/office/drawing/2014/main" id="{56FD3ACD-86E6-4542-B497-FF887C1EC5E7}"/>
              </a:ext>
            </a:extLst>
          </p:cNvPr>
          <p:cNvSpPr/>
          <p:nvPr/>
        </p:nvSpPr>
        <p:spPr bwMode="auto">
          <a:xfrm>
            <a:off x="2760785" y="4956906"/>
            <a:ext cx="8809892" cy="1620000"/>
          </a:xfrm>
          <a:prstGeom prst="homePlate">
            <a:avLst>
              <a:gd name="adj" fmla="val 0"/>
            </a:avLst>
          </a:prstGeom>
          <a:solidFill>
            <a:schemeClr val="bg1"/>
          </a:solidFill>
          <a:ln>
            <a:noFill/>
          </a:ln>
          <a:effectLst/>
        </p:spPr>
        <p:txBody>
          <a:bodyPr wrap="square" lIns="91428" tIns="45715" rIns="91428" bIns="45715" rtlCol="0" anchor="ctr">
            <a:noAutofit/>
          </a:bodyPr>
          <a:lstStyle/>
          <a:p>
            <a:pPr defTabSz="623853" fontAlgn="base">
              <a:spcBef>
                <a:spcPts val="200"/>
              </a:spcBef>
              <a:spcAft>
                <a:spcPts val="200"/>
              </a:spcAft>
              <a:buClr>
                <a:srgbClr val="000000"/>
              </a:buClr>
            </a:pPr>
            <a:r>
              <a:rPr lang="en-US" sz="1100" dirty="0">
                <a:latin typeface="Arial" charset="0"/>
                <a:cs typeface="Times New Roman" pitchFamily="18" charset="0"/>
              </a:rPr>
              <a:t>Insert in this box in which way acquiring company Y is a better option than a strategic alliance with company Y.</a:t>
            </a:r>
          </a:p>
        </p:txBody>
      </p:sp>
      <p:sp>
        <p:nvSpPr>
          <p:cNvPr id="26" name="Rectangle 25">
            <a:extLst>
              <a:ext uri="{FF2B5EF4-FFF2-40B4-BE49-F238E27FC236}">
                <a16:creationId xmlns:a16="http://schemas.microsoft.com/office/drawing/2014/main" id="{A3943045-DAA9-4149-8A83-DDF4210FC848}"/>
              </a:ext>
            </a:extLst>
          </p:cNvPr>
          <p:cNvSpPr/>
          <p:nvPr/>
        </p:nvSpPr>
        <p:spPr>
          <a:xfrm>
            <a:off x="6299630" y="297362"/>
            <a:ext cx="5643339" cy="413324"/>
          </a:xfrm>
          <a:prstGeom prst="rect">
            <a:avLst/>
          </a:prstGeom>
          <a:noFill/>
          <a:ln w="6350" cap="flat">
            <a:no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b" anchorCtr="0" forceAA="0" compatLnSpc="1">
            <a:prstTxWarp prst="textNoShape">
              <a:avLst/>
            </a:prstTxWarp>
            <a:noAutofit/>
          </a:bodyPr>
          <a:lstStyle/>
          <a:p>
            <a:pPr>
              <a:lnSpc>
                <a:spcPct val="90000"/>
              </a:lnSpc>
              <a:spcBef>
                <a:spcPts val="900"/>
              </a:spcBef>
            </a:pPr>
            <a:endParaRPr lang="en-AU" sz="1200" b="1" dirty="0">
              <a:solidFill>
                <a:schemeClr val="tx2"/>
              </a:solidFill>
              <a:latin typeface="Arial" pitchFamily="34" charset="0"/>
              <a:cs typeface="Arial" pitchFamily="34" charset="0"/>
            </a:endParaRPr>
          </a:p>
        </p:txBody>
      </p:sp>
      <p:sp>
        <p:nvSpPr>
          <p:cNvPr id="27" name="Rounded Rectangle 115">
            <a:extLst>
              <a:ext uri="{FF2B5EF4-FFF2-40B4-BE49-F238E27FC236}">
                <a16:creationId xmlns:a16="http://schemas.microsoft.com/office/drawing/2014/main" id="{3E16E8E3-DA21-46A3-83D1-7805719A821B}"/>
              </a:ext>
            </a:extLst>
          </p:cNvPr>
          <p:cNvSpPr/>
          <p:nvPr/>
        </p:nvSpPr>
        <p:spPr bwMode="auto">
          <a:xfrm>
            <a:off x="7116482" y="363979"/>
            <a:ext cx="820973" cy="274320"/>
          </a:xfrm>
          <a:prstGeom prst="roundRect">
            <a:avLst>
              <a:gd name="adj" fmla="val 3792"/>
            </a:avLst>
          </a:prstGeom>
          <a:solidFill>
            <a:srgbClr val="FF0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Low</a:t>
            </a:r>
          </a:p>
        </p:txBody>
      </p:sp>
      <p:sp>
        <p:nvSpPr>
          <p:cNvPr id="28" name="Rounded Rectangle 117">
            <a:extLst>
              <a:ext uri="{FF2B5EF4-FFF2-40B4-BE49-F238E27FC236}">
                <a16:creationId xmlns:a16="http://schemas.microsoft.com/office/drawing/2014/main" id="{DEB15403-3D15-4A3B-8D9A-A6C28342005F}"/>
              </a:ext>
            </a:extLst>
          </p:cNvPr>
          <p:cNvSpPr/>
          <p:nvPr/>
        </p:nvSpPr>
        <p:spPr bwMode="auto">
          <a:xfrm>
            <a:off x="8096849" y="363979"/>
            <a:ext cx="820973" cy="274320"/>
          </a:xfrm>
          <a:prstGeom prst="roundRect">
            <a:avLst>
              <a:gd name="adj" fmla="val 3792"/>
            </a:avLst>
          </a:prstGeom>
          <a:solidFill>
            <a:srgbClr val="C00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Low</a:t>
            </a:r>
          </a:p>
        </p:txBody>
      </p:sp>
      <p:sp>
        <p:nvSpPr>
          <p:cNvPr id="29" name="Rounded Rectangle 131">
            <a:extLst>
              <a:ext uri="{FF2B5EF4-FFF2-40B4-BE49-F238E27FC236}">
                <a16:creationId xmlns:a16="http://schemas.microsoft.com/office/drawing/2014/main" id="{2D44CA10-37A3-4E47-A116-D4939C631DBE}"/>
              </a:ext>
            </a:extLst>
          </p:cNvPr>
          <p:cNvSpPr/>
          <p:nvPr/>
        </p:nvSpPr>
        <p:spPr bwMode="auto">
          <a:xfrm>
            <a:off x="9077217" y="363979"/>
            <a:ext cx="820973" cy="274320"/>
          </a:xfrm>
          <a:prstGeom prst="roundRect">
            <a:avLst>
              <a:gd name="adj" fmla="val 3792"/>
            </a:avLst>
          </a:prstGeom>
          <a:solidFill>
            <a:srgbClr val="FFC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solidFill>
                  <a:schemeClr val="bg1"/>
                </a:solidFill>
              </a:rPr>
              <a:t>Medium</a:t>
            </a:r>
          </a:p>
        </p:txBody>
      </p:sp>
      <p:sp>
        <p:nvSpPr>
          <p:cNvPr id="30" name="Rounded Rectangle 149">
            <a:extLst>
              <a:ext uri="{FF2B5EF4-FFF2-40B4-BE49-F238E27FC236}">
                <a16:creationId xmlns:a16="http://schemas.microsoft.com/office/drawing/2014/main" id="{6505CC2F-319D-4CB2-B8EE-7C4DF485CBAB}"/>
              </a:ext>
            </a:extLst>
          </p:cNvPr>
          <p:cNvSpPr/>
          <p:nvPr/>
        </p:nvSpPr>
        <p:spPr bwMode="auto">
          <a:xfrm>
            <a:off x="10057585" y="363979"/>
            <a:ext cx="820973" cy="274320"/>
          </a:xfrm>
          <a:prstGeom prst="roundRect">
            <a:avLst>
              <a:gd name="adj" fmla="val 3792"/>
            </a:avLst>
          </a:prstGeom>
          <a:solidFill>
            <a:srgbClr val="92D050"/>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50" b="1" kern="0" dirty="0">
                <a:solidFill>
                  <a:schemeClr val="bg1"/>
                </a:solidFill>
              </a:rPr>
              <a:t>High</a:t>
            </a:r>
          </a:p>
        </p:txBody>
      </p:sp>
      <p:sp>
        <p:nvSpPr>
          <p:cNvPr id="31" name="Rounded Rectangle 150">
            <a:extLst>
              <a:ext uri="{FF2B5EF4-FFF2-40B4-BE49-F238E27FC236}">
                <a16:creationId xmlns:a16="http://schemas.microsoft.com/office/drawing/2014/main" id="{E1C72304-8651-4ED4-A7AE-5682AE216069}"/>
              </a:ext>
            </a:extLst>
          </p:cNvPr>
          <p:cNvSpPr/>
          <p:nvPr/>
        </p:nvSpPr>
        <p:spPr bwMode="auto">
          <a:xfrm>
            <a:off x="11037950" y="363979"/>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High</a:t>
            </a:r>
          </a:p>
        </p:txBody>
      </p:sp>
      <p:sp>
        <p:nvSpPr>
          <p:cNvPr id="32" name="TextBox 31">
            <a:extLst>
              <a:ext uri="{FF2B5EF4-FFF2-40B4-BE49-F238E27FC236}">
                <a16:creationId xmlns:a16="http://schemas.microsoft.com/office/drawing/2014/main" id="{F98C5B7F-A2C9-4DBF-ADA8-FA0A1FCC391A}"/>
              </a:ext>
            </a:extLst>
          </p:cNvPr>
          <p:cNvSpPr txBox="1"/>
          <p:nvPr/>
        </p:nvSpPr>
        <p:spPr>
          <a:xfrm>
            <a:off x="6310033" y="357943"/>
            <a:ext cx="866391" cy="276999"/>
          </a:xfrm>
          <a:prstGeom prst="rect">
            <a:avLst/>
          </a:prstGeom>
          <a:noFill/>
        </p:spPr>
        <p:txBody>
          <a:bodyPr wrap="square" rtlCol="0">
            <a:spAutoFit/>
          </a:bodyPr>
          <a:lstStyle/>
          <a:p>
            <a:r>
              <a:rPr lang="en-US" sz="1200" b="1" dirty="0"/>
              <a:t>Caption:</a:t>
            </a:r>
          </a:p>
        </p:txBody>
      </p:sp>
      <p:sp>
        <p:nvSpPr>
          <p:cNvPr id="3" name="Rounded Rectangle 150">
            <a:extLst>
              <a:ext uri="{FF2B5EF4-FFF2-40B4-BE49-F238E27FC236}">
                <a16:creationId xmlns:a16="http://schemas.microsoft.com/office/drawing/2014/main" id="{93835759-9894-4F38-A076-32C5E9B92671}"/>
              </a:ext>
            </a:extLst>
          </p:cNvPr>
          <p:cNvSpPr/>
          <p:nvPr/>
        </p:nvSpPr>
        <p:spPr bwMode="auto">
          <a:xfrm>
            <a:off x="6059359" y="910785"/>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High</a:t>
            </a:r>
          </a:p>
        </p:txBody>
      </p:sp>
      <p:sp>
        <p:nvSpPr>
          <p:cNvPr id="4" name="Speech Bubble: Rectangle with Corners Rounded 3">
            <a:extLst>
              <a:ext uri="{FF2B5EF4-FFF2-40B4-BE49-F238E27FC236}">
                <a16:creationId xmlns:a16="http://schemas.microsoft.com/office/drawing/2014/main" id="{E70E4C8B-4A19-B5DD-05B2-5BDE366E0198}"/>
              </a:ext>
            </a:extLst>
          </p:cNvPr>
          <p:cNvSpPr/>
          <p:nvPr/>
        </p:nvSpPr>
        <p:spPr>
          <a:xfrm>
            <a:off x="7312095" y="977793"/>
            <a:ext cx="3064262" cy="930114"/>
          </a:xfrm>
          <a:prstGeom prst="wedgeRoundRectCallout">
            <a:avLst>
              <a:gd name="adj1" fmla="val -60670"/>
              <a:gd name="adj2" fmla="val -35403"/>
              <a:gd name="adj3" fmla="val 16667"/>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dirty="0">
                <a:solidFill>
                  <a:schemeClr val="bg2"/>
                </a:solidFill>
              </a:rPr>
              <a:t>Replace this rating by your own rating based on the sections below</a:t>
            </a:r>
          </a:p>
        </p:txBody>
      </p:sp>
    </p:spTree>
    <p:extLst>
      <p:ext uri="{BB962C8B-B14F-4D97-AF65-F5344CB8AC3E}">
        <p14:creationId xmlns:p14="http://schemas.microsoft.com/office/powerpoint/2010/main" val="153096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US" sz="2400" dirty="0"/>
              <a:t>Let’s now assess the feasibility of the deal</a:t>
            </a:r>
          </a:p>
        </p:txBody>
      </p:sp>
      <p:sp>
        <p:nvSpPr>
          <p:cNvPr id="16" name="TextBox 15">
            <a:extLst>
              <a:ext uri="{FF2B5EF4-FFF2-40B4-BE49-F238E27FC236}">
                <a16:creationId xmlns:a16="http://schemas.microsoft.com/office/drawing/2014/main" id="{084CD69E-302A-4BD0-8201-1A3C1BC50363}"/>
              </a:ext>
            </a:extLst>
          </p:cNvPr>
          <p:cNvSpPr txBox="1"/>
          <p:nvPr/>
        </p:nvSpPr>
        <p:spPr>
          <a:xfrm>
            <a:off x="6928338" y="2537600"/>
            <a:ext cx="4278924" cy="307777"/>
          </a:xfrm>
          <a:prstGeom prst="rect">
            <a:avLst/>
          </a:prstGeom>
          <a:noFill/>
        </p:spPr>
        <p:txBody>
          <a:bodyPr wrap="square" rtlCol="0">
            <a:spAutoFit/>
          </a:bodyPr>
          <a:lstStyle/>
          <a:p>
            <a:r>
              <a:rPr lang="en-US" sz="1400" b="1" dirty="0"/>
              <a:t>What would be the financial benefit of the deal?</a:t>
            </a:r>
            <a:endParaRPr lang="en-US" b="1" dirty="0"/>
          </a:p>
        </p:txBody>
      </p:sp>
      <p:sp>
        <p:nvSpPr>
          <p:cNvPr id="32" name="TextBox 31">
            <a:extLst>
              <a:ext uri="{FF2B5EF4-FFF2-40B4-BE49-F238E27FC236}">
                <a16:creationId xmlns:a16="http://schemas.microsoft.com/office/drawing/2014/main" id="{C9324A3D-4E54-4A19-AC94-535F02211D2A}"/>
              </a:ext>
            </a:extLst>
          </p:cNvPr>
          <p:cNvSpPr txBox="1"/>
          <p:nvPr/>
        </p:nvSpPr>
        <p:spPr>
          <a:xfrm>
            <a:off x="7728873" y="4468783"/>
            <a:ext cx="3897912" cy="307777"/>
          </a:xfrm>
          <a:prstGeom prst="rect">
            <a:avLst/>
          </a:prstGeom>
          <a:noFill/>
        </p:spPr>
        <p:txBody>
          <a:bodyPr wrap="square" rtlCol="0">
            <a:spAutoFit/>
          </a:bodyPr>
          <a:lstStyle/>
          <a:p>
            <a:r>
              <a:rPr lang="en-US" sz="1400" b="1" dirty="0"/>
              <a:t>What would be the feasibility of the deal?</a:t>
            </a:r>
            <a:endParaRPr lang="en-US" b="1" dirty="0"/>
          </a:p>
        </p:txBody>
      </p:sp>
      <p:sp>
        <p:nvSpPr>
          <p:cNvPr id="34" name="TextBox 33">
            <a:extLst>
              <a:ext uri="{FF2B5EF4-FFF2-40B4-BE49-F238E27FC236}">
                <a16:creationId xmlns:a16="http://schemas.microsoft.com/office/drawing/2014/main" id="{D4593BE3-D9C7-480A-9116-63DCA8212CF2}"/>
              </a:ext>
            </a:extLst>
          </p:cNvPr>
          <p:cNvSpPr txBox="1"/>
          <p:nvPr/>
        </p:nvSpPr>
        <p:spPr>
          <a:xfrm>
            <a:off x="754842" y="4468783"/>
            <a:ext cx="3027849" cy="523220"/>
          </a:xfrm>
          <a:prstGeom prst="rect">
            <a:avLst/>
          </a:prstGeom>
          <a:noFill/>
        </p:spPr>
        <p:txBody>
          <a:bodyPr wrap="square" rtlCol="0">
            <a:spAutoFit/>
          </a:bodyPr>
          <a:lstStyle/>
          <a:p>
            <a:r>
              <a:rPr lang="en-US" sz="1400" b="1" dirty="0"/>
              <a:t>What would be the strategic benefit of the deal?</a:t>
            </a:r>
          </a:p>
        </p:txBody>
      </p:sp>
      <p:sp>
        <p:nvSpPr>
          <p:cNvPr id="15" name="Slide Number Placeholder 1">
            <a:extLst>
              <a:ext uri="{FF2B5EF4-FFF2-40B4-BE49-F238E27FC236}">
                <a16:creationId xmlns:a16="http://schemas.microsoft.com/office/drawing/2014/main" id="{8E810C31-C976-4234-88C5-DCF0F0D4B6B4}"/>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18" name="Freeform 8">
            <a:extLst>
              <a:ext uri="{FF2B5EF4-FFF2-40B4-BE49-F238E27FC236}">
                <a16:creationId xmlns:a16="http://schemas.microsoft.com/office/drawing/2014/main" id="{0310D2C5-EB71-4392-BE1F-8C84AE5C578A}"/>
              </a:ext>
            </a:extLst>
          </p:cNvPr>
          <p:cNvSpPr>
            <a:spLocks noChangeAspect="1"/>
          </p:cNvSpPr>
          <p:nvPr/>
        </p:nvSpPr>
        <p:spPr>
          <a:xfrm>
            <a:off x="4704988" y="3522375"/>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bg1">
              <a:lumMod val="7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9" name="Freeform 9">
            <a:extLst>
              <a:ext uri="{FF2B5EF4-FFF2-40B4-BE49-F238E27FC236}">
                <a16:creationId xmlns:a16="http://schemas.microsoft.com/office/drawing/2014/main" id="{51BB162E-F542-45A7-A430-07BE7A194CB3}"/>
              </a:ext>
            </a:extLst>
          </p:cNvPr>
          <p:cNvSpPr>
            <a:spLocks noChangeAspect="1"/>
          </p:cNvSpPr>
          <p:nvPr/>
        </p:nvSpPr>
        <p:spPr>
          <a:xfrm>
            <a:off x="5691819" y="3537054"/>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20" name="Freeform 10">
            <a:extLst>
              <a:ext uri="{FF2B5EF4-FFF2-40B4-BE49-F238E27FC236}">
                <a16:creationId xmlns:a16="http://schemas.microsoft.com/office/drawing/2014/main" id="{2CCA57B5-AFEB-4F37-9AB5-BCCECB12A2FD}"/>
              </a:ext>
            </a:extLst>
          </p:cNvPr>
          <p:cNvSpPr>
            <a:spLocks noChangeAspect="1"/>
          </p:cNvSpPr>
          <p:nvPr/>
        </p:nvSpPr>
        <p:spPr>
          <a:xfrm>
            <a:off x="5393131" y="4160148"/>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21" name="Freeform 11">
            <a:extLst>
              <a:ext uri="{FF2B5EF4-FFF2-40B4-BE49-F238E27FC236}">
                <a16:creationId xmlns:a16="http://schemas.microsoft.com/office/drawing/2014/main" id="{C59E49DA-66A1-425D-BE7F-DB90AAFA5EE0}"/>
              </a:ext>
            </a:extLst>
          </p:cNvPr>
          <p:cNvSpPr>
            <a:spLocks noChangeAspect="1"/>
          </p:cNvSpPr>
          <p:nvPr/>
        </p:nvSpPr>
        <p:spPr>
          <a:xfrm>
            <a:off x="4610000" y="2029489"/>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bg1">
              <a:lumMod val="7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a:latin typeface="Archer" charset="0"/>
                <a:ea typeface="Archer" charset="0"/>
                <a:cs typeface="Archer" charset="0"/>
              </a:rPr>
              <a:t>Financial Benefit</a:t>
            </a:r>
          </a:p>
        </p:txBody>
      </p:sp>
      <p:sp>
        <p:nvSpPr>
          <p:cNvPr id="22" name="Freeform 12">
            <a:extLst>
              <a:ext uri="{FF2B5EF4-FFF2-40B4-BE49-F238E27FC236}">
                <a16:creationId xmlns:a16="http://schemas.microsoft.com/office/drawing/2014/main" id="{D5E711F5-5FF2-4DA3-89EA-F385E9EE2D0D}"/>
              </a:ext>
            </a:extLst>
          </p:cNvPr>
          <p:cNvSpPr>
            <a:spLocks noChangeAspect="1"/>
          </p:cNvSpPr>
          <p:nvPr/>
        </p:nvSpPr>
        <p:spPr>
          <a:xfrm>
            <a:off x="3857041" y="3543226"/>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bg1">
              <a:lumMod val="7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lgn="ctr"/>
            <a:r>
              <a:rPr lang="en-US" b="1" dirty="0">
                <a:latin typeface="Archer" charset="0"/>
                <a:ea typeface="Archer" charset="0"/>
                <a:cs typeface="Archer" charset="0"/>
              </a:rPr>
              <a:t>  Strategic  </a:t>
            </a:r>
          </a:p>
          <a:p>
            <a:pPr marL="9525" algn="ctr"/>
            <a:r>
              <a:rPr lang="en-US" b="1" dirty="0">
                <a:latin typeface="Archer" charset="0"/>
                <a:ea typeface="Archer" charset="0"/>
                <a:cs typeface="Archer" charset="0"/>
              </a:rPr>
              <a:t>Benefit </a:t>
            </a:r>
          </a:p>
        </p:txBody>
      </p:sp>
      <p:sp>
        <p:nvSpPr>
          <p:cNvPr id="23" name="Freeform 13">
            <a:extLst>
              <a:ext uri="{FF2B5EF4-FFF2-40B4-BE49-F238E27FC236}">
                <a16:creationId xmlns:a16="http://schemas.microsoft.com/office/drawing/2014/main" id="{B5C70D31-6221-4EBC-890B-2D98223DB300}"/>
              </a:ext>
            </a:extLst>
          </p:cNvPr>
          <p:cNvSpPr>
            <a:spLocks noChangeAspect="1"/>
          </p:cNvSpPr>
          <p:nvPr/>
        </p:nvSpPr>
        <p:spPr>
          <a:xfrm>
            <a:off x="5679708" y="3556780"/>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9525"/>
            <a:r>
              <a:rPr lang="en-US" b="1" dirty="0">
                <a:latin typeface="Archer" charset="0"/>
                <a:ea typeface="Archer" charset="0"/>
                <a:cs typeface="Archer" charset="0"/>
              </a:rPr>
              <a:t>         Feasibility</a:t>
            </a:r>
          </a:p>
        </p:txBody>
      </p:sp>
      <p:sp>
        <p:nvSpPr>
          <p:cNvPr id="24" name="Freeform 14">
            <a:extLst>
              <a:ext uri="{FF2B5EF4-FFF2-40B4-BE49-F238E27FC236}">
                <a16:creationId xmlns:a16="http://schemas.microsoft.com/office/drawing/2014/main" id="{784ADDB6-BBD6-43E6-9A13-940A56402A7E}"/>
              </a:ext>
            </a:extLst>
          </p:cNvPr>
          <p:cNvSpPr>
            <a:spLocks noChangeAspect="1"/>
          </p:cNvSpPr>
          <p:nvPr/>
        </p:nvSpPr>
        <p:spPr>
          <a:xfrm>
            <a:off x="5482907" y="3856769"/>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rgbClr val="FF9B45"/>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Tree>
    <p:extLst>
      <p:ext uri="{BB962C8B-B14F-4D97-AF65-F5344CB8AC3E}">
        <p14:creationId xmlns:p14="http://schemas.microsoft.com/office/powerpoint/2010/main" val="1752571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US" sz="2400" dirty="0">
                <a:latin typeface="+mj-lt"/>
              </a:rPr>
              <a:t>Feasibility</a:t>
            </a:r>
            <a:br>
              <a:rPr lang="en-US" sz="2400" dirty="0">
                <a:latin typeface="+mj-lt"/>
              </a:rPr>
            </a:br>
            <a:r>
              <a:rPr lang="en-US" sz="2000" b="0" dirty="0">
                <a:latin typeface="+mj-lt"/>
              </a:rPr>
              <a:t>What would be the feasibility of the deal?</a:t>
            </a:r>
            <a:endParaRPr lang="en-US" sz="2400" b="0" dirty="0">
              <a:latin typeface="+mj-lt"/>
            </a:endParaRPr>
          </a:p>
        </p:txBody>
      </p:sp>
      <p:sp>
        <p:nvSpPr>
          <p:cNvPr id="9" name="Pentagon 3">
            <a:extLst>
              <a:ext uri="{FF2B5EF4-FFF2-40B4-BE49-F238E27FC236}">
                <a16:creationId xmlns:a16="http://schemas.microsoft.com/office/drawing/2014/main" id="{9025FF89-A47A-4623-AA3F-FF5188AAC458}"/>
              </a:ext>
            </a:extLst>
          </p:cNvPr>
          <p:cNvSpPr/>
          <p:nvPr/>
        </p:nvSpPr>
        <p:spPr bwMode="auto">
          <a:xfrm>
            <a:off x="621323" y="1626696"/>
            <a:ext cx="2057400" cy="1021889"/>
          </a:xfrm>
          <a:prstGeom prst="homePlate">
            <a:avLst>
              <a:gd name="adj" fmla="val 0"/>
            </a:avLst>
          </a:prstGeom>
          <a:solidFill>
            <a:schemeClr val="tx2"/>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600" b="1" dirty="0">
                <a:solidFill>
                  <a:schemeClr val="bg1"/>
                </a:solidFill>
                <a:latin typeface="Arial" charset="0"/>
                <a:cs typeface="Times New Roman" pitchFamily="18" charset="0"/>
              </a:rPr>
              <a:t>Capital requirement</a:t>
            </a:r>
          </a:p>
        </p:txBody>
      </p:sp>
      <p:sp>
        <p:nvSpPr>
          <p:cNvPr id="10" name="Pentagon 5">
            <a:extLst>
              <a:ext uri="{FF2B5EF4-FFF2-40B4-BE49-F238E27FC236}">
                <a16:creationId xmlns:a16="http://schemas.microsoft.com/office/drawing/2014/main" id="{DD7CEB69-FB33-4F8B-B1F2-9EA51CBDC950}"/>
              </a:ext>
            </a:extLst>
          </p:cNvPr>
          <p:cNvSpPr/>
          <p:nvPr/>
        </p:nvSpPr>
        <p:spPr bwMode="auto">
          <a:xfrm>
            <a:off x="621323" y="2736766"/>
            <a:ext cx="2057400" cy="1021889"/>
          </a:xfrm>
          <a:prstGeom prst="homePlate">
            <a:avLst>
              <a:gd name="adj" fmla="val 0"/>
            </a:avLst>
          </a:prstGeom>
          <a:solidFill>
            <a:schemeClr val="tx2"/>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600" b="1" dirty="0">
                <a:solidFill>
                  <a:schemeClr val="bg1"/>
                </a:solidFill>
                <a:latin typeface="Arial" charset="0"/>
                <a:cs typeface="Times New Roman" pitchFamily="18" charset="0"/>
              </a:rPr>
              <a:t>Legal requirement</a:t>
            </a:r>
          </a:p>
        </p:txBody>
      </p:sp>
      <p:sp>
        <p:nvSpPr>
          <p:cNvPr id="11" name="Pentagon 7">
            <a:extLst>
              <a:ext uri="{FF2B5EF4-FFF2-40B4-BE49-F238E27FC236}">
                <a16:creationId xmlns:a16="http://schemas.microsoft.com/office/drawing/2014/main" id="{11D8EA0B-C4AD-4517-A112-71664F4A05CC}"/>
              </a:ext>
            </a:extLst>
          </p:cNvPr>
          <p:cNvSpPr/>
          <p:nvPr/>
        </p:nvSpPr>
        <p:spPr bwMode="auto">
          <a:xfrm>
            <a:off x="621323" y="3846836"/>
            <a:ext cx="2057400" cy="1021889"/>
          </a:xfrm>
          <a:prstGeom prst="homePlate">
            <a:avLst>
              <a:gd name="adj" fmla="val 0"/>
            </a:avLst>
          </a:prstGeom>
          <a:solidFill>
            <a:schemeClr val="tx2"/>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600" b="1" dirty="0">
                <a:solidFill>
                  <a:schemeClr val="bg1"/>
                </a:solidFill>
                <a:latin typeface="Arial" charset="0"/>
                <a:cs typeface="Times New Roman" pitchFamily="18" charset="0"/>
              </a:rPr>
              <a:t>Culture</a:t>
            </a:r>
          </a:p>
        </p:txBody>
      </p:sp>
      <p:sp>
        <p:nvSpPr>
          <p:cNvPr id="60" name="Pentagon 7">
            <a:extLst>
              <a:ext uri="{FF2B5EF4-FFF2-40B4-BE49-F238E27FC236}">
                <a16:creationId xmlns:a16="http://schemas.microsoft.com/office/drawing/2014/main" id="{71123FA7-FDE7-4113-856A-7F736928446F}"/>
              </a:ext>
            </a:extLst>
          </p:cNvPr>
          <p:cNvSpPr/>
          <p:nvPr/>
        </p:nvSpPr>
        <p:spPr bwMode="auto">
          <a:xfrm>
            <a:off x="621323" y="4956906"/>
            <a:ext cx="2057400" cy="1021889"/>
          </a:xfrm>
          <a:prstGeom prst="homePlate">
            <a:avLst>
              <a:gd name="adj" fmla="val 0"/>
            </a:avLst>
          </a:prstGeom>
          <a:solidFill>
            <a:schemeClr val="tx2"/>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600" b="1" dirty="0">
                <a:solidFill>
                  <a:schemeClr val="bg1"/>
                </a:solidFill>
                <a:latin typeface="Arial" charset="0"/>
                <a:cs typeface="Times New Roman" pitchFamily="18" charset="0"/>
              </a:rPr>
              <a:t>Risks</a:t>
            </a:r>
          </a:p>
        </p:txBody>
      </p:sp>
      <p:sp>
        <p:nvSpPr>
          <p:cNvPr id="13" name="Pentagon 3">
            <a:extLst>
              <a:ext uri="{FF2B5EF4-FFF2-40B4-BE49-F238E27FC236}">
                <a16:creationId xmlns:a16="http://schemas.microsoft.com/office/drawing/2014/main" id="{4AD1E5D2-FB7C-4533-BD80-0F61DEF3077F}"/>
              </a:ext>
            </a:extLst>
          </p:cNvPr>
          <p:cNvSpPr/>
          <p:nvPr/>
        </p:nvSpPr>
        <p:spPr bwMode="auto">
          <a:xfrm>
            <a:off x="2760785" y="1626696"/>
            <a:ext cx="8809892" cy="1021889"/>
          </a:xfrm>
          <a:prstGeom prst="homePlate">
            <a:avLst>
              <a:gd name="adj" fmla="val 0"/>
            </a:avLst>
          </a:prstGeom>
          <a:solidFill>
            <a:schemeClr val="bg1"/>
          </a:solidFill>
          <a:ln>
            <a:noFill/>
          </a:ln>
          <a:effectLst/>
        </p:spPr>
        <p:txBody>
          <a:bodyPr wrap="square" lIns="91428" tIns="45715" rIns="91428" bIns="45715" rtlCol="0" anchor="ctr">
            <a:noAutofit/>
          </a:bodyPr>
          <a:lstStyle/>
          <a:p>
            <a:pPr defTabSz="623853" fontAlgn="base">
              <a:spcBef>
                <a:spcPts val="200"/>
              </a:spcBef>
              <a:spcAft>
                <a:spcPts val="200"/>
              </a:spcAft>
              <a:buClr>
                <a:srgbClr val="000000"/>
              </a:buClr>
            </a:pPr>
            <a:r>
              <a:rPr lang="en-US" sz="1050" dirty="0">
                <a:latin typeface="Arial" charset="0"/>
                <a:cs typeface="Times New Roman" pitchFamily="18" charset="0"/>
              </a:rPr>
              <a:t>Answer in this box the following questions: What is the capital required to acquire company Y? Do we have enough capital to acquire company Y without hurting the stability of the company?</a:t>
            </a:r>
          </a:p>
        </p:txBody>
      </p:sp>
      <p:sp>
        <p:nvSpPr>
          <p:cNvPr id="14" name="Pentagon 3">
            <a:extLst>
              <a:ext uri="{FF2B5EF4-FFF2-40B4-BE49-F238E27FC236}">
                <a16:creationId xmlns:a16="http://schemas.microsoft.com/office/drawing/2014/main" id="{6669F4AE-B793-49BD-BDCE-7E0DEE478CE2}"/>
              </a:ext>
            </a:extLst>
          </p:cNvPr>
          <p:cNvSpPr/>
          <p:nvPr/>
        </p:nvSpPr>
        <p:spPr bwMode="auto">
          <a:xfrm>
            <a:off x="2760785" y="2736766"/>
            <a:ext cx="8809892" cy="1021889"/>
          </a:xfrm>
          <a:prstGeom prst="homePlate">
            <a:avLst>
              <a:gd name="adj" fmla="val 0"/>
            </a:avLst>
          </a:prstGeom>
          <a:solidFill>
            <a:schemeClr val="bg1"/>
          </a:solidFill>
          <a:ln>
            <a:noFill/>
          </a:ln>
          <a:effectLst/>
        </p:spPr>
        <p:txBody>
          <a:bodyPr wrap="square" lIns="91428" tIns="45715" rIns="91428" bIns="45715" rtlCol="0" anchor="ctr">
            <a:noAutofit/>
          </a:bodyPr>
          <a:lstStyle/>
          <a:p>
            <a:pPr defTabSz="623853" fontAlgn="base">
              <a:spcBef>
                <a:spcPts val="200"/>
              </a:spcBef>
              <a:spcAft>
                <a:spcPts val="200"/>
              </a:spcAft>
              <a:buClr>
                <a:srgbClr val="000000"/>
              </a:buClr>
            </a:pPr>
            <a:r>
              <a:rPr lang="en-US" sz="1050" dirty="0">
                <a:latin typeface="Arial" charset="0"/>
                <a:cs typeface="Times New Roman" pitchFamily="18" charset="0"/>
              </a:rPr>
              <a:t>Answer in this box the following questions: Can we legally purchase company Y? Are there any antitrust regulations? </a:t>
            </a:r>
          </a:p>
        </p:txBody>
      </p:sp>
      <p:sp>
        <p:nvSpPr>
          <p:cNvPr id="15" name="Pentagon 3">
            <a:extLst>
              <a:ext uri="{FF2B5EF4-FFF2-40B4-BE49-F238E27FC236}">
                <a16:creationId xmlns:a16="http://schemas.microsoft.com/office/drawing/2014/main" id="{4B8D6774-B3CF-4CA0-A622-B24E688F7525}"/>
              </a:ext>
            </a:extLst>
          </p:cNvPr>
          <p:cNvSpPr/>
          <p:nvPr/>
        </p:nvSpPr>
        <p:spPr bwMode="auto">
          <a:xfrm>
            <a:off x="2760785" y="3846836"/>
            <a:ext cx="8809892" cy="1021889"/>
          </a:xfrm>
          <a:prstGeom prst="homePlate">
            <a:avLst>
              <a:gd name="adj" fmla="val 0"/>
            </a:avLst>
          </a:prstGeom>
          <a:solidFill>
            <a:schemeClr val="bg1"/>
          </a:solidFill>
          <a:ln>
            <a:noFill/>
          </a:ln>
          <a:effectLst/>
        </p:spPr>
        <p:txBody>
          <a:bodyPr wrap="square" lIns="91428" tIns="45715" rIns="91428" bIns="45715" rtlCol="0" anchor="ctr">
            <a:noAutofit/>
          </a:bodyPr>
          <a:lstStyle/>
          <a:p>
            <a:pPr defTabSz="623853" fontAlgn="base">
              <a:spcBef>
                <a:spcPts val="200"/>
              </a:spcBef>
              <a:spcAft>
                <a:spcPts val="200"/>
              </a:spcAft>
              <a:buClr>
                <a:srgbClr val="000000"/>
              </a:buClr>
            </a:pPr>
            <a:r>
              <a:rPr lang="en-US" sz="1050" dirty="0">
                <a:latin typeface="Arial" charset="0"/>
                <a:cs typeface="Times New Roman" pitchFamily="18" charset="0"/>
              </a:rPr>
              <a:t>Answer in this box the following question: Is there a difference between the 2 cultures that could make the acquisition unsuccessful? </a:t>
            </a:r>
          </a:p>
        </p:txBody>
      </p:sp>
      <p:sp>
        <p:nvSpPr>
          <p:cNvPr id="16" name="Pentagon 3">
            <a:extLst>
              <a:ext uri="{FF2B5EF4-FFF2-40B4-BE49-F238E27FC236}">
                <a16:creationId xmlns:a16="http://schemas.microsoft.com/office/drawing/2014/main" id="{56FD3ACD-86E6-4542-B497-FF887C1EC5E7}"/>
              </a:ext>
            </a:extLst>
          </p:cNvPr>
          <p:cNvSpPr/>
          <p:nvPr/>
        </p:nvSpPr>
        <p:spPr bwMode="auto">
          <a:xfrm>
            <a:off x="2760785" y="4956906"/>
            <a:ext cx="8809892" cy="1021889"/>
          </a:xfrm>
          <a:prstGeom prst="homePlate">
            <a:avLst>
              <a:gd name="adj" fmla="val 0"/>
            </a:avLst>
          </a:prstGeom>
          <a:solidFill>
            <a:schemeClr val="bg1"/>
          </a:solidFill>
          <a:ln>
            <a:noFill/>
          </a:ln>
          <a:effectLst/>
        </p:spPr>
        <p:txBody>
          <a:bodyPr wrap="square" lIns="91428" tIns="45715" rIns="91428" bIns="45715" rtlCol="0" anchor="ctr">
            <a:noAutofit/>
          </a:bodyPr>
          <a:lstStyle/>
          <a:p>
            <a:pPr defTabSz="623853" fontAlgn="base">
              <a:spcBef>
                <a:spcPts val="200"/>
              </a:spcBef>
              <a:spcAft>
                <a:spcPts val="200"/>
              </a:spcAft>
              <a:buClr>
                <a:srgbClr val="000000"/>
              </a:buClr>
            </a:pPr>
            <a:r>
              <a:rPr lang="en-US" sz="1050" dirty="0">
                <a:latin typeface="Arial" charset="0"/>
                <a:cs typeface="Times New Roman" pitchFamily="18" charset="0"/>
              </a:rPr>
              <a:t>Answer in this box the following question: Any other potential risks we should anticipate?</a:t>
            </a:r>
          </a:p>
        </p:txBody>
      </p:sp>
      <p:sp>
        <p:nvSpPr>
          <p:cNvPr id="26" name="Rectangle 25">
            <a:extLst>
              <a:ext uri="{FF2B5EF4-FFF2-40B4-BE49-F238E27FC236}">
                <a16:creationId xmlns:a16="http://schemas.microsoft.com/office/drawing/2014/main" id="{A3943045-DAA9-4149-8A83-DDF4210FC848}"/>
              </a:ext>
            </a:extLst>
          </p:cNvPr>
          <p:cNvSpPr/>
          <p:nvPr/>
        </p:nvSpPr>
        <p:spPr>
          <a:xfrm>
            <a:off x="6003538" y="6079550"/>
            <a:ext cx="5643339" cy="413324"/>
          </a:xfrm>
          <a:prstGeom prst="rect">
            <a:avLst/>
          </a:prstGeom>
          <a:noFill/>
          <a:ln w="6350" cap="flat">
            <a:no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b" anchorCtr="0" forceAA="0" compatLnSpc="1">
            <a:prstTxWarp prst="textNoShape">
              <a:avLst/>
            </a:prstTxWarp>
            <a:noAutofit/>
          </a:bodyPr>
          <a:lstStyle/>
          <a:p>
            <a:pPr>
              <a:lnSpc>
                <a:spcPct val="90000"/>
              </a:lnSpc>
              <a:spcBef>
                <a:spcPts val="900"/>
              </a:spcBef>
            </a:pPr>
            <a:endParaRPr lang="en-AU" sz="1200" b="1" dirty="0">
              <a:solidFill>
                <a:schemeClr val="tx2"/>
              </a:solidFill>
              <a:latin typeface="Arial" pitchFamily="34" charset="0"/>
              <a:cs typeface="Arial" pitchFamily="34" charset="0"/>
            </a:endParaRPr>
          </a:p>
        </p:txBody>
      </p:sp>
      <p:sp>
        <p:nvSpPr>
          <p:cNvPr id="27" name="Rounded Rectangle 115">
            <a:extLst>
              <a:ext uri="{FF2B5EF4-FFF2-40B4-BE49-F238E27FC236}">
                <a16:creationId xmlns:a16="http://schemas.microsoft.com/office/drawing/2014/main" id="{3E16E8E3-DA21-46A3-83D1-7805719A821B}"/>
              </a:ext>
            </a:extLst>
          </p:cNvPr>
          <p:cNvSpPr/>
          <p:nvPr/>
        </p:nvSpPr>
        <p:spPr bwMode="auto">
          <a:xfrm>
            <a:off x="6820390" y="6146167"/>
            <a:ext cx="820973" cy="274320"/>
          </a:xfrm>
          <a:prstGeom prst="roundRect">
            <a:avLst>
              <a:gd name="adj" fmla="val 3792"/>
            </a:avLst>
          </a:prstGeom>
          <a:solidFill>
            <a:srgbClr val="FF0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Low</a:t>
            </a:r>
          </a:p>
        </p:txBody>
      </p:sp>
      <p:sp>
        <p:nvSpPr>
          <p:cNvPr id="28" name="Rounded Rectangle 117">
            <a:extLst>
              <a:ext uri="{FF2B5EF4-FFF2-40B4-BE49-F238E27FC236}">
                <a16:creationId xmlns:a16="http://schemas.microsoft.com/office/drawing/2014/main" id="{DEB15403-3D15-4A3B-8D9A-A6C28342005F}"/>
              </a:ext>
            </a:extLst>
          </p:cNvPr>
          <p:cNvSpPr/>
          <p:nvPr/>
        </p:nvSpPr>
        <p:spPr bwMode="auto">
          <a:xfrm>
            <a:off x="7800757" y="6146167"/>
            <a:ext cx="820973" cy="274320"/>
          </a:xfrm>
          <a:prstGeom prst="roundRect">
            <a:avLst>
              <a:gd name="adj" fmla="val 3792"/>
            </a:avLst>
          </a:prstGeom>
          <a:solidFill>
            <a:srgbClr val="C00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Low</a:t>
            </a:r>
          </a:p>
        </p:txBody>
      </p:sp>
      <p:sp>
        <p:nvSpPr>
          <p:cNvPr id="29" name="Rounded Rectangle 131">
            <a:extLst>
              <a:ext uri="{FF2B5EF4-FFF2-40B4-BE49-F238E27FC236}">
                <a16:creationId xmlns:a16="http://schemas.microsoft.com/office/drawing/2014/main" id="{2D44CA10-37A3-4E47-A116-D4939C631DBE}"/>
              </a:ext>
            </a:extLst>
          </p:cNvPr>
          <p:cNvSpPr/>
          <p:nvPr/>
        </p:nvSpPr>
        <p:spPr bwMode="auto">
          <a:xfrm>
            <a:off x="8781125" y="6146167"/>
            <a:ext cx="820973" cy="274320"/>
          </a:xfrm>
          <a:prstGeom prst="roundRect">
            <a:avLst>
              <a:gd name="adj" fmla="val 3792"/>
            </a:avLst>
          </a:prstGeom>
          <a:solidFill>
            <a:srgbClr val="FFC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solidFill>
                  <a:schemeClr val="bg1"/>
                </a:solidFill>
              </a:rPr>
              <a:t>Medium</a:t>
            </a:r>
          </a:p>
        </p:txBody>
      </p:sp>
      <p:sp>
        <p:nvSpPr>
          <p:cNvPr id="30" name="Rounded Rectangle 149">
            <a:extLst>
              <a:ext uri="{FF2B5EF4-FFF2-40B4-BE49-F238E27FC236}">
                <a16:creationId xmlns:a16="http://schemas.microsoft.com/office/drawing/2014/main" id="{6505CC2F-319D-4CB2-B8EE-7C4DF485CBAB}"/>
              </a:ext>
            </a:extLst>
          </p:cNvPr>
          <p:cNvSpPr/>
          <p:nvPr/>
        </p:nvSpPr>
        <p:spPr bwMode="auto">
          <a:xfrm>
            <a:off x="9761493" y="6146167"/>
            <a:ext cx="820973" cy="274320"/>
          </a:xfrm>
          <a:prstGeom prst="roundRect">
            <a:avLst>
              <a:gd name="adj" fmla="val 3792"/>
            </a:avLst>
          </a:prstGeom>
          <a:solidFill>
            <a:srgbClr val="92D050"/>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50" b="1" kern="0" dirty="0">
                <a:solidFill>
                  <a:schemeClr val="bg1"/>
                </a:solidFill>
              </a:rPr>
              <a:t>High</a:t>
            </a:r>
          </a:p>
        </p:txBody>
      </p:sp>
      <p:sp>
        <p:nvSpPr>
          <p:cNvPr id="31" name="Rounded Rectangle 150">
            <a:extLst>
              <a:ext uri="{FF2B5EF4-FFF2-40B4-BE49-F238E27FC236}">
                <a16:creationId xmlns:a16="http://schemas.microsoft.com/office/drawing/2014/main" id="{E1C72304-8651-4ED4-A7AE-5682AE216069}"/>
              </a:ext>
            </a:extLst>
          </p:cNvPr>
          <p:cNvSpPr/>
          <p:nvPr/>
        </p:nvSpPr>
        <p:spPr bwMode="auto">
          <a:xfrm>
            <a:off x="10741858" y="6146167"/>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High</a:t>
            </a:r>
          </a:p>
        </p:txBody>
      </p:sp>
      <p:sp>
        <p:nvSpPr>
          <p:cNvPr id="32" name="TextBox 31">
            <a:extLst>
              <a:ext uri="{FF2B5EF4-FFF2-40B4-BE49-F238E27FC236}">
                <a16:creationId xmlns:a16="http://schemas.microsoft.com/office/drawing/2014/main" id="{F98C5B7F-A2C9-4DBF-ADA8-FA0A1FCC391A}"/>
              </a:ext>
            </a:extLst>
          </p:cNvPr>
          <p:cNvSpPr txBox="1"/>
          <p:nvPr/>
        </p:nvSpPr>
        <p:spPr>
          <a:xfrm>
            <a:off x="6013941" y="6140131"/>
            <a:ext cx="866391" cy="276999"/>
          </a:xfrm>
          <a:prstGeom prst="rect">
            <a:avLst/>
          </a:prstGeom>
          <a:noFill/>
        </p:spPr>
        <p:txBody>
          <a:bodyPr wrap="square" rtlCol="0">
            <a:spAutoFit/>
          </a:bodyPr>
          <a:lstStyle/>
          <a:p>
            <a:r>
              <a:rPr lang="en-US" sz="1200" b="1" dirty="0"/>
              <a:t>Caption:</a:t>
            </a:r>
          </a:p>
        </p:txBody>
      </p:sp>
      <p:sp>
        <p:nvSpPr>
          <p:cNvPr id="6" name="Rounded Rectangle 149">
            <a:extLst>
              <a:ext uri="{FF2B5EF4-FFF2-40B4-BE49-F238E27FC236}">
                <a16:creationId xmlns:a16="http://schemas.microsoft.com/office/drawing/2014/main" id="{4A5294F7-AE14-4779-82FD-8F69EB23C5A5}"/>
              </a:ext>
            </a:extLst>
          </p:cNvPr>
          <p:cNvSpPr/>
          <p:nvPr/>
        </p:nvSpPr>
        <p:spPr bwMode="auto">
          <a:xfrm>
            <a:off x="5382399" y="910785"/>
            <a:ext cx="820973" cy="274320"/>
          </a:xfrm>
          <a:prstGeom prst="roundRect">
            <a:avLst>
              <a:gd name="adj" fmla="val 3792"/>
            </a:avLst>
          </a:prstGeom>
          <a:solidFill>
            <a:srgbClr val="92D050"/>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50" b="1" kern="0" dirty="0">
                <a:solidFill>
                  <a:schemeClr val="bg1"/>
                </a:solidFill>
              </a:rPr>
              <a:t>High</a:t>
            </a:r>
          </a:p>
        </p:txBody>
      </p:sp>
    </p:spTree>
    <p:extLst>
      <p:ext uri="{BB962C8B-B14F-4D97-AF65-F5344CB8AC3E}">
        <p14:creationId xmlns:p14="http://schemas.microsoft.com/office/powerpoint/2010/main" val="3359888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US" sz="2400" dirty="0">
                <a:latin typeface="+mj-lt"/>
              </a:rPr>
              <a:t>Feasibility</a:t>
            </a:r>
            <a:br>
              <a:rPr lang="en-US" sz="2400" dirty="0">
                <a:latin typeface="+mj-lt"/>
              </a:rPr>
            </a:br>
            <a:r>
              <a:rPr lang="en-US" sz="2000" b="0" dirty="0">
                <a:latin typeface="+mj-lt"/>
              </a:rPr>
              <a:t>What would be the feasibility of the deal?</a:t>
            </a:r>
            <a:endParaRPr lang="en-US" sz="2400" b="0" dirty="0">
              <a:latin typeface="+mj-lt"/>
            </a:endParaRPr>
          </a:p>
        </p:txBody>
      </p:sp>
      <p:sp>
        <p:nvSpPr>
          <p:cNvPr id="9" name="Pentagon 3">
            <a:extLst>
              <a:ext uri="{FF2B5EF4-FFF2-40B4-BE49-F238E27FC236}">
                <a16:creationId xmlns:a16="http://schemas.microsoft.com/office/drawing/2014/main" id="{9025FF89-A47A-4623-AA3F-FF5188AAC458}"/>
              </a:ext>
            </a:extLst>
          </p:cNvPr>
          <p:cNvSpPr/>
          <p:nvPr/>
        </p:nvSpPr>
        <p:spPr bwMode="auto">
          <a:xfrm>
            <a:off x="621323" y="1626696"/>
            <a:ext cx="2057400" cy="1021889"/>
          </a:xfrm>
          <a:prstGeom prst="homePlate">
            <a:avLst>
              <a:gd name="adj" fmla="val 0"/>
            </a:avLst>
          </a:prstGeom>
          <a:solidFill>
            <a:schemeClr val="tx2"/>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600" b="1" dirty="0">
                <a:solidFill>
                  <a:schemeClr val="bg1"/>
                </a:solidFill>
                <a:latin typeface="Arial" charset="0"/>
                <a:cs typeface="Times New Roman" pitchFamily="18" charset="0"/>
              </a:rPr>
              <a:t>Capital requirement</a:t>
            </a:r>
          </a:p>
        </p:txBody>
      </p:sp>
      <p:sp>
        <p:nvSpPr>
          <p:cNvPr id="10" name="Pentagon 5">
            <a:extLst>
              <a:ext uri="{FF2B5EF4-FFF2-40B4-BE49-F238E27FC236}">
                <a16:creationId xmlns:a16="http://schemas.microsoft.com/office/drawing/2014/main" id="{DD7CEB69-FB33-4F8B-B1F2-9EA51CBDC950}"/>
              </a:ext>
            </a:extLst>
          </p:cNvPr>
          <p:cNvSpPr/>
          <p:nvPr/>
        </p:nvSpPr>
        <p:spPr bwMode="auto">
          <a:xfrm>
            <a:off x="621323" y="2736766"/>
            <a:ext cx="2057400" cy="1021889"/>
          </a:xfrm>
          <a:prstGeom prst="homePlate">
            <a:avLst>
              <a:gd name="adj" fmla="val 0"/>
            </a:avLst>
          </a:prstGeom>
          <a:solidFill>
            <a:schemeClr val="tx2"/>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600" b="1" dirty="0">
                <a:solidFill>
                  <a:schemeClr val="bg1"/>
                </a:solidFill>
                <a:latin typeface="Arial" charset="0"/>
                <a:cs typeface="Times New Roman" pitchFamily="18" charset="0"/>
              </a:rPr>
              <a:t>Legal requirement</a:t>
            </a:r>
          </a:p>
        </p:txBody>
      </p:sp>
      <p:sp>
        <p:nvSpPr>
          <p:cNvPr id="11" name="Pentagon 7">
            <a:extLst>
              <a:ext uri="{FF2B5EF4-FFF2-40B4-BE49-F238E27FC236}">
                <a16:creationId xmlns:a16="http://schemas.microsoft.com/office/drawing/2014/main" id="{11D8EA0B-C4AD-4517-A112-71664F4A05CC}"/>
              </a:ext>
            </a:extLst>
          </p:cNvPr>
          <p:cNvSpPr/>
          <p:nvPr/>
        </p:nvSpPr>
        <p:spPr bwMode="auto">
          <a:xfrm>
            <a:off x="621323" y="3846836"/>
            <a:ext cx="2057400" cy="1021889"/>
          </a:xfrm>
          <a:prstGeom prst="homePlate">
            <a:avLst>
              <a:gd name="adj" fmla="val 0"/>
            </a:avLst>
          </a:prstGeom>
          <a:solidFill>
            <a:schemeClr val="tx2"/>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600" b="1" dirty="0">
                <a:solidFill>
                  <a:schemeClr val="bg1"/>
                </a:solidFill>
                <a:latin typeface="Arial" charset="0"/>
                <a:cs typeface="Times New Roman" pitchFamily="18" charset="0"/>
              </a:rPr>
              <a:t>Culture</a:t>
            </a:r>
          </a:p>
        </p:txBody>
      </p:sp>
      <p:sp>
        <p:nvSpPr>
          <p:cNvPr id="60" name="Pentagon 7">
            <a:extLst>
              <a:ext uri="{FF2B5EF4-FFF2-40B4-BE49-F238E27FC236}">
                <a16:creationId xmlns:a16="http://schemas.microsoft.com/office/drawing/2014/main" id="{71123FA7-FDE7-4113-856A-7F736928446F}"/>
              </a:ext>
            </a:extLst>
          </p:cNvPr>
          <p:cNvSpPr/>
          <p:nvPr/>
        </p:nvSpPr>
        <p:spPr bwMode="auto">
          <a:xfrm>
            <a:off x="621323" y="4956906"/>
            <a:ext cx="2057400" cy="1021889"/>
          </a:xfrm>
          <a:prstGeom prst="homePlate">
            <a:avLst>
              <a:gd name="adj" fmla="val 0"/>
            </a:avLst>
          </a:prstGeom>
          <a:solidFill>
            <a:schemeClr val="tx2"/>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600" b="1" dirty="0">
                <a:solidFill>
                  <a:schemeClr val="bg1"/>
                </a:solidFill>
                <a:latin typeface="Arial" charset="0"/>
                <a:cs typeface="Times New Roman" pitchFamily="18" charset="0"/>
              </a:rPr>
              <a:t>Risks</a:t>
            </a:r>
          </a:p>
        </p:txBody>
      </p:sp>
      <p:sp>
        <p:nvSpPr>
          <p:cNvPr id="13" name="Pentagon 3">
            <a:extLst>
              <a:ext uri="{FF2B5EF4-FFF2-40B4-BE49-F238E27FC236}">
                <a16:creationId xmlns:a16="http://schemas.microsoft.com/office/drawing/2014/main" id="{4AD1E5D2-FB7C-4533-BD80-0F61DEF3077F}"/>
              </a:ext>
            </a:extLst>
          </p:cNvPr>
          <p:cNvSpPr/>
          <p:nvPr/>
        </p:nvSpPr>
        <p:spPr bwMode="auto">
          <a:xfrm>
            <a:off x="2760785" y="1626696"/>
            <a:ext cx="8809892" cy="1021889"/>
          </a:xfrm>
          <a:prstGeom prst="homePlate">
            <a:avLst>
              <a:gd name="adj" fmla="val 0"/>
            </a:avLst>
          </a:prstGeom>
          <a:solidFill>
            <a:schemeClr val="bg1"/>
          </a:solidFill>
          <a:ln>
            <a:noFill/>
          </a:ln>
          <a:effectLst/>
        </p:spPr>
        <p:txBody>
          <a:bodyPr wrap="square" lIns="91428" tIns="45715" rIns="91428" bIns="45715" rtlCol="0" anchor="ctr">
            <a:noAutofit/>
          </a:bodyPr>
          <a:lstStyle/>
          <a:p>
            <a:pPr defTabSz="623853" fontAlgn="base">
              <a:spcBef>
                <a:spcPts val="200"/>
              </a:spcBef>
              <a:spcAft>
                <a:spcPts val="200"/>
              </a:spcAft>
              <a:buClr>
                <a:srgbClr val="000000"/>
              </a:buClr>
            </a:pPr>
            <a:r>
              <a:rPr lang="en-US" sz="1050" dirty="0">
                <a:latin typeface="Arial" charset="0"/>
                <a:cs typeface="Times New Roman" pitchFamily="18" charset="0"/>
              </a:rPr>
              <a:t>Answer in this box the following questions: What is the capital required to acquire company Y? Do we have enough capital to acquire company Y without hurting the stability of the company?</a:t>
            </a:r>
          </a:p>
        </p:txBody>
      </p:sp>
      <p:sp>
        <p:nvSpPr>
          <p:cNvPr id="14" name="Pentagon 3">
            <a:extLst>
              <a:ext uri="{FF2B5EF4-FFF2-40B4-BE49-F238E27FC236}">
                <a16:creationId xmlns:a16="http://schemas.microsoft.com/office/drawing/2014/main" id="{6669F4AE-B793-49BD-BDCE-7E0DEE478CE2}"/>
              </a:ext>
            </a:extLst>
          </p:cNvPr>
          <p:cNvSpPr/>
          <p:nvPr/>
        </p:nvSpPr>
        <p:spPr bwMode="auto">
          <a:xfrm>
            <a:off x="2760785" y="2736766"/>
            <a:ext cx="8809892" cy="1021889"/>
          </a:xfrm>
          <a:prstGeom prst="homePlate">
            <a:avLst>
              <a:gd name="adj" fmla="val 0"/>
            </a:avLst>
          </a:prstGeom>
          <a:solidFill>
            <a:schemeClr val="bg1"/>
          </a:solidFill>
          <a:ln>
            <a:noFill/>
          </a:ln>
          <a:effectLst/>
        </p:spPr>
        <p:txBody>
          <a:bodyPr wrap="square" lIns="91428" tIns="45715" rIns="91428" bIns="45715" rtlCol="0" anchor="ctr">
            <a:noAutofit/>
          </a:bodyPr>
          <a:lstStyle/>
          <a:p>
            <a:pPr defTabSz="623853" fontAlgn="base">
              <a:spcBef>
                <a:spcPts val="200"/>
              </a:spcBef>
              <a:spcAft>
                <a:spcPts val="200"/>
              </a:spcAft>
              <a:buClr>
                <a:srgbClr val="000000"/>
              </a:buClr>
            </a:pPr>
            <a:r>
              <a:rPr lang="en-US" sz="1050" dirty="0">
                <a:latin typeface="Arial" charset="0"/>
                <a:cs typeface="Times New Roman" pitchFamily="18" charset="0"/>
              </a:rPr>
              <a:t>Answer in this box the following questions: Can we legally purchase company Y? Are there any antitrust regulations? </a:t>
            </a:r>
          </a:p>
        </p:txBody>
      </p:sp>
      <p:sp>
        <p:nvSpPr>
          <p:cNvPr id="15" name="Pentagon 3">
            <a:extLst>
              <a:ext uri="{FF2B5EF4-FFF2-40B4-BE49-F238E27FC236}">
                <a16:creationId xmlns:a16="http://schemas.microsoft.com/office/drawing/2014/main" id="{4B8D6774-B3CF-4CA0-A622-B24E688F7525}"/>
              </a:ext>
            </a:extLst>
          </p:cNvPr>
          <p:cNvSpPr/>
          <p:nvPr/>
        </p:nvSpPr>
        <p:spPr bwMode="auto">
          <a:xfrm>
            <a:off x="2760785" y="3846836"/>
            <a:ext cx="8809892" cy="1021889"/>
          </a:xfrm>
          <a:prstGeom prst="homePlate">
            <a:avLst>
              <a:gd name="adj" fmla="val 0"/>
            </a:avLst>
          </a:prstGeom>
          <a:solidFill>
            <a:schemeClr val="bg1"/>
          </a:solidFill>
          <a:ln>
            <a:noFill/>
          </a:ln>
          <a:effectLst/>
        </p:spPr>
        <p:txBody>
          <a:bodyPr wrap="square" lIns="91428" tIns="45715" rIns="91428" bIns="45715" rtlCol="0" anchor="ctr">
            <a:noAutofit/>
          </a:bodyPr>
          <a:lstStyle/>
          <a:p>
            <a:pPr defTabSz="623853" fontAlgn="base">
              <a:spcBef>
                <a:spcPts val="200"/>
              </a:spcBef>
              <a:spcAft>
                <a:spcPts val="200"/>
              </a:spcAft>
              <a:buClr>
                <a:srgbClr val="000000"/>
              </a:buClr>
            </a:pPr>
            <a:r>
              <a:rPr lang="en-US" sz="1050" dirty="0">
                <a:latin typeface="Arial" charset="0"/>
                <a:cs typeface="Times New Roman" pitchFamily="18" charset="0"/>
              </a:rPr>
              <a:t>Answer in this box the following question: Is there a difference between the 2 cultures that could make the acquisition unsuccessful? </a:t>
            </a:r>
          </a:p>
        </p:txBody>
      </p:sp>
      <p:sp>
        <p:nvSpPr>
          <p:cNvPr id="16" name="Pentagon 3">
            <a:extLst>
              <a:ext uri="{FF2B5EF4-FFF2-40B4-BE49-F238E27FC236}">
                <a16:creationId xmlns:a16="http://schemas.microsoft.com/office/drawing/2014/main" id="{56FD3ACD-86E6-4542-B497-FF887C1EC5E7}"/>
              </a:ext>
            </a:extLst>
          </p:cNvPr>
          <p:cNvSpPr/>
          <p:nvPr/>
        </p:nvSpPr>
        <p:spPr bwMode="auto">
          <a:xfrm>
            <a:off x="2760785" y="4956906"/>
            <a:ext cx="8809892" cy="1021889"/>
          </a:xfrm>
          <a:prstGeom prst="homePlate">
            <a:avLst>
              <a:gd name="adj" fmla="val 0"/>
            </a:avLst>
          </a:prstGeom>
          <a:solidFill>
            <a:schemeClr val="bg1"/>
          </a:solidFill>
          <a:ln>
            <a:noFill/>
          </a:ln>
          <a:effectLst/>
        </p:spPr>
        <p:txBody>
          <a:bodyPr wrap="square" lIns="91428" tIns="45715" rIns="91428" bIns="45715" rtlCol="0" anchor="ctr">
            <a:noAutofit/>
          </a:bodyPr>
          <a:lstStyle/>
          <a:p>
            <a:pPr defTabSz="623853" fontAlgn="base">
              <a:spcBef>
                <a:spcPts val="200"/>
              </a:spcBef>
              <a:spcAft>
                <a:spcPts val="200"/>
              </a:spcAft>
              <a:buClr>
                <a:srgbClr val="000000"/>
              </a:buClr>
            </a:pPr>
            <a:r>
              <a:rPr lang="en-US" sz="1050" dirty="0">
                <a:latin typeface="Arial" charset="0"/>
                <a:cs typeface="Times New Roman" pitchFamily="18" charset="0"/>
              </a:rPr>
              <a:t>Answer in this box the following question: Any other potential risks we should anticipate?</a:t>
            </a:r>
          </a:p>
        </p:txBody>
      </p:sp>
      <p:sp>
        <p:nvSpPr>
          <p:cNvPr id="26" name="Rectangle 25">
            <a:extLst>
              <a:ext uri="{FF2B5EF4-FFF2-40B4-BE49-F238E27FC236}">
                <a16:creationId xmlns:a16="http://schemas.microsoft.com/office/drawing/2014/main" id="{A3943045-DAA9-4149-8A83-DDF4210FC848}"/>
              </a:ext>
            </a:extLst>
          </p:cNvPr>
          <p:cNvSpPr/>
          <p:nvPr/>
        </p:nvSpPr>
        <p:spPr>
          <a:xfrm>
            <a:off x="6003538" y="6079550"/>
            <a:ext cx="5643339" cy="413324"/>
          </a:xfrm>
          <a:prstGeom prst="rect">
            <a:avLst/>
          </a:prstGeom>
          <a:noFill/>
          <a:ln w="6350" cap="flat">
            <a:no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b" anchorCtr="0" forceAA="0" compatLnSpc="1">
            <a:prstTxWarp prst="textNoShape">
              <a:avLst/>
            </a:prstTxWarp>
            <a:noAutofit/>
          </a:bodyPr>
          <a:lstStyle/>
          <a:p>
            <a:pPr>
              <a:lnSpc>
                <a:spcPct val="90000"/>
              </a:lnSpc>
              <a:spcBef>
                <a:spcPts val="900"/>
              </a:spcBef>
            </a:pPr>
            <a:endParaRPr lang="en-AU" sz="1200" b="1" dirty="0">
              <a:solidFill>
                <a:schemeClr val="tx2"/>
              </a:solidFill>
              <a:latin typeface="Arial" pitchFamily="34" charset="0"/>
              <a:cs typeface="Arial" pitchFamily="34" charset="0"/>
            </a:endParaRPr>
          </a:p>
        </p:txBody>
      </p:sp>
      <p:sp>
        <p:nvSpPr>
          <p:cNvPr id="27" name="Rounded Rectangle 115">
            <a:extLst>
              <a:ext uri="{FF2B5EF4-FFF2-40B4-BE49-F238E27FC236}">
                <a16:creationId xmlns:a16="http://schemas.microsoft.com/office/drawing/2014/main" id="{3E16E8E3-DA21-46A3-83D1-7805719A821B}"/>
              </a:ext>
            </a:extLst>
          </p:cNvPr>
          <p:cNvSpPr/>
          <p:nvPr/>
        </p:nvSpPr>
        <p:spPr bwMode="auto">
          <a:xfrm>
            <a:off x="6820390" y="6146167"/>
            <a:ext cx="820973" cy="274320"/>
          </a:xfrm>
          <a:prstGeom prst="roundRect">
            <a:avLst>
              <a:gd name="adj" fmla="val 3792"/>
            </a:avLst>
          </a:prstGeom>
          <a:solidFill>
            <a:srgbClr val="FF0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Low</a:t>
            </a:r>
          </a:p>
        </p:txBody>
      </p:sp>
      <p:sp>
        <p:nvSpPr>
          <p:cNvPr id="28" name="Rounded Rectangle 117">
            <a:extLst>
              <a:ext uri="{FF2B5EF4-FFF2-40B4-BE49-F238E27FC236}">
                <a16:creationId xmlns:a16="http://schemas.microsoft.com/office/drawing/2014/main" id="{DEB15403-3D15-4A3B-8D9A-A6C28342005F}"/>
              </a:ext>
            </a:extLst>
          </p:cNvPr>
          <p:cNvSpPr/>
          <p:nvPr/>
        </p:nvSpPr>
        <p:spPr bwMode="auto">
          <a:xfrm>
            <a:off x="7800757" y="6146167"/>
            <a:ext cx="820973" cy="274320"/>
          </a:xfrm>
          <a:prstGeom prst="roundRect">
            <a:avLst>
              <a:gd name="adj" fmla="val 3792"/>
            </a:avLst>
          </a:prstGeom>
          <a:solidFill>
            <a:srgbClr val="C00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Low</a:t>
            </a:r>
          </a:p>
        </p:txBody>
      </p:sp>
      <p:sp>
        <p:nvSpPr>
          <p:cNvPr id="29" name="Rounded Rectangle 131">
            <a:extLst>
              <a:ext uri="{FF2B5EF4-FFF2-40B4-BE49-F238E27FC236}">
                <a16:creationId xmlns:a16="http://schemas.microsoft.com/office/drawing/2014/main" id="{2D44CA10-37A3-4E47-A116-D4939C631DBE}"/>
              </a:ext>
            </a:extLst>
          </p:cNvPr>
          <p:cNvSpPr/>
          <p:nvPr/>
        </p:nvSpPr>
        <p:spPr bwMode="auto">
          <a:xfrm>
            <a:off x="8781125" y="6146167"/>
            <a:ext cx="820973" cy="274320"/>
          </a:xfrm>
          <a:prstGeom prst="roundRect">
            <a:avLst>
              <a:gd name="adj" fmla="val 3792"/>
            </a:avLst>
          </a:prstGeom>
          <a:solidFill>
            <a:srgbClr val="FFC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solidFill>
                  <a:schemeClr val="bg1"/>
                </a:solidFill>
              </a:rPr>
              <a:t>Medium</a:t>
            </a:r>
          </a:p>
        </p:txBody>
      </p:sp>
      <p:sp>
        <p:nvSpPr>
          <p:cNvPr id="30" name="Rounded Rectangle 149">
            <a:extLst>
              <a:ext uri="{FF2B5EF4-FFF2-40B4-BE49-F238E27FC236}">
                <a16:creationId xmlns:a16="http://schemas.microsoft.com/office/drawing/2014/main" id="{6505CC2F-319D-4CB2-B8EE-7C4DF485CBAB}"/>
              </a:ext>
            </a:extLst>
          </p:cNvPr>
          <p:cNvSpPr/>
          <p:nvPr/>
        </p:nvSpPr>
        <p:spPr bwMode="auto">
          <a:xfrm>
            <a:off x="9761493" y="6146167"/>
            <a:ext cx="820973" cy="274320"/>
          </a:xfrm>
          <a:prstGeom prst="roundRect">
            <a:avLst>
              <a:gd name="adj" fmla="val 3792"/>
            </a:avLst>
          </a:prstGeom>
          <a:solidFill>
            <a:srgbClr val="92D050"/>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50" b="1" kern="0" dirty="0">
                <a:solidFill>
                  <a:schemeClr val="bg1"/>
                </a:solidFill>
              </a:rPr>
              <a:t>High</a:t>
            </a:r>
          </a:p>
        </p:txBody>
      </p:sp>
      <p:sp>
        <p:nvSpPr>
          <p:cNvPr id="31" name="Rounded Rectangle 150">
            <a:extLst>
              <a:ext uri="{FF2B5EF4-FFF2-40B4-BE49-F238E27FC236}">
                <a16:creationId xmlns:a16="http://schemas.microsoft.com/office/drawing/2014/main" id="{E1C72304-8651-4ED4-A7AE-5682AE216069}"/>
              </a:ext>
            </a:extLst>
          </p:cNvPr>
          <p:cNvSpPr/>
          <p:nvPr/>
        </p:nvSpPr>
        <p:spPr bwMode="auto">
          <a:xfrm>
            <a:off x="10741858" y="6146167"/>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High</a:t>
            </a:r>
          </a:p>
        </p:txBody>
      </p:sp>
      <p:sp>
        <p:nvSpPr>
          <p:cNvPr id="32" name="TextBox 31">
            <a:extLst>
              <a:ext uri="{FF2B5EF4-FFF2-40B4-BE49-F238E27FC236}">
                <a16:creationId xmlns:a16="http://schemas.microsoft.com/office/drawing/2014/main" id="{F98C5B7F-A2C9-4DBF-ADA8-FA0A1FCC391A}"/>
              </a:ext>
            </a:extLst>
          </p:cNvPr>
          <p:cNvSpPr txBox="1"/>
          <p:nvPr/>
        </p:nvSpPr>
        <p:spPr>
          <a:xfrm>
            <a:off x="6013941" y="6140131"/>
            <a:ext cx="866391" cy="276999"/>
          </a:xfrm>
          <a:prstGeom prst="rect">
            <a:avLst/>
          </a:prstGeom>
          <a:noFill/>
        </p:spPr>
        <p:txBody>
          <a:bodyPr wrap="square" rtlCol="0">
            <a:spAutoFit/>
          </a:bodyPr>
          <a:lstStyle/>
          <a:p>
            <a:r>
              <a:rPr lang="en-US" sz="1200" b="1" dirty="0"/>
              <a:t>Caption:</a:t>
            </a:r>
          </a:p>
        </p:txBody>
      </p:sp>
      <p:sp>
        <p:nvSpPr>
          <p:cNvPr id="6" name="Rounded Rectangle 149">
            <a:extLst>
              <a:ext uri="{FF2B5EF4-FFF2-40B4-BE49-F238E27FC236}">
                <a16:creationId xmlns:a16="http://schemas.microsoft.com/office/drawing/2014/main" id="{4A5294F7-AE14-4779-82FD-8F69EB23C5A5}"/>
              </a:ext>
            </a:extLst>
          </p:cNvPr>
          <p:cNvSpPr/>
          <p:nvPr/>
        </p:nvSpPr>
        <p:spPr bwMode="auto">
          <a:xfrm>
            <a:off x="5382399" y="910785"/>
            <a:ext cx="820973" cy="274320"/>
          </a:xfrm>
          <a:prstGeom prst="roundRect">
            <a:avLst>
              <a:gd name="adj" fmla="val 3792"/>
            </a:avLst>
          </a:prstGeom>
          <a:solidFill>
            <a:srgbClr val="92D050"/>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50" b="1" kern="0" dirty="0">
                <a:solidFill>
                  <a:schemeClr val="bg1"/>
                </a:solidFill>
              </a:rPr>
              <a:t>High</a:t>
            </a:r>
          </a:p>
        </p:txBody>
      </p:sp>
      <p:sp>
        <p:nvSpPr>
          <p:cNvPr id="3" name="Speech Bubble: Rectangle with Corners Rounded 2">
            <a:extLst>
              <a:ext uri="{FF2B5EF4-FFF2-40B4-BE49-F238E27FC236}">
                <a16:creationId xmlns:a16="http://schemas.microsoft.com/office/drawing/2014/main" id="{192AE07D-B58D-DA5D-EF8F-5BEB5A88B9AD}"/>
              </a:ext>
            </a:extLst>
          </p:cNvPr>
          <p:cNvSpPr/>
          <p:nvPr/>
        </p:nvSpPr>
        <p:spPr>
          <a:xfrm>
            <a:off x="6679112" y="879205"/>
            <a:ext cx="3064262" cy="930114"/>
          </a:xfrm>
          <a:prstGeom prst="wedgeRoundRectCallout">
            <a:avLst>
              <a:gd name="adj1" fmla="val -60670"/>
              <a:gd name="adj2" fmla="val -35403"/>
              <a:gd name="adj3" fmla="val 16667"/>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dirty="0">
                <a:solidFill>
                  <a:schemeClr val="bg2"/>
                </a:solidFill>
              </a:rPr>
              <a:t>Replace this rating by your own rating based on the sections below</a:t>
            </a:r>
          </a:p>
        </p:txBody>
      </p:sp>
    </p:spTree>
    <p:extLst>
      <p:ext uri="{BB962C8B-B14F-4D97-AF65-F5344CB8AC3E}">
        <p14:creationId xmlns:p14="http://schemas.microsoft.com/office/powerpoint/2010/main" val="1122106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GB" sz="2400" dirty="0"/>
              <a:t>And finally, let’s assess </a:t>
            </a:r>
            <a:r>
              <a:rPr lang="en-US" sz="2400" dirty="0"/>
              <a:t>the financial benefit of the deal</a:t>
            </a:r>
          </a:p>
        </p:txBody>
      </p:sp>
      <p:sp>
        <p:nvSpPr>
          <p:cNvPr id="6" name="Freeform 8">
            <a:extLst>
              <a:ext uri="{FF2B5EF4-FFF2-40B4-BE49-F238E27FC236}">
                <a16:creationId xmlns:a16="http://schemas.microsoft.com/office/drawing/2014/main" id="{8988761D-50CE-4D2E-AB02-7A74EFBC30B5}"/>
              </a:ext>
            </a:extLst>
          </p:cNvPr>
          <p:cNvSpPr>
            <a:spLocks noChangeAspect="1"/>
          </p:cNvSpPr>
          <p:nvPr/>
        </p:nvSpPr>
        <p:spPr>
          <a:xfrm>
            <a:off x="4704988" y="3522375"/>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7" name="Freeform 9">
            <a:extLst>
              <a:ext uri="{FF2B5EF4-FFF2-40B4-BE49-F238E27FC236}">
                <a16:creationId xmlns:a16="http://schemas.microsoft.com/office/drawing/2014/main" id="{1A51FD13-B3C7-42EC-8166-644D066769F1}"/>
              </a:ext>
            </a:extLst>
          </p:cNvPr>
          <p:cNvSpPr>
            <a:spLocks noChangeAspect="1"/>
          </p:cNvSpPr>
          <p:nvPr/>
        </p:nvSpPr>
        <p:spPr>
          <a:xfrm>
            <a:off x="5691819" y="3537054"/>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8" name="Freeform 10">
            <a:extLst>
              <a:ext uri="{FF2B5EF4-FFF2-40B4-BE49-F238E27FC236}">
                <a16:creationId xmlns:a16="http://schemas.microsoft.com/office/drawing/2014/main" id="{3A91848B-290C-4C69-A598-36F8400B8200}"/>
              </a:ext>
            </a:extLst>
          </p:cNvPr>
          <p:cNvSpPr>
            <a:spLocks noChangeAspect="1"/>
          </p:cNvSpPr>
          <p:nvPr/>
        </p:nvSpPr>
        <p:spPr>
          <a:xfrm>
            <a:off x="5393131" y="4160148"/>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bg1">
              <a:lumMod val="7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9" name="Freeform 11">
            <a:extLst>
              <a:ext uri="{FF2B5EF4-FFF2-40B4-BE49-F238E27FC236}">
                <a16:creationId xmlns:a16="http://schemas.microsoft.com/office/drawing/2014/main" id="{B76A00F7-9524-46A0-B823-A7C9C05C7477}"/>
              </a:ext>
            </a:extLst>
          </p:cNvPr>
          <p:cNvSpPr>
            <a:spLocks noChangeAspect="1"/>
          </p:cNvSpPr>
          <p:nvPr/>
        </p:nvSpPr>
        <p:spPr>
          <a:xfrm>
            <a:off x="4610000" y="2029489"/>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a:latin typeface="Archer" charset="0"/>
                <a:ea typeface="Archer" charset="0"/>
                <a:cs typeface="Archer" charset="0"/>
              </a:rPr>
              <a:t>Financial Benefit</a:t>
            </a:r>
          </a:p>
        </p:txBody>
      </p:sp>
      <p:sp>
        <p:nvSpPr>
          <p:cNvPr id="10" name="Freeform 12">
            <a:extLst>
              <a:ext uri="{FF2B5EF4-FFF2-40B4-BE49-F238E27FC236}">
                <a16:creationId xmlns:a16="http://schemas.microsoft.com/office/drawing/2014/main" id="{2ABA8B96-1EEE-4727-91A5-EB38D2FABD88}"/>
              </a:ext>
            </a:extLst>
          </p:cNvPr>
          <p:cNvSpPr>
            <a:spLocks noChangeAspect="1"/>
          </p:cNvSpPr>
          <p:nvPr/>
        </p:nvSpPr>
        <p:spPr>
          <a:xfrm>
            <a:off x="3857041" y="3543226"/>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bg1">
              <a:lumMod val="7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lgn="ctr"/>
            <a:r>
              <a:rPr lang="en-US" b="1" dirty="0">
                <a:latin typeface="Archer" charset="0"/>
                <a:ea typeface="Archer" charset="0"/>
                <a:cs typeface="Archer" charset="0"/>
              </a:rPr>
              <a:t>  Strategic  </a:t>
            </a:r>
          </a:p>
          <a:p>
            <a:pPr marL="9525" algn="ctr"/>
            <a:r>
              <a:rPr lang="en-US" b="1" dirty="0">
                <a:latin typeface="Archer" charset="0"/>
                <a:ea typeface="Archer" charset="0"/>
                <a:cs typeface="Archer" charset="0"/>
              </a:rPr>
              <a:t>Benefit </a:t>
            </a:r>
          </a:p>
        </p:txBody>
      </p:sp>
      <p:sp>
        <p:nvSpPr>
          <p:cNvPr id="11" name="Freeform 13">
            <a:extLst>
              <a:ext uri="{FF2B5EF4-FFF2-40B4-BE49-F238E27FC236}">
                <a16:creationId xmlns:a16="http://schemas.microsoft.com/office/drawing/2014/main" id="{3DC22AB9-E770-44AD-A85E-9D2C1753FB94}"/>
              </a:ext>
            </a:extLst>
          </p:cNvPr>
          <p:cNvSpPr>
            <a:spLocks noChangeAspect="1"/>
          </p:cNvSpPr>
          <p:nvPr/>
        </p:nvSpPr>
        <p:spPr>
          <a:xfrm>
            <a:off x="5679708" y="3556780"/>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bg1">
              <a:lumMod val="7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9525"/>
            <a:r>
              <a:rPr lang="en-US" b="1" dirty="0">
                <a:latin typeface="Archer" charset="0"/>
                <a:ea typeface="Archer" charset="0"/>
                <a:cs typeface="Archer" charset="0"/>
              </a:rPr>
              <a:t>         Feasibility</a:t>
            </a:r>
          </a:p>
        </p:txBody>
      </p:sp>
      <p:sp>
        <p:nvSpPr>
          <p:cNvPr id="12" name="Freeform 14">
            <a:extLst>
              <a:ext uri="{FF2B5EF4-FFF2-40B4-BE49-F238E27FC236}">
                <a16:creationId xmlns:a16="http://schemas.microsoft.com/office/drawing/2014/main" id="{380A5791-69E7-448A-AFCC-2FF5A45D3D22}"/>
              </a:ext>
            </a:extLst>
          </p:cNvPr>
          <p:cNvSpPr>
            <a:spLocks noChangeAspect="1"/>
          </p:cNvSpPr>
          <p:nvPr/>
        </p:nvSpPr>
        <p:spPr>
          <a:xfrm>
            <a:off x="5482907" y="3856769"/>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rgbClr val="FF9B45"/>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6" name="TextBox 15">
            <a:extLst>
              <a:ext uri="{FF2B5EF4-FFF2-40B4-BE49-F238E27FC236}">
                <a16:creationId xmlns:a16="http://schemas.microsoft.com/office/drawing/2014/main" id="{084CD69E-302A-4BD0-8201-1A3C1BC50363}"/>
              </a:ext>
            </a:extLst>
          </p:cNvPr>
          <p:cNvSpPr txBox="1"/>
          <p:nvPr/>
        </p:nvSpPr>
        <p:spPr>
          <a:xfrm>
            <a:off x="6928338" y="2537600"/>
            <a:ext cx="4278924" cy="307777"/>
          </a:xfrm>
          <a:prstGeom prst="rect">
            <a:avLst/>
          </a:prstGeom>
          <a:noFill/>
        </p:spPr>
        <p:txBody>
          <a:bodyPr wrap="square" rtlCol="0">
            <a:spAutoFit/>
          </a:bodyPr>
          <a:lstStyle/>
          <a:p>
            <a:r>
              <a:rPr lang="en-US" sz="1400" b="1" dirty="0"/>
              <a:t>What would be the financial benefit of the deal?</a:t>
            </a:r>
            <a:endParaRPr lang="en-US" b="1" dirty="0"/>
          </a:p>
        </p:txBody>
      </p:sp>
      <p:sp>
        <p:nvSpPr>
          <p:cNvPr id="32" name="TextBox 31">
            <a:extLst>
              <a:ext uri="{FF2B5EF4-FFF2-40B4-BE49-F238E27FC236}">
                <a16:creationId xmlns:a16="http://schemas.microsoft.com/office/drawing/2014/main" id="{C9324A3D-4E54-4A19-AC94-535F02211D2A}"/>
              </a:ext>
            </a:extLst>
          </p:cNvPr>
          <p:cNvSpPr txBox="1"/>
          <p:nvPr/>
        </p:nvSpPr>
        <p:spPr>
          <a:xfrm>
            <a:off x="7728873" y="4468783"/>
            <a:ext cx="3897912" cy="307777"/>
          </a:xfrm>
          <a:prstGeom prst="rect">
            <a:avLst/>
          </a:prstGeom>
          <a:noFill/>
        </p:spPr>
        <p:txBody>
          <a:bodyPr wrap="square" rtlCol="0">
            <a:spAutoFit/>
          </a:bodyPr>
          <a:lstStyle/>
          <a:p>
            <a:r>
              <a:rPr lang="en-US" sz="1400" b="1" dirty="0"/>
              <a:t>What would be the feasibility of the deal?</a:t>
            </a:r>
            <a:endParaRPr lang="en-US" b="1" dirty="0"/>
          </a:p>
        </p:txBody>
      </p:sp>
      <p:sp>
        <p:nvSpPr>
          <p:cNvPr id="34" name="TextBox 33">
            <a:extLst>
              <a:ext uri="{FF2B5EF4-FFF2-40B4-BE49-F238E27FC236}">
                <a16:creationId xmlns:a16="http://schemas.microsoft.com/office/drawing/2014/main" id="{D4593BE3-D9C7-480A-9116-63DCA8212CF2}"/>
              </a:ext>
            </a:extLst>
          </p:cNvPr>
          <p:cNvSpPr txBox="1"/>
          <p:nvPr/>
        </p:nvSpPr>
        <p:spPr>
          <a:xfrm>
            <a:off x="754842" y="4468783"/>
            <a:ext cx="3027849" cy="523220"/>
          </a:xfrm>
          <a:prstGeom prst="rect">
            <a:avLst/>
          </a:prstGeom>
          <a:noFill/>
        </p:spPr>
        <p:txBody>
          <a:bodyPr wrap="square" rtlCol="0">
            <a:spAutoFit/>
          </a:bodyPr>
          <a:lstStyle/>
          <a:p>
            <a:r>
              <a:rPr lang="en-US" sz="1400" b="1" dirty="0"/>
              <a:t>What would be the strategic benefit of the deal?</a:t>
            </a:r>
          </a:p>
        </p:txBody>
      </p:sp>
      <p:sp>
        <p:nvSpPr>
          <p:cNvPr id="15" name="Slide Number Placeholder 1">
            <a:extLst>
              <a:ext uri="{FF2B5EF4-FFF2-40B4-BE49-F238E27FC236}">
                <a16:creationId xmlns:a16="http://schemas.microsoft.com/office/drawing/2014/main" id="{8E810C31-C976-4234-88C5-DCF0F0D4B6B4}"/>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14</a:t>
            </a:fld>
            <a:endParaRPr lang="en-US" sz="1000" dirty="0">
              <a:solidFill>
                <a:srgbClr val="ADAFBB"/>
              </a:solidFill>
            </a:endParaRPr>
          </a:p>
        </p:txBody>
      </p:sp>
    </p:spTree>
    <p:extLst>
      <p:ext uri="{BB962C8B-B14F-4D97-AF65-F5344CB8AC3E}">
        <p14:creationId xmlns:p14="http://schemas.microsoft.com/office/powerpoint/2010/main" val="2062011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US" sz="2400" dirty="0">
                <a:latin typeface="+mj-lt"/>
              </a:rPr>
              <a:t>Financial Benefit</a:t>
            </a:r>
            <a:br>
              <a:rPr lang="en-US" sz="2400" dirty="0">
                <a:latin typeface="+mj-lt"/>
              </a:rPr>
            </a:br>
            <a:r>
              <a:rPr lang="en-US" sz="2000" b="0" dirty="0">
                <a:latin typeface="+mj-lt"/>
              </a:rPr>
              <a:t>W</a:t>
            </a:r>
            <a:r>
              <a:rPr lang="en-GB" sz="2000" b="0" dirty="0">
                <a:latin typeface="+mj-lt"/>
              </a:rPr>
              <a:t>e believe we could reasonably achieve $140M [insert  your own number] of synergies by acquiring company [insert company name]</a:t>
            </a:r>
            <a:endParaRPr lang="en-US" sz="2400" b="0" dirty="0">
              <a:latin typeface="+mj-lt"/>
            </a:endParaRPr>
          </a:p>
        </p:txBody>
      </p:sp>
      <p:graphicFrame>
        <p:nvGraphicFramePr>
          <p:cNvPr id="38" name="Chart 37">
            <a:extLst>
              <a:ext uri="{FF2B5EF4-FFF2-40B4-BE49-F238E27FC236}">
                <a16:creationId xmlns:a16="http://schemas.microsoft.com/office/drawing/2014/main" id="{1C378C23-3B1B-4476-BF4D-E1645B91420C}"/>
              </a:ext>
            </a:extLst>
          </p:cNvPr>
          <p:cNvGraphicFramePr/>
          <p:nvPr/>
        </p:nvGraphicFramePr>
        <p:xfrm>
          <a:off x="604837" y="1939631"/>
          <a:ext cx="10982326" cy="4390562"/>
        </p:xfrm>
        <a:graphic>
          <a:graphicData uri="http://schemas.openxmlformats.org/drawingml/2006/chart">
            <c:chart xmlns:c="http://schemas.openxmlformats.org/drawingml/2006/chart" xmlns:r="http://schemas.openxmlformats.org/officeDocument/2006/relationships" r:id="rId2"/>
          </a:graphicData>
        </a:graphic>
      </p:graphicFrame>
      <p:sp>
        <p:nvSpPr>
          <p:cNvPr id="39" name="Rectangle 15">
            <a:extLst>
              <a:ext uri="{FF2B5EF4-FFF2-40B4-BE49-F238E27FC236}">
                <a16:creationId xmlns:a16="http://schemas.microsoft.com/office/drawing/2014/main" id="{140771DB-FD49-4831-913D-086C15AC661A}"/>
              </a:ext>
            </a:extLst>
          </p:cNvPr>
          <p:cNvSpPr>
            <a:spLocks noChangeArrowheads="1"/>
          </p:cNvSpPr>
          <p:nvPr/>
        </p:nvSpPr>
        <p:spPr bwMode="gray">
          <a:xfrm>
            <a:off x="604837" y="1693040"/>
            <a:ext cx="10982326" cy="242439"/>
          </a:xfrm>
          <a:prstGeom prst="rect">
            <a:avLst/>
          </a:prstGeom>
          <a:noFill/>
          <a:ln w="9525" algn="ctr">
            <a:noFill/>
            <a:miter lim="800000"/>
            <a:headEnd/>
            <a:tailEnd/>
          </a:ln>
        </p:spPr>
        <p:txBody>
          <a:bodyPr wrap="square" lIns="0" tIns="0" rIns="0" bIns="0">
            <a:spAutoFit/>
          </a:bodyPr>
          <a:lstStyle/>
          <a:p>
            <a:pPr marL="133350" indent="-133350" algn="ctr">
              <a:lnSpc>
                <a:spcPct val="106000"/>
              </a:lnSpc>
              <a:buClr>
                <a:schemeClr val="tx1"/>
              </a:buClr>
            </a:pPr>
            <a:r>
              <a:rPr lang="en-GB" sz="1600" b="1" dirty="0">
                <a:solidFill>
                  <a:schemeClr val="tx2"/>
                </a:solidFill>
              </a:rPr>
              <a:t>Total synergies over the next 2 years ($M) </a:t>
            </a:r>
          </a:p>
        </p:txBody>
      </p:sp>
      <p:sp>
        <p:nvSpPr>
          <p:cNvPr id="40" name="Slide Number Placeholder 1">
            <a:extLst>
              <a:ext uri="{FF2B5EF4-FFF2-40B4-BE49-F238E27FC236}">
                <a16:creationId xmlns:a16="http://schemas.microsoft.com/office/drawing/2014/main" id="{67ACB680-194A-4BED-BDEF-24EF32CDA28A}"/>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15</a:t>
            </a:fld>
            <a:endParaRPr lang="en-US" sz="1000" dirty="0">
              <a:solidFill>
                <a:srgbClr val="ADAFBB"/>
              </a:solidFill>
            </a:endParaRPr>
          </a:p>
        </p:txBody>
      </p:sp>
      <p:sp>
        <p:nvSpPr>
          <p:cNvPr id="41" name="TextBox 40">
            <a:extLst>
              <a:ext uri="{FF2B5EF4-FFF2-40B4-BE49-F238E27FC236}">
                <a16:creationId xmlns:a16="http://schemas.microsoft.com/office/drawing/2014/main" id="{ED72C409-491D-4C83-9F7E-E5A30A04FD61}"/>
              </a:ext>
            </a:extLst>
          </p:cNvPr>
          <p:cNvSpPr txBox="1"/>
          <p:nvPr/>
        </p:nvSpPr>
        <p:spPr>
          <a:xfrm>
            <a:off x="942109" y="6218867"/>
            <a:ext cx="7095902" cy="307777"/>
          </a:xfrm>
          <a:prstGeom prst="rect">
            <a:avLst/>
          </a:prstGeom>
          <a:noFill/>
        </p:spPr>
        <p:txBody>
          <a:bodyPr wrap="square" rtlCol="0">
            <a:spAutoFit/>
          </a:bodyPr>
          <a:lstStyle/>
          <a:p>
            <a:r>
              <a:rPr lang="en-US" sz="1400" dirty="0"/>
              <a:t>For more details, open the Excel sheet “Mergers and Acquisitions Financial Model”</a:t>
            </a:r>
          </a:p>
        </p:txBody>
      </p:sp>
      <p:pic>
        <p:nvPicPr>
          <p:cNvPr id="42" name="Picture 6" descr="Download Microsoft Excel Logo in SVG Vector or PNG File Format - Logo.wine">
            <a:extLst>
              <a:ext uri="{FF2B5EF4-FFF2-40B4-BE49-F238E27FC236}">
                <a16:creationId xmlns:a16="http://schemas.microsoft.com/office/drawing/2014/main" id="{ED9DB629-8895-493E-9236-483445C7A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58" y="6117886"/>
            <a:ext cx="764607" cy="50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6876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US" sz="2400" dirty="0">
                <a:latin typeface="+mj-lt"/>
              </a:rPr>
              <a:t>Financial Benefit</a:t>
            </a:r>
            <a:br>
              <a:rPr lang="en-US" sz="2400" dirty="0">
                <a:latin typeface="+mj-lt"/>
              </a:rPr>
            </a:br>
            <a:r>
              <a:rPr lang="en-US" sz="2000" b="0" dirty="0">
                <a:latin typeface="+mj-lt"/>
              </a:rPr>
              <a:t>W</a:t>
            </a:r>
            <a:r>
              <a:rPr lang="en-GB" sz="2000" b="0" dirty="0">
                <a:latin typeface="+mj-lt"/>
              </a:rPr>
              <a:t>e believe we could reasonably achieve $140M [insert  your own number] of synergies by acquiring company [insert company name]</a:t>
            </a:r>
            <a:endParaRPr lang="en-US" sz="2400" b="0" dirty="0">
              <a:latin typeface="+mj-lt"/>
            </a:endParaRPr>
          </a:p>
        </p:txBody>
      </p:sp>
      <p:graphicFrame>
        <p:nvGraphicFramePr>
          <p:cNvPr id="38" name="Chart 37">
            <a:extLst>
              <a:ext uri="{FF2B5EF4-FFF2-40B4-BE49-F238E27FC236}">
                <a16:creationId xmlns:a16="http://schemas.microsoft.com/office/drawing/2014/main" id="{1C378C23-3B1B-4476-BF4D-E1645B91420C}"/>
              </a:ext>
            </a:extLst>
          </p:cNvPr>
          <p:cNvGraphicFramePr/>
          <p:nvPr/>
        </p:nvGraphicFramePr>
        <p:xfrm>
          <a:off x="604837" y="1939631"/>
          <a:ext cx="10982326" cy="4390562"/>
        </p:xfrm>
        <a:graphic>
          <a:graphicData uri="http://schemas.openxmlformats.org/drawingml/2006/chart">
            <c:chart xmlns:c="http://schemas.openxmlformats.org/drawingml/2006/chart" xmlns:r="http://schemas.openxmlformats.org/officeDocument/2006/relationships" r:id="rId2"/>
          </a:graphicData>
        </a:graphic>
      </p:graphicFrame>
      <p:sp>
        <p:nvSpPr>
          <p:cNvPr id="39" name="Rectangle 15">
            <a:extLst>
              <a:ext uri="{FF2B5EF4-FFF2-40B4-BE49-F238E27FC236}">
                <a16:creationId xmlns:a16="http://schemas.microsoft.com/office/drawing/2014/main" id="{140771DB-FD49-4831-913D-086C15AC661A}"/>
              </a:ext>
            </a:extLst>
          </p:cNvPr>
          <p:cNvSpPr>
            <a:spLocks noChangeArrowheads="1"/>
          </p:cNvSpPr>
          <p:nvPr/>
        </p:nvSpPr>
        <p:spPr bwMode="gray">
          <a:xfrm>
            <a:off x="604837" y="1693040"/>
            <a:ext cx="10982326" cy="242439"/>
          </a:xfrm>
          <a:prstGeom prst="rect">
            <a:avLst/>
          </a:prstGeom>
          <a:noFill/>
          <a:ln w="9525" algn="ctr">
            <a:noFill/>
            <a:miter lim="800000"/>
            <a:headEnd/>
            <a:tailEnd/>
          </a:ln>
        </p:spPr>
        <p:txBody>
          <a:bodyPr wrap="square" lIns="0" tIns="0" rIns="0" bIns="0">
            <a:spAutoFit/>
          </a:bodyPr>
          <a:lstStyle/>
          <a:p>
            <a:pPr marL="133350" indent="-133350" algn="ctr">
              <a:lnSpc>
                <a:spcPct val="106000"/>
              </a:lnSpc>
              <a:buClr>
                <a:schemeClr val="tx1"/>
              </a:buClr>
            </a:pPr>
            <a:r>
              <a:rPr lang="en-GB" sz="1600" b="1" dirty="0">
                <a:solidFill>
                  <a:schemeClr val="tx2"/>
                </a:solidFill>
              </a:rPr>
              <a:t>Total synergies over the next 2 years ($M) </a:t>
            </a:r>
          </a:p>
        </p:txBody>
      </p:sp>
      <p:sp>
        <p:nvSpPr>
          <p:cNvPr id="40" name="Slide Number Placeholder 1">
            <a:extLst>
              <a:ext uri="{FF2B5EF4-FFF2-40B4-BE49-F238E27FC236}">
                <a16:creationId xmlns:a16="http://schemas.microsoft.com/office/drawing/2014/main" id="{67ACB680-194A-4BED-BDEF-24EF32CDA28A}"/>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41" name="TextBox 40">
            <a:extLst>
              <a:ext uri="{FF2B5EF4-FFF2-40B4-BE49-F238E27FC236}">
                <a16:creationId xmlns:a16="http://schemas.microsoft.com/office/drawing/2014/main" id="{ED72C409-491D-4C83-9F7E-E5A30A04FD61}"/>
              </a:ext>
            </a:extLst>
          </p:cNvPr>
          <p:cNvSpPr txBox="1"/>
          <p:nvPr/>
        </p:nvSpPr>
        <p:spPr>
          <a:xfrm>
            <a:off x="942109" y="6218867"/>
            <a:ext cx="7095902" cy="307777"/>
          </a:xfrm>
          <a:prstGeom prst="rect">
            <a:avLst/>
          </a:prstGeom>
          <a:noFill/>
        </p:spPr>
        <p:txBody>
          <a:bodyPr wrap="square" rtlCol="0">
            <a:spAutoFit/>
          </a:bodyPr>
          <a:lstStyle/>
          <a:p>
            <a:r>
              <a:rPr lang="en-US" sz="1400" dirty="0"/>
              <a:t>For more details, open the Excel sheet “Mergers and Acquisitions Financial Model”</a:t>
            </a:r>
          </a:p>
        </p:txBody>
      </p:sp>
      <p:pic>
        <p:nvPicPr>
          <p:cNvPr id="42" name="Picture 6" descr="Download Microsoft Excel Logo in SVG Vector or PNG File Format - Logo.wine">
            <a:extLst>
              <a:ext uri="{FF2B5EF4-FFF2-40B4-BE49-F238E27FC236}">
                <a16:creationId xmlns:a16="http://schemas.microsoft.com/office/drawing/2014/main" id="{ED9DB629-8895-493E-9236-483445C7A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58" y="6117886"/>
            <a:ext cx="764607" cy="509738"/>
          </a:xfrm>
          <a:prstGeom prst="rect">
            <a:avLst/>
          </a:prstGeom>
          <a:noFill/>
          <a:extLst>
            <a:ext uri="{909E8E84-426E-40DD-AFC4-6F175D3DCCD1}">
              <a14:hiddenFill xmlns:a14="http://schemas.microsoft.com/office/drawing/2010/main">
                <a:solidFill>
                  <a:srgbClr val="FFFFFF"/>
                </a:solidFill>
              </a14:hiddenFill>
            </a:ext>
          </a:extLst>
        </p:spPr>
      </p:pic>
      <p:sp>
        <p:nvSpPr>
          <p:cNvPr id="8" name="Speech Bubble: Rectangle with Corners Rounded 7">
            <a:extLst>
              <a:ext uri="{FF2B5EF4-FFF2-40B4-BE49-F238E27FC236}">
                <a16:creationId xmlns:a16="http://schemas.microsoft.com/office/drawing/2014/main" id="{140D50A4-E81B-41AF-BDF2-340BA514E0A9}"/>
              </a:ext>
            </a:extLst>
          </p:cNvPr>
          <p:cNvSpPr/>
          <p:nvPr/>
        </p:nvSpPr>
        <p:spPr>
          <a:xfrm>
            <a:off x="10128069" y="1665452"/>
            <a:ext cx="1796326" cy="3372933"/>
          </a:xfrm>
          <a:prstGeom prst="wedgeRoundRectCallout">
            <a:avLst>
              <a:gd name="adj1" fmla="val -48916"/>
              <a:gd name="adj2" fmla="val 70060"/>
              <a:gd name="adj3" fmla="val 16667"/>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23853" fontAlgn="base">
              <a:spcBef>
                <a:spcPts val="200"/>
              </a:spcBef>
              <a:spcAft>
                <a:spcPts val="200"/>
              </a:spcAft>
              <a:buClr>
                <a:srgbClr val="000000"/>
              </a:buClr>
            </a:pPr>
            <a:r>
              <a:rPr lang="en-US" sz="1200" dirty="0">
                <a:solidFill>
                  <a:schemeClr val="tx1"/>
                </a:solidFill>
                <a:latin typeface="Arial" charset="0"/>
                <a:cs typeface="Times New Roman" pitchFamily="18" charset="0"/>
              </a:rPr>
              <a:t>How much revenue synergy will the 2 combined entities reach? For example, let’s say that the company X has a revenue of $40M and the company Y has a revenue of $30M. If each sales force cross sells each other’s products, the 2 combined entities may reach a revenue of $90M. The revenue synergy would then be $20M.</a:t>
            </a:r>
          </a:p>
        </p:txBody>
      </p:sp>
      <p:sp>
        <p:nvSpPr>
          <p:cNvPr id="9" name="Speech Bubble: Rectangle with Corners Rounded 8">
            <a:extLst>
              <a:ext uri="{FF2B5EF4-FFF2-40B4-BE49-F238E27FC236}">
                <a16:creationId xmlns:a16="http://schemas.microsoft.com/office/drawing/2014/main" id="{A3BB48C4-499A-486E-A805-BE01F7F3BAA3}"/>
              </a:ext>
            </a:extLst>
          </p:cNvPr>
          <p:cNvSpPr/>
          <p:nvPr/>
        </p:nvSpPr>
        <p:spPr>
          <a:xfrm>
            <a:off x="5416731" y="3560411"/>
            <a:ext cx="3357249" cy="1912005"/>
          </a:xfrm>
          <a:prstGeom prst="wedgeRoundRectCallout">
            <a:avLst>
              <a:gd name="adj1" fmla="val -28447"/>
              <a:gd name="adj2" fmla="val 64423"/>
              <a:gd name="adj3" fmla="val 16667"/>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23853" fontAlgn="base">
              <a:spcBef>
                <a:spcPts val="200"/>
              </a:spcBef>
              <a:spcAft>
                <a:spcPts val="200"/>
              </a:spcAft>
              <a:buClr>
                <a:srgbClr val="000000"/>
              </a:buClr>
            </a:pPr>
            <a:r>
              <a:rPr lang="en-GB" sz="1200" dirty="0">
                <a:solidFill>
                  <a:schemeClr val="tx1"/>
                </a:solidFill>
                <a:latin typeface="Arial" charset="0"/>
                <a:cs typeface="Times New Roman" pitchFamily="18" charset="0"/>
              </a:rPr>
              <a:t>How much cost synergy will the 2 combined entities reach? For example, let’s say that the company X spends $20M per year in IT Cost and the company Y spends $10M per year in IT Cost. By removing unnecessary legacy IT Systems and all the unnecessary duplications, the 2 combined entities may end up spending only $25M per year instead of $30M. The IT cost synergy would then be $5M.</a:t>
            </a:r>
          </a:p>
        </p:txBody>
      </p:sp>
      <p:sp>
        <p:nvSpPr>
          <p:cNvPr id="3" name="Rectangle: Rounded Corners 2">
            <a:extLst>
              <a:ext uri="{FF2B5EF4-FFF2-40B4-BE49-F238E27FC236}">
                <a16:creationId xmlns:a16="http://schemas.microsoft.com/office/drawing/2014/main" id="{1E59B927-1242-D2AD-6504-8DDE59E12BF8}"/>
              </a:ext>
            </a:extLst>
          </p:cNvPr>
          <p:cNvSpPr/>
          <p:nvPr/>
        </p:nvSpPr>
        <p:spPr>
          <a:xfrm>
            <a:off x="10128069" y="333228"/>
            <a:ext cx="1663438"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Tutorial</a:t>
            </a:r>
          </a:p>
        </p:txBody>
      </p:sp>
    </p:spTree>
    <p:extLst>
      <p:ext uri="{BB962C8B-B14F-4D97-AF65-F5344CB8AC3E}">
        <p14:creationId xmlns:p14="http://schemas.microsoft.com/office/powerpoint/2010/main" val="1124104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US" sz="2400" dirty="0">
                <a:latin typeface="+mj-lt"/>
              </a:rPr>
              <a:t>Financial Benefit</a:t>
            </a:r>
            <a:br>
              <a:rPr lang="en-US" sz="2400" dirty="0">
                <a:latin typeface="+mj-lt"/>
              </a:rPr>
            </a:br>
            <a:r>
              <a:rPr lang="en-GB" sz="2000" b="0" dirty="0">
                <a:latin typeface="+mj-lt"/>
              </a:rPr>
              <a:t>We estimated the total cost of the deal to $100M </a:t>
            </a:r>
            <a:endParaRPr lang="en-US" sz="2400" b="0" dirty="0">
              <a:latin typeface="+mj-lt"/>
            </a:endParaRPr>
          </a:p>
        </p:txBody>
      </p:sp>
      <p:sp>
        <p:nvSpPr>
          <p:cNvPr id="5" name="Rectangle 4">
            <a:extLst>
              <a:ext uri="{FF2B5EF4-FFF2-40B4-BE49-F238E27FC236}">
                <a16:creationId xmlns:a16="http://schemas.microsoft.com/office/drawing/2014/main" id="{242AC9B4-68C5-4DF9-9638-19FFA3DF9116}"/>
              </a:ext>
            </a:extLst>
          </p:cNvPr>
          <p:cNvSpPr/>
          <p:nvPr/>
        </p:nvSpPr>
        <p:spPr>
          <a:xfrm>
            <a:off x="647954" y="2285999"/>
            <a:ext cx="3076196" cy="570359"/>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2000" b="1" dirty="0">
                <a:solidFill>
                  <a:schemeClr val="bg1"/>
                </a:solidFill>
                <a:latin typeface="+mj-lt"/>
              </a:rPr>
              <a:t>Initial transaction cost</a:t>
            </a:r>
          </a:p>
        </p:txBody>
      </p:sp>
      <p:sp>
        <p:nvSpPr>
          <p:cNvPr id="6" name="Rectangle 5">
            <a:extLst>
              <a:ext uri="{FF2B5EF4-FFF2-40B4-BE49-F238E27FC236}">
                <a16:creationId xmlns:a16="http://schemas.microsoft.com/office/drawing/2014/main" id="{88A1E4A5-608D-434E-804E-10909F7E720F}"/>
              </a:ext>
            </a:extLst>
          </p:cNvPr>
          <p:cNvSpPr/>
          <p:nvPr/>
        </p:nvSpPr>
        <p:spPr>
          <a:xfrm>
            <a:off x="647954" y="2866922"/>
            <a:ext cx="3076196" cy="2904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$100M</a:t>
            </a:r>
            <a:endParaRPr lang="en-GB" sz="2800" b="1" dirty="0">
              <a:solidFill>
                <a:schemeClr val="tx1"/>
              </a:solidFill>
            </a:endParaRPr>
          </a:p>
        </p:txBody>
      </p:sp>
      <p:sp>
        <p:nvSpPr>
          <p:cNvPr id="7" name="Rectangle 6">
            <a:extLst>
              <a:ext uri="{FF2B5EF4-FFF2-40B4-BE49-F238E27FC236}">
                <a16:creationId xmlns:a16="http://schemas.microsoft.com/office/drawing/2014/main" id="{9B62E89C-8578-4DF7-9108-1F09351224B3}"/>
              </a:ext>
            </a:extLst>
          </p:cNvPr>
          <p:cNvSpPr/>
          <p:nvPr/>
        </p:nvSpPr>
        <p:spPr>
          <a:xfrm>
            <a:off x="4579460" y="2285999"/>
            <a:ext cx="3076196" cy="570359"/>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GB" sz="2000" b="1" dirty="0">
                <a:solidFill>
                  <a:schemeClr val="bg1"/>
                </a:solidFill>
                <a:latin typeface="+mj-lt"/>
              </a:rPr>
              <a:t>Integration cost</a:t>
            </a:r>
          </a:p>
        </p:txBody>
      </p:sp>
      <p:sp>
        <p:nvSpPr>
          <p:cNvPr id="8" name="Rectangle 7">
            <a:extLst>
              <a:ext uri="{FF2B5EF4-FFF2-40B4-BE49-F238E27FC236}">
                <a16:creationId xmlns:a16="http://schemas.microsoft.com/office/drawing/2014/main" id="{79623A21-7C38-4580-B4B4-5E3BCC5A10CA}"/>
              </a:ext>
            </a:extLst>
          </p:cNvPr>
          <p:cNvSpPr/>
          <p:nvPr/>
        </p:nvSpPr>
        <p:spPr>
          <a:xfrm>
            <a:off x="4579460" y="2866922"/>
            <a:ext cx="3076196" cy="2904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$10M</a:t>
            </a:r>
            <a:endParaRPr lang="en-GB" sz="2800" b="1" dirty="0">
              <a:solidFill>
                <a:schemeClr val="tx1"/>
              </a:solidFill>
            </a:endParaRPr>
          </a:p>
        </p:txBody>
      </p:sp>
      <p:sp>
        <p:nvSpPr>
          <p:cNvPr id="9" name="Rectangle 8">
            <a:extLst>
              <a:ext uri="{FF2B5EF4-FFF2-40B4-BE49-F238E27FC236}">
                <a16:creationId xmlns:a16="http://schemas.microsoft.com/office/drawing/2014/main" id="{F62416B9-89C2-4F4D-833F-7972D82E49D7}"/>
              </a:ext>
            </a:extLst>
          </p:cNvPr>
          <p:cNvSpPr/>
          <p:nvPr/>
        </p:nvSpPr>
        <p:spPr>
          <a:xfrm>
            <a:off x="8510967" y="2285999"/>
            <a:ext cx="3076196" cy="570359"/>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latin typeface="+mj-lt"/>
              </a:rPr>
              <a:t>Total cost of the deal </a:t>
            </a:r>
          </a:p>
        </p:txBody>
      </p:sp>
      <p:sp>
        <p:nvSpPr>
          <p:cNvPr id="10" name="Rectangle 9">
            <a:extLst>
              <a:ext uri="{FF2B5EF4-FFF2-40B4-BE49-F238E27FC236}">
                <a16:creationId xmlns:a16="http://schemas.microsoft.com/office/drawing/2014/main" id="{1C14A387-B895-4065-AB3D-2557EC617B75}"/>
              </a:ext>
            </a:extLst>
          </p:cNvPr>
          <p:cNvSpPr/>
          <p:nvPr/>
        </p:nvSpPr>
        <p:spPr>
          <a:xfrm>
            <a:off x="8510967" y="2866922"/>
            <a:ext cx="3076196" cy="2904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$110M</a:t>
            </a:r>
            <a:endParaRPr lang="en-GB" sz="2800" b="1" dirty="0">
              <a:solidFill>
                <a:schemeClr val="tx1"/>
              </a:solidFill>
            </a:endParaRPr>
          </a:p>
        </p:txBody>
      </p:sp>
      <p:sp>
        <p:nvSpPr>
          <p:cNvPr id="11" name="Text Box 3">
            <a:extLst>
              <a:ext uri="{FF2B5EF4-FFF2-40B4-BE49-F238E27FC236}">
                <a16:creationId xmlns:a16="http://schemas.microsoft.com/office/drawing/2014/main" id="{DCB0798B-2F2D-451A-B84D-D038E25520BB}"/>
              </a:ext>
            </a:extLst>
          </p:cNvPr>
          <p:cNvSpPr txBox="1">
            <a:spLocks noChangeArrowheads="1"/>
          </p:cNvSpPr>
          <p:nvPr/>
        </p:nvSpPr>
        <p:spPr bwMode="auto">
          <a:xfrm>
            <a:off x="3800298" y="3835126"/>
            <a:ext cx="581249" cy="769442"/>
          </a:xfrm>
          <a:prstGeom prst="rect">
            <a:avLst/>
          </a:prstGeom>
          <a:noFill/>
          <a:ln w="6350">
            <a:noFill/>
            <a:miter lim="800000"/>
            <a:headEnd/>
            <a:tailEnd/>
          </a:ln>
        </p:spPr>
        <p:txBody>
          <a:bodyPr wrap="none" lIns="45720" rIns="45720" anchorCtr="1">
            <a:spAutoFit/>
          </a:bodyPr>
          <a:lstStyle/>
          <a:p>
            <a:pPr eaLnBrk="0" hangingPunct="0">
              <a:spcBef>
                <a:spcPct val="50000"/>
              </a:spcBef>
            </a:pPr>
            <a:r>
              <a:rPr lang="en-GB" sz="4400" b="1" dirty="0">
                <a:solidFill>
                  <a:schemeClr val="tx2"/>
                </a:solidFill>
                <a:latin typeface="Verdana" pitchFamily="34" charset="0"/>
              </a:rPr>
              <a:t>+</a:t>
            </a:r>
          </a:p>
        </p:txBody>
      </p:sp>
      <p:sp>
        <p:nvSpPr>
          <p:cNvPr id="12" name="Text Box 4">
            <a:extLst>
              <a:ext uri="{FF2B5EF4-FFF2-40B4-BE49-F238E27FC236}">
                <a16:creationId xmlns:a16="http://schemas.microsoft.com/office/drawing/2014/main" id="{62B31576-9ED1-4E36-A338-5A9D5BF965CB}"/>
              </a:ext>
            </a:extLst>
          </p:cNvPr>
          <p:cNvSpPr txBox="1">
            <a:spLocks noChangeArrowheads="1"/>
          </p:cNvSpPr>
          <p:nvPr/>
        </p:nvSpPr>
        <p:spPr bwMode="auto">
          <a:xfrm>
            <a:off x="7738066" y="3835126"/>
            <a:ext cx="581249" cy="769442"/>
          </a:xfrm>
          <a:prstGeom prst="rect">
            <a:avLst/>
          </a:prstGeom>
          <a:noFill/>
          <a:ln w="6350">
            <a:noFill/>
            <a:miter lim="800000"/>
            <a:headEnd/>
            <a:tailEnd/>
          </a:ln>
        </p:spPr>
        <p:txBody>
          <a:bodyPr wrap="none" lIns="45720" rIns="45720" anchorCtr="1">
            <a:spAutoFit/>
          </a:bodyPr>
          <a:lstStyle/>
          <a:p>
            <a:pPr eaLnBrk="0" hangingPunct="0">
              <a:spcBef>
                <a:spcPct val="50000"/>
              </a:spcBef>
            </a:pPr>
            <a:r>
              <a:rPr lang="en-GB" sz="4400" b="1" dirty="0">
                <a:solidFill>
                  <a:schemeClr val="tx2"/>
                </a:solidFill>
                <a:latin typeface="Verdana" pitchFamily="34" charset="0"/>
              </a:rPr>
              <a:t>=</a:t>
            </a:r>
          </a:p>
        </p:txBody>
      </p:sp>
      <p:sp>
        <p:nvSpPr>
          <p:cNvPr id="14" name="TextBox 13">
            <a:extLst>
              <a:ext uri="{FF2B5EF4-FFF2-40B4-BE49-F238E27FC236}">
                <a16:creationId xmlns:a16="http://schemas.microsoft.com/office/drawing/2014/main" id="{D4E4F1CC-4C45-4F5D-8323-65D816F03C5F}"/>
              </a:ext>
            </a:extLst>
          </p:cNvPr>
          <p:cNvSpPr txBox="1"/>
          <p:nvPr/>
        </p:nvSpPr>
        <p:spPr>
          <a:xfrm>
            <a:off x="942109" y="6218867"/>
            <a:ext cx="7095902" cy="307777"/>
          </a:xfrm>
          <a:prstGeom prst="rect">
            <a:avLst/>
          </a:prstGeom>
          <a:noFill/>
        </p:spPr>
        <p:txBody>
          <a:bodyPr wrap="square" rtlCol="0">
            <a:spAutoFit/>
          </a:bodyPr>
          <a:lstStyle/>
          <a:p>
            <a:r>
              <a:rPr lang="en-US" sz="1400" dirty="0"/>
              <a:t>For more details, open the Excel sheet “Mergers and Acquisitions Financial Model”</a:t>
            </a:r>
          </a:p>
        </p:txBody>
      </p:sp>
      <p:pic>
        <p:nvPicPr>
          <p:cNvPr id="15" name="Picture 6" descr="Download Microsoft Excel Logo in SVG Vector or PNG File Format - Logo.wine">
            <a:extLst>
              <a:ext uri="{FF2B5EF4-FFF2-40B4-BE49-F238E27FC236}">
                <a16:creationId xmlns:a16="http://schemas.microsoft.com/office/drawing/2014/main" id="{3E2A4A21-AF8A-41F5-A254-441351661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8" y="6117886"/>
            <a:ext cx="764607" cy="509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613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US" sz="2400" dirty="0">
                <a:latin typeface="+mj-lt"/>
              </a:rPr>
              <a:t>Financial Benefit</a:t>
            </a:r>
            <a:br>
              <a:rPr lang="en-US" sz="2400" dirty="0">
                <a:latin typeface="+mj-lt"/>
              </a:rPr>
            </a:br>
            <a:r>
              <a:rPr lang="en-GB" sz="2000" b="0" dirty="0">
                <a:latin typeface="+mj-lt"/>
              </a:rPr>
              <a:t>We estimated the total cost of the deal to $100M </a:t>
            </a:r>
            <a:endParaRPr lang="en-US" sz="2400" b="0" dirty="0">
              <a:latin typeface="+mj-lt"/>
            </a:endParaRPr>
          </a:p>
        </p:txBody>
      </p:sp>
      <p:sp>
        <p:nvSpPr>
          <p:cNvPr id="5" name="Rectangle 4">
            <a:extLst>
              <a:ext uri="{FF2B5EF4-FFF2-40B4-BE49-F238E27FC236}">
                <a16:creationId xmlns:a16="http://schemas.microsoft.com/office/drawing/2014/main" id="{242AC9B4-68C5-4DF9-9638-19FFA3DF9116}"/>
              </a:ext>
            </a:extLst>
          </p:cNvPr>
          <p:cNvSpPr/>
          <p:nvPr/>
        </p:nvSpPr>
        <p:spPr>
          <a:xfrm>
            <a:off x="647954" y="2285999"/>
            <a:ext cx="3076196" cy="570359"/>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sz="2000" b="1" dirty="0">
                <a:solidFill>
                  <a:schemeClr val="bg1"/>
                </a:solidFill>
                <a:latin typeface="+mj-lt"/>
              </a:rPr>
              <a:t>Initial transaction cost</a:t>
            </a:r>
          </a:p>
        </p:txBody>
      </p:sp>
      <p:sp>
        <p:nvSpPr>
          <p:cNvPr id="6" name="Rectangle 5">
            <a:extLst>
              <a:ext uri="{FF2B5EF4-FFF2-40B4-BE49-F238E27FC236}">
                <a16:creationId xmlns:a16="http://schemas.microsoft.com/office/drawing/2014/main" id="{88A1E4A5-608D-434E-804E-10909F7E720F}"/>
              </a:ext>
            </a:extLst>
          </p:cNvPr>
          <p:cNvSpPr/>
          <p:nvPr/>
        </p:nvSpPr>
        <p:spPr>
          <a:xfrm>
            <a:off x="647954" y="2866922"/>
            <a:ext cx="3076196" cy="2904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$100M</a:t>
            </a:r>
            <a:endParaRPr lang="en-GB" sz="2800" b="1" dirty="0">
              <a:solidFill>
                <a:schemeClr val="tx1"/>
              </a:solidFill>
            </a:endParaRPr>
          </a:p>
        </p:txBody>
      </p:sp>
      <p:sp>
        <p:nvSpPr>
          <p:cNvPr id="7" name="Rectangle 6">
            <a:extLst>
              <a:ext uri="{FF2B5EF4-FFF2-40B4-BE49-F238E27FC236}">
                <a16:creationId xmlns:a16="http://schemas.microsoft.com/office/drawing/2014/main" id="{9B62E89C-8578-4DF7-9108-1F09351224B3}"/>
              </a:ext>
            </a:extLst>
          </p:cNvPr>
          <p:cNvSpPr/>
          <p:nvPr/>
        </p:nvSpPr>
        <p:spPr>
          <a:xfrm>
            <a:off x="4579460" y="2285999"/>
            <a:ext cx="3076196" cy="570359"/>
          </a:xfrm>
          <a:prstGeom prst="rect">
            <a:avLst/>
          </a:pr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en-GB" sz="2000" b="1" dirty="0">
                <a:solidFill>
                  <a:schemeClr val="bg1"/>
                </a:solidFill>
                <a:latin typeface="+mj-lt"/>
              </a:rPr>
              <a:t>Integration cost</a:t>
            </a:r>
          </a:p>
        </p:txBody>
      </p:sp>
      <p:sp>
        <p:nvSpPr>
          <p:cNvPr id="8" name="Rectangle 7">
            <a:extLst>
              <a:ext uri="{FF2B5EF4-FFF2-40B4-BE49-F238E27FC236}">
                <a16:creationId xmlns:a16="http://schemas.microsoft.com/office/drawing/2014/main" id="{79623A21-7C38-4580-B4B4-5E3BCC5A10CA}"/>
              </a:ext>
            </a:extLst>
          </p:cNvPr>
          <p:cNvSpPr/>
          <p:nvPr/>
        </p:nvSpPr>
        <p:spPr>
          <a:xfrm>
            <a:off x="4579460" y="2866922"/>
            <a:ext cx="3076196" cy="2904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$10M</a:t>
            </a:r>
            <a:endParaRPr lang="en-GB" sz="2800" b="1" dirty="0">
              <a:solidFill>
                <a:schemeClr val="tx1"/>
              </a:solidFill>
            </a:endParaRPr>
          </a:p>
        </p:txBody>
      </p:sp>
      <p:sp>
        <p:nvSpPr>
          <p:cNvPr id="9" name="Rectangle 8">
            <a:extLst>
              <a:ext uri="{FF2B5EF4-FFF2-40B4-BE49-F238E27FC236}">
                <a16:creationId xmlns:a16="http://schemas.microsoft.com/office/drawing/2014/main" id="{F62416B9-89C2-4F4D-833F-7972D82E49D7}"/>
              </a:ext>
            </a:extLst>
          </p:cNvPr>
          <p:cNvSpPr/>
          <p:nvPr/>
        </p:nvSpPr>
        <p:spPr>
          <a:xfrm>
            <a:off x="8510967" y="2285999"/>
            <a:ext cx="3076196" cy="570359"/>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GB" b="1" dirty="0">
                <a:latin typeface="+mj-lt"/>
              </a:rPr>
              <a:t>Total cost of the deal </a:t>
            </a:r>
          </a:p>
        </p:txBody>
      </p:sp>
      <p:sp>
        <p:nvSpPr>
          <p:cNvPr id="10" name="Rectangle 9">
            <a:extLst>
              <a:ext uri="{FF2B5EF4-FFF2-40B4-BE49-F238E27FC236}">
                <a16:creationId xmlns:a16="http://schemas.microsoft.com/office/drawing/2014/main" id="{1C14A387-B895-4065-AB3D-2557EC617B75}"/>
              </a:ext>
            </a:extLst>
          </p:cNvPr>
          <p:cNvSpPr/>
          <p:nvPr/>
        </p:nvSpPr>
        <p:spPr>
          <a:xfrm>
            <a:off x="8510967" y="2866922"/>
            <a:ext cx="3076196" cy="29046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$110M</a:t>
            </a:r>
            <a:endParaRPr lang="en-GB" sz="2800" b="1" dirty="0">
              <a:solidFill>
                <a:schemeClr val="tx1"/>
              </a:solidFill>
            </a:endParaRPr>
          </a:p>
        </p:txBody>
      </p:sp>
      <p:sp>
        <p:nvSpPr>
          <p:cNvPr id="11" name="Text Box 3">
            <a:extLst>
              <a:ext uri="{FF2B5EF4-FFF2-40B4-BE49-F238E27FC236}">
                <a16:creationId xmlns:a16="http://schemas.microsoft.com/office/drawing/2014/main" id="{DCB0798B-2F2D-451A-B84D-D038E25520BB}"/>
              </a:ext>
            </a:extLst>
          </p:cNvPr>
          <p:cNvSpPr txBox="1">
            <a:spLocks noChangeArrowheads="1"/>
          </p:cNvSpPr>
          <p:nvPr/>
        </p:nvSpPr>
        <p:spPr bwMode="auto">
          <a:xfrm>
            <a:off x="3800298" y="3835126"/>
            <a:ext cx="581249" cy="769442"/>
          </a:xfrm>
          <a:prstGeom prst="rect">
            <a:avLst/>
          </a:prstGeom>
          <a:noFill/>
          <a:ln w="6350">
            <a:noFill/>
            <a:miter lim="800000"/>
            <a:headEnd/>
            <a:tailEnd/>
          </a:ln>
        </p:spPr>
        <p:txBody>
          <a:bodyPr wrap="none" lIns="45720" rIns="45720" anchorCtr="1">
            <a:spAutoFit/>
          </a:bodyPr>
          <a:lstStyle/>
          <a:p>
            <a:pPr eaLnBrk="0" hangingPunct="0">
              <a:spcBef>
                <a:spcPct val="50000"/>
              </a:spcBef>
            </a:pPr>
            <a:r>
              <a:rPr lang="en-GB" sz="4400" b="1" dirty="0">
                <a:solidFill>
                  <a:schemeClr val="tx2"/>
                </a:solidFill>
                <a:latin typeface="Verdana" pitchFamily="34" charset="0"/>
              </a:rPr>
              <a:t>+</a:t>
            </a:r>
          </a:p>
        </p:txBody>
      </p:sp>
      <p:sp>
        <p:nvSpPr>
          <p:cNvPr id="12" name="Text Box 4">
            <a:extLst>
              <a:ext uri="{FF2B5EF4-FFF2-40B4-BE49-F238E27FC236}">
                <a16:creationId xmlns:a16="http://schemas.microsoft.com/office/drawing/2014/main" id="{62B31576-9ED1-4E36-A338-5A9D5BF965CB}"/>
              </a:ext>
            </a:extLst>
          </p:cNvPr>
          <p:cNvSpPr txBox="1">
            <a:spLocks noChangeArrowheads="1"/>
          </p:cNvSpPr>
          <p:nvPr/>
        </p:nvSpPr>
        <p:spPr bwMode="auto">
          <a:xfrm>
            <a:off x="7738066" y="3835126"/>
            <a:ext cx="581249" cy="769442"/>
          </a:xfrm>
          <a:prstGeom prst="rect">
            <a:avLst/>
          </a:prstGeom>
          <a:noFill/>
          <a:ln w="6350">
            <a:noFill/>
            <a:miter lim="800000"/>
            <a:headEnd/>
            <a:tailEnd/>
          </a:ln>
        </p:spPr>
        <p:txBody>
          <a:bodyPr wrap="none" lIns="45720" rIns="45720" anchorCtr="1">
            <a:spAutoFit/>
          </a:bodyPr>
          <a:lstStyle/>
          <a:p>
            <a:pPr eaLnBrk="0" hangingPunct="0">
              <a:spcBef>
                <a:spcPct val="50000"/>
              </a:spcBef>
            </a:pPr>
            <a:r>
              <a:rPr lang="en-GB" sz="4400" b="1" dirty="0">
                <a:solidFill>
                  <a:schemeClr val="tx2"/>
                </a:solidFill>
                <a:latin typeface="Verdana" pitchFamily="34" charset="0"/>
              </a:rPr>
              <a:t>=</a:t>
            </a:r>
          </a:p>
        </p:txBody>
      </p:sp>
      <p:sp>
        <p:nvSpPr>
          <p:cNvPr id="14" name="TextBox 13">
            <a:extLst>
              <a:ext uri="{FF2B5EF4-FFF2-40B4-BE49-F238E27FC236}">
                <a16:creationId xmlns:a16="http://schemas.microsoft.com/office/drawing/2014/main" id="{D4E4F1CC-4C45-4F5D-8323-65D816F03C5F}"/>
              </a:ext>
            </a:extLst>
          </p:cNvPr>
          <p:cNvSpPr txBox="1"/>
          <p:nvPr/>
        </p:nvSpPr>
        <p:spPr>
          <a:xfrm>
            <a:off x="942109" y="6218867"/>
            <a:ext cx="7095902" cy="307777"/>
          </a:xfrm>
          <a:prstGeom prst="rect">
            <a:avLst/>
          </a:prstGeom>
          <a:noFill/>
        </p:spPr>
        <p:txBody>
          <a:bodyPr wrap="square" rtlCol="0">
            <a:spAutoFit/>
          </a:bodyPr>
          <a:lstStyle/>
          <a:p>
            <a:r>
              <a:rPr lang="en-US" sz="1400" dirty="0"/>
              <a:t>For more details, open the Excel sheet “Mergers and Acquisitions Financial Model”</a:t>
            </a:r>
          </a:p>
        </p:txBody>
      </p:sp>
      <p:pic>
        <p:nvPicPr>
          <p:cNvPr id="15" name="Picture 6" descr="Download Microsoft Excel Logo in SVG Vector or PNG File Format - Logo.wine">
            <a:extLst>
              <a:ext uri="{FF2B5EF4-FFF2-40B4-BE49-F238E27FC236}">
                <a16:creationId xmlns:a16="http://schemas.microsoft.com/office/drawing/2014/main" id="{3E2A4A21-AF8A-41F5-A254-441351661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8" y="6117886"/>
            <a:ext cx="764607" cy="509738"/>
          </a:xfrm>
          <a:prstGeom prst="rect">
            <a:avLst/>
          </a:prstGeom>
          <a:noFill/>
          <a:extLst>
            <a:ext uri="{909E8E84-426E-40DD-AFC4-6F175D3DCCD1}">
              <a14:hiddenFill xmlns:a14="http://schemas.microsoft.com/office/drawing/2010/main">
                <a:solidFill>
                  <a:srgbClr val="FFFFFF"/>
                </a:solidFill>
              </a14:hiddenFill>
            </a:ext>
          </a:extLst>
        </p:spPr>
      </p:pic>
      <p:sp>
        <p:nvSpPr>
          <p:cNvPr id="13" name="Speech Bubble: Rectangle with Corners Rounded 12">
            <a:extLst>
              <a:ext uri="{FF2B5EF4-FFF2-40B4-BE49-F238E27FC236}">
                <a16:creationId xmlns:a16="http://schemas.microsoft.com/office/drawing/2014/main" id="{78F88604-3FD0-4E41-8296-F9CCFD3262EE}"/>
              </a:ext>
            </a:extLst>
          </p:cNvPr>
          <p:cNvSpPr/>
          <p:nvPr/>
        </p:nvSpPr>
        <p:spPr>
          <a:xfrm>
            <a:off x="6301901" y="1102784"/>
            <a:ext cx="3064262" cy="930114"/>
          </a:xfrm>
          <a:prstGeom prst="wedgeRoundRectCallout">
            <a:avLst>
              <a:gd name="adj1" fmla="val -41913"/>
              <a:gd name="adj2" fmla="val 99423"/>
              <a:gd name="adj3" fmla="val 16667"/>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i="1" dirty="0">
                <a:solidFill>
                  <a:schemeClr val="bg2"/>
                </a:solidFill>
              </a:rPr>
              <a:t>How much will it cost to integrate both entities?</a:t>
            </a:r>
          </a:p>
        </p:txBody>
      </p:sp>
      <p:sp>
        <p:nvSpPr>
          <p:cNvPr id="3" name="Rectangle: Rounded Corners 2">
            <a:extLst>
              <a:ext uri="{FF2B5EF4-FFF2-40B4-BE49-F238E27FC236}">
                <a16:creationId xmlns:a16="http://schemas.microsoft.com/office/drawing/2014/main" id="{128A919D-F007-B905-FE75-900E1D6BB0FA}"/>
              </a:ext>
            </a:extLst>
          </p:cNvPr>
          <p:cNvSpPr/>
          <p:nvPr/>
        </p:nvSpPr>
        <p:spPr>
          <a:xfrm>
            <a:off x="10128069" y="333228"/>
            <a:ext cx="1663438"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Tutorial</a:t>
            </a:r>
          </a:p>
        </p:txBody>
      </p:sp>
    </p:spTree>
    <p:extLst>
      <p:ext uri="{BB962C8B-B14F-4D97-AF65-F5344CB8AC3E}">
        <p14:creationId xmlns:p14="http://schemas.microsoft.com/office/powerpoint/2010/main" val="27870126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US" sz="2400" dirty="0">
                <a:latin typeface="+mj-lt"/>
              </a:rPr>
              <a:t>Financial Benefit</a:t>
            </a:r>
            <a:br>
              <a:rPr lang="en-US" sz="2400" dirty="0">
                <a:latin typeface="+mj-lt"/>
              </a:rPr>
            </a:br>
            <a:r>
              <a:rPr lang="en-GB" sz="2000" b="0" dirty="0">
                <a:latin typeface="+mj-lt"/>
              </a:rPr>
              <a:t>We estimated the Net Present Value of the deal to $50M [insert your own number] and the Internal Rate of Return to 30%[insert your own number] </a:t>
            </a:r>
            <a:endParaRPr lang="en-US" sz="2400" b="0" dirty="0">
              <a:latin typeface="+mj-lt"/>
            </a:endParaRPr>
          </a:p>
        </p:txBody>
      </p:sp>
      <p:sp>
        <p:nvSpPr>
          <p:cNvPr id="14" name="TextBox 13">
            <a:extLst>
              <a:ext uri="{FF2B5EF4-FFF2-40B4-BE49-F238E27FC236}">
                <a16:creationId xmlns:a16="http://schemas.microsoft.com/office/drawing/2014/main" id="{D4E4F1CC-4C45-4F5D-8323-65D816F03C5F}"/>
              </a:ext>
            </a:extLst>
          </p:cNvPr>
          <p:cNvSpPr txBox="1"/>
          <p:nvPr/>
        </p:nvSpPr>
        <p:spPr>
          <a:xfrm>
            <a:off x="942109" y="6218867"/>
            <a:ext cx="7095902" cy="307777"/>
          </a:xfrm>
          <a:prstGeom prst="rect">
            <a:avLst/>
          </a:prstGeom>
          <a:noFill/>
        </p:spPr>
        <p:txBody>
          <a:bodyPr wrap="square" rtlCol="0">
            <a:spAutoFit/>
          </a:bodyPr>
          <a:lstStyle/>
          <a:p>
            <a:r>
              <a:rPr lang="en-US" sz="1400" dirty="0"/>
              <a:t>For more details, open the Excel sheet “Mergers and Acquisitions Financial Model”</a:t>
            </a:r>
          </a:p>
        </p:txBody>
      </p:sp>
      <p:pic>
        <p:nvPicPr>
          <p:cNvPr id="15" name="Picture 6" descr="Download Microsoft Excel Logo in SVG Vector or PNG File Format - Logo.wine">
            <a:extLst>
              <a:ext uri="{FF2B5EF4-FFF2-40B4-BE49-F238E27FC236}">
                <a16:creationId xmlns:a16="http://schemas.microsoft.com/office/drawing/2014/main" id="{3E2A4A21-AF8A-41F5-A254-441351661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8" y="6117886"/>
            <a:ext cx="764607" cy="50973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2D8FBA93-4CC7-4498-B414-B3574F969A87}"/>
              </a:ext>
            </a:extLst>
          </p:cNvPr>
          <p:cNvPicPr>
            <a:picLocks noChangeAspect="1"/>
          </p:cNvPicPr>
          <p:nvPr/>
        </p:nvPicPr>
        <p:blipFill>
          <a:blip r:embed="rId3"/>
          <a:stretch>
            <a:fillRect/>
          </a:stretch>
        </p:blipFill>
        <p:spPr>
          <a:xfrm>
            <a:off x="1750332" y="1820908"/>
            <a:ext cx="8691336" cy="3726452"/>
          </a:xfrm>
          <a:prstGeom prst="rect">
            <a:avLst/>
          </a:prstGeom>
        </p:spPr>
      </p:pic>
    </p:spTree>
    <p:extLst>
      <p:ext uri="{BB962C8B-B14F-4D97-AF65-F5344CB8AC3E}">
        <p14:creationId xmlns:p14="http://schemas.microsoft.com/office/powerpoint/2010/main" val="879329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This deliverable will focus on the third phase of our Mergers &amp; Acquisitions 6-phase approach</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2" name="Chevron 10">
            <a:extLst>
              <a:ext uri="{FF2B5EF4-FFF2-40B4-BE49-F238E27FC236}">
                <a16:creationId xmlns:a16="http://schemas.microsoft.com/office/drawing/2014/main" id="{2C367463-DC88-7AFD-D3E5-308833579DAA}"/>
              </a:ext>
            </a:extLst>
          </p:cNvPr>
          <p:cNvSpPr/>
          <p:nvPr/>
        </p:nvSpPr>
        <p:spPr bwMode="auto">
          <a:xfrm>
            <a:off x="2363718"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4" name="Chevron 12">
            <a:extLst>
              <a:ext uri="{FF2B5EF4-FFF2-40B4-BE49-F238E27FC236}">
                <a16:creationId xmlns:a16="http://schemas.microsoft.com/office/drawing/2014/main" id="{2D60BBC2-DB79-1FE8-B5AF-73D00405D6DD}"/>
              </a:ext>
            </a:extLst>
          </p:cNvPr>
          <p:cNvSpPr/>
          <p:nvPr/>
        </p:nvSpPr>
        <p:spPr bwMode="auto">
          <a:xfrm>
            <a:off x="4183407" y="2067591"/>
            <a:ext cx="2005499" cy="720000"/>
          </a:xfrm>
          <a:prstGeom prst="chevron">
            <a:avLst>
              <a:gd name="adj" fmla="val 31818"/>
            </a:avLst>
          </a:prstGeom>
          <a:solidFill>
            <a:srgbClr val="00B0F0"/>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5" name="Chevron 14">
            <a:extLst>
              <a:ext uri="{FF2B5EF4-FFF2-40B4-BE49-F238E27FC236}">
                <a16:creationId xmlns:a16="http://schemas.microsoft.com/office/drawing/2014/main" id="{19E7ED11-507F-9B13-27D1-3692BAF2B1C1}"/>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6" name="Chevron 17">
            <a:extLst>
              <a:ext uri="{FF2B5EF4-FFF2-40B4-BE49-F238E27FC236}">
                <a16:creationId xmlns:a16="http://schemas.microsoft.com/office/drawing/2014/main" id="{48365F73-49C8-7C41-49F3-D097B4309FB4}"/>
              </a:ext>
            </a:extLst>
          </p:cNvPr>
          <p:cNvSpPr/>
          <p:nvPr/>
        </p:nvSpPr>
        <p:spPr bwMode="auto">
          <a:xfrm>
            <a:off x="7822784"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7" name="Chevron 103">
            <a:extLst>
              <a:ext uri="{FF2B5EF4-FFF2-40B4-BE49-F238E27FC236}">
                <a16:creationId xmlns:a16="http://schemas.microsoft.com/office/drawing/2014/main" id="{0AED01A6-A576-BB8A-6AE9-28294567122A}"/>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8" name="Chevron 167">
            <a:extLst>
              <a:ext uri="{FF2B5EF4-FFF2-40B4-BE49-F238E27FC236}">
                <a16:creationId xmlns:a16="http://schemas.microsoft.com/office/drawing/2014/main" id="{A8A910E7-4D39-77AF-CB43-506D28EE926D}"/>
              </a:ext>
            </a:extLst>
          </p:cNvPr>
          <p:cNvSpPr/>
          <p:nvPr/>
        </p:nvSpPr>
        <p:spPr bwMode="auto">
          <a:xfrm>
            <a:off x="544029"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9" name="Graphic 8" descr="Checklist">
            <a:extLst>
              <a:ext uri="{FF2B5EF4-FFF2-40B4-BE49-F238E27FC236}">
                <a16:creationId xmlns:a16="http://schemas.microsoft.com/office/drawing/2014/main" id="{7759DD1E-884F-98FF-BB9F-5E1F0D5F03E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 name="Graphic 9" descr="Handshake">
            <a:extLst>
              <a:ext uri="{FF2B5EF4-FFF2-40B4-BE49-F238E27FC236}">
                <a16:creationId xmlns:a16="http://schemas.microsoft.com/office/drawing/2014/main" id="{4D4E20FE-E5B1-B342-D846-1628E79B675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1" name="Graphic 10" descr="Magnifying glass">
            <a:extLst>
              <a:ext uri="{FF2B5EF4-FFF2-40B4-BE49-F238E27FC236}">
                <a16:creationId xmlns:a16="http://schemas.microsoft.com/office/drawing/2014/main" id="{ED6FBC3F-757D-F8A7-B5C6-76CA3C5C26C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2" name="Graphic 11" descr="Map compass">
            <a:extLst>
              <a:ext uri="{FF2B5EF4-FFF2-40B4-BE49-F238E27FC236}">
                <a16:creationId xmlns:a16="http://schemas.microsoft.com/office/drawing/2014/main" id="{3DEC4F81-723C-4BAC-80EB-650820BF564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4" name="Graphic 13" descr="Gears">
            <a:extLst>
              <a:ext uri="{FF2B5EF4-FFF2-40B4-BE49-F238E27FC236}">
                <a16:creationId xmlns:a16="http://schemas.microsoft.com/office/drawing/2014/main" id="{9BB03988-3D89-5298-1FF2-DB26B693105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5" name="Straight Connector 14">
            <a:extLst>
              <a:ext uri="{FF2B5EF4-FFF2-40B4-BE49-F238E27FC236}">
                <a16:creationId xmlns:a16="http://schemas.microsoft.com/office/drawing/2014/main" id="{CF713610-9C0D-1ED1-70B8-7AEC71657DD6}"/>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AEC535D-EB60-6FF5-B915-608EAC46D1DB}"/>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C163188-5205-8BE6-3CAF-EFD500C42C63}"/>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3BD04B7-908B-889E-43ED-1B89E05D0EFA}"/>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E4574A-12BF-58B3-7274-8E8A290DD06C}"/>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1A7F250-4DCA-1214-6A6A-F273576F5C93}"/>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Company mission, vision and values</a:t>
            </a:r>
          </a:p>
          <a:p>
            <a:pPr marL="169863" indent="-169863">
              <a:spcBef>
                <a:spcPts val="400"/>
              </a:spcBef>
              <a:spcAft>
                <a:spcPts val="400"/>
              </a:spcAft>
              <a:buFont typeface="+mj-lt"/>
              <a:buAutoNum type="arabicPeriod"/>
              <a:defRPr/>
            </a:pPr>
            <a:r>
              <a:rPr lang="en-GB" sz="1200" dirty="0">
                <a:solidFill>
                  <a:srgbClr val="002776"/>
                </a:solidFill>
              </a:rPr>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2776"/>
                </a:solidFill>
              </a:rPr>
              <a:t>M&amp;A team</a:t>
            </a:r>
          </a:p>
          <a:p>
            <a:pPr marL="169863" indent="-169863">
              <a:spcBef>
                <a:spcPts val="400"/>
              </a:spcBef>
              <a:spcAft>
                <a:spcPts val="400"/>
              </a:spcAft>
              <a:buFont typeface="+mj-lt"/>
              <a:buAutoNum type="arabicPeriod"/>
              <a:defRPr/>
            </a:pPr>
            <a:r>
              <a:rPr lang="en-GB" sz="1200" dirty="0">
                <a:solidFill>
                  <a:srgbClr val="002776"/>
                </a:solidFill>
              </a:rPr>
              <a:t>M&amp;A guiding principles</a:t>
            </a:r>
          </a:p>
          <a:p>
            <a:pPr marL="169863" indent="-169863">
              <a:spcBef>
                <a:spcPts val="400"/>
              </a:spcBef>
              <a:spcAft>
                <a:spcPts val="400"/>
              </a:spcAft>
              <a:buFont typeface="+mj-lt"/>
              <a:buAutoNum type="arabicPeriod"/>
              <a:defRPr/>
            </a:pPr>
            <a:r>
              <a:rPr lang="en-GB" sz="1200" dirty="0">
                <a:solidFill>
                  <a:srgbClr val="002776"/>
                </a:solidFill>
              </a:rPr>
              <a:t>Target screening criteria</a:t>
            </a:r>
          </a:p>
          <a:p>
            <a:pPr>
              <a:spcBef>
                <a:spcPts val="400"/>
              </a:spcBef>
              <a:spcAft>
                <a:spcPts val="400"/>
              </a:spcAft>
              <a:defRPr/>
            </a:pPr>
            <a:endParaRPr lang="en-US" sz="1200" dirty="0">
              <a:solidFill>
                <a:srgbClr val="002776"/>
              </a:solidFill>
            </a:endParaRPr>
          </a:p>
        </p:txBody>
      </p:sp>
      <p:sp>
        <p:nvSpPr>
          <p:cNvPr id="22" name="Rectangle 21">
            <a:extLst>
              <a:ext uri="{FF2B5EF4-FFF2-40B4-BE49-F238E27FC236}">
                <a16:creationId xmlns:a16="http://schemas.microsoft.com/office/drawing/2014/main" id="{352A3D23-F662-5E80-ABB6-44C7569CA0AE}"/>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24" name="Rectangle 23">
            <a:extLst>
              <a:ext uri="{FF2B5EF4-FFF2-40B4-BE49-F238E27FC236}">
                <a16:creationId xmlns:a16="http://schemas.microsoft.com/office/drawing/2014/main" id="{F5A69500-6A45-9F29-D365-3D3CB0BAD791}"/>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2776"/>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2776"/>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2776"/>
                </a:solidFill>
              </a:rPr>
              <a:t>Shortlisted potential targets</a:t>
            </a:r>
          </a:p>
          <a:p>
            <a:pPr marL="169863" indent="-169863">
              <a:spcBef>
                <a:spcPts val="200"/>
              </a:spcBef>
              <a:spcAft>
                <a:spcPts val="200"/>
              </a:spcAft>
              <a:buFont typeface="+mj-lt"/>
              <a:buAutoNum type="arabicPeriod"/>
              <a:defRPr/>
            </a:pPr>
            <a:r>
              <a:rPr lang="en-GB" sz="1200" dirty="0">
                <a:solidFill>
                  <a:srgbClr val="002776"/>
                </a:solidFill>
              </a:rPr>
              <a:t>Financial statements analysis</a:t>
            </a:r>
          </a:p>
          <a:p>
            <a:pPr marL="169863" indent="-169863">
              <a:spcBef>
                <a:spcPts val="200"/>
              </a:spcBef>
              <a:spcAft>
                <a:spcPts val="200"/>
              </a:spcAft>
              <a:buFont typeface="+mj-lt"/>
              <a:buAutoNum type="arabicPeriod"/>
              <a:defRPr/>
            </a:pPr>
            <a:r>
              <a:rPr lang="en-GB" sz="1200" dirty="0">
                <a:solidFill>
                  <a:srgbClr val="002776"/>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2776"/>
                </a:solidFill>
              </a:rPr>
              <a:t>Targets approved for the business case phase</a:t>
            </a:r>
          </a:p>
        </p:txBody>
      </p:sp>
      <p:sp>
        <p:nvSpPr>
          <p:cNvPr id="25" name="Rectangle 24">
            <a:extLst>
              <a:ext uri="{FF2B5EF4-FFF2-40B4-BE49-F238E27FC236}">
                <a16:creationId xmlns:a16="http://schemas.microsoft.com/office/drawing/2014/main" id="{8940FAD5-64AC-CFF7-CA3D-76739CC92957}"/>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28" name="Rectangle 27">
            <a:extLst>
              <a:ext uri="{FF2B5EF4-FFF2-40B4-BE49-F238E27FC236}">
                <a16:creationId xmlns:a16="http://schemas.microsoft.com/office/drawing/2014/main" id="{1C30F25D-4F38-F86B-30CA-A211BE1F7CF0}"/>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Deal structure</a:t>
            </a:r>
          </a:p>
          <a:p>
            <a:pPr marL="169863" indent="-169863">
              <a:spcBef>
                <a:spcPts val="400"/>
              </a:spcBef>
              <a:spcAft>
                <a:spcPts val="400"/>
              </a:spcAft>
              <a:buFont typeface="+mj-lt"/>
              <a:buAutoNum type="arabicPeriod"/>
              <a:defRPr/>
            </a:pPr>
            <a:r>
              <a:rPr lang="en-GB" sz="1200" dirty="0">
                <a:solidFill>
                  <a:srgbClr val="002776"/>
                </a:solidFill>
              </a:rPr>
              <a:t>M&amp;A negotiations</a:t>
            </a:r>
          </a:p>
          <a:p>
            <a:pPr marL="169863" indent="-169863">
              <a:spcBef>
                <a:spcPts val="400"/>
              </a:spcBef>
              <a:spcAft>
                <a:spcPts val="400"/>
              </a:spcAft>
              <a:buFont typeface="+mj-lt"/>
              <a:buAutoNum type="arabicPeriod"/>
              <a:defRPr/>
            </a:pPr>
            <a:r>
              <a:rPr lang="en-GB" sz="1200" dirty="0">
                <a:solidFill>
                  <a:srgbClr val="002776"/>
                </a:solidFill>
              </a:rPr>
              <a:t>Signing and closing the M&amp;A deal</a:t>
            </a:r>
          </a:p>
        </p:txBody>
      </p:sp>
      <p:pic>
        <p:nvPicPr>
          <p:cNvPr id="31" name="Graphic 30" descr="Statistics outline">
            <a:extLst>
              <a:ext uri="{FF2B5EF4-FFF2-40B4-BE49-F238E27FC236}">
                <a16:creationId xmlns:a16="http://schemas.microsoft.com/office/drawing/2014/main" id="{CF0321D7-3836-499C-2184-C0CE50BF6AE0}"/>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32" name="Rectangle 31">
            <a:extLst>
              <a:ext uri="{FF2B5EF4-FFF2-40B4-BE49-F238E27FC236}">
                <a16:creationId xmlns:a16="http://schemas.microsoft.com/office/drawing/2014/main" id="{A1443025-EF49-E2E6-E68B-7DB315F90600}"/>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1110778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US" sz="2400" dirty="0">
                <a:latin typeface="+mj-lt"/>
              </a:rPr>
              <a:t>Financial Benefit</a:t>
            </a:r>
            <a:br>
              <a:rPr lang="en-US" sz="2400" dirty="0">
                <a:latin typeface="+mj-lt"/>
              </a:rPr>
            </a:br>
            <a:r>
              <a:rPr lang="en-GB" sz="2000" b="0" dirty="0">
                <a:latin typeface="+mj-lt"/>
              </a:rPr>
              <a:t>Cash flow </a:t>
            </a:r>
            <a:endParaRPr lang="en-US" sz="2400" b="0" dirty="0">
              <a:latin typeface="+mj-lt"/>
            </a:endParaRPr>
          </a:p>
        </p:txBody>
      </p:sp>
      <p:sp>
        <p:nvSpPr>
          <p:cNvPr id="14" name="TextBox 13">
            <a:extLst>
              <a:ext uri="{FF2B5EF4-FFF2-40B4-BE49-F238E27FC236}">
                <a16:creationId xmlns:a16="http://schemas.microsoft.com/office/drawing/2014/main" id="{D4E4F1CC-4C45-4F5D-8323-65D816F03C5F}"/>
              </a:ext>
            </a:extLst>
          </p:cNvPr>
          <p:cNvSpPr txBox="1"/>
          <p:nvPr/>
        </p:nvSpPr>
        <p:spPr>
          <a:xfrm>
            <a:off x="942109" y="6218867"/>
            <a:ext cx="7095902" cy="307777"/>
          </a:xfrm>
          <a:prstGeom prst="rect">
            <a:avLst/>
          </a:prstGeom>
          <a:noFill/>
        </p:spPr>
        <p:txBody>
          <a:bodyPr wrap="square" rtlCol="0">
            <a:spAutoFit/>
          </a:bodyPr>
          <a:lstStyle/>
          <a:p>
            <a:r>
              <a:rPr lang="en-US" sz="1400" dirty="0"/>
              <a:t>For more details, open the Excel sheet “Mergers and Acquisitions Financial Model”</a:t>
            </a:r>
          </a:p>
        </p:txBody>
      </p:sp>
      <p:pic>
        <p:nvPicPr>
          <p:cNvPr id="15" name="Picture 6" descr="Download Microsoft Excel Logo in SVG Vector or PNG File Format - Logo.wine">
            <a:extLst>
              <a:ext uri="{FF2B5EF4-FFF2-40B4-BE49-F238E27FC236}">
                <a16:creationId xmlns:a16="http://schemas.microsoft.com/office/drawing/2014/main" id="{3E2A4A21-AF8A-41F5-A254-441351661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58" y="6117886"/>
            <a:ext cx="764607" cy="5097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C951626-8283-41E5-A9C3-FCA398CA50EE}"/>
              </a:ext>
            </a:extLst>
          </p:cNvPr>
          <p:cNvPicPr>
            <a:picLocks noChangeAspect="1"/>
          </p:cNvPicPr>
          <p:nvPr/>
        </p:nvPicPr>
        <p:blipFill>
          <a:blip r:embed="rId3"/>
          <a:stretch>
            <a:fillRect/>
          </a:stretch>
        </p:blipFill>
        <p:spPr>
          <a:xfrm>
            <a:off x="3180201" y="1920551"/>
            <a:ext cx="5740873" cy="373322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207309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US" sz="2400" dirty="0">
                <a:latin typeface="+mj-lt"/>
              </a:rPr>
              <a:t>Financial Benefit</a:t>
            </a:r>
            <a:br>
              <a:rPr lang="en-US" sz="2400" dirty="0">
                <a:latin typeface="+mj-lt"/>
              </a:rPr>
            </a:br>
            <a:r>
              <a:rPr lang="en-GB" sz="2000" b="0" dirty="0">
                <a:latin typeface="+mj-lt"/>
              </a:rPr>
              <a:t>Based on the previous slides, we believe that the financial benefit of the deal is “very high”</a:t>
            </a:r>
            <a:endParaRPr lang="en-US" sz="2400" b="0" dirty="0">
              <a:latin typeface="+mj-lt"/>
            </a:endParaRPr>
          </a:p>
        </p:txBody>
      </p:sp>
      <p:sp>
        <p:nvSpPr>
          <p:cNvPr id="6" name="Rectangle 5">
            <a:extLst>
              <a:ext uri="{FF2B5EF4-FFF2-40B4-BE49-F238E27FC236}">
                <a16:creationId xmlns:a16="http://schemas.microsoft.com/office/drawing/2014/main" id="{1C45C16A-D665-4317-95AF-94A2904BE16A}"/>
              </a:ext>
            </a:extLst>
          </p:cNvPr>
          <p:cNvSpPr/>
          <p:nvPr/>
        </p:nvSpPr>
        <p:spPr>
          <a:xfrm>
            <a:off x="6003538" y="6079550"/>
            <a:ext cx="5643339" cy="413324"/>
          </a:xfrm>
          <a:prstGeom prst="rect">
            <a:avLst/>
          </a:prstGeom>
          <a:noFill/>
          <a:ln w="6350" cap="flat">
            <a:no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b" anchorCtr="0" forceAA="0" compatLnSpc="1">
            <a:prstTxWarp prst="textNoShape">
              <a:avLst/>
            </a:prstTxWarp>
            <a:noAutofit/>
          </a:bodyPr>
          <a:lstStyle/>
          <a:p>
            <a:pPr>
              <a:lnSpc>
                <a:spcPct val="90000"/>
              </a:lnSpc>
              <a:spcBef>
                <a:spcPts val="900"/>
              </a:spcBef>
            </a:pPr>
            <a:endParaRPr lang="en-AU" sz="1200" b="1" dirty="0">
              <a:solidFill>
                <a:schemeClr val="tx2"/>
              </a:solidFill>
              <a:latin typeface="Arial" pitchFamily="34" charset="0"/>
              <a:cs typeface="Arial" pitchFamily="34" charset="0"/>
            </a:endParaRPr>
          </a:p>
        </p:txBody>
      </p:sp>
      <p:sp>
        <p:nvSpPr>
          <p:cNvPr id="7" name="Rounded Rectangle 115">
            <a:extLst>
              <a:ext uri="{FF2B5EF4-FFF2-40B4-BE49-F238E27FC236}">
                <a16:creationId xmlns:a16="http://schemas.microsoft.com/office/drawing/2014/main" id="{DA680E79-8B86-4EE9-BA71-A1D390F98700}"/>
              </a:ext>
            </a:extLst>
          </p:cNvPr>
          <p:cNvSpPr/>
          <p:nvPr/>
        </p:nvSpPr>
        <p:spPr bwMode="auto">
          <a:xfrm>
            <a:off x="6820390" y="6146167"/>
            <a:ext cx="820973" cy="274320"/>
          </a:xfrm>
          <a:prstGeom prst="roundRect">
            <a:avLst>
              <a:gd name="adj" fmla="val 3792"/>
            </a:avLst>
          </a:prstGeom>
          <a:solidFill>
            <a:srgbClr val="FF0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Low</a:t>
            </a:r>
          </a:p>
        </p:txBody>
      </p:sp>
      <p:sp>
        <p:nvSpPr>
          <p:cNvPr id="8" name="Rounded Rectangle 117">
            <a:extLst>
              <a:ext uri="{FF2B5EF4-FFF2-40B4-BE49-F238E27FC236}">
                <a16:creationId xmlns:a16="http://schemas.microsoft.com/office/drawing/2014/main" id="{8343DF54-8CD2-46F0-8276-DEF41EC0AA29}"/>
              </a:ext>
            </a:extLst>
          </p:cNvPr>
          <p:cNvSpPr/>
          <p:nvPr/>
        </p:nvSpPr>
        <p:spPr bwMode="auto">
          <a:xfrm>
            <a:off x="7800757" y="6146167"/>
            <a:ext cx="820973" cy="274320"/>
          </a:xfrm>
          <a:prstGeom prst="roundRect">
            <a:avLst>
              <a:gd name="adj" fmla="val 3792"/>
            </a:avLst>
          </a:prstGeom>
          <a:solidFill>
            <a:srgbClr val="C00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Low</a:t>
            </a:r>
          </a:p>
        </p:txBody>
      </p:sp>
      <p:sp>
        <p:nvSpPr>
          <p:cNvPr id="9" name="Rounded Rectangle 131">
            <a:extLst>
              <a:ext uri="{FF2B5EF4-FFF2-40B4-BE49-F238E27FC236}">
                <a16:creationId xmlns:a16="http://schemas.microsoft.com/office/drawing/2014/main" id="{DD473484-BA23-4612-8CF6-5B080398CEDF}"/>
              </a:ext>
            </a:extLst>
          </p:cNvPr>
          <p:cNvSpPr/>
          <p:nvPr/>
        </p:nvSpPr>
        <p:spPr bwMode="auto">
          <a:xfrm>
            <a:off x="8781125" y="6146167"/>
            <a:ext cx="820973" cy="274320"/>
          </a:xfrm>
          <a:prstGeom prst="roundRect">
            <a:avLst>
              <a:gd name="adj" fmla="val 3792"/>
            </a:avLst>
          </a:prstGeom>
          <a:solidFill>
            <a:srgbClr val="FFC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solidFill>
                  <a:schemeClr val="bg1"/>
                </a:solidFill>
              </a:rPr>
              <a:t>Medium</a:t>
            </a:r>
          </a:p>
        </p:txBody>
      </p:sp>
      <p:sp>
        <p:nvSpPr>
          <p:cNvPr id="10" name="Rounded Rectangle 149">
            <a:extLst>
              <a:ext uri="{FF2B5EF4-FFF2-40B4-BE49-F238E27FC236}">
                <a16:creationId xmlns:a16="http://schemas.microsoft.com/office/drawing/2014/main" id="{0E03BBB6-D81C-4BD0-A375-FC6BDE589684}"/>
              </a:ext>
            </a:extLst>
          </p:cNvPr>
          <p:cNvSpPr/>
          <p:nvPr/>
        </p:nvSpPr>
        <p:spPr bwMode="auto">
          <a:xfrm>
            <a:off x="9761493" y="6146167"/>
            <a:ext cx="820973" cy="274320"/>
          </a:xfrm>
          <a:prstGeom prst="roundRect">
            <a:avLst>
              <a:gd name="adj" fmla="val 3792"/>
            </a:avLst>
          </a:prstGeom>
          <a:solidFill>
            <a:srgbClr val="92D050"/>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50" b="1" kern="0" dirty="0">
                <a:solidFill>
                  <a:schemeClr val="bg1"/>
                </a:solidFill>
              </a:rPr>
              <a:t>High</a:t>
            </a:r>
          </a:p>
        </p:txBody>
      </p:sp>
      <p:sp>
        <p:nvSpPr>
          <p:cNvPr id="11" name="Rounded Rectangle 150">
            <a:extLst>
              <a:ext uri="{FF2B5EF4-FFF2-40B4-BE49-F238E27FC236}">
                <a16:creationId xmlns:a16="http://schemas.microsoft.com/office/drawing/2014/main" id="{555143F7-651F-4A1A-84E0-532A8C6E0C13}"/>
              </a:ext>
            </a:extLst>
          </p:cNvPr>
          <p:cNvSpPr/>
          <p:nvPr/>
        </p:nvSpPr>
        <p:spPr bwMode="auto">
          <a:xfrm>
            <a:off x="10741858" y="6146167"/>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High</a:t>
            </a:r>
          </a:p>
        </p:txBody>
      </p:sp>
      <p:sp>
        <p:nvSpPr>
          <p:cNvPr id="12" name="TextBox 11">
            <a:extLst>
              <a:ext uri="{FF2B5EF4-FFF2-40B4-BE49-F238E27FC236}">
                <a16:creationId xmlns:a16="http://schemas.microsoft.com/office/drawing/2014/main" id="{8E193E65-BD68-404F-943D-0BCD6D29A22F}"/>
              </a:ext>
            </a:extLst>
          </p:cNvPr>
          <p:cNvSpPr txBox="1"/>
          <p:nvPr/>
        </p:nvSpPr>
        <p:spPr>
          <a:xfrm>
            <a:off x="6013941" y="6140131"/>
            <a:ext cx="866391" cy="276999"/>
          </a:xfrm>
          <a:prstGeom prst="rect">
            <a:avLst/>
          </a:prstGeom>
          <a:noFill/>
        </p:spPr>
        <p:txBody>
          <a:bodyPr wrap="square" rtlCol="0">
            <a:spAutoFit/>
          </a:bodyPr>
          <a:lstStyle/>
          <a:p>
            <a:r>
              <a:rPr lang="en-US" sz="1200" b="1" dirty="0"/>
              <a:t>Caption:</a:t>
            </a:r>
          </a:p>
        </p:txBody>
      </p:sp>
      <p:sp>
        <p:nvSpPr>
          <p:cNvPr id="13" name="Rounded Rectangle 150">
            <a:extLst>
              <a:ext uri="{FF2B5EF4-FFF2-40B4-BE49-F238E27FC236}">
                <a16:creationId xmlns:a16="http://schemas.microsoft.com/office/drawing/2014/main" id="{D2EA7ED4-EF27-4856-BD7A-3C6227A3EAFF}"/>
              </a:ext>
            </a:extLst>
          </p:cNvPr>
          <p:cNvSpPr/>
          <p:nvPr/>
        </p:nvSpPr>
        <p:spPr bwMode="auto">
          <a:xfrm>
            <a:off x="11083159" y="2566491"/>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High</a:t>
            </a:r>
          </a:p>
        </p:txBody>
      </p:sp>
      <p:sp>
        <p:nvSpPr>
          <p:cNvPr id="18" name="TextBox 17">
            <a:extLst>
              <a:ext uri="{FF2B5EF4-FFF2-40B4-BE49-F238E27FC236}">
                <a16:creationId xmlns:a16="http://schemas.microsoft.com/office/drawing/2014/main" id="{1B4AA51B-A25D-4CC2-A1E5-190B8B53C6AA}"/>
              </a:ext>
            </a:extLst>
          </p:cNvPr>
          <p:cNvSpPr txBox="1"/>
          <p:nvPr/>
        </p:nvSpPr>
        <p:spPr>
          <a:xfrm>
            <a:off x="6928338" y="2537600"/>
            <a:ext cx="4278924" cy="307777"/>
          </a:xfrm>
          <a:prstGeom prst="rect">
            <a:avLst/>
          </a:prstGeom>
          <a:noFill/>
        </p:spPr>
        <p:txBody>
          <a:bodyPr wrap="square" rtlCol="0">
            <a:spAutoFit/>
          </a:bodyPr>
          <a:lstStyle/>
          <a:p>
            <a:r>
              <a:rPr lang="en-US" sz="1400" b="1" dirty="0"/>
              <a:t>What would be the financial benefit of the deal?</a:t>
            </a:r>
            <a:endParaRPr lang="en-US" b="1" dirty="0"/>
          </a:p>
        </p:txBody>
      </p:sp>
      <p:sp>
        <p:nvSpPr>
          <p:cNvPr id="19" name="TextBox 18">
            <a:extLst>
              <a:ext uri="{FF2B5EF4-FFF2-40B4-BE49-F238E27FC236}">
                <a16:creationId xmlns:a16="http://schemas.microsoft.com/office/drawing/2014/main" id="{80CD46BB-3462-4276-A3EB-24F03D061086}"/>
              </a:ext>
            </a:extLst>
          </p:cNvPr>
          <p:cNvSpPr txBox="1"/>
          <p:nvPr/>
        </p:nvSpPr>
        <p:spPr>
          <a:xfrm>
            <a:off x="7728873" y="4468783"/>
            <a:ext cx="3897912" cy="307777"/>
          </a:xfrm>
          <a:prstGeom prst="rect">
            <a:avLst/>
          </a:prstGeom>
          <a:noFill/>
        </p:spPr>
        <p:txBody>
          <a:bodyPr wrap="square" rtlCol="0">
            <a:spAutoFit/>
          </a:bodyPr>
          <a:lstStyle/>
          <a:p>
            <a:r>
              <a:rPr lang="en-US" sz="1400" b="1" dirty="0"/>
              <a:t>What would be the feasibility of the deal?</a:t>
            </a:r>
            <a:endParaRPr lang="en-US" b="1" dirty="0"/>
          </a:p>
        </p:txBody>
      </p:sp>
      <p:sp>
        <p:nvSpPr>
          <p:cNvPr id="20" name="TextBox 19">
            <a:extLst>
              <a:ext uri="{FF2B5EF4-FFF2-40B4-BE49-F238E27FC236}">
                <a16:creationId xmlns:a16="http://schemas.microsoft.com/office/drawing/2014/main" id="{D20EFB01-AD82-4ECB-96A5-F887E16519F7}"/>
              </a:ext>
            </a:extLst>
          </p:cNvPr>
          <p:cNvSpPr txBox="1"/>
          <p:nvPr/>
        </p:nvSpPr>
        <p:spPr>
          <a:xfrm>
            <a:off x="754842" y="4468783"/>
            <a:ext cx="3027849" cy="523220"/>
          </a:xfrm>
          <a:prstGeom prst="rect">
            <a:avLst/>
          </a:prstGeom>
          <a:noFill/>
        </p:spPr>
        <p:txBody>
          <a:bodyPr wrap="square" rtlCol="0">
            <a:spAutoFit/>
          </a:bodyPr>
          <a:lstStyle/>
          <a:p>
            <a:r>
              <a:rPr lang="en-US" sz="1400" b="1" dirty="0"/>
              <a:t>What would be the strategic benefit of the deal?</a:t>
            </a:r>
          </a:p>
        </p:txBody>
      </p:sp>
      <p:sp>
        <p:nvSpPr>
          <p:cNvPr id="29" name="Freeform 8">
            <a:extLst>
              <a:ext uri="{FF2B5EF4-FFF2-40B4-BE49-F238E27FC236}">
                <a16:creationId xmlns:a16="http://schemas.microsoft.com/office/drawing/2014/main" id="{D338E924-452E-4730-8886-1EC662EEE898}"/>
              </a:ext>
            </a:extLst>
          </p:cNvPr>
          <p:cNvSpPr>
            <a:spLocks noChangeAspect="1"/>
          </p:cNvSpPr>
          <p:nvPr/>
        </p:nvSpPr>
        <p:spPr>
          <a:xfrm>
            <a:off x="4704988" y="3522375"/>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30" name="Freeform 9">
            <a:extLst>
              <a:ext uri="{FF2B5EF4-FFF2-40B4-BE49-F238E27FC236}">
                <a16:creationId xmlns:a16="http://schemas.microsoft.com/office/drawing/2014/main" id="{3A50288F-3E3C-41C4-B053-C82100E5F786}"/>
              </a:ext>
            </a:extLst>
          </p:cNvPr>
          <p:cNvSpPr>
            <a:spLocks noChangeAspect="1"/>
          </p:cNvSpPr>
          <p:nvPr/>
        </p:nvSpPr>
        <p:spPr>
          <a:xfrm>
            <a:off x="5691819" y="3537054"/>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31" name="Freeform 10">
            <a:extLst>
              <a:ext uri="{FF2B5EF4-FFF2-40B4-BE49-F238E27FC236}">
                <a16:creationId xmlns:a16="http://schemas.microsoft.com/office/drawing/2014/main" id="{8997EB12-7AFD-4472-B396-F56E5FC9A23B}"/>
              </a:ext>
            </a:extLst>
          </p:cNvPr>
          <p:cNvSpPr>
            <a:spLocks noChangeAspect="1"/>
          </p:cNvSpPr>
          <p:nvPr/>
        </p:nvSpPr>
        <p:spPr>
          <a:xfrm>
            <a:off x="5393131" y="4160148"/>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bg1">
              <a:lumMod val="7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32" name="Freeform 11">
            <a:extLst>
              <a:ext uri="{FF2B5EF4-FFF2-40B4-BE49-F238E27FC236}">
                <a16:creationId xmlns:a16="http://schemas.microsoft.com/office/drawing/2014/main" id="{80F17212-46BF-4EF5-9CB2-4F23D216D164}"/>
              </a:ext>
            </a:extLst>
          </p:cNvPr>
          <p:cNvSpPr>
            <a:spLocks noChangeAspect="1"/>
          </p:cNvSpPr>
          <p:nvPr/>
        </p:nvSpPr>
        <p:spPr>
          <a:xfrm>
            <a:off x="4610000" y="2029489"/>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a:latin typeface="Archer" charset="0"/>
                <a:ea typeface="Archer" charset="0"/>
                <a:cs typeface="Archer" charset="0"/>
              </a:rPr>
              <a:t>Financial Benefit</a:t>
            </a:r>
          </a:p>
        </p:txBody>
      </p:sp>
      <p:sp>
        <p:nvSpPr>
          <p:cNvPr id="33" name="Freeform 12">
            <a:extLst>
              <a:ext uri="{FF2B5EF4-FFF2-40B4-BE49-F238E27FC236}">
                <a16:creationId xmlns:a16="http://schemas.microsoft.com/office/drawing/2014/main" id="{C4582473-EE61-4D08-9724-A7EFD0E5B9FB}"/>
              </a:ext>
            </a:extLst>
          </p:cNvPr>
          <p:cNvSpPr>
            <a:spLocks noChangeAspect="1"/>
          </p:cNvSpPr>
          <p:nvPr/>
        </p:nvSpPr>
        <p:spPr>
          <a:xfrm>
            <a:off x="3857041" y="3543226"/>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bg1">
              <a:lumMod val="7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lgn="ctr"/>
            <a:r>
              <a:rPr lang="en-US" b="1" dirty="0">
                <a:latin typeface="Archer" charset="0"/>
                <a:ea typeface="Archer" charset="0"/>
                <a:cs typeface="Archer" charset="0"/>
              </a:rPr>
              <a:t>  Strategic  </a:t>
            </a:r>
          </a:p>
          <a:p>
            <a:pPr marL="9525" algn="ctr"/>
            <a:r>
              <a:rPr lang="en-US" b="1" dirty="0">
                <a:latin typeface="Archer" charset="0"/>
                <a:ea typeface="Archer" charset="0"/>
                <a:cs typeface="Archer" charset="0"/>
              </a:rPr>
              <a:t>Benefit </a:t>
            </a:r>
          </a:p>
        </p:txBody>
      </p:sp>
      <p:sp>
        <p:nvSpPr>
          <p:cNvPr id="34" name="Freeform 13">
            <a:extLst>
              <a:ext uri="{FF2B5EF4-FFF2-40B4-BE49-F238E27FC236}">
                <a16:creationId xmlns:a16="http://schemas.microsoft.com/office/drawing/2014/main" id="{1E6DFAF4-0087-421D-B79F-3EC42175EB34}"/>
              </a:ext>
            </a:extLst>
          </p:cNvPr>
          <p:cNvSpPr>
            <a:spLocks noChangeAspect="1"/>
          </p:cNvSpPr>
          <p:nvPr/>
        </p:nvSpPr>
        <p:spPr>
          <a:xfrm>
            <a:off x="5679708" y="3556780"/>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bg1">
              <a:lumMod val="7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9525"/>
            <a:r>
              <a:rPr lang="en-US" b="1" dirty="0">
                <a:latin typeface="Archer" charset="0"/>
                <a:ea typeface="Archer" charset="0"/>
                <a:cs typeface="Archer" charset="0"/>
              </a:rPr>
              <a:t>         Feasibility</a:t>
            </a:r>
          </a:p>
        </p:txBody>
      </p:sp>
      <p:sp>
        <p:nvSpPr>
          <p:cNvPr id="35" name="Freeform 14">
            <a:extLst>
              <a:ext uri="{FF2B5EF4-FFF2-40B4-BE49-F238E27FC236}">
                <a16:creationId xmlns:a16="http://schemas.microsoft.com/office/drawing/2014/main" id="{08DFD199-A035-442A-93C3-957DAFAA2581}"/>
              </a:ext>
            </a:extLst>
          </p:cNvPr>
          <p:cNvSpPr>
            <a:spLocks noChangeAspect="1"/>
          </p:cNvSpPr>
          <p:nvPr/>
        </p:nvSpPr>
        <p:spPr>
          <a:xfrm>
            <a:off x="5482907" y="3856769"/>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rgbClr val="FF9B45"/>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Tree>
    <p:extLst>
      <p:ext uri="{BB962C8B-B14F-4D97-AF65-F5344CB8AC3E}">
        <p14:creationId xmlns:p14="http://schemas.microsoft.com/office/powerpoint/2010/main" val="1476133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US" sz="2400" dirty="0">
                <a:latin typeface="+mj-lt"/>
              </a:rPr>
              <a:t>Financial Benefit</a:t>
            </a:r>
            <a:br>
              <a:rPr lang="en-US" sz="2400" dirty="0">
                <a:latin typeface="+mj-lt"/>
              </a:rPr>
            </a:br>
            <a:r>
              <a:rPr lang="en-GB" sz="2000" b="0" dirty="0">
                <a:latin typeface="+mj-lt"/>
              </a:rPr>
              <a:t>Based on the previous slides, we believe that the financial benefit of the deal is “very high”</a:t>
            </a:r>
            <a:endParaRPr lang="en-US" sz="2400" b="0" dirty="0">
              <a:latin typeface="+mj-lt"/>
            </a:endParaRPr>
          </a:p>
        </p:txBody>
      </p:sp>
      <p:sp>
        <p:nvSpPr>
          <p:cNvPr id="6" name="Rectangle 5">
            <a:extLst>
              <a:ext uri="{FF2B5EF4-FFF2-40B4-BE49-F238E27FC236}">
                <a16:creationId xmlns:a16="http://schemas.microsoft.com/office/drawing/2014/main" id="{1C45C16A-D665-4317-95AF-94A2904BE16A}"/>
              </a:ext>
            </a:extLst>
          </p:cNvPr>
          <p:cNvSpPr/>
          <p:nvPr/>
        </p:nvSpPr>
        <p:spPr>
          <a:xfrm>
            <a:off x="6003538" y="6079550"/>
            <a:ext cx="5643339" cy="413324"/>
          </a:xfrm>
          <a:prstGeom prst="rect">
            <a:avLst/>
          </a:prstGeom>
          <a:noFill/>
          <a:ln w="6350" cap="flat">
            <a:no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b" anchorCtr="0" forceAA="0" compatLnSpc="1">
            <a:prstTxWarp prst="textNoShape">
              <a:avLst/>
            </a:prstTxWarp>
            <a:noAutofit/>
          </a:bodyPr>
          <a:lstStyle/>
          <a:p>
            <a:pPr>
              <a:lnSpc>
                <a:spcPct val="90000"/>
              </a:lnSpc>
              <a:spcBef>
                <a:spcPts val="900"/>
              </a:spcBef>
            </a:pPr>
            <a:endParaRPr lang="en-AU" sz="1200" b="1" dirty="0">
              <a:solidFill>
                <a:schemeClr val="tx2"/>
              </a:solidFill>
              <a:latin typeface="Arial" pitchFamily="34" charset="0"/>
              <a:cs typeface="Arial" pitchFamily="34" charset="0"/>
            </a:endParaRPr>
          </a:p>
        </p:txBody>
      </p:sp>
      <p:sp>
        <p:nvSpPr>
          <p:cNvPr id="7" name="Rounded Rectangle 115">
            <a:extLst>
              <a:ext uri="{FF2B5EF4-FFF2-40B4-BE49-F238E27FC236}">
                <a16:creationId xmlns:a16="http://schemas.microsoft.com/office/drawing/2014/main" id="{DA680E79-8B86-4EE9-BA71-A1D390F98700}"/>
              </a:ext>
            </a:extLst>
          </p:cNvPr>
          <p:cNvSpPr/>
          <p:nvPr/>
        </p:nvSpPr>
        <p:spPr bwMode="auto">
          <a:xfrm>
            <a:off x="6820390" y="6146167"/>
            <a:ext cx="820973" cy="274320"/>
          </a:xfrm>
          <a:prstGeom prst="roundRect">
            <a:avLst>
              <a:gd name="adj" fmla="val 3792"/>
            </a:avLst>
          </a:prstGeom>
          <a:solidFill>
            <a:srgbClr val="FF0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Low</a:t>
            </a:r>
          </a:p>
        </p:txBody>
      </p:sp>
      <p:sp>
        <p:nvSpPr>
          <p:cNvPr id="8" name="Rounded Rectangle 117">
            <a:extLst>
              <a:ext uri="{FF2B5EF4-FFF2-40B4-BE49-F238E27FC236}">
                <a16:creationId xmlns:a16="http://schemas.microsoft.com/office/drawing/2014/main" id="{8343DF54-8CD2-46F0-8276-DEF41EC0AA29}"/>
              </a:ext>
            </a:extLst>
          </p:cNvPr>
          <p:cNvSpPr/>
          <p:nvPr/>
        </p:nvSpPr>
        <p:spPr bwMode="auto">
          <a:xfrm>
            <a:off x="7800757" y="6146167"/>
            <a:ext cx="820973" cy="274320"/>
          </a:xfrm>
          <a:prstGeom prst="roundRect">
            <a:avLst>
              <a:gd name="adj" fmla="val 3792"/>
            </a:avLst>
          </a:prstGeom>
          <a:solidFill>
            <a:srgbClr val="C00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Low</a:t>
            </a:r>
          </a:p>
        </p:txBody>
      </p:sp>
      <p:sp>
        <p:nvSpPr>
          <p:cNvPr id="9" name="Rounded Rectangle 131">
            <a:extLst>
              <a:ext uri="{FF2B5EF4-FFF2-40B4-BE49-F238E27FC236}">
                <a16:creationId xmlns:a16="http://schemas.microsoft.com/office/drawing/2014/main" id="{DD473484-BA23-4612-8CF6-5B080398CEDF}"/>
              </a:ext>
            </a:extLst>
          </p:cNvPr>
          <p:cNvSpPr/>
          <p:nvPr/>
        </p:nvSpPr>
        <p:spPr bwMode="auto">
          <a:xfrm>
            <a:off x="8781125" y="6146167"/>
            <a:ext cx="820973" cy="274320"/>
          </a:xfrm>
          <a:prstGeom prst="roundRect">
            <a:avLst>
              <a:gd name="adj" fmla="val 3792"/>
            </a:avLst>
          </a:prstGeom>
          <a:solidFill>
            <a:srgbClr val="FFC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solidFill>
                  <a:schemeClr val="bg1"/>
                </a:solidFill>
              </a:rPr>
              <a:t>Medium</a:t>
            </a:r>
          </a:p>
        </p:txBody>
      </p:sp>
      <p:sp>
        <p:nvSpPr>
          <p:cNvPr id="10" name="Rounded Rectangle 149">
            <a:extLst>
              <a:ext uri="{FF2B5EF4-FFF2-40B4-BE49-F238E27FC236}">
                <a16:creationId xmlns:a16="http://schemas.microsoft.com/office/drawing/2014/main" id="{0E03BBB6-D81C-4BD0-A375-FC6BDE589684}"/>
              </a:ext>
            </a:extLst>
          </p:cNvPr>
          <p:cNvSpPr/>
          <p:nvPr/>
        </p:nvSpPr>
        <p:spPr bwMode="auto">
          <a:xfrm>
            <a:off x="9761493" y="6146167"/>
            <a:ext cx="820973" cy="274320"/>
          </a:xfrm>
          <a:prstGeom prst="roundRect">
            <a:avLst>
              <a:gd name="adj" fmla="val 3792"/>
            </a:avLst>
          </a:prstGeom>
          <a:solidFill>
            <a:srgbClr val="92D050"/>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50" b="1" kern="0" dirty="0">
                <a:solidFill>
                  <a:schemeClr val="bg1"/>
                </a:solidFill>
              </a:rPr>
              <a:t>High</a:t>
            </a:r>
          </a:p>
        </p:txBody>
      </p:sp>
      <p:sp>
        <p:nvSpPr>
          <p:cNvPr id="11" name="Rounded Rectangle 150">
            <a:extLst>
              <a:ext uri="{FF2B5EF4-FFF2-40B4-BE49-F238E27FC236}">
                <a16:creationId xmlns:a16="http://schemas.microsoft.com/office/drawing/2014/main" id="{555143F7-651F-4A1A-84E0-532A8C6E0C13}"/>
              </a:ext>
            </a:extLst>
          </p:cNvPr>
          <p:cNvSpPr/>
          <p:nvPr/>
        </p:nvSpPr>
        <p:spPr bwMode="auto">
          <a:xfrm>
            <a:off x="10741858" y="6146167"/>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High</a:t>
            </a:r>
          </a:p>
        </p:txBody>
      </p:sp>
      <p:sp>
        <p:nvSpPr>
          <p:cNvPr id="12" name="TextBox 11">
            <a:extLst>
              <a:ext uri="{FF2B5EF4-FFF2-40B4-BE49-F238E27FC236}">
                <a16:creationId xmlns:a16="http://schemas.microsoft.com/office/drawing/2014/main" id="{8E193E65-BD68-404F-943D-0BCD6D29A22F}"/>
              </a:ext>
            </a:extLst>
          </p:cNvPr>
          <p:cNvSpPr txBox="1"/>
          <p:nvPr/>
        </p:nvSpPr>
        <p:spPr>
          <a:xfrm>
            <a:off x="6013941" y="6140131"/>
            <a:ext cx="866391" cy="276999"/>
          </a:xfrm>
          <a:prstGeom prst="rect">
            <a:avLst/>
          </a:prstGeom>
          <a:noFill/>
        </p:spPr>
        <p:txBody>
          <a:bodyPr wrap="square" rtlCol="0">
            <a:spAutoFit/>
          </a:bodyPr>
          <a:lstStyle/>
          <a:p>
            <a:r>
              <a:rPr lang="en-US" sz="1200" b="1" dirty="0"/>
              <a:t>Caption:</a:t>
            </a:r>
          </a:p>
        </p:txBody>
      </p:sp>
      <p:sp>
        <p:nvSpPr>
          <p:cNvPr id="13" name="Rounded Rectangle 150">
            <a:extLst>
              <a:ext uri="{FF2B5EF4-FFF2-40B4-BE49-F238E27FC236}">
                <a16:creationId xmlns:a16="http://schemas.microsoft.com/office/drawing/2014/main" id="{D2EA7ED4-EF27-4856-BD7A-3C6227A3EAFF}"/>
              </a:ext>
            </a:extLst>
          </p:cNvPr>
          <p:cNvSpPr/>
          <p:nvPr/>
        </p:nvSpPr>
        <p:spPr bwMode="auto">
          <a:xfrm>
            <a:off x="11083159" y="2566491"/>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High</a:t>
            </a:r>
          </a:p>
        </p:txBody>
      </p:sp>
      <p:sp>
        <p:nvSpPr>
          <p:cNvPr id="18" name="TextBox 17">
            <a:extLst>
              <a:ext uri="{FF2B5EF4-FFF2-40B4-BE49-F238E27FC236}">
                <a16:creationId xmlns:a16="http://schemas.microsoft.com/office/drawing/2014/main" id="{1B4AA51B-A25D-4CC2-A1E5-190B8B53C6AA}"/>
              </a:ext>
            </a:extLst>
          </p:cNvPr>
          <p:cNvSpPr txBox="1"/>
          <p:nvPr/>
        </p:nvSpPr>
        <p:spPr>
          <a:xfrm>
            <a:off x="6928338" y="2537600"/>
            <a:ext cx="4278924" cy="307777"/>
          </a:xfrm>
          <a:prstGeom prst="rect">
            <a:avLst/>
          </a:prstGeom>
          <a:noFill/>
        </p:spPr>
        <p:txBody>
          <a:bodyPr wrap="square" rtlCol="0">
            <a:spAutoFit/>
          </a:bodyPr>
          <a:lstStyle/>
          <a:p>
            <a:r>
              <a:rPr lang="en-US" sz="1400" b="1" dirty="0"/>
              <a:t>What would be the financial benefit of the deal?</a:t>
            </a:r>
            <a:endParaRPr lang="en-US" b="1" dirty="0"/>
          </a:p>
        </p:txBody>
      </p:sp>
      <p:sp>
        <p:nvSpPr>
          <p:cNvPr id="19" name="TextBox 18">
            <a:extLst>
              <a:ext uri="{FF2B5EF4-FFF2-40B4-BE49-F238E27FC236}">
                <a16:creationId xmlns:a16="http://schemas.microsoft.com/office/drawing/2014/main" id="{80CD46BB-3462-4276-A3EB-24F03D061086}"/>
              </a:ext>
            </a:extLst>
          </p:cNvPr>
          <p:cNvSpPr txBox="1"/>
          <p:nvPr/>
        </p:nvSpPr>
        <p:spPr>
          <a:xfrm>
            <a:off x="7728873" y="4468783"/>
            <a:ext cx="3897912" cy="307777"/>
          </a:xfrm>
          <a:prstGeom prst="rect">
            <a:avLst/>
          </a:prstGeom>
          <a:noFill/>
        </p:spPr>
        <p:txBody>
          <a:bodyPr wrap="square" rtlCol="0">
            <a:spAutoFit/>
          </a:bodyPr>
          <a:lstStyle/>
          <a:p>
            <a:r>
              <a:rPr lang="en-US" sz="1400" b="1" dirty="0"/>
              <a:t>What would be the feasibility of the deal?</a:t>
            </a:r>
            <a:endParaRPr lang="en-US" b="1" dirty="0"/>
          </a:p>
        </p:txBody>
      </p:sp>
      <p:sp>
        <p:nvSpPr>
          <p:cNvPr id="20" name="TextBox 19">
            <a:extLst>
              <a:ext uri="{FF2B5EF4-FFF2-40B4-BE49-F238E27FC236}">
                <a16:creationId xmlns:a16="http://schemas.microsoft.com/office/drawing/2014/main" id="{D20EFB01-AD82-4ECB-96A5-F887E16519F7}"/>
              </a:ext>
            </a:extLst>
          </p:cNvPr>
          <p:cNvSpPr txBox="1"/>
          <p:nvPr/>
        </p:nvSpPr>
        <p:spPr>
          <a:xfrm>
            <a:off x="754842" y="4468783"/>
            <a:ext cx="3027849" cy="523220"/>
          </a:xfrm>
          <a:prstGeom prst="rect">
            <a:avLst/>
          </a:prstGeom>
          <a:noFill/>
        </p:spPr>
        <p:txBody>
          <a:bodyPr wrap="square" rtlCol="0">
            <a:spAutoFit/>
          </a:bodyPr>
          <a:lstStyle/>
          <a:p>
            <a:r>
              <a:rPr lang="en-US" sz="1400" b="1" dirty="0"/>
              <a:t>What would be the strategic benefit of the deal?</a:t>
            </a:r>
          </a:p>
        </p:txBody>
      </p:sp>
      <p:sp>
        <p:nvSpPr>
          <p:cNvPr id="29" name="Freeform 8">
            <a:extLst>
              <a:ext uri="{FF2B5EF4-FFF2-40B4-BE49-F238E27FC236}">
                <a16:creationId xmlns:a16="http://schemas.microsoft.com/office/drawing/2014/main" id="{D338E924-452E-4730-8886-1EC662EEE898}"/>
              </a:ext>
            </a:extLst>
          </p:cNvPr>
          <p:cNvSpPr>
            <a:spLocks noChangeAspect="1"/>
          </p:cNvSpPr>
          <p:nvPr/>
        </p:nvSpPr>
        <p:spPr>
          <a:xfrm>
            <a:off x="4704988" y="3522375"/>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30" name="Freeform 9">
            <a:extLst>
              <a:ext uri="{FF2B5EF4-FFF2-40B4-BE49-F238E27FC236}">
                <a16:creationId xmlns:a16="http://schemas.microsoft.com/office/drawing/2014/main" id="{3A50288F-3E3C-41C4-B053-C82100E5F786}"/>
              </a:ext>
            </a:extLst>
          </p:cNvPr>
          <p:cNvSpPr>
            <a:spLocks noChangeAspect="1"/>
          </p:cNvSpPr>
          <p:nvPr/>
        </p:nvSpPr>
        <p:spPr>
          <a:xfrm>
            <a:off x="5691819" y="3537054"/>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31" name="Freeform 10">
            <a:extLst>
              <a:ext uri="{FF2B5EF4-FFF2-40B4-BE49-F238E27FC236}">
                <a16:creationId xmlns:a16="http://schemas.microsoft.com/office/drawing/2014/main" id="{8997EB12-7AFD-4472-B396-F56E5FC9A23B}"/>
              </a:ext>
            </a:extLst>
          </p:cNvPr>
          <p:cNvSpPr>
            <a:spLocks noChangeAspect="1"/>
          </p:cNvSpPr>
          <p:nvPr/>
        </p:nvSpPr>
        <p:spPr>
          <a:xfrm>
            <a:off x="5393131" y="4160148"/>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bg1">
              <a:lumMod val="7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32" name="Freeform 11">
            <a:extLst>
              <a:ext uri="{FF2B5EF4-FFF2-40B4-BE49-F238E27FC236}">
                <a16:creationId xmlns:a16="http://schemas.microsoft.com/office/drawing/2014/main" id="{80F17212-46BF-4EF5-9CB2-4F23D216D164}"/>
              </a:ext>
            </a:extLst>
          </p:cNvPr>
          <p:cNvSpPr>
            <a:spLocks noChangeAspect="1"/>
          </p:cNvSpPr>
          <p:nvPr/>
        </p:nvSpPr>
        <p:spPr>
          <a:xfrm>
            <a:off x="4610000" y="2029489"/>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a:latin typeface="Archer" charset="0"/>
                <a:ea typeface="Archer" charset="0"/>
                <a:cs typeface="Archer" charset="0"/>
              </a:rPr>
              <a:t>Financial Benefit</a:t>
            </a:r>
          </a:p>
        </p:txBody>
      </p:sp>
      <p:sp>
        <p:nvSpPr>
          <p:cNvPr id="33" name="Freeform 12">
            <a:extLst>
              <a:ext uri="{FF2B5EF4-FFF2-40B4-BE49-F238E27FC236}">
                <a16:creationId xmlns:a16="http://schemas.microsoft.com/office/drawing/2014/main" id="{C4582473-EE61-4D08-9724-A7EFD0E5B9FB}"/>
              </a:ext>
            </a:extLst>
          </p:cNvPr>
          <p:cNvSpPr>
            <a:spLocks noChangeAspect="1"/>
          </p:cNvSpPr>
          <p:nvPr/>
        </p:nvSpPr>
        <p:spPr>
          <a:xfrm>
            <a:off x="3857041" y="3543226"/>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bg1">
              <a:lumMod val="7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lgn="ctr"/>
            <a:r>
              <a:rPr lang="en-US" b="1" dirty="0">
                <a:latin typeface="Archer" charset="0"/>
                <a:ea typeface="Archer" charset="0"/>
                <a:cs typeface="Archer" charset="0"/>
              </a:rPr>
              <a:t>  Strategic  </a:t>
            </a:r>
          </a:p>
          <a:p>
            <a:pPr marL="9525" algn="ctr"/>
            <a:r>
              <a:rPr lang="en-US" b="1" dirty="0">
                <a:latin typeface="Archer" charset="0"/>
                <a:ea typeface="Archer" charset="0"/>
                <a:cs typeface="Archer" charset="0"/>
              </a:rPr>
              <a:t>Benefit </a:t>
            </a:r>
          </a:p>
        </p:txBody>
      </p:sp>
      <p:sp>
        <p:nvSpPr>
          <p:cNvPr id="34" name="Freeform 13">
            <a:extLst>
              <a:ext uri="{FF2B5EF4-FFF2-40B4-BE49-F238E27FC236}">
                <a16:creationId xmlns:a16="http://schemas.microsoft.com/office/drawing/2014/main" id="{1E6DFAF4-0087-421D-B79F-3EC42175EB34}"/>
              </a:ext>
            </a:extLst>
          </p:cNvPr>
          <p:cNvSpPr>
            <a:spLocks noChangeAspect="1"/>
          </p:cNvSpPr>
          <p:nvPr/>
        </p:nvSpPr>
        <p:spPr>
          <a:xfrm>
            <a:off x="5679708" y="3556780"/>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bg1">
              <a:lumMod val="7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9525"/>
            <a:r>
              <a:rPr lang="en-US" b="1" dirty="0">
                <a:latin typeface="Archer" charset="0"/>
                <a:ea typeface="Archer" charset="0"/>
                <a:cs typeface="Archer" charset="0"/>
              </a:rPr>
              <a:t>         Feasibility</a:t>
            </a:r>
          </a:p>
        </p:txBody>
      </p:sp>
      <p:sp>
        <p:nvSpPr>
          <p:cNvPr id="35" name="Freeform 14">
            <a:extLst>
              <a:ext uri="{FF2B5EF4-FFF2-40B4-BE49-F238E27FC236}">
                <a16:creationId xmlns:a16="http://schemas.microsoft.com/office/drawing/2014/main" id="{08DFD199-A035-442A-93C3-957DAFAA2581}"/>
              </a:ext>
            </a:extLst>
          </p:cNvPr>
          <p:cNvSpPr>
            <a:spLocks noChangeAspect="1"/>
          </p:cNvSpPr>
          <p:nvPr/>
        </p:nvSpPr>
        <p:spPr>
          <a:xfrm>
            <a:off x="5482907" y="3856769"/>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rgbClr val="FF9B45"/>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21" name="Speech Bubble: Rectangle with Corners Rounded 20">
            <a:extLst>
              <a:ext uri="{FF2B5EF4-FFF2-40B4-BE49-F238E27FC236}">
                <a16:creationId xmlns:a16="http://schemas.microsoft.com/office/drawing/2014/main" id="{15C6FEF3-CD54-453F-9CDD-997FE69EF381}"/>
              </a:ext>
            </a:extLst>
          </p:cNvPr>
          <p:cNvSpPr/>
          <p:nvPr/>
        </p:nvSpPr>
        <p:spPr>
          <a:xfrm>
            <a:off x="8088082" y="1485335"/>
            <a:ext cx="3064262" cy="930114"/>
          </a:xfrm>
          <a:prstGeom prst="wedgeRoundRectCallout">
            <a:avLst>
              <a:gd name="adj1" fmla="val 2422"/>
              <a:gd name="adj2" fmla="val -77536"/>
              <a:gd name="adj3" fmla="val 16667"/>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dirty="0">
                <a:solidFill>
                  <a:schemeClr val="bg2"/>
                </a:solidFill>
              </a:rPr>
              <a:t>Replace this rating by your own rating based on the sections below</a:t>
            </a:r>
          </a:p>
        </p:txBody>
      </p:sp>
      <p:sp>
        <p:nvSpPr>
          <p:cNvPr id="22" name="Speech Bubble: Rectangle with Corners Rounded 21">
            <a:extLst>
              <a:ext uri="{FF2B5EF4-FFF2-40B4-BE49-F238E27FC236}">
                <a16:creationId xmlns:a16="http://schemas.microsoft.com/office/drawing/2014/main" id="{B8C4C592-B51B-42CF-AC07-CF4F56385541}"/>
              </a:ext>
            </a:extLst>
          </p:cNvPr>
          <p:cNvSpPr/>
          <p:nvPr/>
        </p:nvSpPr>
        <p:spPr>
          <a:xfrm>
            <a:off x="8088082" y="3429491"/>
            <a:ext cx="3064262" cy="930114"/>
          </a:xfrm>
          <a:prstGeom prst="wedgeRoundRectCallout">
            <a:avLst>
              <a:gd name="adj1" fmla="val 50451"/>
              <a:gd name="adj2" fmla="val -111242"/>
              <a:gd name="adj3" fmla="val 16667"/>
            </a:avLst>
          </a:prstGeom>
          <a:solidFill>
            <a:schemeClr val="accent5">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i="1" dirty="0">
                <a:solidFill>
                  <a:schemeClr val="bg2"/>
                </a:solidFill>
              </a:rPr>
              <a:t>Replace this rating by your own rating based on the sections below</a:t>
            </a:r>
          </a:p>
        </p:txBody>
      </p:sp>
      <p:sp>
        <p:nvSpPr>
          <p:cNvPr id="3" name="Rectangle: Rounded Corners 2">
            <a:extLst>
              <a:ext uri="{FF2B5EF4-FFF2-40B4-BE49-F238E27FC236}">
                <a16:creationId xmlns:a16="http://schemas.microsoft.com/office/drawing/2014/main" id="{9EF8410A-1E05-B4B6-F1EC-CDA5B139CF2C}"/>
              </a:ext>
            </a:extLst>
          </p:cNvPr>
          <p:cNvSpPr/>
          <p:nvPr/>
        </p:nvSpPr>
        <p:spPr>
          <a:xfrm>
            <a:off x="10128069" y="333228"/>
            <a:ext cx="1663438"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Tutorial</a:t>
            </a:r>
          </a:p>
        </p:txBody>
      </p:sp>
    </p:spTree>
    <p:extLst>
      <p:ext uri="{BB962C8B-B14F-4D97-AF65-F5344CB8AC3E}">
        <p14:creationId xmlns:p14="http://schemas.microsoft.com/office/powerpoint/2010/main" val="626092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US" sz="2400" dirty="0">
                <a:latin typeface="+mj-lt"/>
              </a:rPr>
              <a:t>Conclusion and Recommendation</a:t>
            </a:r>
            <a:br>
              <a:rPr lang="en-US" sz="2400" dirty="0">
                <a:latin typeface="+mj-lt"/>
              </a:rPr>
            </a:br>
            <a:r>
              <a:rPr lang="en-US" sz="2000" b="0" dirty="0">
                <a:latin typeface="+mj-lt"/>
              </a:rPr>
              <a:t>We highly recommend to acquire company Y</a:t>
            </a:r>
            <a:endParaRPr lang="en-US" sz="2400" b="0" dirty="0">
              <a:latin typeface="+mj-lt"/>
            </a:endParaRPr>
          </a:p>
        </p:txBody>
      </p:sp>
      <p:sp>
        <p:nvSpPr>
          <p:cNvPr id="26" name="Rectangle 25">
            <a:extLst>
              <a:ext uri="{FF2B5EF4-FFF2-40B4-BE49-F238E27FC236}">
                <a16:creationId xmlns:a16="http://schemas.microsoft.com/office/drawing/2014/main" id="{A3943045-DAA9-4149-8A83-DDF4210FC848}"/>
              </a:ext>
            </a:extLst>
          </p:cNvPr>
          <p:cNvSpPr/>
          <p:nvPr/>
        </p:nvSpPr>
        <p:spPr>
          <a:xfrm>
            <a:off x="6003538" y="6079550"/>
            <a:ext cx="5643339" cy="413324"/>
          </a:xfrm>
          <a:prstGeom prst="rect">
            <a:avLst/>
          </a:prstGeom>
          <a:noFill/>
          <a:ln w="6350" cap="flat">
            <a:no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b" anchorCtr="0" forceAA="0" compatLnSpc="1">
            <a:prstTxWarp prst="textNoShape">
              <a:avLst/>
            </a:prstTxWarp>
            <a:noAutofit/>
          </a:bodyPr>
          <a:lstStyle/>
          <a:p>
            <a:pPr>
              <a:lnSpc>
                <a:spcPct val="90000"/>
              </a:lnSpc>
              <a:spcBef>
                <a:spcPts val="900"/>
              </a:spcBef>
            </a:pPr>
            <a:endParaRPr lang="en-AU" sz="1200" b="1" dirty="0">
              <a:solidFill>
                <a:schemeClr val="tx2"/>
              </a:solidFill>
              <a:latin typeface="Arial" pitchFamily="34" charset="0"/>
              <a:cs typeface="Arial" pitchFamily="34" charset="0"/>
            </a:endParaRPr>
          </a:p>
        </p:txBody>
      </p:sp>
      <p:sp>
        <p:nvSpPr>
          <p:cNvPr id="27" name="Rounded Rectangle 115">
            <a:extLst>
              <a:ext uri="{FF2B5EF4-FFF2-40B4-BE49-F238E27FC236}">
                <a16:creationId xmlns:a16="http://schemas.microsoft.com/office/drawing/2014/main" id="{3E16E8E3-DA21-46A3-83D1-7805719A821B}"/>
              </a:ext>
            </a:extLst>
          </p:cNvPr>
          <p:cNvSpPr/>
          <p:nvPr/>
        </p:nvSpPr>
        <p:spPr bwMode="auto">
          <a:xfrm>
            <a:off x="6820390" y="6146167"/>
            <a:ext cx="820973" cy="274320"/>
          </a:xfrm>
          <a:prstGeom prst="roundRect">
            <a:avLst>
              <a:gd name="adj" fmla="val 3792"/>
            </a:avLst>
          </a:prstGeom>
          <a:solidFill>
            <a:srgbClr val="FF0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Low</a:t>
            </a:r>
          </a:p>
        </p:txBody>
      </p:sp>
      <p:sp>
        <p:nvSpPr>
          <p:cNvPr id="28" name="Rounded Rectangle 117">
            <a:extLst>
              <a:ext uri="{FF2B5EF4-FFF2-40B4-BE49-F238E27FC236}">
                <a16:creationId xmlns:a16="http://schemas.microsoft.com/office/drawing/2014/main" id="{DEB15403-3D15-4A3B-8D9A-A6C28342005F}"/>
              </a:ext>
            </a:extLst>
          </p:cNvPr>
          <p:cNvSpPr/>
          <p:nvPr/>
        </p:nvSpPr>
        <p:spPr bwMode="auto">
          <a:xfrm>
            <a:off x="7800757" y="6146167"/>
            <a:ext cx="820973" cy="274320"/>
          </a:xfrm>
          <a:prstGeom prst="roundRect">
            <a:avLst>
              <a:gd name="adj" fmla="val 3792"/>
            </a:avLst>
          </a:prstGeom>
          <a:solidFill>
            <a:srgbClr val="C00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Low</a:t>
            </a:r>
          </a:p>
        </p:txBody>
      </p:sp>
      <p:sp>
        <p:nvSpPr>
          <p:cNvPr id="29" name="Rounded Rectangle 131">
            <a:extLst>
              <a:ext uri="{FF2B5EF4-FFF2-40B4-BE49-F238E27FC236}">
                <a16:creationId xmlns:a16="http://schemas.microsoft.com/office/drawing/2014/main" id="{2D44CA10-37A3-4E47-A116-D4939C631DBE}"/>
              </a:ext>
            </a:extLst>
          </p:cNvPr>
          <p:cNvSpPr/>
          <p:nvPr/>
        </p:nvSpPr>
        <p:spPr bwMode="auto">
          <a:xfrm>
            <a:off x="8781125" y="6146167"/>
            <a:ext cx="820973" cy="274320"/>
          </a:xfrm>
          <a:prstGeom prst="roundRect">
            <a:avLst>
              <a:gd name="adj" fmla="val 3792"/>
            </a:avLst>
          </a:prstGeom>
          <a:solidFill>
            <a:srgbClr val="FFC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solidFill>
                  <a:schemeClr val="bg1"/>
                </a:solidFill>
              </a:rPr>
              <a:t>Medium</a:t>
            </a:r>
          </a:p>
        </p:txBody>
      </p:sp>
      <p:sp>
        <p:nvSpPr>
          <p:cNvPr id="30" name="Rounded Rectangle 149">
            <a:extLst>
              <a:ext uri="{FF2B5EF4-FFF2-40B4-BE49-F238E27FC236}">
                <a16:creationId xmlns:a16="http://schemas.microsoft.com/office/drawing/2014/main" id="{6505CC2F-319D-4CB2-B8EE-7C4DF485CBAB}"/>
              </a:ext>
            </a:extLst>
          </p:cNvPr>
          <p:cNvSpPr/>
          <p:nvPr/>
        </p:nvSpPr>
        <p:spPr bwMode="auto">
          <a:xfrm>
            <a:off x="9761493" y="6146167"/>
            <a:ext cx="820973" cy="274320"/>
          </a:xfrm>
          <a:prstGeom prst="roundRect">
            <a:avLst>
              <a:gd name="adj" fmla="val 3792"/>
            </a:avLst>
          </a:prstGeom>
          <a:solidFill>
            <a:srgbClr val="92D050"/>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50" b="1" kern="0" dirty="0">
                <a:solidFill>
                  <a:schemeClr val="bg1"/>
                </a:solidFill>
              </a:rPr>
              <a:t>High</a:t>
            </a:r>
          </a:p>
        </p:txBody>
      </p:sp>
      <p:sp>
        <p:nvSpPr>
          <p:cNvPr id="31" name="Rounded Rectangle 150">
            <a:extLst>
              <a:ext uri="{FF2B5EF4-FFF2-40B4-BE49-F238E27FC236}">
                <a16:creationId xmlns:a16="http://schemas.microsoft.com/office/drawing/2014/main" id="{E1C72304-8651-4ED4-A7AE-5682AE216069}"/>
              </a:ext>
            </a:extLst>
          </p:cNvPr>
          <p:cNvSpPr/>
          <p:nvPr/>
        </p:nvSpPr>
        <p:spPr bwMode="auto">
          <a:xfrm>
            <a:off x="10741858" y="6146167"/>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High</a:t>
            </a:r>
          </a:p>
        </p:txBody>
      </p:sp>
      <p:sp>
        <p:nvSpPr>
          <p:cNvPr id="32" name="TextBox 31">
            <a:extLst>
              <a:ext uri="{FF2B5EF4-FFF2-40B4-BE49-F238E27FC236}">
                <a16:creationId xmlns:a16="http://schemas.microsoft.com/office/drawing/2014/main" id="{F98C5B7F-A2C9-4DBF-ADA8-FA0A1FCC391A}"/>
              </a:ext>
            </a:extLst>
          </p:cNvPr>
          <p:cNvSpPr txBox="1"/>
          <p:nvPr/>
        </p:nvSpPr>
        <p:spPr>
          <a:xfrm>
            <a:off x="6013941" y="6140131"/>
            <a:ext cx="866391" cy="276999"/>
          </a:xfrm>
          <a:prstGeom prst="rect">
            <a:avLst/>
          </a:prstGeom>
          <a:noFill/>
        </p:spPr>
        <p:txBody>
          <a:bodyPr wrap="square" rtlCol="0">
            <a:spAutoFit/>
          </a:bodyPr>
          <a:lstStyle/>
          <a:p>
            <a:r>
              <a:rPr lang="en-US" sz="1200" b="1" dirty="0"/>
              <a:t>Caption:</a:t>
            </a:r>
          </a:p>
        </p:txBody>
      </p:sp>
      <p:sp>
        <p:nvSpPr>
          <p:cNvPr id="39" name="Rounded Rectangle 150">
            <a:extLst>
              <a:ext uri="{FF2B5EF4-FFF2-40B4-BE49-F238E27FC236}">
                <a16:creationId xmlns:a16="http://schemas.microsoft.com/office/drawing/2014/main" id="{87E4A726-22DD-4EF4-8179-9933123093BF}"/>
              </a:ext>
            </a:extLst>
          </p:cNvPr>
          <p:cNvSpPr/>
          <p:nvPr/>
        </p:nvSpPr>
        <p:spPr bwMode="auto">
          <a:xfrm>
            <a:off x="11083159" y="2566491"/>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High</a:t>
            </a:r>
          </a:p>
        </p:txBody>
      </p:sp>
      <p:sp>
        <p:nvSpPr>
          <p:cNvPr id="42" name="Rounded Rectangle 149">
            <a:extLst>
              <a:ext uri="{FF2B5EF4-FFF2-40B4-BE49-F238E27FC236}">
                <a16:creationId xmlns:a16="http://schemas.microsoft.com/office/drawing/2014/main" id="{E80DDE06-7624-48BB-A4FB-B7D9E27B4C8F}"/>
              </a:ext>
            </a:extLst>
          </p:cNvPr>
          <p:cNvSpPr/>
          <p:nvPr/>
        </p:nvSpPr>
        <p:spPr bwMode="auto">
          <a:xfrm>
            <a:off x="11083158" y="4833194"/>
            <a:ext cx="820973" cy="274320"/>
          </a:xfrm>
          <a:prstGeom prst="roundRect">
            <a:avLst>
              <a:gd name="adj" fmla="val 3792"/>
            </a:avLst>
          </a:prstGeom>
          <a:solidFill>
            <a:srgbClr val="92D050"/>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50" b="1" kern="0" dirty="0">
                <a:solidFill>
                  <a:schemeClr val="bg1"/>
                </a:solidFill>
              </a:rPr>
              <a:t>High</a:t>
            </a:r>
          </a:p>
        </p:txBody>
      </p:sp>
      <p:sp>
        <p:nvSpPr>
          <p:cNvPr id="6" name="Rounded Rectangle 150">
            <a:extLst>
              <a:ext uri="{FF2B5EF4-FFF2-40B4-BE49-F238E27FC236}">
                <a16:creationId xmlns:a16="http://schemas.microsoft.com/office/drawing/2014/main" id="{4431278A-26D7-437E-9E3C-E54EC1977735}"/>
              </a:ext>
            </a:extLst>
          </p:cNvPr>
          <p:cNvSpPr/>
          <p:nvPr/>
        </p:nvSpPr>
        <p:spPr bwMode="auto">
          <a:xfrm>
            <a:off x="2543600" y="4753003"/>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High</a:t>
            </a:r>
          </a:p>
        </p:txBody>
      </p:sp>
      <p:sp>
        <p:nvSpPr>
          <p:cNvPr id="3" name="TextBox 2">
            <a:extLst>
              <a:ext uri="{FF2B5EF4-FFF2-40B4-BE49-F238E27FC236}">
                <a16:creationId xmlns:a16="http://schemas.microsoft.com/office/drawing/2014/main" id="{92DFEAE6-C95C-4533-8374-81C6D9B06DFE}"/>
              </a:ext>
            </a:extLst>
          </p:cNvPr>
          <p:cNvSpPr txBox="1"/>
          <p:nvPr/>
        </p:nvSpPr>
        <p:spPr>
          <a:xfrm>
            <a:off x="6928338" y="2537600"/>
            <a:ext cx="4278924" cy="307777"/>
          </a:xfrm>
          <a:prstGeom prst="rect">
            <a:avLst/>
          </a:prstGeom>
          <a:noFill/>
        </p:spPr>
        <p:txBody>
          <a:bodyPr wrap="square" rtlCol="0">
            <a:spAutoFit/>
          </a:bodyPr>
          <a:lstStyle/>
          <a:p>
            <a:r>
              <a:rPr lang="en-US" sz="1400" b="1" dirty="0"/>
              <a:t>What would be the financial benefit of the deal?</a:t>
            </a:r>
            <a:endParaRPr lang="en-US" b="1" dirty="0"/>
          </a:p>
        </p:txBody>
      </p:sp>
      <p:sp>
        <p:nvSpPr>
          <p:cNvPr id="4" name="TextBox 3">
            <a:extLst>
              <a:ext uri="{FF2B5EF4-FFF2-40B4-BE49-F238E27FC236}">
                <a16:creationId xmlns:a16="http://schemas.microsoft.com/office/drawing/2014/main" id="{4873F320-5BC7-4678-B955-C375100DD938}"/>
              </a:ext>
            </a:extLst>
          </p:cNvPr>
          <p:cNvSpPr txBox="1"/>
          <p:nvPr/>
        </p:nvSpPr>
        <p:spPr>
          <a:xfrm>
            <a:off x="7728873" y="4468783"/>
            <a:ext cx="3897912" cy="307777"/>
          </a:xfrm>
          <a:prstGeom prst="rect">
            <a:avLst/>
          </a:prstGeom>
          <a:noFill/>
        </p:spPr>
        <p:txBody>
          <a:bodyPr wrap="square" rtlCol="0">
            <a:spAutoFit/>
          </a:bodyPr>
          <a:lstStyle/>
          <a:p>
            <a:r>
              <a:rPr lang="en-US" sz="1400" b="1" dirty="0"/>
              <a:t>What would be the feasibility of the deal?</a:t>
            </a:r>
            <a:endParaRPr lang="en-US" b="1" dirty="0"/>
          </a:p>
        </p:txBody>
      </p:sp>
      <p:sp>
        <p:nvSpPr>
          <p:cNvPr id="5" name="TextBox 4">
            <a:extLst>
              <a:ext uri="{FF2B5EF4-FFF2-40B4-BE49-F238E27FC236}">
                <a16:creationId xmlns:a16="http://schemas.microsoft.com/office/drawing/2014/main" id="{8F58DF8C-C718-4A55-B711-06B0C171F444}"/>
              </a:ext>
            </a:extLst>
          </p:cNvPr>
          <p:cNvSpPr txBox="1"/>
          <p:nvPr/>
        </p:nvSpPr>
        <p:spPr>
          <a:xfrm>
            <a:off x="754842" y="4468783"/>
            <a:ext cx="3027849" cy="523220"/>
          </a:xfrm>
          <a:prstGeom prst="rect">
            <a:avLst/>
          </a:prstGeom>
          <a:noFill/>
        </p:spPr>
        <p:txBody>
          <a:bodyPr wrap="square" rtlCol="0">
            <a:spAutoFit/>
          </a:bodyPr>
          <a:lstStyle/>
          <a:p>
            <a:r>
              <a:rPr lang="en-US" sz="1400" b="1" dirty="0"/>
              <a:t>What would be the strategic benefit of the deal?</a:t>
            </a:r>
          </a:p>
        </p:txBody>
      </p:sp>
      <p:sp>
        <p:nvSpPr>
          <p:cNvPr id="9" name="Freeform 8">
            <a:extLst>
              <a:ext uri="{FF2B5EF4-FFF2-40B4-BE49-F238E27FC236}">
                <a16:creationId xmlns:a16="http://schemas.microsoft.com/office/drawing/2014/main" id="{BA560973-2730-43C4-A971-971299BC6597}"/>
              </a:ext>
            </a:extLst>
          </p:cNvPr>
          <p:cNvSpPr>
            <a:spLocks noChangeAspect="1"/>
          </p:cNvSpPr>
          <p:nvPr/>
        </p:nvSpPr>
        <p:spPr>
          <a:xfrm>
            <a:off x="4704988" y="3522375"/>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0" name="Freeform 9">
            <a:extLst>
              <a:ext uri="{FF2B5EF4-FFF2-40B4-BE49-F238E27FC236}">
                <a16:creationId xmlns:a16="http://schemas.microsoft.com/office/drawing/2014/main" id="{5FDD4415-D5DA-46B4-BA9E-CD410692800B}"/>
              </a:ext>
            </a:extLst>
          </p:cNvPr>
          <p:cNvSpPr>
            <a:spLocks noChangeAspect="1"/>
          </p:cNvSpPr>
          <p:nvPr/>
        </p:nvSpPr>
        <p:spPr>
          <a:xfrm>
            <a:off x="5691819" y="3537054"/>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1" name="Freeform 10">
            <a:extLst>
              <a:ext uri="{FF2B5EF4-FFF2-40B4-BE49-F238E27FC236}">
                <a16:creationId xmlns:a16="http://schemas.microsoft.com/office/drawing/2014/main" id="{340DA245-38E5-4454-9FAD-506C170CDB2E}"/>
              </a:ext>
            </a:extLst>
          </p:cNvPr>
          <p:cNvSpPr>
            <a:spLocks noChangeAspect="1"/>
          </p:cNvSpPr>
          <p:nvPr/>
        </p:nvSpPr>
        <p:spPr>
          <a:xfrm>
            <a:off x="5393131" y="4160148"/>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3" name="Freeform 11">
            <a:extLst>
              <a:ext uri="{FF2B5EF4-FFF2-40B4-BE49-F238E27FC236}">
                <a16:creationId xmlns:a16="http://schemas.microsoft.com/office/drawing/2014/main" id="{CAF755E4-07ED-442B-AE73-5FD6A46CC1E0}"/>
              </a:ext>
            </a:extLst>
          </p:cNvPr>
          <p:cNvSpPr>
            <a:spLocks noChangeAspect="1"/>
          </p:cNvSpPr>
          <p:nvPr/>
        </p:nvSpPr>
        <p:spPr>
          <a:xfrm>
            <a:off x="4610000" y="2029489"/>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a:latin typeface="Archer" charset="0"/>
                <a:ea typeface="Archer" charset="0"/>
                <a:cs typeface="Archer" charset="0"/>
              </a:rPr>
              <a:t>Financial Benefit</a:t>
            </a:r>
          </a:p>
        </p:txBody>
      </p:sp>
      <p:sp>
        <p:nvSpPr>
          <p:cNvPr id="14" name="Freeform 12">
            <a:extLst>
              <a:ext uri="{FF2B5EF4-FFF2-40B4-BE49-F238E27FC236}">
                <a16:creationId xmlns:a16="http://schemas.microsoft.com/office/drawing/2014/main" id="{E661D705-6DCF-4D3A-A759-C15AA915DB11}"/>
              </a:ext>
            </a:extLst>
          </p:cNvPr>
          <p:cNvSpPr>
            <a:spLocks noChangeAspect="1"/>
          </p:cNvSpPr>
          <p:nvPr/>
        </p:nvSpPr>
        <p:spPr>
          <a:xfrm>
            <a:off x="3857041" y="3543226"/>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lgn="ctr"/>
            <a:r>
              <a:rPr lang="en-US" b="1" dirty="0">
                <a:latin typeface="Archer" charset="0"/>
                <a:ea typeface="Archer" charset="0"/>
                <a:cs typeface="Archer" charset="0"/>
              </a:rPr>
              <a:t>  Strategic  </a:t>
            </a:r>
          </a:p>
          <a:p>
            <a:pPr marL="9525" algn="ctr"/>
            <a:r>
              <a:rPr lang="en-US" b="1" dirty="0">
                <a:latin typeface="Archer" charset="0"/>
                <a:ea typeface="Archer" charset="0"/>
                <a:cs typeface="Archer" charset="0"/>
              </a:rPr>
              <a:t>Benefit </a:t>
            </a:r>
          </a:p>
        </p:txBody>
      </p:sp>
      <p:sp>
        <p:nvSpPr>
          <p:cNvPr id="15" name="Freeform 13">
            <a:extLst>
              <a:ext uri="{FF2B5EF4-FFF2-40B4-BE49-F238E27FC236}">
                <a16:creationId xmlns:a16="http://schemas.microsoft.com/office/drawing/2014/main" id="{2646D83C-B6A9-452D-8833-5E5F775F8A92}"/>
              </a:ext>
            </a:extLst>
          </p:cNvPr>
          <p:cNvSpPr>
            <a:spLocks noChangeAspect="1"/>
          </p:cNvSpPr>
          <p:nvPr/>
        </p:nvSpPr>
        <p:spPr>
          <a:xfrm>
            <a:off x="5679708" y="3556780"/>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9525"/>
            <a:r>
              <a:rPr lang="en-US" b="1" dirty="0">
                <a:latin typeface="Archer" charset="0"/>
                <a:ea typeface="Archer" charset="0"/>
                <a:cs typeface="Archer" charset="0"/>
              </a:rPr>
              <a:t>         Feasibility</a:t>
            </a:r>
          </a:p>
        </p:txBody>
      </p:sp>
      <p:sp>
        <p:nvSpPr>
          <p:cNvPr id="16" name="Freeform 14">
            <a:extLst>
              <a:ext uri="{FF2B5EF4-FFF2-40B4-BE49-F238E27FC236}">
                <a16:creationId xmlns:a16="http://schemas.microsoft.com/office/drawing/2014/main" id="{3762E89B-3B88-42A8-A130-9FC39F64A8C1}"/>
              </a:ext>
            </a:extLst>
          </p:cNvPr>
          <p:cNvSpPr>
            <a:spLocks noChangeAspect="1"/>
          </p:cNvSpPr>
          <p:nvPr/>
        </p:nvSpPr>
        <p:spPr>
          <a:xfrm>
            <a:off x="5482907" y="3856769"/>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rgbClr val="FF9B45"/>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Tree>
    <p:extLst>
      <p:ext uri="{BB962C8B-B14F-4D97-AF65-F5344CB8AC3E}">
        <p14:creationId xmlns:p14="http://schemas.microsoft.com/office/powerpoint/2010/main" val="1665251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24</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Guide</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730829"/>
            <a:ext cx="11073049" cy="2308324"/>
          </a:xfrm>
          <a:prstGeom prst="rect">
            <a:avLst/>
          </a:prstGeom>
          <a:noFill/>
        </p:spPr>
        <p:txBody>
          <a:bodyPr wrap="square" rtlCol="0">
            <a:spAutoFit/>
          </a:bodyPr>
          <a:lstStyle/>
          <a:p>
            <a:r>
              <a:rPr lang="en-US" dirty="0"/>
              <a:t>You can use this deliverable directly for your own purposes. You simply need to insert your logo and adjust the slides based on the specificities of your organization.</a:t>
            </a:r>
          </a:p>
          <a:p>
            <a:endParaRPr lang="en-US" dirty="0"/>
          </a:p>
          <a:p>
            <a:r>
              <a:rPr lang="en-US" dirty="0"/>
              <a:t>Please note that this document also includes many slides with best practices, tutorials and real-life examples to help you adjust this deliverable based on the specificities of your organization. These slides have an orange rectangle in the top-right corner. You may decide to delete these slides as they are mainly there to help you fill in the rest of the deliverable. Before you do, copy and paste this document so you always have the original version in case you need it.</a:t>
            </a:r>
          </a:p>
        </p:txBody>
      </p:sp>
    </p:spTree>
    <p:extLst>
      <p:ext uri="{BB962C8B-B14F-4D97-AF65-F5344CB8AC3E}">
        <p14:creationId xmlns:p14="http://schemas.microsoft.com/office/powerpoint/2010/main" val="654898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Document Audience</a:t>
            </a:r>
            <a:endParaRPr lang="en-US" b="0" kern="0" dirty="0"/>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4</a:t>
            </a:fld>
            <a:endParaRPr lang="en-US" sz="1000" dirty="0">
              <a:solidFill>
                <a:srgbClr val="ADAFBB"/>
              </a:solidFill>
            </a:endParaRPr>
          </a:p>
        </p:txBody>
      </p:sp>
      <p:graphicFrame>
        <p:nvGraphicFramePr>
          <p:cNvPr id="8" name="Table 7">
            <a:extLst>
              <a:ext uri="{FF2B5EF4-FFF2-40B4-BE49-F238E27FC236}">
                <a16:creationId xmlns:a16="http://schemas.microsoft.com/office/drawing/2014/main" id="{59F7F30A-7502-4F94-B486-472C0393EBBC}"/>
              </a:ext>
            </a:extLst>
          </p:cNvPr>
          <p:cNvGraphicFramePr>
            <a:graphicFrameLocks noGrp="1"/>
          </p:cNvGraphicFramePr>
          <p:nvPr>
            <p:extLst>
              <p:ext uri="{D42A27DB-BD31-4B8C-83A1-F6EECF244321}">
                <p14:modId xmlns:p14="http://schemas.microsoft.com/office/powerpoint/2010/main" val="4088144936"/>
              </p:ext>
            </p:extLst>
          </p:nvPr>
        </p:nvGraphicFramePr>
        <p:xfrm>
          <a:off x="639097" y="1671483"/>
          <a:ext cx="10948068" cy="4601504"/>
        </p:xfrm>
        <a:graphic>
          <a:graphicData uri="http://schemas.openxmlformats.org/drawingml/2006/table">
            <a:tbl>
              <a:tblPr firstRow="1" bandRow="1">
                <a:tableStyleId>{5C22544A-7EE6-4342-B048-85BDC9FD1C3A}</a:tableStyleId>
              </a:tblPr>
              <a:tblGrid>
                <a:gridCol w="3649356">
                  <a:extLst>
                    <a:ext uri="{9D8B030D-6E8A-4147-A177-3AD203B41FA5}">
                      <a16:colId xmlns:a16="http://schemas.microsoft.com/office/drawing/2014/main" val="3251365807"/>
                    </a:ext>
                  </a:extLst>
                </a:gridCol>
                <a:gridCol w="3649356">
                  <a:extLst>
                    <a:ext uri="{9D8B030D-6E8A-4147-A177-3AD203B41FA5}">
                      <a16:colId xmlns:a16="http://schemas.microsoft.com/office/drawing/2014/main" val="1628469395"/>
                    </a:ext>
                  </a:extLst>
                </a:gridCol>
                <a:gridCol w="3649356">
                  <a:extLst>
                    <a:ext uri="{9D8B030D-6E8A-4147-A177-3AD203B41FA5}">
                      <a16:colId xmlns:a16="http://schemas.microsoft.com/office/drawing/2014/main" val="2283986259"/>
                    </a:ext>
                  </a:extLst>
                </a:gridCol>
              </a:tblGrid>
              <a:tr h="575188">
                <a:tc>
                  <a:txBody>
                    <a:bodyPr/>
                    <a:lstStyle/>
                    <a:p>
                      <a:pPr algn="ctr"/>
                      <a:r>
                        <a:rPr lang="en-US" sz="1600" dirty="0"/>
                        <a:t>Name</a:t>
                      </a:r>
                    </a:p>
                  </a:txBody>
                  <a:tcPr anchor="ctr">
                    <a:lnL w="9525" cap="flat" cmpd="sng" algn="ctr">
                      <a:solidFill>
                        <a:schemeClr val="tx1"/>
                      </a:solidFill>
                      <a:prstDash val="solid"/>
                      <a:round/>
                      <a:headEnd type="none" w="med" len="med"/>
                      <a:tailEnd type="none" w="med" len="med"/>
                    </a:lnL>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600" dirty="0"/>
                        <a:t>Role</a:t>
                      </a:r>
                    </a:p>
                  </a:txBody>
                  <a:tcPr anchor="ctr">
                    <a:lnT w="9525" cap="flat" cmpd="sng" algn="ctr">
                      <a:solidFill>
                        <a:schemeClr val="tx1"/>
                      </a:solidFill>
                      <a:prstDash val="solid"/>
                      <a:round/>
                      <a:headEnd type="none" w="med" len="med"/>
                      <a:tailEnd type="none" w="med" len="med"/>
                    </a:lnT>
                    <a:solidFill>
                      <a:schemeClr val="tx1"/>
                    </a:solidFill>
                  </a:tcPr>
                </a:tc>
                <a:tc>
                  <a:txBody>
                    <a:bodyPr/>
                    <a:lstStyle/>
                    <a:p>
                      <a:pPr algn="ctr"/>
                      <a:r>
                        <a:rPr lang="en-US" sz="1600" dirty="0"/>
                        <a:t>Required / Optional</a:t>
                      </a:r>
                    </a:p>
                  </a:txBody>
                  <a:tcPr anchor="ctr">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1457937666"/>
                  </a:ext>
                </a:extLst>
              </a:tr>
              <a:tr h="575188">
                <a:tc>
                  <a:txBody>
                    <a:bodyPr/>
                    <a:lstStyle/>
                    <a:p>
                      <a:r>
                        <a:rPr lang="en-US" sz="1400" b="1" dirty="0">
                          <a:solidFill>
                            <a:schemeClr val="tx1"/>
                          </a:solidFill>
                        </a:rPr>
                        <a:t>John Doe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CEO</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Required</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64386847"/>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48803941"/>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482841164"/>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75206295"/>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93474886"/>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67522626"/>
                  </a:ext>
                </a:extLst>
              </a:tr>
              <a:tr h="575188">
                <a:tc>
                  <a:txBody>
                    <a:bodyPr/>
                    <a:lstStyle/>
                    <a:p>
                      <a:r>
                        <a:rPr lang="en-US" sz="1400" b="1" dirty="0">
                          <a:solidFill>
                            <a:schemeClr val="tx1"/>
                          </a:solidFill>
                        </a:rPr>
                        <a:t>Insert Name</a:t>
                      </a:r>
                    </a:p>
                  </a:txBody>
                  <a:tcPr anchor="ct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Insert role</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r>
                        <a:rPr lang="en-US" sz="1400" dirty="0">
                          <a:solidFill>
                            <a:schemeClr val="tx1"/>
                          </a:solidFill>
                        </a:rPr>
                        <a:t>Insert Required or Optional</a:t>
                      </a:r>
                    </a:p>
                  </a:txBody>
                  <a:tcPr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5145473"/>
                  </a:ext>
                </a:extLst>
              </a:tr>
            </a:tbl>
          </a:graphicData>
        </a:graphic>
      </p:graphicFrame>
    </p:spTree>
    <p:extLst>
      <p:ext uri="{BB962C8B-B14F-4D97-AF65-F5344CB8AC3E}">
        <p14:creationId xmlns:p14="http://schemas.microsoft.com/office/powerpoint/2010/main" val="2544868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1"/>
            </p:custDataLst>
            <p:extLst>
              <p:ext uri="{D42A27DB-BD31-4B8C-83A1-F6EECF244321}">
                <p14:modId xmlns:p14="http://schemas.microsoft.com/office/powerpoint/2010/main" val="1491978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dirty="0"/>
              <a:t>Document Purpose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31" name="Rectangle 30">
            <a:extLst>
              <a:ext uri="{FF2B5EF4-FFF2-40B4-BE49-F238E27FC236}">
                <a16:creationId xmlns:a16="http://schemas.microsoft.com/office/drawing/2014/main" id="{A3302A29-CEE8-4EB0-95A3-C518EF474E4C}"/>
              </a:ext>
            </a:extLst>
          </p:cNvPr>
          <p:cNvSpPr/>
          <p:nvPr/>
        </p:nvSpPr>
        <p:spPr>
          <a:xfrm>
            <a:off x="606713" y="1550266"/>
            <a:ext cx="10980450"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lvl="0">
              <a:spcBef>
                <a:spcPts val="500"/>
              </a:spcBef>
              <a:spcAft>
                <a:spcPts val="500"/>
              </a:spcAft>
              <a:defRPr/>
            </a:pPr>
            <a:r>
              <a:rPr lang="en-US" sz="1600" b="1" dirty="0">
                <a:solidFill>
                  <a:schemeClr val="tx1"/>
                </a:solidFill>
              </a:rPr>
              <a:t>The purpose of this document is to provide enough information to answer the question “should we acquire the company [insert company name]”. To answer this question, we will use an M&amp;A framework that includes 3 components:</a:t>
            </a:r>
          </a:p>
        </p:txBody>
      </p:sp>
      <p:sp>
        <p:nvSpPr>
          <p:cNvPr id="7" name="Freeform 8">
            <a:extLst>
              <a:ext uri="{FF2B5EF4-FFF2-40B4-BE49-F238E27FC236}">
                <a16:creationId xmlns:a16="http://schemas.microsoft.com/office/drawing/2014/main" id="{CF41EA82-C3A2-4B9A-8D19-F58EC7C1A93B}"/>
              </a:ext>
            </a:extLst>
          </p:cNvPr>
          <p:cNvSpPr>
            <a:spLocks noChangeAspect="1"/>
          </p:cNvSpPr>
          <p:nvPr/>
        </p:nvSpPr>
        <p:spPr>
          <a:xfrm>
            <a:off x="4704988" y="3905547"/>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8" name="Freeform 9">
            <a:extLst>
              <a:ext uri="{FF2B5EF4-FFF2-40B4-BE49-F238E27FC236}">
                <a16:creationId xmlns:a16="http://schemas.microsoft.com/office/drawing/2014/main" id="{A06E8046-4318-4823-97F2-DEE3B18F0649}"/>
              </a:ext>
            </a:extLst>
          </p:cNvPr>
          <p:cNvSpPr>
            <a:spLocks noChangeAspect="1"/>
          </p:cNvSpPr>
          <p:nvPr/>
        </p:nvSpPr>
        <p:spPr>
          <a:xfrm>
            <a:off x="5691819" y="3920226"/>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9" name="Freeform 10">
            <a:extLst>
              <a:ext uri="{FF2B5EF4-FFF2-40B4-BE49-F238E27FC236}">
                <a16:creationId xmlns:a16="http://schemas.microsoft.com/office/drawing/2014/main" id="{228AF3AE-7B76-47C2-8196-0ECCAA9FE6AE}"/>
              </a:ext>
            </a:extLst>
          </p:cNvPr>
          <p:cNvSpPr>
            <a:spLocks noChangeAspect="1"/>
          </p:cNvSpPr>
          <p:nvPr/>
        </p:nvSpPr>
        <p:spPr>
          <a:xfrm>
            <a:off x="5393131" y="4543320"/>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0" name="Freeform 11">
            <a:extLst>
              <a:ext uri="{FF2B5EF4-FFF2-40B4-BE49-F238E27FC236}">
                <a16:creationId xmlns:a16="http://schemas.microsoft.com/office/drawing/2014/main" id="{53DCA160-499B-49CF-848C-B2F725138950}"/>
              </a:ext>
            </a:extLst>
          </p:cNvPr>
          <p:cNvSpPr>
            <a:spLocks noChangeAspect="1"/>
          </p:cNvSpPr>
          <p:nvPr/>
        </p:nvSpPr>
        <p:spPr>
          <a:xfrm>
            <a:off x="4610000" y="2412661"/>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a:latin typeface="Archer" charset="0"/>
                <a:ea typeface="Archer" charset="0"/>
                <a:cs typeface="Archer" charset="0"/>
              </a:rPr>
              <a:t>Financial Benefit</a:t>
            </a:r>
          </a:p>
        </p:txBody>
      </p:sp>
      <p:sp>
        <p:nvSpPr>
          <p:cNvPr id="11" name="Freeform 12">
            <a:extLst>
              <a:ext uri="{FF2B5EF4-FFF2-40B4-BE49-F238E27FC236}">
                <a16:creationId xmlns:a16="http://schemas.microsoft.com/office/drawing/2014/main" id="{5E55AD57-DFC5-4025-A14D-1CD932775221}"/>
              </a:ext>
            </a:extLst>
          </p:cNvPr>
          <p:cNvSpPr>
            <a:spLocks noChangeAspect="1"/>
          </p:cNvSpPr>
          <p:nvPr/>
        </p:nvSpPr>
        <p:spPr>
          <a:xfrm>
            <a:off x="3857041" y="3926398"/>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lgn="ctr"/>
            <a:r>
              <a:rPr lang="en-US" b="1" dirty="0">
                <a:latin typeface="Archer" charset="0"/>
                <a:ea typeface="Archer" charset="0"/>
                <a:cs typeface="Archer" charset="0"/>
              </a:rPr>
              <a:t>  Strategic  </a:t>
            </a:r>
          </a:p>
          <a:p>
            <a:pPr marL="9525" algn="ctr"/>
            <a:r>
              <a:rPr lang="en-US" b="1" dirty="0">
                <a:latin typeface="Archer" charset="0"/>
                <a:ea typeface="Archer" charset="0"/>
                <a:cs typeface="Archer" charset="0"/>
              </a:rPr>
              <a:t>Benefit </a:t>
            </a:r>
          </a:p>
        </p:txBody>
      </p:sp>
      <p:sp>
        <p:nvSpPr>
          <p:cNvPr id="12" name="Freeform 13">
            <a:extLst>
              <a:ext uri="{FF2B5EF4-FFF2-40B4-BE49-F238E27FC236}">
                <a16:creationId xmlns:a16="http://schemas.microsoft.com/office/drawing/2014/main" id="{D70F7A7A-10A3-4260-82AE-252F1CC7430D}"/>
              </a:ext>
            </a:extLst>
          </p:cNvPr>
          <p:cNvSpPr>
            <a:spLocks noChangeAspect="1"/>
          </p:cNvSpPr>
          <p:nvPr/>
        </p:nvSpPr>
        <p:spPr>
          <a:xfrm>
            <a:off x="5679708" y="3939952"/>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9525"/>
            <a:r>
              <a:rPr lang="en-US" b="1" dirty="0">
                <a:latin typeface="Archer" charset="0"/>
                <a:ea typeface="Archer" charset="0"/>
                <a:cs typeface="Archer" charset="0"/>
              </a:rPr>
              <a:t>         Feasibility</a:t>
            </a:r>
          </a:p>
        </p:txBody>
      </p:sp>
      <p:sp>
        <p:nvSpPr>
          <p:cNvPr id="13" name="Freeform 14">
            <a:extLst>
              <a:ext uri="{FF2B5EF4-FFF2-40B4-BE49-F238E27FC236}">
                <a16:creationId xmlns:a16="http://schemas.microsoft.com/office/drawing/2014/main" id="{A1D0FD7C-410C-4011-A055-8DBDC900A296}"/>
              </a:ext>
            </a:extLst>
          </p:cNvPr>
          <p:cNvSpPr>
            <a:spLocks noChangeAspect="1"/>
          </p:cNvSpPr>
          <p:nvPr/>
        </p:nvSpPr>
        <p:spPr>
          <a:xfrm>
            <a:off x="5482907" y="4239941"/>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rgbClr val="FF9B45"/>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Tree>
    <p:extLst>
      <p:ext uri="{BB962C8B-B14F-4D97-AF65-F5344CB8AC3E}">
        <p14:creationId xmlns:p14="http://schemas.microsoft.com/office/powerpoint/2010/main" val="3022188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US" sz="2400" dirty="0"/>
              <a:t>Each component has an underlying question that we will have to answer to identify if it is a good strategic initiative to acquire company Y</a:t>
            </a:r>
          </a:p>
        </p:txBody>
      </p:sp>
      <p:sp>
        <p:nvSpPr>
          <p:cNvPr id="3" name="TextBox 2">
            <a:extLst>
              <a:ext uri="{FF2B5EF4-FFF2-40B4-BE49-F238E27FC236}">
                <a16:creationId xmlns:a16="http://schemas.microsoft.com/office/drawing/2014/main" id="{15D4ED1E-FBFE-4D9C-AFF4-95FACCDE388D}"/>
              </a:ext>
            </a:extLst>
          </p:cNvPr>
          <p:cNvSpPr txBox="1"/>
          <p:nvPr/>
        </p:nvSpPr>
        <p:spPr>
          <a:xfrm>
            <a:off x="6928338" y="2537600"/>
            <a:ext cx="4278924" cy="307777"/>
          </a:xfrm>
          <a:prstGeom prst="rect">
            <a:avLst/>
          </a:prstGeom>
          <a:noFill/>
        </p:spPr>
        <p:txBody>
          <a:bodyPr wrap="square" rtlCol="0">
            <a:spAutoFit/>
          </a:bodyPr>
          <a:lstStyle/>
          <a:p>
            <a:r>
              <a:rPr lang="en-US" sz="1400" b="1" dirty="0"/>
              <a:t>What would be the financial benefit of the deal?</a:t>
            </a:r>
            <a:endParaRPr lang="en-US" b="1" dirty="0"/>
          </a:p>
        </p:txBody>
      </p:sp>
      <p:sp>
        <p:nvSpPr>
          <p:cNvPr id="4" name="TextBox 3">
            <a:extLst>
              <a:ext uri="{FF2B5EF4-FFF2-40B4-BE49-F238E27FC236}">
                <a16:creationId xmlns:a16="http://schemas.microsoft.com/office/drawing/2014/main" id="{ECAD74F5-75E7-40B1-86BD-E27205336F20}"/>
              </a:ext>
            </a:extLst>
          </p:cNvPr>
          <p:cNvSpPr txBox="1"/>
          <p:nvPr/>
        </p:nvSpPr>
        <p:spPr>
          <a:xfrm>
            <a:off x="7728873" y="4468783"/>
            <a:ext cx="3897912" cy="307777"/>
          </a:xfrm>
          <a:prstGeom prst="rect">
            <a:avLst/>
          </a:prstGeom>
          <a:noFill/>
        </p:spPr>
        <p:txBody>
          <a:bodyPr wrap="square" rtlCol="0">
            <a:spAutoFit/>
          </a:bodyPr>
          <a:lstStyle/>
          <a:p>
            <a:r>
              <a:rPr lang="en-US" sz="1400" b="1" dirty="0"/>
              <a:t>What would be the feasibility of the deal?</a:t>
            </a:r>
            <a:endParaRPr lang="en-US" b="1" dirty="0"/>
          </a:p>
        </p:txBody>
      </p:sp>
      <p:sp>
        <p:nvSpPr>
          <p:cNvPr id="5" name="TextBox 4">
            <a:extLst>
              <a:ext uri="{FF2B5EF4-FFF2-40B4-BE49-F238E27FC236}">
                <a16:creationId xmlns:a16="http://schemas.microsoft.com/office/drawing/2014/main" id="{EEC1DE19-5F97-4467-8330-1CA774E2E498}"/>
              </a:ext>
            </a:extLst>
          </p:cNvPr>
          <p:cNvSpPr txBox="1"/>
          <p:nvPr/>
        </p:nvSpPr>
        <p:spPr>
          <a:xfrm>
            <a:off x="754842" y="4468783"/>
            <a:ext cx="3027849" cy="523220"/>
          </a:xfrm>
          <a:prstGeom prst="rect">
            <a:avLst/>
          </a:prstGeom>
          <a:noFill/>
        </p:spPr>
        <p:txBody>
          <a:bodyPr wrap="square" rtlCol="0">
            <a:spAutoFit/>
          </a:bodyPr>
          <a:lstStyle/>
          <a:p>
            <a:r>
              <a:rPr lang="en-US" sz="1400" b="1" dirty="0"/>
              <a:t>What would be the strategic benefit of the deal?</a:t>
            </a:r>
          </a:p>
        </p:txBody>
      </p:sp>
      <p:sp>
        <p:nvSpPr>
          <p:cNvPr id="6" name="Freeform 8">
            <a:extLst>
              <a:ext uri="{FF2B5EF4-FFF2-40B4-BE49-F238E27FC236}">
                <a16:creationId xmlns:a16="http://schemas.microsoft.com/office/drawing/2014/main" id="{D80FCCB9-38BD-472B-AC37-ED24F1193D8F}"/>
              </a:ext>
            </a:extLst>
          </p:cNvPr>
          <p:cNvSpPr>
            <a:spLocks noChangeAspect="1"/>
          </p:cNvSpPr>
          <p:nvPr/>
        </p:nvSpPr>
        <p:spPr>
          <a:xfrm>
            <a:off x="4704988" y="3522375"/>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7" name="Freeform 9">
            <a:extLst>
              <a:ext uri="{FF2B5EF4-FFF2-40B4-BE49-F238E27FC236}">
                <a16:creationId xmlns:a16="http://schemas.microsoft.com/office/drawing/2014/main" id="{5CBEF46E-B33B-4F2A-AF96-1455DC93E6C9}"/>
              </a:ext>
            </a:extLst>
          </p:cNvPr>
          <p:cNvSpPr>
            <a:spLocks noChangeAspect="1"/>
          </p:cNvSpPr>
          <p:nvPr/>
        </p:nvSpPr>
        <p:spPr>
          <a:xfrm>
            <a:off x="5691819" y="3537054"/>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8" name="Freeform 10">
            <a:extLst>
              <a:ext uri="{FF2B5EF4-FFF2-40B4-BE49-F238E27FC236}">
                <a16:creationId xmlns:a16="http://schemas.microsoft.com/office/drawing/2014/main" id="{903CCE8F-857A-4797-B4B6-D3BD51DB38F4}"/>
              </a:ext>
            </a:extLst>
          </p:cNvPr>
          <p:cNvSpPr>
            <a:spLocks noChangeAspect="1"/>
          </p:cNvSpPr>
          <p:nvPr/>
        </p:nvSpPr>
        <p:spPr>
          <a:xfrm>
            <a:off x="5393131" y="4160148"/>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9" name="Freeform 11">
            <a:extLst>
              <a:ext uri="{FF2B5EF4-FFF2-40B4-BE49-F238E27FC236}">
                <a16:creationId xmlns:a16="http://schemas.microsoft.com/office/drawing/2014/main" id="{61555600-B642-4A3C-A345-A586A2F54D04}"/>
              </a:ext>
            </a:extLst>
          </p:cNvPr>
          <p:cNvSpPr>
            <a:spLocks noChangeAspect="1"/>
          </p:cNvSpPr>
          <p:nvPr/>
        </p:nvSpPr>
        <p:spPr>
          <a:xfrm>
            <a:off x="4610000" y="2029489"/>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a:latin typeface="Archer" charset="0"/>
                <a:ea typeface="Archer" charset="0"/>
                <a:cs typeface="Archer" charset="0"/>
              </a:rPr>
              <a:t>Financial Benefit</a:t>
            </a:r>
          </a:p>
        </p:txBody>
      </p:sp>
      <p:sp>
        <p:nvSpPr>
          <p:cNvPr id="10" name="Freeform 12">
            <a:extLst>
              <a:ext uri="{FF2B5EF4-FFF2-40B4-BE49-F238E27FC236}">
                <a16:creationId xmlns:a16="http://schemas.microsoft.com/office/drawing/2014/main" id="{759865C8-C170-4455-9781-449EF7815203}"/>
              </a:ext>
            </a:extLst>
          </p:cNvPr>
          <p:cNvSpPr>
            <a:spLocks noChangeAspect="1"/>
          </p:cNvSpPr>
          <p:nvPr/>
        </p:nvSpPr>
        <p:spPr>
          <a:xfrm>
            <a:off x="3857041" y="3543226"/>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lgn="ctr"/>
            <a:r>
              <a:rPr lang="en-US" b="1" dirty="0">
                <a:latin typeface="Archer" charset="0"/>
                <a:ea typeface="Archer" charset="0"/>
                <a:cs typeface="Archer" charset="0"/>
              </a:rPr>
              <a:t>  Strategic  </a:t>
            </a:r>
          </a:p>
          <a:p>
            <a:pPr marL="9525" algn="ctr"/>
            <a:r>
              <a:rPr lang="en-US" b="1" dirty="0">
                <a:latin typeface="Archer" charset="0"/>
                <a:ea typeface="Archer" charset="0"/>
                <a:cs typeface="Archer" charset="0"/>
              </a:rPr>
              <a:t>Benefit </a:t>
            </a:r>
          </a:p>
        </p:txBody>
      </p:sp>
      <p:sp>
        <p:nvSpPr>
          <p:cNvPr id="11" name="Freeform 13">
            <a:extLst>
              <a:ext uri="{FF2B5EF4-FFF2-40B4-BE49-F238E27FC236}">
                <a16:creationId xmlns:a16="http://schemas.microsoft.com/office/drawing/2014/main" id="{B2AAF474-258D-4DFC-A3A5-D2F162F72C57}"/>
              </a:ext>
            </a:extLst>
          </p:cNvPr>
          <p:cNvSpPr>
            <a:spLocks noChangeAspect="1"/>
          </p:cNvSpPr>
          <p:nvPr/>
        </p:nvSpPr>
        <p:spPr>
          <a:xfrm>
            <a:off x="5679708" y="3556780"/>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9525"/>
            <a:r>
              <a:rPr lang="en-US" b="1" dirty="0">
                <a:latin typeface="Archer" charset="0"/>
                <a:ea typeface="Archer" charset="0"/>
                <a:cs typeface="Archer" charset="0"/>
              </a:rPr>
              <a:t>         Feasibility</a:t>
            </a:r>
          </a:p>
        </p:txBody>
      </p:sp>
      <p:sp>
        <p:nvSpPr>
          <p:cNvPr id="12" name="Freeform 14">
            <a:extLst>
              <a:ext uri="{FF2B5EF4-FFF2-40B4-BE49-F238E27FC236}">
                <a16:creationId xmlns:a16="http://schemas.microsoft.com/office/drawing/2014/main" id="{3B73B5A7-2BA5-479E-B605-3B28B4E35396}"/>
              </a:ext>
            </a:extLst>
          </p:cNvPr>
          <p:cNvSpPr>
            <a:spLocks noChangeAspect="1"/>
          </p:cNvSpPr>
          <p:nvPr/>
        </p:nvSpPr>
        <p:spPr>
          <a:xfrm>
            <a:off x="5482907" y="3856769"/>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rgbClr val="FF9B45"/>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3" name="Slide Number Placeholder 1">
            <a:extLst>
              <a:ext uri="{FF2B5EF4-FFF2-40B4-BE49-F238E27FC236}">
                <a16:creationId xmlns:a16="http://schemas.microsoft.com/office/drawing/2014/main" id="{2FF2F244-E3EC-441E-8AD3-1A520788E3EA}"/>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6</a:t>
            </a:fld>
            <a:endParaRPr lang="en-US" sz="1000" dirty="0">
              <a:solidFill>
                <a:srgbClr val="ADAFBB"/>
              </a:solidFill>
            </a:endParaRPr>
          </a:p>
        </p:txBody>
      </p:sp>
    </p:spTree>
    <p:extLst>
      <p:ext uri="{BB962C8B-B14F-4D97-AF65-F5344CB8AC3E}">
        <p14:creationId xmlns:p14="http://schemas.microsoft.com/office/powerpoint/2010/main" val="392820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US" sz="2400" dirty="0"/>
              <a:t>If the answer is “high” or “very high” to the 3 questions, then it means that acquiring company Y is a good strategic initiative</a:t>
            </a:r>
          </a:p>
        </p:txBody>
      </p:sp>
      <p:sp>
        <p:nvSpPr>
          <p:cNvPr id="13" name="Rounded Rectangle 18">
            <a:extLst>
              <a:ext uri="{FF2B5EF4-FFF2-40B4-BE49-F238E27FC236}">
                <a16:creationId xmlns:a16="http://schemas.microsoft.com/office/drawing/2014/main" id="{47621BF3-D9C4-44A1-B211-35979B848451}"/>
              </a:ext>
            </a:extLst>
          </p:cNvPr>
          <p:cNvSpPr/>
          <p:nvPr/>
        </p:nvSpPr>
        <p:spPr>
          <a:xfrm>
            <a:off x="4822424" y="5990774"/>
            <a:ext cx="1764411" cy="282749"/>
          </a:xfrm>
          <a:prstGeom prst="roundRect">
            <a:avLst>
              <a:gd name="adj" fmla="val 0"/>
            </a:avLst>
          </a:prstGeom>
          <a:noFill/>
          <a:ln>
            <a:noFill/>
          </a:ln>
        </p:spPr>
        <p:txBody>
          <a:bodyPr wrap="square" lIns="22542" tIns="0" rIns="22542" bIns="0" rtlCol="0" anchor="ctr">
            <a:noAutofit/>
          </a:bodyPr>
          <a:lstStyle/>
          <a:p>
            <a:pPr marL="9525" algn="ctr"/>
            <a:r>
              <a:rPr lang="en-GB" b="1" spc="22" dirty="0">
                <a:solidFill>
                  <a:srgbClr val="002060"/>
                </a:solidFill>
                <a:latin typeface="Archer" charset="0"/>
                <a:ea typeface="Archer" charset="0"/>
                <a:cs typeface="Archer" charset="0"/>
              </a:rPr>
              <a:t>Sweet spot</a:t>
            </a:r>
          </a:p>
        </p:txBody>
      </p:sp>
      <p:sp>
        <p:nvSpPr>
          <p:cNvPr id="6" name="Freeform 8">
            <a:extLst>
              <a:ext uri="{FF2B5EF4-FFF2-40B4-BE49-F238E27FC236}">
                <a16:creationId xmlns:a16="http://schemas.microsoft.com/office/drawing/2014/main" id="{8988761D-50CE-4D2E-AB02-7A74EFBC30B5}"/>
              </a:ext>
            </a:extLst>
          </p:cNvPr>
          <p:cNvSpPr>
            <a:spLocks noChangeAspect="1"/>
          </p:cNvSpPr>
          <p:nvPr/>
        </p:nvSpPr>
        <p:spPr>
          <a:xfrm>
            <a:off x="4704988" y="3522375"/>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7" name="Freeform 9">
            <a:extLst>
              <a:ext uri="{FF2B5EF4-FFF2-40B4-BE49-F238E27FC236}">
                <a16:creationId xmlns:a16="http://schemas.microsoft.com/office/drawing/2014/main" id="{1A51FD13-B3C7-42EC-8166-644D066769F1}"/>
              </a:ext>
            </a:extLst>
          </p:cNvPr>
          <p:cNvSpPr>
            <a:spLocks noChangeAspect="1"/>
          </p:cNvSpPr>
          <p:nvPr/>
        </p:nvSpPr>
        <p:spPr>
          <a:xfrm>
            <a:off x="5691819" y="3537054"/>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8" name="Freeform 10">
            <a:extLst>
              <a:ext uri="{FF2B5EF4-FFF2-40B4-BE49-F238E27FC236}">
                <a16:creationId xmlns:a16="http://schemas.microsoft.com/office/drawing/2014/main" id="{3A91848B-290C-4C69-A598-36F8400B8200}"/>
              </a:ext>
            </a:extLst>
          </p:cNvPr>
          <p:cNvSpPr>
            <a:spLocks noChangeAspect="1"/>
          </p:cNvSpPr>
          <p:nvPr/>
        </p:nvSpPr>
        <p:spPr>
          <a:xfrm>
            <a:off x="5393131" y="4160148"/>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9" name="Freeform 11">
            <a:extLst>
              <a:ext uri="{FF2B5EF4-FFF2-40B4-BE49-F238E27FC236}">
                <a16:creationId xmlns:a16="http://schemas.microsoft.com/office/drawing/2014/main" id="{B76A00F7-9524-46A0-B823-A7C9C05C7477}"/>
              </a:ext>
            </a:extLst>
          </p:cNvPr>
          <p:cNvSpPr>
            <a:spLocks noChangeAspect="1"/>
          </p:cNvSpPr>
          <p:nvPr/>
        </p:nvSpPr>
        <p:spPr>
          <a:xfrm>
            <a:off x="4610000" y="2029489"/>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a:latin typeface="Archer" charset="0"/>
                <a:ea typeface="Archer" charset="0"/>
                <a:cs typeface="Archer" charset="0"/>
              </a:rPr>
              <a:t>Financial Benefit</a:t>
            </a:r>
          </a:p>
        </p:txBody>
      </p:sp>
      <p:sp>
        <p:nvSpPr>
          <p:cNvPr id="10" name="Freeform 12">
            <a:extLst>
              <a:ext uri="{FF2B5EF4-FFF2-40B4-BE49-F238E27FC236}">
                <a16:creationId xmlns:a16="http://schemas.microsoft.com/office/drawing/2014/main" id="{2ABA8B96-1EEE-4727-91A5-EB38D2FABD88}"/>
              </a:ext>
            </a:extLst>
          </p:cNvPr>
          <p:cNvSpPr>
            <a:spLocks noChangeAspect="1"/>
          </p:cNvSpPr>
          <p:nvPr/>
        </p:nvSpPr>
        <p:spPr>
          <a:xfrm>
            <a:off x="3857041" y="3543226"/>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lgn="ctr"/>
            <a:r>
              <a:rPr lang="en-US" b="1" dirty="0">
                <a:latin typeface="Archer" charset="0"/>
                <a:ea typeface="Archer" charset="0"/>
                <a:cs typeface="Archer" charset="0"/>
              </a:rPr>
              <a:t>  Strategic  </a:t>
            </a:r>
          </a:p>
          <a:p>
            <a:pPr marL="9525" algn="ctr"/>
            <a:r>
              <a:rPr lang="en-US" b="1" dirty="0">
                <a:latin typeface="Archer" charset="0"/>
                <a:ea typeface="Archer" charset="0"/>
                <a:cs typeface="Archer" charset="0"/>
              </a:rPr>
              <a:t>Benefit </a:t>
            </a:r>
          </a:p>
        </p:txBody>
      </p:sp>
      <p:sp>
        <p:nvSpPr>
          <p:cNvPr id="11" name="Freeform 13">
            <a:extLst>
              <a:ext uri="{FF2B5EF4-FFF2-40B4-BE49-F238E27FC236}">
                <a16:creationId xmlns:a16="http://schemas.microsoft.com/office/drawing/2014/main" id="{3DC22AB9-E770-44AD-A85E-9D2C1753FB94}"/>
              </a:ext>
            </a:extLst>
          </p:cNvPr>
          <p:cNvSpPr>
            <a:spLocks noChangeAspect="1"/>
          </p:cNvSpPr>
          <p:nvPr/>
        </p:nvSpPr>
        <p:spPr>
          <a:xfrm>
            <a:off x="5679708" y="3556780"/>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9525"/>
            <a:r>
              <a:rPr lang="en-US" b="1" dirty="0">
                <a:latin typeface="Archer" charset="0"/>
                <a:ea typeface="Archer" charset="0"/>
                <a:cs typeface="Archer" charset="0"/>
              </a:rPr>
              <a:t>         Feasibility</a:t>
            </a:r>
          </a:p>
        </p:txBody>
      </p:sp>
      <p:sp>
        <p:nvSpPr>
          <p:cNvPr id="12" name="Freeform 14">
            <a:extLst>
              <a:ext uri="{FF2B5EF4-FFF2-40B4-BE49-F238E27FC236}">
                <a16:creationId xmlns:a16="http://schemas.microsoft.com/office/drawing/2014/main" id="{380A5791-69E7-448A-AFCC-2FF5A45D3D22}"/>
              </a:ext>
            </a:extLst>
          </p:cNvPr>
          <p:cNvSpPr>
            <a:spLocks noChangeAspect="1"/>
          </p:cNvSpPr>
          <p:nvPr/>
        </p:nvSpPr>
        <p:spPr>
          <a:xfrm>
            <a:off x="5482907" y="3856769"/>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rgbClr val="FF9B45"/>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cxnSp>
        <p:nvCxnSpPr>
          <p:cNvPr id="14" name="Straight Arrow Connector 13">
            <a:extLst>
              <a:ext uri="{FF2B5EF4-FFF2-40B4-BE49-F238E27FC236}">
                <a16:creationId xmlns:a16="http://schemas.microsoft.com/office/drawing/2014/main" id="{5C2DA721-7B20-48AF-B602-2D9F683B9FCD}"/>
              </a:ext>
            </a:extLst>
          </p:cNvPr>
          <p:cNvCxnSpPr>
            <a:cxnSpLocks/>
          </p:cNvCxnSpPr>
          <p:nvPr/>
        </p:nvCxnSpPr>
        <p:spPr>
          <a:xfrm>
            <a:off x="5679708" y="4050323"/>
            <a:ext cx="24680" cy="1864479"/>
          </a:xfrm>
          <a:prstGeom prst="straightConnector1">
            <a:avLst/>
          </a:prstGeom>
          <a:ln w="28575" cap="rnd">
            <a:solidFill>
              <a:srgbClr val="FF9B45"/>
            </a:solidFill>
            <a:headEnd type="non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084CD69E-302A-4BD0-8201-1A3C1BC50363}"/>
              </a:ext>
            </a:extLst>
          </p:cNvPr>
          <p:cNvSpPr txBox="1"/>
          <p:nvPr/>
        </p:nvSpPr>
        <p:spPr>
          <a:xfrm>
            <a:off x="6928338" y="2537600"/>
            <a:ext cx="4278924" cy="307777"/>
          </a:xfrm>
          <a:prstGeom prst="rect">
            <a:avLst/>
          </a:prstGeom>
          <a:noFill/>
        </p:spPr>
        <p:txBody>
          <a:bodyPr wrap="square" rtlCol="0">
            <a:spAutoFit/>
          </a:bodyPr>
          <a:lstStyle/>
          <a:p>
            <a:r>
              <a:rPr lang="en-US" sz="1400" b="1" dirty="0"/>
              <a:t>What would be the financial benefit of the deal?</a:t>
            </a:r>
            <a:endParaRPr lang="en-US" b="1" dirty="0"/>
          </a:p>
        </p:txBody>
      </p:sp>
      <p:sp>
        <p:nvSpPr>
          <p:cNvPr id="32" name="TextBox 31">
            <a:extLst>
              <a:ext uri="{FF2B5EF4-FFF2-40B4-BE49-F238E27FC236}">
                <a16:creationId xmlns:a16="http://schemas.microsoft.com/office/drawing/2014/main" id="{C9324A3D-4E54-4A19-AC94-535F02211D2A}"/>
              </a:ext>
            </a:extLst>
          </p:cNvPr>
          <p:cNvSpPr txBox="1"/>
          <p:nvPr/>
        </p:nvSpPr>
        <p:spPr>
          <a:xfrm>
            <a:off x="7728873" y="4468783"/>
            <a:ext cx="3897912" cy="307777"/>
          </a:xfrm>
          <a:prstGeom prst="rect">
            <a:avLst/>
          </a:prstGeom>
          <a:noFill/>
        </p:spPr>
        <p:txBody>
          <a:bodyPr wrap="square" rtlCol="0">
            <a:spAutoFit/>
          </a:bodyPr>
          <a:lstStyle/>
          <a:p>
            <a:r>
              <a:rPr lang="en-US" sz="1400" b="1" dirty="0"/>
              <a:t>What would be the feasibility of the deal?</a:t>
            </a:r>
            <a:endParaRPr lang="en-US" b="1" dirty="0"/>
          </a:p>
        </p:txBody>
      </p:sp>
      <p:sp>
        <p:nvSpPr>
          <p:cNvPr id="34" name="TextBox 33">
            <a:extLst>
              <a:ext uri="{FF2B5EF4-FFF2-40B4-BE49-F238E27FC236}">
                <a16:creationId xmlns:a16="http://schemas.microsoft.com/office/drawing/2014/main" id="{D4593BE3-D9C7-480A-9116-63DCA8212CF2}"/>
              </a:ext>
            </a:extLst>
          </p:cNvPr>
          <p:cNvSpPr txBox="1"/>
          <p:nvPr/>
        </p:nvSpPr>
        <p:spPr>
          <a:xfrm>
            <a:off x="754842" y="4468783"/>
            <a:ext cx="3027849" cy="523220"/>
          </a:xfrm>
          <a:prstGeom prst="rect">
            <a:avLst/>
          </a:prstGeom>
          <a:noFill/>
        </p:spPr>
        <p:txBody>
          <a:bodyPr wrap="square" rtlCol="0">
            <a:spAutoFit/>
          </a:bodyPr>
          <a:lstStyle/>
          <a:p>
            <a:r>
              <a:rPr lang="en-US" sz="1400" b="1" dirty="0"/>
              <a:t>What would be the strategic benefit of the deal?</a:t>
            </a:r>
          </a:p>
        </p:txBody>
      </p:sp>
      <p:sp>
        <p:nvSpPr>
          <p:cNvPr id="15" name="Slide Number Placeholder 1">
            <a:extLst>
              <a:ext uri="{FF2B5EF4-FFF2-40B4-BE49-F238E27FC236}">
                <a16:creationId xmlns:a16="http://schemas.microsoft.com/office/drawing/2014/main" id="{F01AEDBE-C489-44D9-9CF6-8273D58ED7C0}"/>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7</a:t>
            </a:fld>
            <a:endParaRPr lang="en-US" sz="1000" dirty="0">
              <a:solidFill>
                <a:srgbClr val="ADAFBB"/>
              </a:solidFill>
            </a:endParaRPr>
          </a:p>
        </p:txBody>
      </p:sp>
    </p:spTree>
    <p:extLst>
      <p:ext uri="{BB962C8B-B14F-4D97-AF65-F5344CB8AC3E}">
        <p14:creationId xmlns:p14="http://schemas.microsoft.com/office/powerpoint/2010/main" val="186659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US" sz="2400" dirty="0"/>
              <a:t>Let’s </a:t>
            </a:r>
            <a:r>
              <a:rPr lang="en-US" dirty="0"/>
              <a:t>start </a:t>
            </a:r>
            <a:r>
              <a:rPr lang="en-US"/>
              <a:t>by </a:t>
            </a:r>
            <a:r>
              <a:rPr lang="en-US" sz="2400"/>
              <a:t>assessing the </a:t>
            </a:r>
            <a:r>
              <a:rPr lang="en-US" sz="2400" dirty="0"/>
              <a:t>strategic benefit of the deal</a:t>
            </a:r>
          </a:p>
        </p:txBody>
      </p:sp>
      <p:sp>
        <p:nvSpPr>
          <p:cNvPr id="16" name="TextBox 15">
            <a:extLst>
              <a:ext uri="{FF2B5EF4-FFF2-40B4-BE49-F238E27FC236}">
                <a16:creationId xmlns:a16="http://schemas.microsoft.com/office/drawing/2014/main" id="{084CD69E-302A-4BD0-8201-1A3C1BC50363}"/>
              </a:ext>
            </a:extLst>
          </p:cNvPr>
          <p:cNvSpPr txBox="1"/>
          <p:nvPr/>
        </p:nvSpPr>
        <p:spPr>
          <a:xfrm>
            <a:off x="6928338" y="2537600"/>
            <a:ext cx="4278924" cy="307777"/>
          </a:xfrm>
          <a:prstGeom prst="rect">
            <a:avLst/>
          </a:prstGeom>
          <a:noFill/>
        </p:spPr>
        <p:txBody>
          <a:bodyPr wrap="square" rtlCol="0">
            <a:spAutoFit/>
          </a:bodyPr>
          <a:lstStyle/>
          <a:p>
            <a:r>
              <a:rPr lang="en-US" sz="1400" b="1" dirty="0"/>
              <a:t>What would be the financial benefit of the deal?</a:t>
            </a:r>
            <a:endParaRPr lang="en-US" b="1" dirty="0"/>
          </a:p>
        </p:txBody>
      </p:sp>
      <p:sp>
        <p:nvSpPr>
          <p:cNvPr id="32" name="TextBox 31">
            <a:extLst>
              <a:ext uri="{FF2B5EF4-FFF2-40B4-BE49-F238E27FC236}">
                <a16:creationId xmlns:a16="http://schemas.microsoft.com/office/drawing/2014/main" id="{C9324A3D-4E54-4A19-AC94-535F02211D2A}"/>
              </a:ext>
            </a:extLst>
          </p:cNvPr>
          <p:cNvSpPr txBox="1"/>
          <p:nvPr/>
        </p:nvSpPr>
        <p:spPr>
          <a:xfrm>
            <a:off x="7728873" y="4468783"/>
            <a:ext cx="3897912" cy="307777"/>
          </a:xfrm>
          <a:prstGeom prst="rect">
            <a:avLst/>
          </a:prstGeom>
          <a:noFill/>
        </p:spPr>
        <p:txBody>
          <a:bodyPr wrap="square" rtlCol="0">
            <a:spAutoFit/>
          </a:bodyPr>
          <a:lstStyle/>
          <a:p>
            <a:r>
              <a:rPr lang="en-US" sz="1400" b="1" dirty="0"/>
              <a:t>What would be the feasibility of the deal?</a:t>
            </a:r>
            <a:endParaRPr lang="en-US" b="1" dirty="0"/>
          </a:p>
        </p:txBody>
      </p:sp>
      <p:sp>
        <p:nvSpPr>
          <p:cNvPr id="34" name="TextBox 33">
            <a:extLst>
              <a:ext uri="{FF2B5EF4-FFF2-40B4-BE49-F238E27FC236}">
                <a16:creationId xmlns:a16="http://schemas.microsoft.com/office/drawing/2014/main" id="{D4593BE3-D9C7-480A-9116-63DCA8212CF2}"/>
              </a:ext>
            </a:extLst>
          </p:cNvPr>
          <p:cNvSpPr txBox="1"/>
          <p:nvPr/>
        </p:nvSpPr>
        <p:spPr>
          <a:xfrm>
            <a:off x="1111895" y="4468783"/>
            <a:ext cx="3027849" cy="523220"/>
          </a:xfrm>
          <a:prstGeom prst="rect">
            <a:avLst/>
          </a:prstGeom>
          <a:noFill/>
        </p:spPr>
        <p:txBody>
          <a:bodyPr wrap="square" rtlCol="0">
            <a:spAutoFit/>
          </a:bodyPr>
          <a:lstStyle/>
          <a:p>
            <a:r>
              <a:rPr lang="en-US" sz="1400" b="1" dirty="0"/>
              <a:t>What would be the strategic benefit of the deal?</a:t>
            </a:r>
          </a:p>
        </p:txBody>
      </p:sp>
      <p:sp>
        <p:nvSpPr>
          <p:cNvPr id="15" name="Slide Number Placeholder 1">
            <a:extLst>
              <a:ext uri="{FF2B5EF4-FFF2-40B4-BE49-F238E27FC236}">
                <a16:creationId xmlns:a16="http://schemas.microsoft.com/office/drawing/2014/main" id="{8E810C31-C976-4234-88C5-DCF0F0D4B6B4}"/>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14" name="Freeform 8">
            <a:extLst>
              <a:ext uri="{FF2B5EF4-FFF2-40B4-BE49-F238E27FC236}">
                <a16:creationId xmlns:a16="http://schemas.microsoft.com/office/drawing/2014/main" id="{B14902F0-9BB6-4F0C-9761-299838187B9D}"/>
              </a:ext>
            </a:extLst>
          </p:cNvPr>
          <p:cNvSpPr>
            <a:spLocks noChangeAspect="1"/>
          </p:cNvSpPr>
          <p:nvPr/>
        </p:nvSpPr>
        <p:spPr>
          <a:xfrm>
            <a:off x="4704988" y="3522375"/>
            <a:ext cx="986831" cy="638898"/>
          </a:xfrm>
          <a:custGeom>
            <a:avLst/>
            <a:gdLst>
              <a:gd name="connsiteX0" fmla="*/ 162713 w 763812"/>
              <a:gd name="connsiteY0" fmla="*/ 0 h 494510"/>
              <a:gd name="connsiteX1" fmla="*/ 751478 w 763812"/>
              <a:gd name="connsiteY1" fmla="*/ 243874 h 494510"/>
              <a:gd name="connsiteX2" fmla="*/ 763812 w 763812"/>
              <a:gd name="connsiteY2" fmla="*/ 258823 h 494510"/>
              <a:gd name="connsiteX3" fmla="*/ 665100 w 763812"/>
              <a:gd name="connsiteY3" fmla="*/ 378465 h 494510"/>
              <a:gd name="connsiteX4" fmla="*/ 602113 w 763812"/>
              <a:gd name="connsiteY4" fmla="*/ 494510 h 494510"/>
              <a:gd name="connsiteX5" fmla="*/ 591313 w 763812"/>
              <a:gd name="connsiteY5" fmla="*/ 492862 h 494510"/>
              <a:gd name="connsiteX6" fmla="*/ 68682 w 763812"/>
              <a:gd name="connsiteY6" fmla="*/ 142675 h 494510"/>
              <a:gd name="connsiteX7" fmla="*/ 0 w 763812"/>
              <a:gd name="connsiteY7" fmla="*/ 16139 h 494510"/>
              <a:gd name="connsiteX8" fmla="*/ 77580 w 763812"/>
              <a:gd name="connsiteY8" fmla="*/ 4299 h 494510"/>
              <a:gd name="connsiteX9" fmla="*/ 162713 w 763812"/>
              <a:gd name="connsiteY9" fmla="*/ 0 h 494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63812" h="494510">
                <a:moveTo>
                  <a:pt x="162713" y="0"/>
                </a:moveTo>
                <a:cubicBezTo>
                  <a:pt x="392640" y="0"/>
                  <a:pt x="600800" y="93196"/>
                  <a:pt x="751478" y="243874"/>
                </a:cubicBezTo>
                <a:lnTo>
                  <a:pt x="763812" y="258823"/>
                </a:lnTo>
                <a:lnTo>
                  <a:pt x="665100" y="378465"/>
                </a:lnTo>
                <a:lnTo>
                  <a:pt x="602113" y="494510"/>
                </a:lnTo>
                <a:lnTo>
                  <a:pt x="591313" y="492862"/>
                </a:lnTo>
                <a:cubicBezTo>
                  <a:pt x="374502" y="448496"/>
                  <a:pt x="188387" y="319862"/>
                  <a:pt x="68682" y="142675"/>
                </a:cubicBezTo>
                <a:lnTo>
                  <a:pt x="0" y="16139"/>
                </a:lnTo>
                <a:lnTo>
                  <a:pt x="77580" y="4299"/>
                </a:lnTo>
                <a:cubicBezTo>
                  <a:pt x="105572" y="1456"/>
                  <a:pt x="133972" y="0"/>
                  <a:pt x="162713" y="0"/>
                </a:cubicBez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17" name="Freeform 9">
            <a:extLst>
              <a:ext uri="{FF2B5EF4-FFF2-40B4-BE49-F238E27FC236}">
                <a16:creationId xmlns:a16="http://schemas.microsoft.com/office/drawing/2014/main" id="{5DF4A358-9D1F-446D-A5D0-102C6FFDC832}"/>
              </a:ext>
            </a:extLst>
          </p:cNvPr>
          <p:cNvSpPr>
            <a:spLocks noChangeAspect="1"/>
          </p:cNvSpPr>
          <p:nvPr/>
        </p:nvSpPr>
        <p:spPr>
          <a:xfrm>
            <a:off x="5691819" y="3537054"/>
            <a:ext cx="967348" cy="623093"/>
          </a:xfrm>
          <a:custGeom>
            <a:avLst/>
            <a:gdLst>
              <a:gd name="connsiteX0" fmla="*/ 591725 w 748732"/>
              <a:gd name="connsiteY0" fmla="*/ 0 h 482277"/>
              <a:gd name="connsiteX1" fmla="*/ 676858 w 748732"/>
              <a:gd name="connsiteY1" fmla="*/ 4299 h 482277"/>
              <a:gd name="connsiteX2" fmla="*/ 748732 w 748732"/>
              <a:gd name="connsiteY2" fmla="*/ 15268 h 482277"/>
              <a:gd name="connsiteX3" fmla="*/ 685744 w 748732"/>
              <a:gd name="connsiteY3" fmla="*/ 131313 h 482277"/>
              <a:gd name="connsiteX4" fmla="*/ 163113 w 748732"/>
              <a:gd name="connsiteY4" fmla="*/ 481500 h 482277"/>
              <a:gd name="connsiteX5" fmla="*/ 158020 w 748732"/>
              <a:gd name="connsiteY5" fmla="*/ 482277 h 482277"/>
              <a:gd name="connsiteX6" fmla="*/ 89338 w 748732"/>
              <a:gd name="connsiteY6" fmla="*/ 355741 h 482277"/>
              <a:gd name="connsiteX7" fmla="*/ 0 w 748732"/>
              <a:gd name="connsiteY7" fmla="*/ 247461 h 482277"/>
              <a:gd name="connsiteX8" fmla="*/ 2960 w 748732"/>
              <a:gd name="connsiteY8" fmla="*/ 243874 h 482277"/>
              <a:gd name="connsiteX9" fmla="*/ 591725 w 748732"/>
              <a:gd name="connsiteY9" fmla="*/ 0 h 482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8732" h="482277">
                <a:moveTo>
                  <a:pt x="591725" y="0"/>
                </a:moveTo>
                <a:cubicBezTo>
                  <a:pt x="620466" y="0"/>
                  <a:pt x="648867" y="1456"/>
                  <a:pt x="676858" y="4299"/>
                </a:cubicBezTo>
                <a:lnTo>
                  <a:pt x="748732" y="15268"/>
                </a:lnTo>
                <a:lnTo>
                  <a:pt x="685744" y="131313"/>
                </a:lnTo>
                <a:cubicBezTo>
                  <a:pt x="566040" y="308500"/>
                  <a:pt x="379924" y="437134"/>
                  <a:pt x="163113" y="481500"/>
                </a:cubicBezTo>
                <a:lnTo>
                  <a:pt x="158020" y="482277"/>
                </a:lnTo>
                <a:lnTo>
                  <a:pt x="89338" y="355741"/>
                </a:lnTo>
                <a:lnTo>
                  <a:pt x="0" y="247461"/>
                </a:lnTo>
                <a:lnTo>
                  <a:pt x="2960" y="243874"/>
                </a:lnTo>
                <a:cubicBezTo>
                  <a:pt x="153638" y="93196"/>
                  <a:pt x="361798" y="0"/>
                  <a:pt x="591725" y="0"/>
                </a:cubicBezTo>
                <a:close/>
              </a:path>
            </a:pathLst>
          </a:custGeom>
          <a:solidFill>
            <a:schemeClr val="bg1">
              <a:lumMod val="75000"/>
            </a:schemeClr>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25" name="Freeform 10">
            <a:extLst>
              <a:ext uri="{FF2B5EF4-FFF2-40B4-BE49-F238E27FC236}">
                <a16:creationId xmlns:a16="http://schemas.microsoft.com/office/drawing/2014/main" id="{A976B350-5347-4884-AC96-EB42CBE60B14}"/>
              </a:ext>
            </a:extLst>
          </p:cNvPr>
          <p:cNvSpPr>
            <a:spLocks noChangeAspect="1"/>
          </p:cNvSpPr>
          <p:nvPr/>
        </p:nvSpPr>
        <p:spPr>
          <a:xfrm>
            <a:off x="5393131" y="4160148"/>
            <a:ext cx="610402" cy="1194022"/>
          </a:xfrm>
          <a:custGeom>
            <a:avLst/>
            <a:gdLst>
              <a:gd name="connsiteX0" fmla="*/ 398934 w 472454"/>
              <a:gd name="connsiteY0" fmla="*/ 0 h 924178"/>
              <a:gd name="connsiteX1" fmla="*/ 407021 w 472454"/>
              <a:gd name="connsiteY1" fmla="*/ 14899 h 924178"/>
              <a:gd name="connsiteX2" fmla="*/ 472454 w 472454"/>
              <a:gd name="connsiteY2" fmla="*/ 339000 h 924178"/>
              <a:gd name="connsiteX3" fmla="*/ 330252 w 472454"/>
              <a:gd name="connsiteY3" fmla="*/ 804536 h 924178"/>
              <a:gd name="connsiteX4" fmla="*/ 231540 w 472454"/>
              <a:gd name="connsiteY4" fmla="*/ 924178 h 924178"/>
              <a:gd name="connsiteX5" fmla="*/ 142202 w 472454"/>
              <a:gd name="connsiteY5" fmla="*/ 815898 h 924178"/>
              <a:gd name="connsiteX6" fmla="*/ 0 w 472454"/>
              <a:gd name="connsiteY6" fmla="*/ 350362 h 924178"/>
              <a:gd name="connsiteX7" fmla="*/ 65433 w 472454"/>
              <a:gd name="connsiteY7" fmla="*/ 26261 h 924178"/>
              <a:gd name="connsiteX8" fmla="*/ 79215 w 472454"/>
              <a:gd name="connsiteY8" fmla="*/ 871 h 924178"/>
              <a:gd name="connsiteX9" fmla="*/ 151088 w 472454"/>
              <a:gd name="connsiteY9" fmla="*/ 11840 h 924178"/>
              <a:gd name="connsiteX10" fmla="*/ 236221 w 472454"/>
              <a:gd name="connsiteY10" fmla="*/ 16139 h 924178"/>
              <a:gd name="connsiteX11" fmla="*/ 321354 w 472454"/>
              <a:gd name="connsiteY11" fmla="*/ 11840 h 924178"/>
              <a:gd name="connsiteX12" fmla="*/ 398934 w 472454"/>
              <a:gd name="connsiteY12" fmla="*/ 0 h 92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2454" h="924178">
                <a:moveTo>
                  <a:pt x="398934" y="0"/>
                </a:moveTo>
                <a:lnTo>
                  <a:pt x="407021" y="14899"/>
                </a:lnTo>
                <a:cubicBezTo>
                  <a:pt x="449155" y="114515"/>
                  <a:pt x="472454" y="224037"/>
                  <a:pt x="472454" y="339000"/>
                </a:cubicBezTo>
                <a:cubicBezTo>
                  <a:pt x="472454" y="511445"/>
                  <a:pt x="420031" y="671647"/>
                  <a:pt x="330252" y="804536"/>
                </a:cubicBezTo>
                <a:lnTo>
                  <a:pt x="231540" y="924178"/>
                </a:lnTo>
                <a:lnTo>
                  <a:pt x="142202" y="815898"/>
                </a:lnTo>
                <a:cubicBezTo>
                  <a:pt x="52423" y="683009"/>
                  <a:pt x="0" y="522807"/>
                  <a:pt x="0" y="350362"/>
                </a:cubicBezTo>
                <a:cubicBezTo>
                  <a:pt x="0" y="235399"/>
                  <a:pt x="23299" y="125877"/>
                  <a:pt x="65433" y="26261"/>
                </a:cubicBezTo>
                <a:lnTo>
                  <a:pt x="79215" y="871"/>
                </a:lnTo>
                <a:lnTo>
                  <a:pt x="151088" y="11840"/>
                </a:lnTo>
                <a:cubicBezTo>
                  <a:pt x="179080" y="14683"/>
                  <a:pt x="207480" y="16139"/>
                  <a:pt x="236221" y="16139"/>
                </a:cubicBezTo>
                <a:cubicBezTo>
                  <a:pt x="264962" y="16139"/>
                  <a:pt x="293363" y="14683"/>
                  <a:pt x="321354" y="11840"/>
                </a:cubicBezTo>
                <a:lnTo>
                  <a:pt x="398934" y="0"/>
                </a:lnTo>
                <a:close/>
              </a:path>
            </a:pathLst>
          </a:custGeom>
          <a:solidFill>
            <a:schemeClr val="tx2"/>
          </a:solidFill>
          <a:ln w="76200">
            <a:solidFill>
              <a:schemeClr val="bg1">
                <a:lumMod val="95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
        <p:nvSpPr>
          <p:cNvPr id="26" name="Freeform 11">
            <a:extLst>
              <a:ext uri="{FF2B5EF4-FFF2-40B4-BE49-F238E27FC236}">
                <a16:creationId xmlns:a16="http://schemas.microsoft.com/office/drawing/2014/main" id="{63C8C954-8E4F-40D0-840D-407801A9D923}"/>
              </a:ext>
            </a:extLst>
          </p:cNvPr>
          <p:cNvSpPr>
            <a:spLocks noChangeAspect="1"/>
          </p:cNvSpPr>
          <p:nvPr/>
        </p:nvSpPr>
        <p:spPr>
          <a:xfrm>
            <a:off x="4610000" y="2029489"/>
            <a:ext cx="2151509" cy="1827280"/>
          </a:xfrm>
          <a:custGeom>
            <a:avLst/>
            <a:gdLst>
              <a:gd name="connsiteX0" fmla="*/ 832639 w 1665278"/>
              <a:gd name="connsiteY0" fmla="*/ 0 h 1414323"/>
              <a:gd name="connsiteX1" fmla="*/ 1665278 w 1665278"/>
              <a:gd name="connsiteY1" fmla="*/ 832639 h 1414323"/>
              <a:gd name="connsiteX2" fmla="*/ 1599845 w 1665278"/>
              <a:gd name="connsiteY2" fmla="*/ 1156740 h 1414323"/>
              <a:gd name="connsiteX3" fmla="*/ 1586064 w 1665278"/>
              <a:gd name="connsiteY3" fmla="*/ 1182130 h 1414323"/>
              <a:gd name="connsiteX4" fmla="*/ 1514190 w 1665278"/>
              <a:gd name="connsiteY4" fmla="*/ 1171161 h 1414323"/>
              <a:gd name="connsiteX5" fmla="*/ 1429057 w 1665278"/>
              <a:gd name="connsiteY5" fmla="*/ 1166862 h 1414323"/>
              <a:gd name="connsiteX6" fmla="*/ 840292 w 1665278"/>
              <a:gd name="connsiteY6" fmla="*/ 1410736 h 1414323"/>
              <a:gd name="connsiteX7" fmla="*/ 837332 w 1665278"/>
              <a:gd name="connsiteY7" fmla="*/ 1414323 h 1414323"/>
              <a:gd name="connsiteX8" fmla="*/ 824998 w 1665278"/>
              <a:gd name="connsiteY8" fmla="*/ 1399374 h 1414323"/>
              <a:gd name="connsiteX9" fmla="*/ 236233 w 1665278"/>
              <a:gd name="connsiteY9" fmla="*/ 1155500 h 1414323"/>
              <a:gd name="connsiteX10" fmla="*/ 151100 w 1665278"/>
              <a:gd name="connsiteY10" fmla="*/ 1159799 h 1414323"/>
              <a:gd name="connsiteX11" fmla="*/ 73520 w 1665278"/>
              <a:gd name="connsiteY11" fmla="*/ 1171639 h 1414323"/>
              <a:gd name="connsiteX12" fmla="*/ 65433 w 1665278"/>
              <a:gd name="connsiteY12" fmla="*/ 1156740 h 1414323"/>
              <a:gd name="connsiteX13" fmla="*/ 0 w 1665278"/>
              <a:gd name="connsiteY13" fmla="*/ 832639 h 1414323"/>
              <a:gd name="connsiteX14" fmla="*/ 832639 w 1665278"/>
              <a:gd name="connsiteY14" fmla="*/ 0 h 141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65278" h="1414323">
                <a:moveTo>
                  <a:pt x="832639" y="0"/>
                </a:moveTo>
                <a:cubicBezTo>
                  <a:pt x="1292493" y="0"/>
                  <a:pt x="1665278" y="372785"/>
                  <a:pt x="1665278" y="832639"/>
                </a:cubicBezTo>
                <a:cubicBezTo>
                  <a:pt x="1665278" y="947602"/>
                  <a:pt x="1641979" y="1057124"/>
                  <a:pt x="1599845" y="1156740"/>
                </a:cubicBezTo>
                <a:lnTo>
                  <a:pt x="1586064" y="1182130"/>
                </a:lnTo>
                <a:lnTo>
                  <a:pt x="1514190" y="1171161"/>
                </a:lnTo>
                <a:cubicBezTo>
                  <a:pt x="1486199" y="1168318"/>
                  <a:pt x="1457798" y="1166862"/>
                  <a:pt x="1429057" y="1166862"/>
                </a:cubicBezTo>
                <a:cubicBezTo>
                  <a:pt x="1199130" y="1166862"/>
                  <a:pt x="990970" y="1260058"/>
                  <a:pt x="840292" y="1410736"/>
                </a:cubicBezTo>
                <a:lnTo>
                  <a:pt x="837332" y="1414323"/>
                </a:lnTo>
                <a:lnTo>
                  <a:pt x="824998" y="1399374"/>
                </a:lnTo>
                <a:cubicBezTo>
                  <a:pt x="674320" y="1248696"/>
                  <a:pt x="466160" y="1155500"/>
                  <a:pt x="236233" y="1155500"/>
                </a:cubicBezTo>
                <a:cubicBezTo>
                  <a:pt x="207492" y="1155500"/>
                  <a:pt x="179092" y="1156956"/>
                  <a:pt x="151100" y="1159799"/>
                </a:cubicBezTo>
                <a:lnTo>
                  <a:pt x="73520" y="1171639"/>
                </a:lnTo>
                <a:lnTo>
                  <a:pt x="65433" y="1156740"/>
                </a:lnTo>
                <a:cubicBezTo>
                  <a:pt x="23299" y="1057124"/>
                  <a:pt x="0" y="947602"/>
                  <a:pt x="0" y="832639"/>
                </a:cubicBezTo>
                <a:cubicBezTo>
                  <a:pt x="0" y="372785"/>
                  <a:pt x="372785" y="0"/>
                  <a:pt x="832639" y="0"/>
                </a:cubicBezTo>
                <a:close/>
              </a:path>
            </a:pathLst>
          </a:custGeom>
          <a:solidFill>
            <a:schemeClr val="bg1">
              <a:lumMod val="7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a:latin typeface="Archer" charset="0"/>
                <a:ea typeface="Archer" charset="0"/>
                <a:cs typeface="Archer" charset="0"/>
              </a:rPr>
              <a:t>Financial Benefit</a:t>
            </a:r>
          </a:p>
        </p:txBody>
      </p:sp>
      <p:sp>
        <p:nvSpPr>
          <p:cNvPr id="27" name="Freeform 12">
            <a:extLst>
              <a:ext uri="{FF2B5EF4-FFF2-40B4-BE49-F238E27FC236}">
                <a16:creationId xmlns:a16="http://schemas.microsoft.com/office/drawing/2014/main" id="{DBD5AA48-A24F-489C-AC5C-7C2157494FAF}"/>
              </a:ext>
            </a:extLst>
          </p:cNvPr>
          <p:cNvSpPr>
            <a:spLocks noChangeAspect="1"/>
          </p:cNvSpPr>
          <p:nvPr/>
        </p:nvSpPr>
        <p:spPr>
          <a:xfrm>
            <a:off x="3857041" y="3543226"/>
            <a:ext cx="1840253" cy="2130659"/>
          </a:xfrm>
          <a:custGeom>
            <a:avLst/>
            <a:gdLst>
              <a:gd name="connsiteX0" fmla="*/ 669926 w 1424364"/>
              <a:gd name="connsiteY0" fmla="*/ 0 h 1649139"/>
              <a:gd name="connsiteX1" fmla="*/ 738608 w 1424364"/>
              <a:gd name="connsiteY1" fmla="*/ 126536 h 1649139"/>
              <a:gd name="connsiteX2" fmla="*/ 1261239 w 1424364"/>
              <a:gd name="connsiteY2" fmla="*/ 476723 h 1649139"/>
              <a:gd name="connsiteX3" fmla="*/ 1272039 w 1424364"/>
              <a:gd name="connsiteY3" fmla="*/ 478371 h 1649139"/>
              <a:gd name="connsiteX4" fmla="*/ 1258257 w 1424364"/>
              <a:gd name="connsiteY4" fmla="*/ 503761 h 1649139"/>
              <a:gd name="connsiteX5" fmla="*/ 1192824 w 1424364"/>
              <a:gd name="connsiteY5" fmla="*/ 827862 h 1649139"/>
              <a:gd name="connsiteX6" fmla="*/ 1335026 w 1424364"/>
              <a:gd name="connsiteY6" fmla="*/ 1293398 h 1649139"/>
              <a:gd name="connsiteX7" fmla="*/ 1424364 w 1424364"/>
              <a:gd name="connsiteY7" fmla="*/ 1401678 h 1649139"/>
              <a:gd name="connsiteX8" fmla="*/ 1421404 w 1424364"/>
              <a:gd name="connsiteY8" fmla="*/ 1405265 h 1649139"/>
              <a:gd name="connsiteX9" fmla="*/ 832639 w 1424364"/>
              <a:gd name="connsiteY9" fmla="*/ 1649139 h 1649139"/>
              <a:gd name="connsiteX10" fmla="*/ 0 w 1424364"/>
              <a:gd name="connsiteY10" fmla="*/ 816500 h 1649139"/>
              <a:gd name="connsiteX11" fmla="*/ 664833 w 1424364"/>
              <a:gd name="connsiteY11" fmla="*/ 777 h 1649139"/>
              <a:gd name="connsiteX12" fmla="*/ 669926 w 1424364"/>
              <a:gd name="connsiteY12" fmla="*/ 0 h 1649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4364" h="1649139">
                <a:moveTo>
                  <a:pt x="669926" y="0"/>
                </a:moveTo>
                <a:lnTo>
                  <a:pt x="738608" y="126536"/>
                </a:lnTo>
                <a:cubicBezTo>
                  <a:pt x="858313" y="303723"/>
                  <a:pt x="1044428" y="432357"/>
                  <a:pt x="1261239" y="476723"/>
                </a:cubicBezTo>
                <a:lnTo>
                  <a:pt x="1272039" y="478371"/>
                </a:lnTo>
                <a:lnTo>
                  <a:pt x="1258257" y="503761"/>
                </a:lnTo>
                <a:cubicBezTo>
                  <a:pt x="1216123" y="603377"/>
                  <a:pt x="1192824" y="712899"/>
                  <a:pt x="1192824" y="827862"/>
                </a:cubicBezTo>
                <a:cubicBezTo>
                  <a:pt x="1192824" y="1000307"/>
                  <a:pt x="1245247" y="1160509"/>
                  <a:pt x="1335026" y="1293398"/>
                </a:cubicBezTo>
                <a:lnTo>
                  <a:pt x="1424364" y="1401678"/>
                </a:lnTo>
                <a:lnTo>
                  <a:pt x="1421404" y="1405265"/>
                </a:lnTo>
                <a:cubicBezTo>
                  <a:pt x="1270726" y="1555943"/>
                  <a:pt x="1062566" y="1649139"/>
                  <a:pt x="832639" y="1649139"/>
                </a:cubicBezTo>
                <a:cubicBezTo>
                  <a:pt x="372785" y="1649139"/>
                  <a:pt x="0" y="1276354"/>
                  <a:pt x="0" y="816500"/>
                </a:cubicBezTo>
                <a:cubicBezTo>
                  <a:pt x="0" y="414128"/>
                  <a:pt x="285414" y="78418"/>
                  <a:pt x="664833" y="777"/>
                </a:cubicBezTo>
                <a:lnTo>
                  <a:pt x="669926" y="0"/>
                </a:lnTo>
                <a:close/>
              </a:path>
            </a:pathLst>
          </a:custGeom>
          <a:solidFill>
            <a:schemeClr val="tx1"/>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marL="9525" algn="ctr"/>
            <a:r>
              <a:rPr lang="en-US" b="1" dirty="0">
                <a:latin typeface="Archer" charset="0"/>
                <a:ea typeface="Archer" charset="0"/>
                <a:cs typeface="Archer" charset="0"/>
              </a:rPr>
              <a:t>  Strategic  </a:t>
            </a:r>
          </a:p>
          <a:p>
            <a:pPr marL="9525" algn="ctr"/>
            <a:r>
              <a:rPr lang="en-US" b="1" dirty="0">
                <a:latin typeface="Archer" charset="0"/>
                <a:ea typeface="Archer" charset="0"/>
                <a:cs typeface="Archer" charset="0"/>
              </a:rPr>
              <a:t>Benefit </a:t>
            </a:r>
          </a:p>
        </p:txBody>
      </p:sp>
      <p:sp>
        <p:nvSpPr>
          <p:cNvPr id="28" name="Freeform 13">
            <a:extLst>
              <a:ext uri="{FF2B5EF4-FFF2-40B4-BE49-F238E27FC236}">
                <a16:creationId xmlns:a16="http://schemas.microsoft.com/office/drawing/2014/main" id="{B5D891DE-203D-4D9F-8335-72DA2B6BCD1C}"/>
              </a:ext>
            </a:extLst>
          </p:cNvPr>
          <p:cNvSpPr>
            <a:spLocks noChangeAspect="1"/>
          </p:cNvSpPr>
          <p:nvPr/>
        </p:nvSpPr>
        <p:spPr>
          <a:xfrm>
            <a:off x="5679708" y="3556780"/>
            <a:ext cx="1852364" cy="2131784"/>
          </a:xfrm>
          <a:custGeom>
            <a:avLst/>
            <a:gdLst>
              <a:gd name="connsiteX0" fmla="*/ 758106 w 1433738"/>
              <a:gd name="connsiteY0" fmla="*/ 0 h 1650010"/>
              <a:gd name="connsiteX1" fmla="*/ 768905 w 1433738"/>
              <a:gd name="connsiteY1" fmla="*/ 1648 h 1650010"/>
              <a:gd name="connsiteX2" fmla="*/ 1433738 w 1433738"/>
              <a:gd name="connsiteY2" fmla="*/ 817371 h 1650010"/>
              <a:gd name="connsiteX3" fmla="*/ 601099 w 1433738"/>
              <a:gd name="connsiteY3" fmla="*/ 1650010 h 1650010"/>
              <a:gd name="connsiteX4" fmla="*/ 12334 w 1433738"/>
              <a:gd name="connsiteY4" fmla="*/ 1406136 h 1650010"/>
              <a:gd name="connsiteX5" fmla="*/ 0 w 1433738"/>
              <a:gd name="connsiteY5" fmla="*/ 1391187 h 1650010"/>
              <a:gd name="connsiteX6" fmla="*/ 98712 w 1433738"/>
              <a:gd name="connsiteY6" fmla="*/ 1271545 h 1650010"/>
              <a:gd name="connsiteX7" fmla="*/ 240914 w 1433738"/>
              <a:gd name="connsiteY7" fmla="*/ 806009 h 1650010"/>
              <a:gd name="connsiteX8" fmla="*/ 175481 w 1433738"/>
              <a:gd name="connsiteY8" fmla="*/ 481908 h 1650010"/>
              <a:gd name="connsiteX9" fmla="*/ 167394 w 1433738"/>
              <a:gd name="connsiteY9" fmla="*/ 467009 h 1650010"/>
              <a:gd name="connsiteX10" fmla="*/ 172487 w 1433738"/>
              <a:gd name="connsiteY10" fmla="*/ 466232 h 1650010"/>
              <a:gd name="connsiteX11" fmla="*/ 695118 w 1433738"/>
              <a:gd name="connsiteY11" fmla="*/ 116045 h 1650010"/>
              <a:gd name="connsiteX12" fmla="*/ 758106 w 1433738"/>
              <a:gd name="connsiteY12" fmla="*/ 0 h 165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3738" h="1650010">
                <a:moveTo>
                  <a:pt x="758106" y="0"/>
                </a:moveTo>
                <a:lnTo>
                  <a:pt x="768905" y="1648"/>
                </a:lnTo>
                <a:cubicBezTo>
                  <a:pt x="1148325" y="79289"/>
                  <a:pt x="1433738" y="414999"/>
                  <a:pt x="1433738" y="817371"/>
                </a:cubicBezTo>
                <a:cubicBezTo>
                  <a:pt x="1433738" y="1277225"/>
                  <a:pt x="1060953" y="1650010"/>
                  <a:pt x="601099" y="1650010"/>
                </a:cubicBezTo>
                <a:cubicBezTo>
                  <a:pt x="371172" y="1650010"/>
                  <a:pt x="163012" y="1556814"/>
                  <a:pt x="12334" y="1406136"/>
                </a:cubicBezTo>
                <a:lnTo>
                  <a:pt x="0" y="1391187"/>
                </a:lnTo>
                <a:lnTo>
                  <a:pt x="98712" y="1271545"/>
                </a:lnTo>
                <a:cubicBezTo>
                  <a:pt x="188491" y="1138656"/>
                  <a:pt x="240914" y="978454"/>
                  <a:pt x="240914" y="806009"/>
                </a:cubicBezTo>
                <a:cubicBezTo>
                  <a:pt x="240914" y="691046"/>
                  <a:pt x="217615" y="581524"/>
                  <a:pt x="175481" y="481908"/>
                </a:cubicBezTo>
                <a:lnTo>
                  <a:pt x="167394" y="467009"/>
                </a:lnTo>
                <a:lnTo>
                  <a:pt x="172487" y="466232"/>
                </a:lnTo>
                <a:cubicBezTo>
                  <a:pt x="389298" y="421866"/>
                  <a:pt x="575414" y="293232"/>
                  <a:pt x="695118" y="116045"/>
                </a:cubicBezTo>
                <a:lnTo>
                  <a:pt x="758106" y="0"/>
                </a:lnTo>
                <a:close/>
              </a:path>
            </a:pathLst>
          </a:custGeom>
          <a:solidFill>
            <a:schemeClr val="bg1">
              <a:lumMod val="75000"/>
            </a:schemeClr>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36000" rIns="0" rtlCol="0" anchor="ctr"/>
          <a:lstStyle/>
          <a:p>
            <a:pPr marL="9525"/>
            <a:r>
              <a:rPr lang="en-US" b="1" dirty="0">
                <a:latin typeface="Archer" charset="0"/>
                <a:ea typeface="Archer" charset="0"/>
                <a:cs typeface="Archer" charset="0"/>
              </a:rPr>
              <a:t>         Feasibility</a:t>
            </a:r>
          </a:p>
        </p:txBody>
      </p:sp>
      <p:sp>
        <p:nvSpPr>
          <p:cNvPr id="29" name="Freeform 14">
            <a:extLst>
              <a:ext uri="{FF2B5EF4-FFF2-40B4-BE49-F238E27FC236}">
                <a16:creationId xmlns:a16="http://schemas.microsoft.com/office/drawing/2014/main" id="{9BF5E0D5-CC9D-438F-B9BF-2A951D7C3699}"/>
              </a:ext>
            </a:extLst>
          </p:cNvPr>
          <p:cNvSpPr>
            <a:spLocks noChangeAspect="1"/>
          </p:cNvSpPr>
          <p:nvPr/>
        </p:nvSpPr>
        <p:spPr>
          <a:xfrm>
            <a:off x="5482907" y="3856769"/>
            <a:ext cx="413071" cy="324229"/>
          </a:xfrm>
          <a:custGeom>
            <a:avLst/>
            <a:gdLst>
              <a:gd name="connsiteX0" fmla="*/ 161699 w 319719"/>
              <a:gd name="connsiteY0" fmla="*/ 0 h 250955"/>
              <a:gd name="connsiteX1" fmla="*/ 251037 w 319719"/>
              <a:gd name="connsiteY1" fmla="*/ 108280 h 250955"/>
              <a:gd name="connsiteX2" fmla="*/ 319719 w 319719"/>
              <a:gd name="connsiteY2" fmla="*/ 234816 h 250955"/>
              <a:gd name="connsiteX3" fmla="*/ 242139 w 319719"/>
              <a:gd name="connsiteY3" fmla="*/ 246656 h 250955"/>
              <a:gd name="connsiteX4" fmla="*/ 157006 w 319719"/>
              <a:gd name="connsiteY4" fmla="*/ 250955 h 250955"/>
              <a:gd name="connsiteX5" fmla="*/ 71873 w 319719"/>
              <a:gd name="connsiteY5" fmla="*/ 246656 h 250955"/>
              <a:gd name="connsiteX6" fmla="*/ 0 w 319719"/>
              <a:gd name="connsiteY6" fmla="*/ 235687 h 250955"/>
              <a:gd name="connsiteX7" fmla="*/ 62987 w 319719"/>
              <a:gd name="connsiteY7" fmla="*/ 119642 h 250955"/>
              <a:gd name="connsiteX8" fmla="*/ 161699 w 319719"/>
              <a:gd name="connsiteY8" fmla="*/ 0 h 2509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9719" h="250955">
                <a:moveTo>
                  <a:pt x="161699" y="0"/>
                </a:moveTo>
                <a:lnTo>
                  <a:pt x="251037" y="108280"/>
                </a:lnTo>
                <a:lnTo>
                  <a:pt x="319719" y="234816"/>
                </a:lnTo>
                <a:lnTo>
                  <a:pt x="242139" y="246656"/>
                </a:lnTo>
                <a:cubicBezTo>
                  <a:pt x="214148" y="249499"/>
                  <a:pt x="185747" y="250955"/>
                  <a:pt x="157006" y="250955"/>
                </a:cubicBezTo>
                <a:cubicBezTo>
                  <a:pt x="128265" y="250955"/>
                  <a:pt x="99865" y="249499"/>
                  <a:pt x="71873" y="246656"/>
                </a:cubicBezTo>
                <a:lnTo>
                  <a:pt x="0" y="235687"/>
                </a:lnTo>
                <a:lnTo>
                  <a:pt x="62987" y="119642"/>
                </a:lnTo>
                <a:lnTo>
                  <a:pt x="161699" y="0"/>
                </a:lnTo>
                <a:close/>
              </a:path>
            </a:pathLst>
          </a:custGeom>
          <a:solidFill>
            <a:srgbClr val="FF9B45"/>
          </a:solidFill>
          <a:ln w="76200">
            <a:solidFill>
              <a:schemeClr val="tx1">
                <a:lumMod val="10000"/>
                <a:lumOff val="90000"/>
              </a:schemeClr>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endParaRPr lang="en-US" sz="1000" b="1" dirty="0">
              <a:latin typeface="Helvetica Neue" charset="0"/>
              <a:ea typeface="Helvetica Neue" charset="0"/>
              <a:cs typeface="Helvetica Neue" charset="0"/>
            </a:endParaRPr>
          </a:p>
        </p:txBody>
      </p:sp>
    </p:spTree>
    <p:extLst>
      <p:ext uri="{BB962C8B-B14F-4D97-AF65-F5344CB8AC3E}">
        <p14:creationId xmlns:p14="http://schemas.microsoft.com/office/powerpoint/2010/main" val="1075784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r>
              <a:rPr lang="en-US" sz="2400" dirty="0">
                <a:latin typeface="+mj-lt"/>
              </a:rPr>
              <a:t>Strategic Benefit</a:t>
            </a:r>
            <a:br>
              <a:rPr lang="en-US" sz="2400" dirty="0">
                <a:latin typeface="+mj-lt"/>
              </a:rPr>
            </a:br>
            <a:r>
              <a:rPr lang="en-US" sz="2000" b="0" dirty="0">
                <a:latin typeface="+mj-lt"/>
              </a:rPr>
              <a:t>What would be the strategic benefit of the deal?</a:t>
            </a:r>
            <a:endParaRPr lang="en-US" sz="2400" b="0" dirty="0">
              <a:latin typeface="+mj-lt"/>
            </a:endParaRPr>
          </a:p>
        </p:txBody>
      </p:sp>
      <p:sp>
        <p:nvSpPr>
          <p:cNvPr id="9" name="Pentagon 3">
            <a:extLst>
              <a:ext uri="{FF2B5EF4-FFF2-40B4-BE49-F238E27FC236}">
                <a16:creationId xmlns:a16="http://schemas.microsoft.com/office/drawing/2014/main" id="{9025FF89-A47A-4623-AA3F-FF5188AAC458}"/>
              </a:ext>
            </a:extLst>
          </p:cNvPr>
          <p:cNvSpPr/>
          <p:nvPr/>
        </p:nvSpPr>
        <p:spPr bwMode="auto">
          <a:xfrm>
            <a:off x="621323" y="1626697"/>
            <a:ext cx="2057400" cy="1620000"/>
          </a:xfrm>
          <a:prstGeom prst="homePlate">
            <a:avLst>
              <a:gd name="adj" fmla="val 0"/>
            </a:avLst>
          </a:prstGeom>
          <a:solidFill>
            <a:schemeClr val="tx2"/>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600" b="1" dirty="0">
                <a:solidFill>
                  <a:schemeClr val="bg1"/>
                </a:solidFill>
                <a:latin typeface="Arial" charset="0"/>
                <a:cs typeface="Times New Roman" pitchFamily="18" charset="0"/>
              </a:rPr>
              <a:t>Vision &amp; Strategic objectives</a:t>
            </a:r>
          </a:p>
        </p:txBody>
      </p:sp>
      <p:sp>
        <p:nvSpPr>
          <p:cNvPr id="11" name="Pentagon 7">
            <a:extLst>
              <a:ext uri="{FF2B5EF4-FFF2-40B4-BE49-F238E27FC236}">
                <a16:creationId xmlns:a16="http://schemas.microsoft.com/office/drawing/2014/main" id="{11D8EA0B-C4AD-4517-A112-71664F4A05CC}"/>
              </a:ext>
            </a:extLst>
          </p:cNvPr>
          <p:cNvSpPr/>
          <p:nvPr/>
        </p:nvSpPr>
        <p:spPr bwMode="auto">
          <a:xfrm>
            <a:off x="621323" y="3289484"/>
            <a:ext cx="2057400" cy="1620000"/>
          </a:xfrm>
          <a:prstGeom prst="homePlate">
            <a:avLst>
              <a:gd name="adj" fmla="val 0"/>
            </a:avLst>
          </a:prstGeom>
          <a:solidFill>
            <a:schemeClr val="tx2"/>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600" b="1" dirty="0">
                <a:solidFill>
                  <a:schemeClr val="bg1"/>
                </a:solidFill>
                <a:latin typeface="Arial" charset="0"/>
                <a:cs typeface="Times New Roman" pitchFamily="18" charset="0"/>
              </a:rPr>
              <a:t>M&amp;A Strategy versus organic growth strategy</a:t>
            </a:r>
          </a:p>
        </p:txBody>
      </p:sp>
      <p:sp>
        <p:nvSpPr>
          <p:cNvPr id="60" name="Pentagon 7">
            <a:extLst>
              <a:ext uri="{FF2B5EF4-FFF2-40B4-BE49-F238E27FC236}">
                <a16:creationId xmlns:a16="http://schemas.microsoft.com/office/drawing/2014/main" id="{71123FA7-FDE7-4113-856A-7F736928446F}"/>
              </a:ext>
            </a:extLst>
          </p:cNvPr>
          <p:cNvSpPr/>
          <p:nvPr/>
        </p:nvSpPr>
        <p:spPr bwMode="auto">
          <a:xfrm>
            <a:off x="621323" y="4956906"/>
            <a:ext cx="2057400" cy="1620000"/>
          </a:xfrm>
          <a:prstGeom prst="homePlate">
            <a:avLst>
              <a:gd name="adj" fmla="val 0"/>
            </a:avLst>
          </a:prstGeom>
          <a:solidFill>
            <a:schemeClr val="tx2"/>
          </a:solidFill>
          <a:ln>
            <a:noFill/>
          </a:ln>
          <a:effectLst/>
        </p:spPr>
        <p:txBody>
          <a:bodyPr wrap="square" lIns="91428" tIns="45715" rIns="91428" bIns="45715" rtlCol="0" anchor="ctr">
            <a:noAutofit/>
          </a:bodyPr>
          <a:lstStyle/>
          <a:p>
            <a:pPr algn="ctr" defTabSz="623853" fontAlgn="base">
              <a:spcBef>
                <a:spcPts val="600"/>
              </a:spcBef>
              <a:spcAft>
                <a:spcPts val="600"/>
              </a:spcAft>
              <a:buClr>
                <a:srgbClr val="000000"/>
              </a:buClr>
            </a:pPr>
            <a:r>
              <a:rPr lang="en-US" sz="1600" b="1" dirty="0">
                <a:solidFill>
                  <a:schemeClr val="bg1"/>
                </a:solidFill>
                <a:latin typeface="Arial" charset="0"/>
                <a:cs typeface="Times New Roman" pitchFamily="18" charset="0"/>
              </a:rPr>
              <a:t>M&amp;A Strategy versus strategic alliance</a:t>
            </a:r>
          </a:p>
        </p:txBody>
      </p:sp>
      <p:sp>
        <p:nvSpPr>
          <p:cNvPr id="13" name="Pentagon 3">
            <a:extLst>
              <a:ext uri="{FF2B5EF4-FFF2-40B4-BE49-F238E27FC236}">
                <a16:creationId xmlns:a16="http://schemas.microsoft.com/office/drawing/2014/main" id="{4AD1E5D2-FB7C-4533-BD80-0F61DEF3077F}"/>
              </a:ext>
            </a:extLst>
          </p:cNvPr>
          <p:cNvSpPr/>
          <p:nvPr/>
        </p:nvSpPr>
        <p:spPr bwMode="auto">
          <a:xfrm>
            <a:off x="2760785" y="1626697"/>
            <a:ext cx="8809892" cy="1620000"/>
          </a:xfrm>
          <a:prstGeom prst="homePlate">
            <a:avLst>
              <a:gd name="adj" fmla="val 0"/>
            </a:avLst>
          </a:prstGeom>
          <a:solidFill>
            <a:schemeClr val="bg1"/>
          </a:solidFill>
          <a:ln>
            <a:noFill/>
          </a:ln>
          <a:effectLst/>
        </p:spPr>
        <p:txBody>
          <a:bodyPr wrap="square" lIns="91428" tIns="45715" rIns="91428" bIns="45715" rtlCol="0" anchor="ctr">
            <a:noAutofit/>
          </a:bodyPr>
          <a:lstStyle/>
          <a:p>
            <a:pPr defTabSz="623853" fontAlgn="base">
              <a:spcBef>
                <a:spcPts val="200"/>
              </a:spcBef>
              <a:spcAft>
                <a:spcPts val="200"/>
              </a:spcAft>
              <a:buClr>
                <a:srgbClr val="000000"/>
              </a:buClr>
            </a:pPr>
            <a:r>
              <a:rPr lang="en-US" sz="1100" dirty="0">
                <a:latin typeface="Arial" charset="0"/>
                <a:cs typeface="Times New Roman" pitchFamily="18" charset="0"/>
              </a:rPr>
              <a:t>Insert in this box in which way this deal will help us deliver on our long-term vision and strategic objectives</a:t>
            </a:r>
          </a:p>
        </p:txBody>
      </p:sp>
      <p:sp>
        <p:nvSpPr>
          <p:cNvPr id="15" name="Pentagon 3">
            <a:extLst>
              <a:ext uri="{FF2B5EF4-FFF2-40B4-BE49-F238E27FC236}">
                <a16:creationId xmlns:a16="http://schemas.microsoft.com/office/drawing/2014/main" id="{4B8D6774-B3CF-4CA0-A622-B24E688F7525}"/>
              </a:ext>
            </a:extLst>
          </p:cNvPr>
          <p:cNvSpPr/>
          <p:nvPr/>
        </p:nvSpPr>
        <p:spPr bwMode="auto">
          <a:xfrm>
            <a:off x="2760785" y="3289484"/>
            <a:ext cx="8809892" cy="1620000"/>
          </a:xfrm>
          <a:prstGeom prst="homePlate">
            <a:avLst>
              <a:gd name="adj" fmla="val 0"/>
            </a:avLst>
          </a:prstGeom>
          <a:solidFill>
            <a:schemeClr val="bg1"/>
          </a:solidFill>
          <a:ln>
            <a:noFill/>
          </a:ln>
          <a:effectLst/>
        </p:spPr>
        <p:txBody>
          <a:bodyPr wrap="square" lIns="91428" tIns="45715" rIns="91428" bIns="45715" rtlCol="0" anchor="ctr">
            <a:noAutofit/>
          </a:bodyPr>
          <a:lstStyle/>
          <a:p>
            <a:pPr defTabSz="623853" fontAlgn="base">
              <a:spcBef>
                <a:spcPts val="200"/>
              </a:spcBef>
              <a:spcAft>
                <a:spcPts val="200"/>
              </a:spcAft>
              <a:buClr>
                <a:srgbClr val="000000"/>
              </a:buClr>
            </a:pPr>
            <a:r>
              <a:rPr lang="en-US" sz="1100" dirty="0">
                <a:latin typeface="Arial" charset="0"/>
                <a:cs typeface="Times New Roman" pitchFamily="18" charset="0"/>
              </a:rPr>
              <a:t>Insert in this box in which way acquiring company Y is a better option than an organic growth strategy.</a:t>
            </a:r>
          </a:p>
        </p:txBody>
      </p:sp>
      <p:sp>
        <p:nvSpPr>
          <p:cNvPr id="16" name="Pentagon 3">
            <a:extLst>
              <a:ext uri="{FF2B5EF4-FFF2-40B4-BE49-F238E27FC236}">
                <a16:creationId xmlns:a16="http://schemas.microsoft.com/office/drawing/2014/main" id="{56FD3ACD-86E6-4542-B497-FF887C1EC5E7}"/>
              </a:ext>
            </a:extLst>
          </p:cNvPr>
          <p:cNvSpPr/>
          <p:nvPr/>
        </p:nvSpPr>
        <p:spPr bwMode="auto">
          <a:xfrm>
            <a:off x="2760785" y="4956906"/>
            <a:ext cx="8809892" cy="1620000"/>
          </a:xfrm>
          <a:prstGeom prst="homePlate">
            <a:avLst>
              <a:gd name="adj" fmla="val 0"/>
            </a:avLst>
          </a:prstGeom>
          <a:solidFill>
            <a:schemeClr val="bg1"/>
          </a:solidFill>
          <a:ln>
            <a:noFill/>
          </a:ln>
          <a:effectLst/>
        </p:spPr>
        <p:txBody>
          <a:bodyPr wrap="square" lIns="91428" tIns="45715" rIns="91428" bIns="45715" rtlCol="0" anchor="ctr">
            <a:noAutofit/>
          </a:bodyPr>
          <a:lstStyle/>
          <a:p>
            <a:pPr defTabSz="623853" fontAlgn="base">
              <a:spcBef>
                <a:spcPts val="200"/>
              </a:spcBef>
              <a:spcAft>
                <a:spcPts val="200"/>
              </a:spcAft>
              <a:buClr>
                <a:srgbClr val="000000"/>
              </a:buClr>
            </a:pPr>
            <a:r>
              <a:rPr lang="en-US" sz="1100" dirty="0">
                <a:latin typeface="Arial" charset="0"/>
                <a:cs typeface="Times New Roman" pitchFamily="18" charset="0"/>
              </a:rPr>
              <a:t>Insert in this box in which way acquiring company Y is a better option than a strategic alliance with company Y.</a:t>
            </a:r>
          </a:p>
        </p:txBody>
      </p:sp>
      <p:sp>
        <p:nvSpPr>
          <p:cNvPr id="26" name="Rectangle 25">
            <a:extLst>
              <a:ext uri="{FF2B5EF4-FFF2-40B4-BE49-F238E27FC236}">
                <a16:creationId xmlns:a16="http://schemas.microsoft.com/office/drawing/2014/main" id="{A3943045-DAA9-4149-8A83-DDF4210FC848}"/>
              </a:ext>
            </a:extLst>
          </p:cNvPr>
          <p:cNvSpPr/>
          <p:nvPr/>
        </p:nvSpPr>
        <p:spPr>
          <a:xfrm>
            <a:off x="6299630" y="297362"/>
            <a:ext cx="5643339" cy="413324"/>
          </a:xfrm>
          <a:prstGeom prst="rect">
            <a:avLst/>
          </a:prstGeom>
          <a:noFill/>
          <a:ln w="6350" cap="flat">
            <a:noFill/>
            <a:prstDash val="dash"/>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91440" rIns="73152" bIns="73152" numCol="1" spcCol="0" rtlCol="0" fromWordArt="0" anchor="b" anchorCtr="0" forceAA="0" compatLnSpc="1">
            <a:prstTxWarp prst="textNoShape">
              <a:avLst/>
            </a:prstTxWarp>
            <a:noAutofit/>
          </a:bodyPr>
          <a:lstStyle/>
          <a:p>
            <a:pPr>
              <a:lnSpc>
                <a:spcPct val="90000"/>
              </a:lnSpc>
              <a:spcBef>
                <a:spcPts val="900"/>
              </a:spcBef>
            </a:pPr>
            <a:endParaRPr lang="en-AU" sz="1200" b="1" dirty="0">
              <a:solidFill>
                <a:schemeClr val="tx2"/>
              </a:solidFill>
              <a:latin typeface="Arial" pitchFamily="34" charset="0"/>
              <a:cs typeface="Arial" pitchFamily="34" charset="0"/>
            </a:endParaRPr>
          </a:p>
        </p:txBody>
      </p:sp>
      <p:sp>
        <p:nvSpPr>
          <p:cNvPr id="27" name="Rounded Rectangle 115">
            <a:extLst>
              <a:ext uri="{FF2B5EF4-FFF2-40B4-BE49-F238E27FC236}">
                <a16:creationId xmlns:a16="http://schemas.microsoft.com/office/drawing/2014/main" id="{3E16E8E3-DA21-46A3-83D1-7805719A821B}"/>
              </a:ext>
            </a:extLst>
          </p:cNvPr>
          <p:cNvSpPr/>
          <p:nvPr/>
        </p:nvSpPr>
        <p:spPr bwMode="auto">
          <a:xfrm>
            <a:off x="7116482" y="363979"/>
            <a:ext cx="820973" cy="274320"/>
          </a:xfrm>
          <a:prstGeom prst="roundRect">
            <a:avLst>
              <a:gd name="adj" fmla="val 3792"/>
            </a:avLst>
          </a:prstGeom>
          <a:solidFill>
            <a:srgbClr val="FF0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Low</a:t>
            </a:r>
          </a:p>
        </p:txBody>
      </p:sp>
      <p:sp>
        <p:nvSpPr>
          <p:cNvPr id="28" name="Rounded Rectangle 117">
            <a:extLst>
              <a:ext uri="{FF2B5EF4-FFF2-40B4-BE49-F238E27FC236}">
                <a16:creationId xmlns:a16="http://schemas.microsoft.com/office/drawing/2014/main" id="{DEB15403-3D15-4A3B-8D9A-A6C28342005F}"/>
              </a:ext>
            </a:extLst>
          </p:cNvPr>
          <p:cNvSpPr/>
          <p:nvPr/>
        </p:nvSpPr>
        <p:spPr bwMode="auto">
          <a:xfrm>
            <a:off x="8096849" y="363979"/>
            <a:ext cx="820973" cy="274320"/>
          </a:xfrm>
          <a:prstGeom prst="roundRect">
            <a:avLst>
              <a:gd name="adj" fmla="val 3792"/>
            </a:avLst>
          </a:prstGeom>
          <a:solidFill>
            <a:srgbClr val="C00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Low</a:t>
            </a:r>
          </a:p>
        </p:txBody>
      </p:sp>
      <p:sp>
        <p:nvSpPr>
          <p:cNvPr id="29" name="Rounded Rectangle 131">
            <a:extLst>
              <a:ext uri="{FF2B5EF4-FFF2-40B4-BE49-F238E27FC236}">
                <a16:creationId xmlns:a16="http://schemas.microsoft.com/office/drawing/2014/main" id="{2D44CA10-37A3-4E47-A116-D4939C631DBE}"/>
              </a:ext>
            </a:extLst>
          </p:cNvPr>
          <p:cNvSpPr/>
          <p:nvPr/>
        </p:nvSpPr>
        <p:spPr bwMode="auto">
          <a:xfrm>
            <a:off x="9077217" y="363979"/>
            <a:ext cx="820973" cy="274320"/>
          </a:xfrm>
          <a:prstGeom prst="roundRect">
            <a:avLst>
              <a:gd name="adj" fmla="val 3792"/>
            </a:avLst>
          </a:prstGeom>
          <a:solidFill>
            <a:srgbClr val="FFC00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defRPr/>
            </a:pPr>
            <a:r>
              <a:rPr lang="en-US" sz="1050" b="1" kern="0" dirty="0">
                <a:solidFill>
                  <a:schemeClr val="bg1"/>
                </a:solidFill>
              </a:rPr>
              <a:t>Medium</a:t>
            </a:r>
          </a:p>
        </p:txBody>
      </p:sp>
      <p:sp>
        <p:nvSpPr>
          <p:cNvPr id="30" name="Rounded Rectangle 149">
            <a:extLst>
              <a:ext uri="{FF2B5EF4-FFF2-40B4-BE49-F238E27FC236}">
                <a16:creationId xmlns:a16="http://schemas.microsoft.com/office/drawing/2014/main" id="{6505CC2F-319D-4CB2-B8EE-7C4DF485CBAB}"/>
              </a:ext>
            </a:extLst>
          </p:cNvPr>
          <p:cNvSpPr/>
          <p:nvPr/>
        </p:nvSpPr>
        <p:spPr bwMode="auto">
          <a:xfrm>
            <a:off x="10057585" y="363979"/>
            <a:ext cx="820973" cy="274320"/>
          </a:xfrm>
          <a:prstGeom prst="roundRect">
            <a:avLst>
              <a:gd name="adj" fmla="val 3792"/>
            </a:avLst>
          </a:prstGeom>
          <a:solidFill>
            <a:srgbClr val="92D050"/>
          </a:solidFill>
          <a:ln>
            <a:noFill/>
          </a:ln>
          <a:effectLst/>
        </p:spPr>
        <p:txBody>
          <a:bodyPr wrap="square" lIns="91428" tIns="45715" rIns="91428" bIns="45715" rtlCol="0" anchor="ctr">
            <a:noAutofit/>
          </a:bodyPr>
          <a:lstStyle/>
          <a:p>
            <a:pPr lvl="0" algn="ctr" defTabSz="623853">
              <a:spcBef>
                <a:spcPts val="300"/>
              </a:spcBef>
              <a:spcAft>
                <a:spcPts val="300"/>
              </a:spcAft>
              <a:buClr>
                <a:srgbClr val="000000"/>
              </a:buClr>
              <a:defRPr/>
            </a:pPr>
            <a:r>
              <a:rPr lang="en-US" sz="1050" b="1" kern="0" dirty="0">
                <a:solidFill>
                  <a:schemeClr val="bg1"/>
                </a:solidFill>
              </a:rPr>
              <a:t>High</a:t>
            </a:r>
          </a:p>
        </p:txBody>
      </p:sp>
      <p:sp>
        <p:nvSpPr>
          <p:cNvPr id="31" name="Rounded Rectangle 150">
            <a:extLst>
              <a:ext uri="{FF2B5EF4-FFF2-40B4-BE49-F238E27FC236}">
                <a16:creationId xmlns:a16="http://schemas.microsoft.com/office/drawing/2014/main" id="{E1C72304-8651-4ED4-A7AE-5682AE216069}"/>
              </a:ext>
            </a:extLst>
          </p:cNvPr>
          <p:cNvSpPr/>
          <p:nvPr/>
        </p:nvSpPr>
        <p:spPr bwMode="auto">
          <a:xfrm>
            <a:off x="11037950" y="363979"/>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High</a:t>
            </a:r>
          </a:p>
        </p:txBody>
      </p:sp>
      <p:sp>
        <p:nvSpPr>
          <p:cNvPr id="32" name="TextBox 31">
            <a:extLst>
              <a:ext uri="{FF2B5EF4-FFF2-40B4-BE49-F238E27FC236}">
                <a16:creationId xmlns:a16="http://schemas.microsoft.com/office/drawing/2014/main" id="{F98C5B7F-A2C9-4DBF-ADA8-FA0A1FCC391A}"/>
              </a:ext>
            </a:extLst>
          </p:cNvPr>
          <p:cNvSpPr txBox="1"/>
          <p:nvPr/>
        </p:nvSpPr>
        <p:spPr>
          <a:xfrm>
            <a:off x="6310033" y="357943"/>
            <a:ext cx="866391" cy="276999"/>
          </a:xfrm>
          <a:prstGeom prst="rect">
            <a:avLst/>
          </a:prstGeom>
          <a:noFill/>
        </p:spPr>
        <p:txBody>
          <a:bodyPr wrap="square" rtlCol="0">
            <a:spAutoFit/>
          </a:bodyPr>
          <a:lstStyle/>
          <a:p>
            <a:r>
              <a:rPr lang="en-US" sz="1200" b="1" dirty="0"/>
              <a:t>Caption:</a:t>
            </a:r>
          </a:p>
        </p:txBody>
      </p:sp>
      <p:sp>
        <p:nvSpPr>
          <p:cNvPr id="3" name="Rounded Rectangle 150">
            <a:extLst>
              <a:ext uri="{FF2B5EF4-FFF2-40B4-BE49-F238E27FC236}">
                <a16:creationId xmlns:a16="http://schemas.microsoft.com/office/drawing/2014/main" id="{93835759-9894-4F38-A076-32C5E9B92671}"/>
              </a:ext>
            </a:extLst>
          </p:cNvPr>
          <p:cNvSpPr/>
          <p:nvPr/>
        </p:nvSpPr>
        <p:spPr bwMode="auto">
          <a:xfrm>
            <a:off x="6059359" y="910785"/>
            <a:ext cx="820973" cy="274320"/>
          </a:xfrm>
          <a:prstGeom prst="roundRect">
            <a:avLst>
              <a:gd name="adj" fmla="val 3792"/>
            </a:avLst>
          </a:prstGeom>
          <a:solidFill>
            <a:srgbClr val="00B050"/>
          </a:solidFill>
          <a:ln>
            <a:noFill/>
          </a:ln>
          <a:effectLst/>
        </p:spPr>
        <p:txBody>
          <a:bodyPr wrap="square" lIns="91428" tIns="45715" rIns="91428" bIns="45715" rtlCol="0" anchor="ctr">
            <a:noAutofit/>
          </a:bodyPr>
          <a:lstStyle/>
          <a:p>
            <a:pPr algn="ctr" defTabSz="623853">
              <a:spcBef>
                <a:spcPts val="300"/>
              </a:spcBef>
              <a:spcAft>
                <a:spcPts val="300"/>
              </a:spcAft>
              <a:buClr>
                <a:srgbClr val="000000"/>
              </a:buClr>
            </a:pPr>
            <a:r>
              <a:rPr lang="en-US" sz="1050" b="1" kern="0" dirty="0">
                <a:solidFill>
                  <a:schemeClr val="bg1"/>
                </a:solidFill>
              </a:rPr>
              <a:t>Very High</a:t>
            </a:r>
          </a:p>
        </p:txBody>
      </p:sp>
    </p:spTree>
    <p:extLst>
      <p:ext uri="{BB962C8B-B14F-4D97-AF65-F5344CB8AC3E}">
        <p14:creationId xmlns:p14="http://schemas.microsoft.com/office/powerpoint/2010/main" val="202066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W8zb6CnzZhTWhOd86FwM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1860</TotalTime>
  <Words>2014</Words>
  <Application>Microsoft Office PowerPoint</Application>
  <PresentationFormat>Widescreen</PresentationFormat>
  <Paragraphs>284</Paragraphs>
  <Slides>24</Slides>
  <Notes>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1" baseType="lpstr">
      <vt:lpstr>Archer</vt:lpstr>
      <vt:lpstr>Arial</vt:lpstr>
      <vt:lpstr>Calibri</vt:lpstr>
      <vt:lpstr>Helvetica Neue</vt:lpstr>
      <vt:lpstr>Verdana</vt:lpstr>
      <vt:lpstr>Custom Design</vt:lpstr>
      <vt:lpstr>think-cell Slide</vt:lpstr>
      <vt:lpstr>M&amp;A Business Case Insert target company</vt:lpstr>
      <vt:lpstr>This deliverable will focus on the third phase of our Mergers &amp; Acquisitions 6-phase approach</vt:lpstr>
      <vt:lpstr>Guide</vt:lpstr>
      <vt:lpstr>Document Audience</vt:lpstr>
      <vt:lpstr>Document Purpose</vt:lpstr>
      <vt:lpstr>Each component has an underlying question that we will have to answer to identify if it is a good strategic initiative to acquire company Y</vt:lpstr>
      <vt:lpstr>If the answer is “high” or “very high” to the 3 questions, then it means that acquiring company Y is a good strategic initiative</vt:lpstr>
      <vt:lpstr>Let’s start by assessing the strategic benefit of the deal</vt:lpstr>
      <vt:lpstr>Strategic Benefit What would be the strategic benefit of the deal?</vt:lpstr>
      <vt:lpstr>Strategic Benefit What would be the strategic benefit of the deal?</vt:lpstr>
      <vt:lpstr>Let’s now assess the feasibility of the deal</vt:lpstr>
      <vt:lpstr>Feasibility What would be the feasibility of the deal?</vt:lpstr>
      <vt:lpstr>Feasibility What would be the feasibility of the deal?</vt:lpstr>
      <vt:lpstr>And finally, let’s assess the financial benefit of the deal</vt:lpstr>
      <vt:lpstr>Financial Benefit We believe we could reasonably achieve $140M [insert  your own number] of synergies by acquiring company [insert company name]</vt:lpstr>
      <vt:lpstr>Financial Benefit We believe we could reasonably achieve $140M [insert  your own number] of synergies by acquiring company [insert company name]</vt:lpstr>
      <vt:lpstr>Financial Benefit We estimated the total cost of the deal to $100M </vt:lpstr>
      <vt:lpstr>Financial Benefit We estimated the total cost of the deal to $100M </vt:lpstr>
      <vt:lpstr>Financial Benefit We estimated the Net Present Value of the deal to $50M [insert your own number] and the Internal Rate of Return to 30%[insert your own number] </vt:lpstr>
      <vt:lpstr>Financial Benefit Cash flow </vt:lpstr>
      <vt:lpstr>Financial Benefit Based on the previous slides, we believe that the financial benefit of the deal is “very high”</vt:lpstr>
      <vt:lpstr>Financial Benefit Based on the previous slides, we believe that the financial benefit of the deal is “very high”</vt:lpstr>
      <vt:lpstr>Conclusion and Recommendation We highly recommend to acquire company Y</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253</cp:revision>
  <dcterms:created xsi:type="dcterms:W3CDTF">2020-07-08T04:44:55Z</dcterms:created>
  <dcterms:modified xsi:type="dcterms:W3CDTF">2023-06-14T02:52:18Z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