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7.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8.xml" ContentType="application/vnd.openxmlformats-officedocument.theme+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9.xml" ContentType="application/vnd.openxmlformats-officedocument.them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10.xml" ContentType="application/vnd.openxmlformats-officedocument.theme+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heme/theme11.xml" ContentType="application/vnd.openxmlformats-officedocument.theme+xml"/>
  <Override PartName="/ppt/theme/theme12.xml" ContentType="application/vnd.openxmlformats-officedocument.theme+xml"/>
  <Override PartName="/ppt/tags/tag123.xml" ContentType="application/vnd.openxmlformats-officedocument.presentationml.tags+xml"/>
  <Override PartName="/ppt/tags/tag124.xml" ContentType="application/vnd.openxmlformats-officedocument.presentationml.tags+xml"/>
  <Override PartName="/ppt/notesSlides/notesSlide1.xml" ContentType="application/vnd.openxmlformats-officedocument.presentationml.notesSlide+xml"/>
  <Override PartName="/ppt/tags/tag125.xml" ContentType="application/vnd.openxmlformats-officedocument.presentationml.tags+xml"/>
  <Override PartName="/ppt/notesSlides/notesSlide2.xml" ContentType="application/vnd.openxmlformats-officedocument.presentationml.notesSlide+xml"/>
  <Override PartName="/ppt/tags/tag126.xml" ContentType="application/vnd.openxmlformats-officedocument.presentationml.tags+xml"/>
  <Override PartName="/ppt/notesSlides/notesSlide3.xml" ContentType="application/vnd.openxmlformats-officedocument.presentationml.notesSlide+xml"/>
  <Override PartName="/ppt/tags/tag127.xml" ContentType="application/vnd.openxmlformats-officedocument.presentationml.tags+xml"/>
  <Override PartName="/ppt/notesSlides/notesSlide4.xml" ContentType="application/vnd.openxmlformats-officedocument.presentationml.notesSlide+xml"/>
  <Override PartName="/ppt/tags/tag128.xml" ContentType="application/vnd.openxmlformats-officedocument.presentationml.tags+xml"/>
  <Override PartName="/ppt/notesSlides/notesSlide5.xml" ContentType="application/vnd.openxmlformats-officedocument.presentationml.notesSlide+xml"/>
  <Override PartName="/ppt/tags/tag129.xml" ContentType="application/vnd.openxmlformats-officedocument.presentationml.tags+xml"/>
  <Override PartName="/ppt/notesSlides/notesSlide6.xml" ContentType="application/vnd.openxmlformats-officedocument.presentationml.notesSlide+xml"/>
  <Override PartName="/ppt/tags/tag130.xml" ContentType="application/vnd.openxmlformats-officedocument.presentationml.tags+xml"/>
  <Override PartName="/ppt/notesSlides/notesSlide7.xml" ContentType="application/vnd.openxmlformats-officedocument.presentationml.notesSlide+xml"/>
  <Override PartName="/ppt/tags/tag131.xml" ContentType="application/vnd.openxmlformats-officedocument.presentationml.tags+xml"/>
  <Override PartName="/ppt/notesSlides/notesSlide8.xml" ContentType="application/vnd.openxmlformats-officedocument.presentationml.notesSlide+xml"/>
  <Override PartName="/ppt/tags/tag132.xml" ContentType="application/vnd.openxmlformats-officedocument.presentationml.tags+xml"/>
  <Override PartName="/ppt/notesSlides/notesSlide9.xml" ContentType="application/vnd.openxmlformats-officedocument.presentationml.notesSlide+xml"/>
  <Override PartName="/ppt/tags/tag133.xml" ContentType="application/vnd.openxmlformats-officedocument.presentationml.tags+xml"/>
  <Override PartName="/ppt/notesSlides/notesSlide10.xml" ContentType="application/vnd.openxmlformats-officedocument.presentationml.notesSlide+xml"/>
  <Override PartName="/ppt/tags/tag134.xml" ContentType="application/vnd.openxmlformats-officedocument.presentationml.tags+xml"/>
  <Override PartName="/ppt/notesSlides/notesSlide11.xml" ContentType="application/vnd.openxmlformats-officedocument.presentationml.notesSlide+xml"/>
  <Override PartName="/ppt/tags/tag135.xml" ContentType="application/vnd.openxmlformats-officedocument.presentationml.tags+xml"/>
  <Override PartName="/ppt/notesSlides/notesSlide12.xml" ContentType="application/vnd.openxmlformats-officedocument.presentationml.notesSlide+xml"/>
  <Override PartName="/ppt/tags/tag136.xml" ContentType="application/vnd.openxmlformats-officedocument.presentationml.tags+xml"/>
  <Override PartName="/ppt/notesSlides/notesSlide13.xml" ContentType="application/vnd.openxmlformats-officedocument.presentationml.notesSlide+xml"/>
  <Override PartName="/ppt/tags/tag137.xml" ContentType="application/vnd.openxmlformats-officedocument.presentationml.tags+xml"/>
  <Override PartName="/ppt/notesSlides/notesSlide14.xml" ContentType="application/vnd.openxmlformats-officedocument.presentationml.notesSlide+xml"/>
  <Override PartName="/ppt/tags/tag138.xml" ContentType="application/vnd.openxmlformats-officedocument.presentationml.tags+xml"/>
  <Override PartName="/ppt/notesSlides/notesSlide15.xml" ContentType="application/vnd.openxmlformats-officedocument.presentationml.notesSlide+xml"/>
  <Override PartName="/ppt/tags/tag139.xml" ContentType="application/vnd.openxmlformats-officedocument.presentationml.tags+xml"/>
  <Override PartName="/ppt/notesSlides/notesSlide16.xml" ContentType="application/vnd.openxmlformats-officedocument.presentationml.notesSlide+xml"/>
  <Override PartName="/ppt/tags/tag140.xml" ContentType="application/vnd.openxmlformats-officedocument.presentationml.tags+xml"/>
  <Override PartName="/ppt/notesSlides/notesSlide17.xml" ContentType="application/vnd.openxmlformats-officedocument.presentationml.notesSlide+xml"/>
  <Override PartName="/ppt/tags/tag141.xml" ContentType="application/vnd.openxmlformats-officedocument.presentationml.tags+xml"/>
  <Override PartName="/ppt/notesSlides/notesSlide18.xml" ContentType="application/vnd.openxmlformats-officedocument.presentationml.notesSlide+xml"/>
  <Override PartName="/ppt/tags/tag142.xml" ContentType="application/vnd.openxmlformats-officedocument.presentationml.tags+xml"/>
  <Override PartName="/ppt/notesSlides/notesSlide19.xml" ContentType="application/vnd.openxmlformats-officedocument.presentationml.notesSlide+xml"/>
  <Override PartName="/ppt/tags/tag143.xml" ContentType="application/vnd.openxmlformats-officedocument.presentationml.tags+xml"/>
  <Override PartName="/ppt/notesSlides/notesSlide20.xml" ContentType="application/vnd.openxmlformats-officedocument.presentationml.notesSlide+xml"/>
  <Override PartName="/ppt/tags/tag144.xml" ContentType="application/vnd.openxmlformats-officedocument.presentationml.tags+xml"/>
  <Override PartName="/ppt/notesSlides/notesSlide21.xml" ContentType="application/vnd.openxmlformats-officedocument.presentationml.notesSlide+xml"/>
  <Override PartName="/ppt/tags/tag145.xml" ContentType="application/vnd.openxmlformats-officedocument.presentationml.tags+xml"/>
  <Override PartName="/ppt/notesSlides/notesSlide22.xml" ContentType="application/vnd.openxmlformats-officedocument.presentationml.notesSlide+xml"/>
  <Override PartName="/ppt/tags/tag146.xml" ContentType="application/vnd.openxmlformats-officedocument.presentationml.tags+xml"/>
  <Override PartName="/ppt/notesSlides/notesSlide23.xml" ContentType="application/vnd.openxmlformats-officedocument.presentationml.notesSlide+xml"/>
  <Override PartName="/ppt/tags/tag147.xml" ContentType="application/vnd.openxmlformats-officedocument.presentationml.tags+xml"/>
  <Override PartName="/ppt/notesSlides/notesSlide24.xml" ContentType="application/vnd.openxmlformats-officedocument.presentationml.notesSlide+xml"/>
  <Override PartName="/ppt/tags/tag148.xml" ContentType="application/vnd.openxmlformats-officedocument.presentationml.tags+xml"/>
  <Override PartName="/ppt/notesSlides/notesSlide25.xml" ContentType="application/vnd.openxmlformats-officedocument.presentationml.notesSlide+xml"/>
  <Override PartName="/ppt/tags/tag149.xml" ContentType="application/vnd.openxmlformats-officedocument.presentationml.tags+xml"/>
  <Override PartName="/ppt/notesSlides/notesSlide26.xml" ContentType="application/vnd.openxmlformats-officedocument.presentationml.notesSlide+xml"/>
  <Override PartName="/ppt/tags/tag150.xml" ContentType="application/vnd.openxmlformats-officedocument.presentationml.tags+xml"/>
  <Override PartName="/ppt/notesSlides/notesSlide27.xml" ContentType="application/vnd.openxmlformats-officedocument.presentationml.notesSlide+xml"/>
  <Override PartName="/ppt/tags/tag151.xml" ContentType="application/vnd.openxmlformats-officedocument.presentationml.tags+xml"/>
  <Override PartName="/ppt/notesSlides/notesSlide28.xml" ContentType="application/vnd.openxmlformats-officedocument.presentationml.notesSlide+xml"/>
  <Override PartName="/ppt/tags/tag152.xml" ContentType="application/vnd.openxmlformats-officedocument.presentationml.tags+xml"/>
  <Override PartName="/ppt/notesSlides/notesSlide29.xml" ContentType="application/vnd.openxmlformats-officedocument.presentationml.notesSlide+xml"/>
  <Override PartName="/ppt/tags/tag153.xml" ContentType="application/vnd.openxmlformats-officedocument.presentationml.tags+xml"/>
  <Override PartName="/ppt/notesSlides/notesSlide30.xml" ContentType="application/vnd.openxmlformats-officedocument.presentationml.notesSlide+xml"/>
  <Override PartName="/ppt/tags/tag154.xml" ContentType="application/vnd.openxmlformats-officedocument.presentationml.tags+xml"/>
  <Override PartName="/ppt/notesSlides/notesSlide31.xml" ContentType="application/vnd.openxmlformats-officedocument.presentationml.notesSlide+xml"/>
  <Override PartName="/ppt/tags/tag155.xml" ContentType="application/vnd.openxmlformats-officedocument.presentationml.tags+xml"/>
  <Override PartName="/ppt/notesSlides/notesSlide32.xml" ContentType="application/vnd.openxmlformats-officedocument.presentationml.notesSlide+xml"/>
  <Override PartName="/ppt/tags/tag156.xml" ContentType="application/vnd.openxmlformats-officedocument.presentationml.tags+xml"/>
  <Override PartName="/ppt/notesSlides/notesSlide33.xml" ContentType="application/vnd.openxmlformats-officedocument.presentationml.notesSlide+xml"/>
  <Override PartName="/ppt/tags/tag157.xml" ContentType="application/vnd.openxmlformats-officedocument.presentationml.tags+xml"/>
  <Override PartName="/ppt/notesSlides/notesSlide34.xml" ContentType="application/vnd.openxmlformats-officedocument.presentationml.notesSlide+xml"/>
  <Override PartName="/ppt/tags/tag158.xml" ContentType="application/vnd.openxmlformats-officedocument.presentationml.tags+xml"/>
  <Override PartName="/ppt/notesSlides/notesSlide35.xml" ContentType="application/vnd.openxmlformats-officedocument.presentationml.notesSlide+xml"/>
  <Override PartName="/ppt/tags/tag159.xml" ContentType="application/vnd.openxmlformats-officedocument.presentationml.tags+xml"/>
  <Override PartName="/ppt/notesSlides/notesSlide36.xml" ContentType="application/vnd.openxmlformats-officedocument.presentationml.notesSlide+xml"/>
  <Override PartName="/ppt/tags/tag160.xml" ContentType="application/vnd.openxmlformats-officedocument.presentationml.tags+xml"/>
  <Override PartName="/ppt/notesSlides/notesSlide37.xml" ContentType="application/vnd.openxmlformats-officedocument.presentationml.notesSlide+xml"/>
  <Override PartName="/ppt/tags/tag161.xml" ContentType="application/vnd.openxmlformats-officedocument.presentationml.tags+xml"/>
  <Override PartName="/ppt/notesSlides/notesSlide38.xml" ContentType="application/vnd.openxmlformats-officedocument.presentationml.notesSlide+xml"/>
  <Override PartName="/ppt/tags/tag162.xml" ContentType="application/vnd.openxmlformats-officedocument.presentationml.tags+xml"/>
  <Override PartName="/ppt/notesSlides/notesSlide39.xml" ContentType="application/vnd.openxmlformats-officedocument.presentationml.notesSlide+xml"/>
  <Override PartName="/ppt/tags/tag163.xml" ContentType="application/vnd.openxmlformats-officedocument.presentationml.tags+xml"/>
  <Override PartName="/ppt/notesSlides/notesSlide40.xml" ContentType="application/vnd.openxmlformats-officedocument.presentationml.notesSlide+xml"/>
  <Override PartName="/ppt/tags/tag164.xml" ContentType="application/vnd.openxmlformats-officedocument.presentationml.tags+xml"/>
  <Override PartName="/ppt/notesSlides/notesSlide41.xml" ContentType="application/vnd.openxmlformats-officedocument.presentationml.notesSlide+xml"/>
  <Override PartName="/ppt/tags/tag165.xml" ContentType="application/vnd.openxmlformats-officedocument.presentationml.tags+xml"/>
  <Override PartName="/ppt/notesSlides/notesSlide42.xml" ContentType="application/vnd.openxmlformats-officedocument.presentationml.notesSlide+xml"/>
  <Override PartName="/ppt/tags/tag166.xml" ContentType="application/vnd.openxmlformats-officedocument.presentationml.tags+xml"/>
  <Override PartName="/ppt/notesSlides/notesSlide43.xml" ContentType="application/vnd.openxmlformats-officedocument.presentationml.notesSlide+xml"/>
  <Override PartName="/ppt/tags/tag167.xml" ContentType="application/vnd.openxmlformats-officedocument.presentationml.tags+xml"/>
  <Override PartName="/ppt/notesSlides/notesSlide44.xml" ContentType="application/vnd.openxmlformats-officedocument.presentationml.notesSlide+xml"/>
  <Override PartName="/ppt/tags/tag168.xml" ContentType="application/vnd.openxmlformats-officedocument.presentationml.tags+xml"/>
  <Override PartName="/ppt/notesSlides/notesSlide45.xml" ContentType="application/vnd.openxmlformats-officedocument.presentationml.notesSlide+xml"/>
  <Override PartName="/ppt/tags/tag169.xml" ContentType="application/vnd.openxmlformats-officedocument.presentationml.tags+xml"/>
  <Override PartName="/ppt/notesSlides/notesSlide46.xml" ContentType="application/vnd.openxmlformats-officedocument.presentationml.notesSlide+xml"/>
  <Override PartName="/ppt/tags/tag170.xml" ContentType="application/vnd.openxmlformats-officedocument.presentationml.tags+xml"/>
  <Override PartName="/ppt/notesSlides/notesSlide47.xml" ContentType="application/vnd.openxmlformats-officedocument.presentationml.notesSlide+xml"/>
  <Override PartName="/ppt/tags/tag171.xml" ContentType="application/vnd.openxmlformats-officedocument.presentationml.tags+xml"/>
  <Override PartName="/ppt/notesSlides/notesSlide48.xml" ContentType="application/vnd.openxmlformats-officedocument.presentationml.notesSlide+xml"/>
  <Override PartName="/ppt/tags/tag172.xml" ContentType="application/vnd.openxmlformats-officedocument.presentationml.tags+xml"/>
  <Override PartName="/ppt/notesSlides/notesSlide49.xml" ContentType="application/vnd.openxmlformats-officedocument.presentationml.notesSlide+xml"/>
  <Override PartName="/ppt/tags/tag173.xml" ContentType="application/vnd.openxmlformats-officedocument.presentationml.tags+xml"/>
  <Override PartName="/ppt/notesSlides/notesSlide50.xml" ContentType="application/vnd.openxmlformats-officedocument.presentationml.notesSlide+xml"/>
  <Override PartName="/ppt/tags/tag174.xml" ContentType="application/vnd.openxmlformats-officedocument.presentationml.tags+xml"/>
  <Override PartName="/ppt/tags/tag175.xml" ContentType="application/vnd.openxmlformats-officedocument.presentationml.tags+xml"/>
  <Override PartName="/ppt/notesSlides/notesSlide51.xml" ContentType="application/vnd.openxmlformats-officedocument.presentationml.notesSlide+xml"/>
  <Override PartName="/ppt/tags/tag176.xml" ContentType="application/vnd.openxmlformats-officedocument.presentationml.tags+xml"/>
  <Override PartName="/ppt/tags/tag177.xml" ContentType="application/vnd.openxmlformats-officedocument.presentationml.tags+xml"/>
  <Override PartName="/ppt/notesSlides/notesSlide5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0" r:id="rId5"/>
    <p:sldMasterId id="2147483678" r:id="rId6"/>
    <p:sldMasterId id="2147483687" r:id="rId7"/>
    <p:sldMasterId id="2147483696" r:id="rId8"/>
    <p:sldMasterId id="2147483705" r:id="rId9"/>
    <p:sldMasterId id="2147483714" r:id="rId10"/>
    <p:sldMasterId id="2147483723" r:id="rId11"/>
    <p:sldMasterId id="2147483732" r:id="rId12"/>
    <p:sldMasterId id="2147483741" r:id="rId13"/>
  </p:sldMasterIdLst>
  <p:notesMasterIdLst>
    <p:notesMasterId r:id="rId66"/>
  </p:notesMasterIdLst>
  <p:handoutMasterIdLst>
    <p:handoutMasterId r:id="rId67"/>
  </p:handoutMasterIdLst>
  <p:sldIdLst>
    <p:sldId id="256" r:id="rId14"/>
    <p:sldId id="2233" r:id="rId15"/>
    <p:sldId id="2268" r:id="rId16"/>
    <p:sldId id="2234" r:id="rId17"/>
    <p:sldId id="2267" r:id="rId18"/>
    <p:sldId id="2269" r:id="rId19"/>
    <p:sldId id="2270" r:id="rId20"/>
    <p:sldId id="2275" r:id="rId21"/>
    <p:sldId id="2217" r:id="rId22"/>
    <p:sldId id="2271" r:id="rId23"/>
    <p:sldId id="2222" r:id="rId24"/>
    <p:sldId id="2220" r:id="rId25"/>
    <p:sldId id="2223" r:id="rId26"/>
    <p:sldId id="2243" r:id="rId27"/>
    <p:sldId id="2272" r:id="rId28"/>
    <p:sldId id="2273" r:id="rId29"/>
    <p:sldId id="2230" r:id="rId30"/>
    <p:sldId id="2228" r:id="rId31"/>
    <p:sldId id="2227" r:id="rId32"/>
    <p:sldId id="2231" r:id="rId33"/>
    <p:sldId id="2229" r:id="rId34"/>
    <p:sldId id="2225" r:id="rId35"/>
    <p:sldId id="2235" r:id="rId36"/>
    <p:sldId id="2257" r:id="rId37"/>
    <p:sldId id="2276" r:id="rId38"/>
    <p:sldId id="2277" r:id="rId39"/>
    <p:sldId id="2244" r:id="rId40"/>
    <p:sldId id="2278" r:id="rId41"/>
    <p:sldId id="2245" r:id="rId42"/>
    <p:sldId id="2247" r:id="rId43"/>
    <p:sldId id="2248" r:id="rId44"/>
    <p:sldId id="2249" r:id="rId45"/>
    <p:sldId id="2250" r:id="rId46"/>
    <p:sldId id="2251" r:id="rId47"/>
    <p:sldId id="2279" r:id="rId48"/>
    <p:sldId id="2252" r:id="rId49"/>
    <p:sldId id="2280" r:id="rId50"/>
    <p:sldId id="2281" r:id="rId51"/>
    <p:sldId id="2282" r:id="rId52"/>
    <p:sldId id="2258" r:id="rId53"/>
    <p:sldId id="2262" r:id="rId54"/>
    <p:sldId id="2263" r:id="rId55"/>
    <p:sldId id="2283" r:id="rId56"/>
    <p:sldId id="2284" r:id="rId57"/>
    <p:sldId id="2285" r:id="rId58"/>
    <p:sldId id="2286" r:id="rId59"/>
    <p:sldId id="2287" r:id="rId60"/>
    <p:sldId id="2236" r:id="rId61"/>
    <p:sldId id="2237" r:id="rId62"/>
    <p:sldId id="2238" r:id="rId63"/>
    <p:sldId id="1598" r:id="rId64"/>
    <p:sldId id="2213" r:id="rId65"/>
  </p:sldIdLst>
  <p:sldSz cx="12192000" cy="6858000"/>
  <p:notesSz cx="6858000" cy="9144000"/>
  <p:custDataLst>
    <p:tags r:id="rId6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 id="3" name="Aurelien Domont" initials="AD" lastIdx="1" clrIdx="2">
    <p:extLst>
      <p:ext uri="{19B8F6BF-5375-455C-9EA6-DF929625EA0E}">
        <p15:presenceInfo xmlns:p15="http://schemas.microsoft.com/office/powerpoint/2012/main" userId="6da7715ce44349b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3EA9F5"/>
    <a:srgbClr val="EBF2FF"/>
    <a:srgbClr val="D3EFCE"/>
    <a:srgbClr val="F7F7F7"/>
    <a:srgbClr val="EBF6DE"/>
    <a:srgbClr val="D9D9D9"/>
    <a:srgbClr val="92D050"/>
    <a:srgbClr val="FF0000"/>
    <a:srgbClr val="00B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60224-AC74-4115-A9E3-0DF0AA75D119}" v="90" dt="2023-06-06T05:36:50.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90" autoAdjust="0"/>
    <p:restoredTop sz="96357" autoAdjust="0"/>
  </p:normalViewPr>
  <p:slideViewPr>
    <p:cSldViewPr snapToGrid="0">
      <p:cViewPr varScale="1">
        <p:scale>
          <a:sx n="107" d="100"/>
          <a:sy n="107" d="100"/>
        </p:scale>
        <p:origin x="678" y="102"/>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3.xml"/><Relationship Id="rId21" Type="http://schemas.openxmlformats.org/officeDocument/2006/relationships/slide" Target="slides/slide8.xml"/><Relationship Id="rId42" Type="http://schemas.openxmlformats.org/officeDocument/2006/relationships/slide" Target="slides/slide29.xml"/><Relationship Id="rId47" Type="http://schemas.openxmlformats.org/officeDocument/2006/relationships/slide" Target="slides/slide34.xml"/><Relationship Id="rId63" Type="http://schemas.openxmlformats.org/officeDocument/2006/relationships/slide" Target="slides/slide50.xml"/><Relationship Id="rId68"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slide" Target="slides/slide3.xml"/><Relationship Id="rId29" Type="http://schemas.openxmlformats.org/officeDocument/2006/relationships/slide" Target="slides/slide16.xml"/><Relationship Id="rId11" Type="http://schemas.openxmlformats.org/officeDocument/2006/relationships/slideMaster" Target="slideMasters/slideMaster8.xml"/><Relationship Id="rId24" Type="http://schemas.openxmlformats.org/officeDocument/2006/relationships/slide" Target="slides/slide11.xml"/><Relationship Id="rId32" Type="http://schemas.openxmlformats.org/officeDocument/2006/relationships/slide" Target="slides/slide19.xml"/><Relationship Id="rId37" Type="http://schemas.openxmlformats.org/officeDocument/2006/relationships/slide" Target="slides/slide24.xml"/><Relationship Id="rId40" Type="http://schemas.openxmlformats.org/officeDocument/2006/relationships/slide" Target="slides/slide27.xml"/><Relationship Id="rId45" Type="http://schemas.openxmlformats.org/officeDocument/2006/relationships/slide" Target="slides/slide32.xml"/><Relationship Id="rId53" Type="http://schemas.openxmlformats.org/officeDocument/2006/relationships/slide" Target="slides/slide40.xml"/><Relationship Id="rId58" Type="http://schemas.openxmlformats.org/officeDocument/2006/relationships/slide" Target="slides/slide45.xml"/><Relationship Id="rId66" Type="http://schemas.openxmlformats.org/officeDocument/2006/relationships/notesMaster" Target="notesMasters/notesMaster1.xml"/><Relationship Id="rId74" Type="http://schemas.microsoft.com/office/2016/11/relationships/changesInfo" Target="changesInfos/changesInfo1.xml"/><Relationship Id="rId5" Type="http://schemas.openxmlformats.org/officeDocument/2006/relationships/slideMaster" Target="slideMasters/slideMaster2.xml"/><Relationship Id="rId61" Type="http://schemas.openxmlformats.org/officeDocument/2006/relationships/slide" Target="slides/slide48.xml"/><Relationship Id="rId19" Type="http://schemas.openxmlformats.org/officeDocument/2006/relationships/slide" Target="slides/slide6.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slide" Target="slides/slide14.xml"/><Relationship Id="rId30" Type="http://schemas.openxmlformats.org/officeDocument/2006/relationships/slide" Target="slides/slide17.xml"/><Relationship Id="rId35" Type="http://schemas.openxmlformats.org/officeDocument/2006/relationships/slide" Target="slides/slide22.xml"/><Relationship Id="rId43" Type="http://schemas.openxmlformats.org/officeDocument/2006/relationships/slide" Target="slides/slide30.xml"/><Relationship Id="rId48" Type="http://schemas.openxmlformats.org/officeDocument/2006/relationships/slide" Target="slides/slide35.xml"/><Relationship Id="rId56" Type="http://schemas.openxmlformats.org/officeDocument/2006/relationships/slide" Target="slides/slide43.xml"/><Relationship Id="rId64" Type="http://schemas.openxmlformats.org/officeDocument/2006/relationships/slide" Target="slides/slide51.xml"/><Relationship Id="rId69" Type="http://schemas.openxmlformats.org/officeDocument/2006/relationships/commentAuthors" Target="commentAuthors.xml"/><Relationship Id="rId8" Type="http://schemas.openxmlformats.org/officeDocument/2006/relationships/slideMaster" Target="slideMasters/slideMaster5.xml"/><Relationship Id="rId51" Type="http://schemas.openxmlformats.org/officeDocument/2006/relationships/slide" Target="slides/slide38.xml"/><Relationship Id="rId72"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4.xml"/><Relationship Id="rId25" Type="http://schemas.openxmlformats.org/officeDocument/2006/relationships/slide" Target="slides/slide12.xml"/><Relationship Id="rId33" Type="http://schemas.openxmlformats.org/officeDocument/2006/relationships/slide" Target="slides/slide20.xml"/><Relationship Id="rId38" Type="http://schemas.openxmlformats.org/officeDocument/2006/relationships/slide" Target="slides/slide25.xml"/><Relationship Id="rId46" Type="http://schemas.openxmlformats.org/officeDocument/2006/relationships/slide" Target="slides/slide33.xml"/><Relationship Id="rId59" Type="http://schemas.openxmlformats.org/officeDocument/2006/relationships/slide" Target="slides/slide46.xml"/><Relationship Id="rId67" Type="http://schemas.openxmlformats.org/officeDocument/2006/relationships/handoutMaster" Target="handoutMasters/handoutMaster1.xml"/><Relationship Id="rId20" Type="http://schemas.openxmlformats.org/officeDocument/2006/relationships/slide" Target="slides/slide7.xml"/><Relationship Id="rId41" Type="http://schemas.openxmlformats.org/officeDocument/2006/relationships/slide" Target="slides/slide28.xml"/><Relationship Id="rId54" Type="http://schemas.openxmlformats.org/officeDocument/2006/relationships/slide" Target="slides/slide41.xml"/><Relationship Id="rId62" Type="http://schemas.openxmlformats.org/officeDocument/2006/relationships/slide" Target="slides/slide49.xml"/><Relationship Id="rId70" Type="http://schemas.openxmlformats.org/officeDocument/2006/relationships/presProps" Target="presProps.xml"/><Relationship Id="rId75"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slide" Target="slides/slide15.xml"/><Relationship Id="rId36" Type="http://schemas.openxmlformats.org/officeDocument/2006/relationships/slide" Target="slides/slide23.xml"/><Relationship Id="rId49" Type="http://schemas.openxmlformats.org/officeDocument/2006/relationships/slide" Target="slides/slide36.xml"/><Relationship Id="rId57" Type="http://schemas.openxmlformats.org/officeDocument/2006/relationships/slide" Target="slides/slide44.xml"/><Relationship Id="rId10" Type="http://schemas.openxmlformats.org/officeDocument/2006/relationships/slideMaster" Target="slideMasters/slideMaster7.xml"/><Relationship Id="rId31" Type="http://schemas.openxmlformats.org/officeDocument/2006/relationships/slide" Target="slides/slide18.xml"/><Relationship Id="rId44" Type="http://schemas.openxmlformats.org/officeDocument/2006/relationships/slide" Target="slides/slide31.xml"/><Relationship Id="rId52" Type="http://schemas.openxmlformats.org/officeDocument/2006/relationships/slide" Target="slides/slide39.xml"/><Relationship Id="rId60" Type="http://schemas.openxmlformats.org/officeDocument/2006/relationships/slide" Target="slides/slide47.xml"/><Relationship Id="rId65" Type="http://schemas.openxmlformats.org/officeDocument/2006/relationships/slide" Target="slides/slide52.xml"/><Relationship Id="rId7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Master" Target="slideMasters/slideMaster10.xml"/><Relationship Id="rId18" Type="http://schemas.openxmlformats.org/officeDocument/2006/relationships/slide" Target="slides/slide5.xml"/><Relationship Id="rId39" Type="http://schemas.openxmlformats.org/officeDocument/2006/relationships/slide" Target="slides/slide26.xml"/><Relationship Id="rId34" Type="http://schemas.openxmlformats.org/officeDocument/2006/relationships/slide" Target="slides/slide21.xml"/><Relationship Id="rId50" Type="http://schemas.openxmlformats.org/officeDocument/2006/relationships/slide" Target="slides/slide37.xml"/><Relationship Id="rId55" Type="http://schemas.openxmlformats.org/officeDocument/2006/relationships/slide" Target="slides/slide42.xml"/><Relationship Id="rId7" Type="http://schemas.openxmlformats.org/officeDocument/2006/relationships/slideMaster" Target="slideMasters/slideMaster4.xml"/><Relationship Id="rId7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4C33E7F4-0EB9-4D41-8688-1AD4B430A8CA}"/>
    <pc:docChg chg="custSel modSld">
      <pc:chgData name="Aurelien Domont" userId="6da7715ce44349b3" providerId="LiveId" clId="{4C33E7F4-0EB9-4D41-8688-1AD4B430A8CA}" dt="2020-11-24T04:57:38.828" v="20" actId="1036"/>
      <pc:docMkLst>
        <pc:docMk/>
      </pc:docMkLst>
      <pc:sldChg chg="modSp mod">
        <pc:chgData name="Aurelien Domont" userId="6da7715ce44349b3" providerId="LiveId" clId="{4C33E7F4-0EB9-4D41-8688-1AD4B430A8CA}" dt="2020-11-24T04:57:38.828" v="20" actId="1036"/>
        <pc:sldMkLst>
          <pc:docMk/>
          <pc:sldMk cId="2841604578" sldId="1762"/>
        </pc:sldMkLst>
        <pc:spChg chg="mod">
          <ac:chgData name="Aurelien Domont" userId="6da7715ce44349b3" providerId="LiveId" clId="{4C33E7F4-0EB9-4D41-8688-1AD4B430A8CA}" dt="2020-11-24T04:57:21.383" v="0" actId="33524"/>
          <ac:spMkLst>
            <pc:docMk/>
            <pc:sldMk cId="2841604578" sldId="1762"/>
            <ac:spMk id="26" creationId="{FE1E356E-2FF5-4AF0-B923-0CAEA682670F}"/>
          </ac:spMkLst>
        </pc:spChg>
        <pc:picChg chg="mod">
          <ac:chgData name="Aurelien Domont" userId="6da7715ce44349b3" providerId="LiveId" clId="{4C33E7F4-0EB9-4D41-8688-1AD4B430A8CA}" dt="2020-11-24T04:57:38.828" v="20" actId="1036"/>
          <ac:picMkLst>
            <pc:docMk/>
            <pc:sldMk cId="2841604578" sldId="1762"/>
            <ac:picMk id="15" creationId="{6D487B02-756B-43A6-ADE6-E2CBC8B4E70C}"/>
          </ac:picMkLst>
        </pc:picChg>
      </pc:sldChg>
    </pc:docChg>
  </pc:docChgLst>
  <pc:docChgLst>
    <pc:chgData name="Aurelien Domont" userId="6da7715ce44349b3" providerId="LiveId" clId="{1A65848B-9F1B-4AD0-AD98-692A2614DF16}"/>
    <pc:docChg chg="undo custSel addSld delSld modSld sldOrd modMainMaster">
      <pc:chgData name="Aurelien Domont" userId="6da7715ce44349b3" providerId="LiveId" clId="{1A65848B-9F1B-4AD0-AD98-692A2614DF16}" dt="2023-05-08T05:45:09.048" v="3442" actId="478"/>
      <pc:docMkLst>
        <pc:docMk/>
      </pc:docMkLst>
      <pc:sldChg chg="addSp delSp modSp mod">
        <pc:chgData name="Aurelien Domont" userId="6da7715ce44349b3" providerId="LiveId" clId="{1A65848B-9F1B-4AD0-AD98-692A2614DF16}" dt="2023-05-05T05:45:54.050" v="10" actId="404"/>
        <pc:sldMkLst>
          <pc:docMk/>
          <pc:sldMk cId="3131901387" sldId="256"/>
        </pc:sldMkLst>
        <pc:spChg chg="mod">
          <ac:chgData name="Aurelien Domont" userId="6da7715ce44349b3" providerId="LiveId" clId="{1A65848B-9F1B-4AD0-AD98-692A2614DF16}" dt="2023-05-05T05:45:54.050" v="10" actId="404"/>
          <ac:spMkLst>
            <pc:docMk/>
            <pc:sldMk cId="3131901387" sldId="256"/>
            <ac:spMk id="2" creationId="{5261080C-C60C-4746-B6B1-A9A4FFA86785}"/>
          </ac:spMkLst>
        </pc:spChg>
        <pc:spChg chg="del">
          <ac:chgData name="Aurelien Domont" userId="6da7715ce44349b3" providerId="LiveId" clId="{1A65848B-9F1B-4AD0-AD98-692A2614DF16}" dt="2023-05-05T05:42:02.971" v="0" actId="478"/>
          <ac:spMkLst>
            <pc:docMk/>
            <pc:sldMk cId="3131901387" sldId="256"/>
            <ac:spMk id="3" creationId="{D781CD62-85AB-400E-A66C-9594AAD807B4}"/>
          </ac:spMkLst>
        </pc:spChg>
        <pc:spChg chg="add del mod">
          <ac:chgData name="Aurelien Domont" userId="6da7715ce44349b3" providerId="LiveId" clId="{1A65848B-9F1B-4AD0-AD98-692A2614DF16}" dt="2023-05-05T05:42:05.383" v="1" actId="478"/>
          <ac:spMkLst>
            <pc:docMk/>
            <pc:sldMk cId="3131901387" sldId="256"/>
            <ac:spMk id="7" creationId="{5779C59B-6E34-2533-0C19-3002D0610169}"/>
          </ac:spMkLst>
        </pc:spChg>
        <pc:spChg chg="add mod">
          <ac:chgData name="Aurelien Domont" userId="6da7715ce44349b3" providerId="LiveId" clId="{1A65848B-9F1B-4AD0-AD98-692A2614DF16}" dt="2023-05-05T05:42:28.836" v="4" actId="1076"/>
          <ac:spMkLst>
            <pc:docMk/>
            <pc:sldMk cId="3131901387" sldId="256"/>
            <ac:spMk id="13" creationId="{42CB704D-C26F-E100-A0A1-C3C25AB261D6}"/>
          </ac:spMkLst>
        </pc:spChg>
      </pc:sldChg>
      <pc:sldChg chg="modSp">
        <pc:chgData name="Aurelien Domont" userId="6da7715ce44349b3" providerId="LiveId" clId="{1A65848B-9F1B-4AD0-AD98-692A2614DF16}" dt="2023-05-05T06:37:03.994" v="2731"/>
        <pc:sldMkLst>
          <pc:docMk/>
          <pc:sldMk cId="1754585881" sldId="1598"/>
        </pc:sldMkLst>
        <pc:spChg chg="mod">
          <ac:chgData name="Aurelien Domont" userId="6da7715ce44349b3" providerId="LiveId" clId="{1A65848B-9F1B-4AD0-AD98-692A2614DF16}" dt="2023-05-05T06:37:03.994" v="2731"/>
          <ac:spMkLst>
            <pc:docMk/>
            <pc:sldMk cId="1754585881" sldId="1598"/>
            <ac:spMk id="6" creationId="{DE0F4260-85F5-47B2-8F90-716F6604029A}"/>
          </ac:spMkLst>
        </pc:spChg>
      </pc:sldChg>
      <pc:sldChg chg="addSp delSp modSp mod">
        <pc:chgData name="Aurelien Domont" userId="6da7715ce44349b3" providerId="LiveId" clId="{1A65848B-9F1B-4AD0-AD98-692A2614DF16}" dt="2023-05-05T06:37:03.994" v="2731"/>
        <pc:sldMkLst>
          <pc:docMk/>
          <pc:sldMk cId="2841604578" sldId="1762"/>
        </pc:sldMkLst>
        <pc:spChg chg="mod">
          <ac:chgData name="Aurelien Domont" userId="6da7715ce44349b3" providerId="LiveId" clId="{1A65848B-9F1B-4AD0-AD98-692A2614DF16}" dt="2023-05-05T06:37:03.994" v="2731"/>
          <ac:spMkLst>
            <pc:docMk/>
            <pc:sldMk cId="2841604578" sldId="1762"/>
            <ac:spMk id="3" creationId="{CE2529A3-BA97-486F-9E02-8DFAAA7D8D38}"/>
          </ac:spMkLst>
        </pc:spChg>
        <pc:spChg chg="mod">
          <ac:chgData name="Aurelien Domont" userId="6da7715ce44349b3" providerId="LiveId" clId="{1A65848B-9F1B-4AD0-AD98-692A2614DF16}" dt="2023-05-05T06:37:03.994" v="2731"/>
          <ac:spMkLst>
            <pc:docMk/>
            <pc:sldMk cId="2841604578" sldId="1762"/>
            <ac:spMk id="16" creationId="{6C2BB713-9637-4B9B-938F-E9768876782A}"/>
          </ac:spMkLst>
        </pc:spChg>
        <pc:spChg chg="del mod">
          <ac:chgData name="Aurelien Domont" userId="6da7715ce44349b3" providerId="LiveId" clId="{1A65848B-9F1B-4AD0-AD98-692A2614DF16}" dt="2023-05-05T05:47:56.570" v="96" actId="478"/>
          <ac:spMkLst>
            <pc:docMk/>
            <pc:sldMk cId="2841604578" sldId="1762"/>
            <ac:spMk id="17" creationId="{0E7B5BF7-52DC-45B6-AC66-4F4D6B7CCFAE}"/>
          </ac:spMkLst>
        </pc:spChg>
        <pc:spChg chg="del">
          <ac:chgData name="Aurelien Domont" userId="6da7715ce44349b3" providerId="LiveId" clId="{1A65848B-9F1B-4AD0-AD98-692A2614DF16}" dt="2023-05-05T05:47:11.986" v="90" actId="478"/>
          <ac:spMkLst>
            <pc:docMk/>
            <pc:sldMk cId="2841604578" sldId="1762"/>
            <ac:spMk id="18" creationId="{18DE14A6-A8B0-4F3D-A6F1-483F907E1C6C}"/>
          </ac:spMkLst>
        </pc:spChg>
        <pc:spChg chg="del">
          <ac:chgData name="Aurelien Domont" userId="6da7715ce44349b3" providerId="LiveId" clId="{1A65848B-9F1B-4AD0-AD98-692A2614DF16}" dt="2023-05-05T05:47:08.165" v="89" actId="478"/>
          <ac:spMkLst>
            <pc:docMk/>
            <pc:sldMk cId="2841604578" sldId="1762"/>
            <ac:spMk id="26" creationId="{FE1E356E-2FF5-4AF0-B923-0CAEA682670F}"/>
          </ac:spMkLst>
        </pc:spChg>
        <pc:picChg chg="add mod">
          <ac:chgData name="Aurelien Domont" userId="6da7715ce44349b3" providerId="LiveId" clId="{1A65848B-9F1B-4AD0-AD98-692A2614DF16}" dt="2023-05-05T05:49:29.705" v="113" actId="1076"/>
          <ac:picMkLst>
            <pc:docMk/>
            <pc:sldMk cId="2841604578" sldId="1762"/>
            <ac:picMk id="4" creationId="{E27D2780-3C7A-07D0-7766-0AACD5BFA38B}"/>
          </ac:picMkLst>
        </pc:picChg>
        <pc:picChg chg="del">
          <ac:chgData name="Aurelien Domont" userId="6da7715ce44349b3" providerId="LiveId" clId="{1A65848B-9F1B-4AD0-AD98-692A2614DF16}" dt="2023-05-05T05:46:55.901" v="85" actId="478"/>
          <ac:picMkLst>
            <pc:docMk/>
            <pc:sldMk cId="2841604578" sldId="1762"/>
            <ac:picMk id="15" creationId="{6D487B02-756B-43A6-ADE6-E2CBC8B4E70C}"/>
          </ac:picMkLst>
        </pc:picChg>
        <pc:picChg chg="del">
          <ac:chgData name="Aurelien Domont" userId="6da7715ce44349b3" providerId="LiveId" clId="{1A65848B-9F1B-4AD0-AD98-692A2614DF16}" dt="2023-05-05T05:46:55.901" v="85" actId="478"/>
          <ac:picMkLst>
            <pc:docMk/>
            <pc:sldMk cId="2841604578" sldId="1762"/>
            <ac:picMk id="20" creationId="{73446ADD-6F1B-41D9-B3AF-F15E76B2F733}"/>
          </ac:picMkLst>
        </pc:picChg>
      </pc:sldChg>
      <pc:sldChg chg="modSp del">
        <pc:chgData name="Aurelien Domont" userId="6da7715ce44349b3" providerId="LiveId" clId="{1A65848B-9F1B-4AD0-AD98-692A2614DF16}" dt="2023-05-05T06:50:31.237" v="3205" actId="47"/>
        <pc:sldMkLst>
          <pc:docMk/>
          <pc:sldMk cId="1762358644" sldId="2135"/>
        </pc:sldMkLst>
        <pc:spChg chg="mod">
          <ac:chgData name="Aurelien Domont" userId="6da7715ce44349b3" providerId="LiveId" clId="{1A65848B-9F1B-4AD0-AD98-692A2614DF16}" dt="2023-05-05T06:37:03.994" v="2731"/>
          <ac:spMkLst>
            <pc:docMk/>
            <pc:sldMk cId="1762358644" sldId="2135"/>
            <ac:spMk id="2" creationId="{7837E1C4-A2D7-4558-A504-36AC8920218D}"/>
          </ac:spMkLst>
        </pc:spChg>
        <pc:spChg chg="mod">
          <ac:chgData name="Aurelien Domont" userId="6da7715ce44349b3" providerId="LiveId" clId="{1A65848B-9F1B-4AD0-AD98-692A2614DF16}" dt="2023-05-05T06:37:03.994" v="2731"/>
          <ac:spMkLst>
            <pc:docMk/>
            <pc:sldMk cId="1762358644" sldId="2135"/>
            <ac:spMk id="16" creationId="{6C2BB713-9637-4B9B-938F-E9768876782A}"/>
          </ac:spMkLst>
        </pc:spChg>
      </pc:sldChg>
      <pc:sldChg chg="modSp del">
        <pc:chgData name="Aurelien Domont" userId="6da7715ce44349b3" providerId="LiveId" clId="{1A65848B-9F1B-4AD0-AD98-692A2614DF16}" dt="2023-05-05T06:50:31.237" v="3205" actId="47"/>
        <pc:sldMkLst>
          <pc:docMk/>
          <pc:sldMk cId="4206465098" sldId="2157"/>
        </pc:sldMkLst>
        <pc:spChg chg="mod">
          <ac:chgData name="Aurelien Domont" userId="6da7715ce44349b3" providerId="LiveId" clId="{1A65848B-9F1B-4AD0-AD98-692A2614DF16}" dt="2023-05-05T06:37:03.994" v="2731"/>
          <ac:spMkLst>
            <pc:docMk/>
            <pc:sldMk cId="4206465098" sldId="2157"/>
            <ac:spMk id="2" creationId="{7837E1C4-A2D7-4558-A504-36AC8920218D}"/>
          </ac:spMkLst>
        </pc:spChg>
        <pc:spChg chg="mod">
          <ac:chgData name="Aurelien Domont" userId="6da7715ce44349b3" providerId="LiveId" clId="{1A65848B-9F1B-4AD0-AD98-692A2614DF16}" dt="2023-05-05T06:37:03.994" v="2731"/>
          <ac:spMkLst>
            <pc:docMk/>
            <pc:sldMk cId="4206465098" sldId="2157"/>
            <ac:spMk id="16" creationId="{6C2BB713-9637-4B9B-938F-E9768876782A}"/>
          </ac:spMkLst>
        </pc:spChg>
      </pc:sldChg>
      <pc:sldChg chg="modSp del">
        <pc:chgData name="Aurelien Domont" userId="6da7715ce44349b3" providerId="LiveId" clId="{1A65848B-9F1B-4AD0-AD98-692A2614DF16}" dt="2023-05-05T06:38:43.552" v="2740" actId="47"/>
        <pc:sldMkLst>
          <pc:docMk/>
          <pc:sldMk cId="182314126" sldId="2160"/>
        </pc:sldMkLst>
        <pc:spChg chg="mod">
          <ac:chgData name="Aurelien Domont" userId="6da7715ce44349b3" providerId="LiveId" clId="{1A65848B-9F1B-4AD0-AD98-692A2614DF16}" dt="2023-05-05T06:37:03.994" v="2731"/>
          <ac:spMkLst>
            <pc:docMk/>
            <pc:sldMk cId="182314126" sldId="2160"/>
            <ac:spMk id="3" creationId="{CE2529A3-BA97-486F-9E02-8DFAAA7D8D38}"/>
          </ac:spMkLst>
        </pc:spChg>
        <pc:spChg chg="mod">
          <ac:chgData name="Aurelien Domont" userId="6da7715ce44349b3" providerId="LiveId" clId="{1A65848B-9F1B-4AD0-AD98-692A2614DF16}" dt="2023-05-05T06:37:03.994" v="2731"/>
          <ac:spMkLst>
            <pc:docMk/>
            <pc:sldMk cId="182314126" sldId="2160"/>
            <ac:spMk id="16" creationId="{6C2BB713-9637-4B9B-938F-E9768876782A}"/>
          </ac:spMkLst>
        </pc:spChg>
      </pc:sldChg>
      <pc:sldChg chg="modSp del">
        <pc:chgData name="Aurelien Domont" userId="6da7715ce44349b3" providerId="LiveId" clId="{1A65848B-9F1B-4AD0-AD98-692A2614DF16}" dt="2023-05-05T06:38:49.004" v="2741" actId="47"/>
        <pc:sldMkLst>
          <pc:docMk/>
          <pc:sldMk cId="825432853" sldId="2161"/>
        </pc:sldMkLst>
        <pc:spChg chg="mod">
          <ac:chgData name="Aurelien Domont" userId="6da7715ce44349b3" providerId="LiveId" clId="{1A65848B-9F1B-4AD0-AD98-692A2614DF16}" dt="2023-05-05T06:37:03.994" v="2731"/>
          <ac:spMkLst>
            <pc:docMk/>
            <pc:sldMk cId="825432853" sldId="2161"/>
            <ac:spMk id="3" creationId="{CE2529A3-BA97-486F-9E02-8DFAAA7D8D38}"/>
          </ac:spMkLst>
        </pc:spChg>
        <pc:spChg chg="mod">
          <ac:chgData name="Aurelien Domont" userId="6da7715ce44349b3" providerId="LiveId" clId="{1A65848B-9F1B-4AD0-AD98-692A2614DF16}" dt="2023-05-05T06:37:03.994" v="2731"/>
          <ac:spMkLst>
            <pc:docMk/>
            <pc:sldMk cId="825432853" sldId="2161"/>
            <ac:spMk id="16" creationId="{6C2BB713-9637-4B9B-938F-E9768876782A}"/>
          </ac:spMkLst>
        </pc:spChg>
      </pc:sldChg>
      <pc:sldChg chg="modSp del">
        <pc:chgData name="Aurelien Domont" userId="6da7715ce44349b3" providerId="LiveId" clId="{1A65848B-9F1B-4AD0-AD98-692A2614DF16}" dt="2023-05-05T06:38:57.904" v="2742" actId="47"/>
        <pc:sldMkLst>
          <pc:docMk/>
          <pc:sldMk cId="1447557785" sldId="2162"/>
        </pc:sldMkLst>
        <pc:spChg chg="mod">
          <ac:chgData name="Aurelien Domont" userId="6da7715ce44349b3" providerId="LiveId" clId="{1A65848B-9F1B-4AD0-AD98-692A2614DF16}" dt="2023-05-05T06:37:03.994" v="2731"/>
          <ac:spMkLst>
            <pc:docMk/>
            <pc:sldMk cId="1447557785" sldId="2162"/>
            <ac:spMk id="3" creationId="{CE2529A3-BA97-486F-9E02-8DFAAA7D8D38}"/>
          </ac:spMkLst>
        </pc:spChg>
        <pc:spChg chg="mod">
          <ac:chgData name="Aurelien Domont" userId="6da7715ce44349b3" providerId="LiveId" clId="{1A65848B-9F1B-4AD0-AD98-692A2614DF16}" dt="2023-05-05T06:37:03.994" v="2731"/>
          <ac:spMkLst>
            <pc:docMk/>
            <pc:sldMk cId="1447557785" sldId="2162"/>
            <ac:spMk id="16" creationId="{6C2BB713-9637-4B9B-938F-E9768876782A}"/>
          </ac:spMkLst>
        </pc:spChg>
      </pc:sldChg>
      <pc:sldChg chg="modSp del">
        <pc:chgData name="Aurelien Domont" userId="6da7715ce44349b3" providerId="LiveId" clId="{1A65848B-9F1B-4AD0-AD98-692A2614DF16}" dt="2023-05-05T06:39:05.851" v="2743" actId="47"/>
        <pc:sldMkLst>
          <pc:docMk/>
          <pc:sldMk cId="2825418924" sldId="2163"/>
        </pc:sldMkLst>
        <pc:spChg chg="mod">
          <ac:chgData name="Aurelien Domont" userId="6da7715ce44349b3" providerId="LiveId" clId="{1A65848B-9F1B-4AD0-AD98-692A2614DF16}" dt="2023-05-05T06:37:03.994" v="2731"/>
          <ac:spMkLst>
            <pc:docMk/>
            <pc:sldMk cId="2825418924" sldId="2163"/>
            <ac:spMk id="3" creationId="{CE2529A3-BA97-486F-9E02-8DFAAA7D8D38}"/>
          </ac:spMkLst>
        </pc:spChg>
        <pc:spChg chg="mod">
          <ac:chgData name="Aurelien Domont" userId="6da7715ce44349b3" providerId="LiveId" clId="{1A65848B-9F1B-4AD0-AD98-692A2614DF16}" dt="2023-05-05T06:37:03.994" v="2731"/>
          <ac:spMkLst>
            <pc:docMk/>
            <pc:sldMk cId="2825418924" sldId="2163"/>
            <ac:spMk id="16" creationId="{6C2BB713-9637-4B9B-938F-E9768876782A}"/>
          </ac:spMkLst>
        </pc:spChg>
      </pc:sldChg>
      <pc:sldChg chg="modSp del">
        <pc:chgData name="Aurelien Domont" userId="6da7715ce44349b3" providerId="LiveId" clId="{1A65848B-9F1B-4AD0-AD98-692A2614DF16}" dt="2023-05-05T06:39:10.492" v="2744" actId="47"/>
        <pc:sldMkLst>
          <pc:docMk/>
          <pc:sldMk cId="2490974694" sldId="2164"/>
        </pc:sldMkLst>
        <pc:spChg chg="mod">
          <ac:chgData name="Aurelien Domont" userId="6da7715ce44349b3" providerId="LiveId" clId="{1A65848B-9F1B-4AD0-AD98-692A2614DF16}" dt="2023-05-05T06:37:03.994" v="2731"/>
          <ac:spMkLst>
            <pc:docMk/>
            <pc:sldMk cId="2490974694" sldId="2164"/>
            <ac:spMk id="3" creationId="{CE2529A3-BA97-486F-9E02-8DFAAA7D8D38}"/>
          </ac:spMkLst>
        </pc:spChg>
        <pc:spChg chg="mod">
          <ac:chgData name="Aurelien Domont" userId="6da7715ce44349b3" providerId="LiveId" clId="{1A65848B-9F1B-4AD0-AD98-692A2614DF16}" dt="2023-05-05T06:37:03.994" v="2731"/>
          <ac:spMkLst>
            <pc:docMk/>
            <pc:sldMk cId="2490974694" sldId="2164"/>
            <ac:spMk id="16" creationId="{6C2BB713-9637-4B9B-938F-E9768876782A}"/>
          </ac:spMkLst>
        </pc:spChg>
      </pc:sldChg>
      <pc:sldChg chg="modSp del">
        <pc:chgData name="Aurelien Domont" userId="6da7715ce44349b3" providerId="LiveId" clId="{1A65848B-9F1B-4AD0-AD98-692A2614DF16}" dt="2023-05-05T06:39:13.412" v="2745" actId="47"/>
        <pc:sldMkLst>
          <pc:docMk/>
          <pc:sldMk cId="2421207395" sldId="2165"/>
        </pc:sldMkLst>
        <pc:spChg chg="mod">
          <ac:chgData name="Aurelien Domont" userId="6da7715ce44349b3" providerId="LiveId" clId="{1A65848B-9F1B-4AD0-AD98-692A2614DF16}" dt="2023-05-05T06:37:03.994" v="2731"/>
          <ac:spMkLst>
            <pc:docMk/>
            <pc:sldMk cId="2421207395" sldId="2165"/>
            <ac:spMk id="3" creationId="{CE2529A3-BA97-486F-9E02-8DFAAA7D8D38}"/>
          </ac:spMkLst>
        </pc:spChg>
        <pc:spChg chg="mod">
          <ac:chgData name="Aurelien Domont" userId="6da7715ce44349b3" providerId="LiveId" clId="{1A65848B-9F1B-4AD0-AD98-692A2614DF16}" dt="2023-05-05T06:37:03.994" v="2731"/>
          <ac:spMkLst>
            <pc:docMk/>
            <pc:sldMk cId="2421207395" sldId="2165"/>
            <ac:spMk id="16" creationId="{6C2BB713-9637-4B9B-938F-E9768876782A}"/>
          </ac:spMkLst>
        </pc:spChg>
      </pc:sldChg>
      <pc:sldChg chg="modSp del">
        <pc:chgData name="Aurelien Domont" userId="6da7715ce44349b3" providerId="LiveId" clId="{1A65848B-9F1B-4AD0-AD98-692A2614DF16}" dt="2023-05-05T06:39:14.558" v="2746" actId="47"/>
        <pc:sldMkLst>
          <pc:docMk/>
          <pc:sldMk cId="3061179433" sldId="2166"/>
        </pc:sldMkLst>
        <pc:spChg chg="mod">
          <ac:chgData name="Aurelien Domont" userId="6da7715ce44349b3" providerId="LiveId" clId="{1A65848B-9F1B-4AD0-AD98-692A2614DF16}" dt="2023-05-05T06:37:03.994" v="2731"/>
          <ac:spMkLst>
            <pc:docMk/>
            <pc:sldMk cId="3061179433" sldId="2166"/>
            <ac:spMk id="3" creationId="{CE2529A3-BA97-486F-9E02-8DFAAA7D8D38}"/>
          </ac:spMkLst>
        </pc:spChg>
        <pc:spChg chg="mod">
          <ac:chgData name="Aurelien Domont" userId="6da7715ce44349b3" providerId="LiveId" clId="{1A65848B-9F1B-4AD0-AD98-692A2614DF16}" dt="2023-05-05T06:37:03.994" v="2731"/>
          <ac:spMkLst>
            <pc:docMk/>
            <pc:sldMk cId="3061179433" sldId="2166"/>
            <ac:spMk id="16" creationId="{6C2BB713-9637-4B9B-938F-E9768876782A}"/>
          </ac:spMkLst>
        </pc:spChg>
      </pc:sldChg>
      <pc:sldChg chg="modSp del">
        <pc:chgData name="Aurelien Domont" userId="6da7715ce44349b3" providerId="LiveId" clId="{1A65848B-9F1B-4AD0-AD98-692A2614DF16}" dt="2023-05-05T06:39:15.735" v="2747" actId="47"/>
        <pc:sldMkLst>
          <pc:docMk/>
          <pc:sldMk cId="403796288" sldId="2167"/>
        </pc:sldMkLst>
        <pc:spChg chg="mod">
          <ac:chgData name="Aurelien Domont" userId="6da7715ce44349b3" providerId="LiveId" clId="{1A65848B-9F1B-4AD0-AD98-692A2614DF16}" dt="2023-05-05T06:37:03.994" v="2731"/>
          <ac:spMkLst>
            <pc:docMk/>
            <pc:sldMk cId="403796288" sldId="2167"/>
            <ac:spMk id="3" creationId="{CE2529A3-BA97-486F-9E02-8DFAAA7D8D38}"/>
          </ac:spMkLst>
        </pc:spChg>
        <pc:spChg chg="mod">
          <ac:chgData name="Aurelien Domont" userId="6da7715ce44349b3" providerId="LiveId" clId="{1A65848B-9F1B-4AD0-AD98-692A2614DF16}" dt="2023-05-05T06:37:03.994" v="2731"/>
          <ac:spMkLst>
            <pc:docMk/>
            <pc:sldMk cId="403796288" sldId="2167"/>
            <ac:spMk id="16" creationId="{6C2BB713-9637-4B9B-938F-E9768876782A}"/>
          </ac:spMkLst>
        </pc:spChg>
      </pc:sldChg>
      <pc:sldChg chg="modSp">
        <pc:chgData name="Aurelien Domont" userId="6da7715ce44349b3" providerId="LiveId" clId="{1A65848B-9F1B-4AD0-AD98-692A2614DF16}" dt="2023-05-05T06:37:03.994" v="2731"/>
        <pc:sldMkLst>
          <pc:docMk/>
          <pc:sldMk cId="1289725493" sldId="2213"/>
        </pc:sldMkLst>
        <pc:spChg chg="mod">
          <ac:chgData name="Aurelien Domont" userId="6da7715ce44349b3" providerId="LiveId" clId="{1A65848B-9F1B-4AD0-AD98-692A2614DF16}" dt="2023-05-05T06:37:03.994" v="2731"/>
          <ac:spMkLst>
            <pc:docMk/>
            <pc:sldMk cId="1289725493" sldId="2213"/>
            <ac:spMk id="8" creationId="{3D029769-9B2F-4A51-8446-2206A9A2EF30}"/>
          </ac:spMkLst>
        </pc:spChg>
      </pc:sldChg>
      <pc:sldChg chg="addSp delSp modSp add mod">
        <pc:chgData name="Aurelien Domont" userId="6da7715ce44349b3" providerId="LiveId" clId="{1A65848B-9F1B-4AD0-AD98-692A2614DF16}" dt="2023-05-05T06:37:03.994" v="2731"/>
        <pc:sldMkLst>
          <pc:docMk/>
          <pc:sldMk cId="3483218684" sldId="2214"/>
        </pc:sldMkLst>
        <pc:spChg chg="add mod">
          <ac:chgData name="Aurelien Domont" userId="6da7715ce44349b3" providerId="LiveId" clId="{1A65848B-9F1B-4AD0-AD98-692A2614DF16}" dt="2023-05-05T05:55:26.064" v="618" actId="693"/>
          <ac:spMkLst>
            <pc:docMk/>
            <pc:sldMk cId="3483218684" sldId="2214"/>
            <ac:spMk id="2" creationId="{7BF7124F-6422-B885-0578-C3A4DE4F0B67}"/>
          </ac:spMkLst>
        </pc:spChg>
        <pc:spChg chg="mod">
          <ac:chgData name="Aurelien Domont" userId="6da7715ce44349b3" providerId="LiveId" clId="{1A65848B-9F1B-4AD0-AD98-692A2614DF16}" dt="2023-05-05T06:37:03.994" v="2731"/>
          <ac:spMkLst>
            <pc:docMk/>
            <pc:sldMk cId="3483218684" sldId="2214"/>
            <ac:spMk id="3" creationId="{CE2529A3-BA97-486F-9E02-8DFAAA7D8D38}"/>
          </ac:spMkLst>
        </pc:spChg>
        <pc:spChg chg="add mod">
          <ac:chgData name="Aurelien Domont" userId="6da7715ce44349b3" providerId="LiveId" clId="{1A65848B-9F1B-4AD0-AD98-692A2614DF16}" dt="2023-05-05T05:54:35.816" v="566" actId="14861"/>
          <ac:spMkLst>
            <pc:docMk/>
            <pc:sldMk cId="3483218684" sldId="2214"/>
            <ac:spMk id="8" creationId="{F94F7269-B65E-8A57-4C49-A2C95AC3D119}"/>
          </ac:spMkLst>
        </pc:spChg>
        <pc:spChg chg="mod">
          <ac:chgData name="Aurelien Domont" userId="6da7715ce44349b3" providerId="LiveId" clId="{1A65848B-9F1B-4AD0-AD98-692A2614DF16}" dt="2023-05-05T06:37:03.994" v="2731"/>
          <ac:spMkLst>
            <pc:docMk/>
            <pc:sldMk cId="3483218684" sldId="2214"/>
            <ac:spMk id="16" creationId="{6C2BB713-9637-4B9B-938F-E9768876782A}"/>
          </ac:spMkLst>
        </pc:spChg>
        <pc:picChg chg="del">
          <ac:chgData name="Aurelien Domont" userId="6da7715ce44349b3" providerId="LiveId" clId="{1A65848B-9F1B-4AD0-AD98-692A2614DF16}" dt="2023-05-05T05:48:07.747" v="102" actId="478"/>
          <ac:picMkLst>
            <pc:docMk/>
            <pc:sldMk cId="3483218684" sldId="2214"/>
            <ac:picMk id="4" creationId="{E27D2780-3C7A-07D0-7766-0AACD5BFA38B}"/>
          </ac:picMkLst>
        </pc:picChg>
        <pc:picChg chg="add del">
          <ac:chgData name="Aurelien Domont" userId="6da7715ce44349b3" providerId="LiveId" clId="{1A65848B-9F1B-4AD0-AD98-692A2614DF16}" dt="2023-05-05T05:49:00.765" v="106" actId="478"/>
          <ac:picMkLst>
            <pc:docMk/>
            <pc:sldMk cId="3483218684" sldId="2214"/>
            <ac:picMk id="5" creationId="{0A556B36-A27E-19E9-98C9-B20FFC754D6D}"/>
          </ac:picMkLst>
        </pc:picChg>
        <pc:picChg chg="add mod">
          <ac:chgData name="Aurelien Domont" userId="6da7715ce44349b3" providerId="LiveId" clId="{1A65848B-9F1B-4AD0-AD98-692A2614DF16}" dt="2023-05-05T05:51:07.433" v="317" actId="1076"/>
          <ac:picMkLst>
            <pc:docMk/>
            <pc:sldMk cId="3483218684" sldId="2214"/>
            <ac:picMk id="7" creationId="{1F9FE409-D216-4728-E758-712122904805}"/>
          </ac:picMkLst>
        </pc:picChg>
      </pc:sldChg>
      <pc:sldChg chg="addSp modSp new del mod">
        <pc:chgData name="Aurelien Domont" userId="6da7715ce44349b3" providerId="LiveId" clId="{1A65848B-9F1B-4AD0-AD98-692A2614DF16}" dt="2023-05-05T06:50:31.237" v="3205" actId="47"/>
        <pc:sldMkLst>
          <pc:docMk/>
          <pc:sldMk cId="2186241859" sldId="2215"/>
        </pc:sldMkLst>
        <pc:spChg chg="mod">
          <ac:chgData name="Aurelien Domont" userId="6da7715ce44349b3" providerId="LiveId" clId="{1A65848B-9F1B-4AD0-AD98-692A2614DF16}" dt="2023-05-05T06:37:03.994" v="2731"/>
          <ac:spMkLst>
            <pc:docMk/>
            <pc:sldMk cId="2186241859" sldId="2215"/>
            <ac:spMk id="2" creationId="{764E2C9C-9A4D-92B4-8744-2E7ECACACA2E}"/>
          </ac:spMkLst>
        </pc:spChg>
        <pc:spChg chg="mod">
          <ac:chgData name="Aurelien Domont" userId="6da7715ce44349b3" providerId="LiveId" clId="{1A65848B-9F1B-4AD0-AD98-692A2614DF16}" dt="2023-05-05T06:37:03.994" v="2731"/>
          <ac:spMkLst>
            <pc:docMk/>
            <pc:sldMk cId="2186241859" sldId="2215"/>
            <ac:spMk id="3" creationId="{B3229FF6-BD83-B9F5-69F3-3FAE01250200}"/>
          </ac:spMkLst>
        </pc:spChg>
        <pc:spChg chg="mod">
          <ac:chgData name="Aurelien Domont" userId="6da7715ce44349b3" providerId="LiveId" clId="{1A65848B-9F1B-4AD0-AD98-692A2614DF16}" dt="2023-05-05T06:37:03.994" v="2731"/>
          <ac:spMkLst>
            <pc:docMk/>
            <pc:sldMk cId="2186241859" sldId="2215"/>
            <ac:spMk id="4" creationId="{7A575F2F-1958-7ADB-F140-EBA2003A8979}"/>
          </ac:spMkLst>
        </pc:spChg>
        <pc:spChg chg="mod">
          <ac:chgData name="Aurelien Domont" userId="6da7715ce44349b3" providerId="LiveId" clId="{1A65848B-9F1B-4AD0-AD98-692A2614DF16}" dt="2023-05-05T06:37:03.994" v="2731"/>
          <ac:spMkLst>
            <pc:docMk/>
            <pc:sldMk cId="2186241859" sldId="2215"/>
            <ac:spMk id="5" creationId="{37207DB3-F22D-AE5B-5BDE-D963344439D9}"/>
          </ac:spMkLst>
        </pc:spChg>
        <pc:spChg chg="mod">
          <ac:chgData name="Aurelien Domont" userId="6da7715ce44349b3" providerId="LiveId" clId="{1A65848B-9F1B-4AD0-AD98-692A2614DF16}" dt="2023-05-05T06:37:03.994" v="2731"/>
          <ac:spMkLst>
            <pc:docMk/>
            <pc:sldMk cId="2186241859" sldId="2215"/>
            <ac:spMk id="6" creationId="{FF145DDF-A03C-317E-DFDE-A6E943B9FCE5}"/>
          </ac:spMkLst>
        </pc:spChg>
        <pc:spChg chg="mod">
          <ac:chgData name="Aurelien Domont" userId="6da7715ce44349b3" providerId="LiveId" clId="{1A65848B-9F1B-4AD0-AD98-692A2614DF16}" dt="2023-05-05T06:37:03.994" v="2731"/>
          <ac:spMkLst>
            <pc:docMk/>
            <pc:sldMk cId="2186241859" sldId="2215"/>
            <ac:spMk id="7" creationId="{AA5AF83B-D914-E1EE-E060-A61EDFDC198C}"/>
          </ac:spMkLst>
        </pc:spChg>
        <pc:spChg chg="add mod">
          <ac:chgData name="Aurelien Domont" userId="6da7715ce44349b3" providerId="LiveId" clId="{1A65848B-9F1B-4AD0-AD98-692A2614DF16}" dt="2023-05-05T05:53:50.026" v="554" actId="207"/>
          <ac:spMkLst>
            <pc:docMk/>
            <pc:sldMk cId="2186241859" sldId="2215"/>
            <ac:spMk id="8" creationId="{35703D07-4C59-7DBF-FD69-B8A650AEF8FF}"/>
          </ac:spMkLst>
        </pc:spChg>
      </pc:sldChg>
      <pc:sldChg chg="addSp delSp modSp add mod">
        <pc:chgData name="Aurelien Domont" userId="6da7715ce44349b3" providerId="LiveId" clId="{1A65848B-9F1B-4AD0-AD98-692A2614DF16}" dt="2023-05-05T06:42:00.544" v="2776"/>
        <pc:sldMkLst>
          <pc:docMk/>
          <pc:sldMk cId="1958517497" sldId="2216"/>
        </pc:sldMkLst>
        <pc:spChg chg="del">
          <ac:chgData name="Aurelien Domont" userId="6da7715ce44349b3" providerId="LiveId" clId="{1A65848B-9F1B-4AD0-AD98-692A2614DF16}" dt="2023-05-05T05:59:21.445" v="780" actId="21"/>
          <ac:spMkLst>
            <pc:docMk/>
            <pc:sldMk cId="1958517497" sldId="2216"/>
            <ac:spMk id="3" creationId="{CE2529A3-BA97-486F-9E02-8DFAAA7D8D38}"/>
          </ac:spMkLst>
        </pc:spChg>
        <pc:spChg chg="add del mod">
          <ac:chgData name="Aurelien Domont" userId="6da7715ce44349b3" providerId="LiveId" clId="{1A65848B-9F1B-4AD0-AD98-692A2614DF16}" dt="2023-05-05T05:56:37.478" v="683" actId="478"/>
          <ac:spMkLst>
            <pc:docMk/>
            <pc:sldMk cId="1958517497" sldId="2216"/>
            <ac:spMk id="4" creationId="{2C27E2EE-80AE-D977-22F1-346D7BF5BEED}"/>
          </ac:spMkLst>
        </pc:spChg>
        <pc:spChg chg="add del mod">
          <ac:chgData name="Aurelien Domont" userId="6da7715ce44349b3" providerId="LiveId" clId="{1A65848B-9F1B-4AD0-AD98-692A2614DF16}" dt="2023-05-05T05:59:21.445" v="780" actId="21"/>
          <ac:spMkLst>
            <pc:docMk/>
            <pc:sldMk cId="1958517497" sldId="2216"/>
            <ac:spMk id="5" creationId="{F286BFD4-E2BC-A0FB-2FAD-55C5C34E48F9}"/>
          </ac:spMkLst>
        </pc:spChg>
        <pc:spChg chg="del">
          <ac:chgData name="Aurelien Domont" userId="6da7715ce44349b3" providerId="LiveId" clId="{1A65848B-9F1B-4AD0-AD98-692A2614DF16}" dt="2023-05-05T05:54:45.109" v="567" actId="478"/>
          <ac:spMkLst>
            <pc:docMk/>
            <pc:sldMk cId="1958517497" sldId="2216"/>
            <ac:spMk id="8" creationId="{F94F7269-B65E-8A57-4C49-A2C95AC3D119}"/>
          </ac:spMkLst>
        </pc:spChg>
        <pc:spChg chg="add mod">
          <ac:chgData name="Aurelien Domont" userId="6da7715ce44349b3" providerId="LiveId" clId="{1A65848B-9F1B-4AD0-AD98-692A2614DF16}" dt="2023-05-05T05:59:18.148" v="779"/>
          <ac:spMkLst>
            <pc:docMk/>
            <pc:sldMk cId="1958517497" sldId="2216"/>
            <ac:spMk id="11" creationId="{ACE97344-ECA0-A89B-C576-7DC73EA25B5B}"/>
          </ac:spMkLst>
        </pc:spChg>
        <pc:spChg chg="add mod">
          <ac:chgData name="Aurelien Domont" userId="6da7715ce44349b3" providerId="LiveId" clId="{1A65848B-9F1B-4AD0-AD98-692A2614DF16}" dt="2023-05-05T06:42:00.544" v="2776"/>
          <ac:spMkLst>
            <pc:docMk/>
            <pc:sldMk cId="1958517497" sldId="2216"/>
            <ac:spMk id="12" creationId="{2841CC0B-AD2D-A528-432E-F4D6BAA34DFC}"/>
          </ac:spMkLst>
        </pc:spChg>
        <pc:spChg chg="mod">
          <ac:chgData name="Aurelien Domont" userId="6da7715ce44349b3" providerId="LiveId" clId="{1A65848B-9F1B-4AD0-AD98-692A2614DF16}" dt="2023-05-05T06:37:03.994" v="2731"/>
          <ac:spMkLst>
            <pc:docMk/>
            <pc:sldMk cId="1958517497" sldId="2216"/>
            <ac:spMk id="16" creationId="{6C2BB713-9637-4B9B-938F-E9768876782A}"/>
          </ac:spMkLst>
        </pc:spChg>
        <pc:picChg chg="add del mod">
          <ac:chgData name="Aurelien Domont" userId="6da7715ce44349b3" providerId="LiveId" clId="{1A65848B-9F1B-4AD0-AD98-692A2614DF16}" dt="2023-05-05T05:58:11.439" v="762" actId="478"/>
          <ac:picMkLst>
            <pc:docMk/>
            <pc:sldMk cId="1958517497" sldId="2216"/>
            <ac:picMk id="2" creationId="{B55D5E2B-E4A8-B086-2532-18D28B9E4B52}"/>
          </ac:picMkLst>
        </pc:picChg>
        <pc:picChg chg="del">
          <ac:chgData name="Aurelien Domont" userId="6da7715ce44349b3" providerId="LiveId" clId="{1A65848B-9F1B-4AD0-AD98-692A2614DF16}" dt="2023-05-05T05:54:45.109" v="567" actId="478"/>
          <ac:picMkLst>
            <pc:docMk/>
            <pc:sldMk cId="1958517497" sldId="2216"/>
            <ac:picMk id="7" creationId="{1F9FE409-D216-4728-E758-712122904805}"/>
          </ac:picMkLst>
        </pc:picChg>
        <pc:picChg chg="add del mod ord">
          <ac:chgData name="Aurelien Domont" userId="6da7715ce44349b3" providerId="LiveId" clId="{1A65848B-9F1B-4AD0-AD98-692A2614DF16}" dt="2023-05-05T05:59:21.445" v="780" actId="21"/>
          <ac:picMkLst>
            <pc:docMk/>
            <pc:sldMk cId="1958517497" sldId="2216"/>
            <ac:picMk id="9" creationId="{B8191BB0-E3C4-AE5A-355A-58089D60F7B2}"/>
          </ac:picMkLst>
        </pc:picChg>
        <pc:picChg chg="add mod">
          <ac:chgData name="Aurelien Domont" userId="6da7715ce44349b3" providerId="LiveId" clId="{1A65848B-9F1B-4AD0-AD98-692A2614DF16}" dt="2023-05-05T05:59:18.148" v="779"/>
          <ac:picMkLst>
            <pc:docMk/>
            <pc:sldMk cId="1958517497" sldId="2216"/>
            <ac:picMk id="10" creationId="{7007C82F-3F7B-69AB-437E-1F10B8FF99C5}"/>
          </ac:picMkLst>
        </pc:picChg>
      </pc:sldChg>
      <pc:sldChg chg="addSp delSp modSp add mod">
        <pc:chgData name="Aurelien Domont" userId="6da7715ce44349b3" providerId="LiveId" clId="{1A65848B-9F1B-4AD0-AD98-692A2614DF16}" dt="2023-05-05T06:41:50.782" v="2775" actId="478"/>
        <pc:sldMkLst>
          <pc:docMk/>
          <pc:sldMk cId="1567968009" sldId="2217"/>
        </pc:sldMkLst>
        <pc:spChg chg="mod">
          <ac:chgData name="Aurelien Domont" userId="6da7715ce44349b3" providerId="LiveId" clId="{1A65848B-9F1B-4AD0-AD98-692A2614DF16}" dt="2023-05-05T06:37:03.994" v="2731"/>
          <ac:spMkLst>
            <pc:docMk/>
            <pc:sldMk cId="1567968009" sldId="2217"/>
            <ac:spMk id="3" creationId="{CE2529A3-BA97-486F-9E02-8DFAAA7D8D38}"/>
          </ac:spMkLst>
        </pc:spChg>
        <pc:spChg chg="del mod">
          <ac:chgData name="Aurelien Domont" userId="6da7715ce44349b3" providerId="LiveId" clId="{1A65848B-9F1B-4AD0-AD98-692A2614DF16}" dt="2023-05-05T05:59:24.266" v="781" actId="478"/>
          <ac:spMkLst>
            <pc:docMk/>
            <pc:sldMk cId="1567968009" sldId="2217"/>
            <ac:spMk id="5" creationId="{F286BFD4-E2BC-A0FB-2FAD-55C5C34E48F9}"/>
          </ac:spMkLst>
        </pc:spChg>
        <pc:spChg chg="add del mod">
          <ac:chgData name="Aurelien Domont" userId="6da7715ce44349b3" providerId="LiveId" clId="{1A65848B-9F1B-4AD0-AD98-692A2614DF16}" dt="2023-05-05T06:41:50.782" v="2775" actId="478"/>
          <ac:spMkLst>
            <pc:docMk/>
            <pc:sldMk cId="1567968009" sldId="2217"/>
            <ac:spMk id="6" creationId="{061F3026-0FD7-506E-BDFA-DDE75B3643B5}"/>
          </ac:spMkLst>
        </pc:spChg>
        <pc:spChg chg="add mod">
          <ac:chgData name="Aurelien Domont" userId="6da7715ce44349b3" providerId="LiveId" clId="{1A65848B-9F1B-4AD0-AD98-692A2614DF16}" dt="2023-05-05T05:59:56.153" v="787" actId="14100"/>
          <ac:spMkLst>
            <pc:docMk/>
            <pc:sldMk cId="1567968009" sldId="2217"/>
            <ac:spMk id="7" creationId="{E0C20967-A879-7D35-CDC8-E03CD580E54B}"/>
          </ac:spMkLst>
        </pc:spChg>
        <pc:spChg chg="add mod">
          <ac:chgData name="Aurelien Domont" userId="6da7715ce44349b3" providerId="LiveId" clId="{1A65848B-9F1B-4AD0-AD98-692A2614DF16}" dt="2023-05-05T06:04:06.036" v="1212" actId="20577"/>
          <ac:spMkLst>
            <pc:docMk/>
            <pc:sldMk cId="1567968009" sldId="2217"/>
            <ac:spMk id="8" creationId="{2543CC0E-0444-FB1D-A842-198CAEA10CA7}"/>
          </ac:spMkLst>
        </pc:spChg>
        <pc:spChg chg="mod">
          <ac:chgData name="Aurelien Domont" userId="6da7715ce44349b3" providerId="LiveId" clId="{1A65848B-9F1B-4AD0-AD98-692A2614DF16}" dt="2023-05-05T06:37:03.994" v="2731"/>
          <ac:spMkLst>
            <pc:docMk/>
            <pc:sldMk cId="1567968009" sldId="2217"/>
            <ac:spMk id="16" creationId="{6C2BB713-9637-4B9B-938F-E9768876782A}"/>
          </ac:spMkLst>
        </pc:spChg>
        <pc:picChg chg="del mod">
          <ac:chgData name="Aurelien Domont" userId="6da7715ce44349b3" providerId="LiveId" clId="{1A65848B-9F1B-4AD0-AD98-692A2614DF16}" dt="2023-05-05T05:59:24.266" v="781" actId="478"/>
          <ac:picMkLst>
            <pc:docMk/>
            <pc:sldMk cId="1567968009" sldId="2217"/>
            <ac:picMk id="2" creationId="{B55D5E2B-E4A8-B086-2532-18D28B9E4B52}"/>
          </ac:picMkLst>
        </pc:picChg>
        <pc:picChg chg="add mod">
          <ac:chgData name="Aurelien Domont" userId="6da7715ce44349b3" providerId="LiveId" clId="{1A65848B-9F1B-4AD0-AD98-692A2614DF16}" dt="2023-05-05T05:59:32.190" v="784" actId="14861"/>
          <ac:picMkLst>
            <pc:docMk/>
            <pc:sldMk cId="1567968009" sldId="2217"/>
            <ac:picMk id="4" creationId="{069E7982-A4BC-4467-4480-EA22A2B7B45C}"/>
          </ac:picMkLst>
        </pc:picChg>
      </pc:sldChg>
      <pc:sldChg chg="addSp modSp add del mod ord">
        <pc:chgData name="Aurelien Domont" userId="6da7715ce44349b3" providerId="LiveId" clId="{1A65848B-9F1B-4AD0-AD98-692A2614DF16}" dt="2023-05-05T06:38:39.001" v="2739" actId="47"/>
        <pc:sldMkLst>
          <pc:docMk/>
          <pc:sldMk cId="273684372" sldId="2218"/>
        </pc:sldMkLst>
        <pc:spChg chg="add mod">
          <ac:chgData name="Aurelien Domont" userId="6da7715ce44349b3" providerId="LiveId" clId="{1A65848B-9F1B-4AD0-AD98-692A2614DF16}" dt="2023-05-05T06:04:41.063" v="1242" actId="14100"/>
          <ac:spMkLst>
            <pc:docMk/>
            <pc:sldMk cId="273684372" sldId="2218"/>
            <ac:spMk id="2" creationId="{40D5D8E5-E3C0-E77B-E654-AF9E04AEA144}"/>
          </ac:spMkLst>
        </pc:spChg>
        <pc:spChg chg="mod">
          <ac:chgData name="Aurelien Domont" userId="6da7715ce44349b3" providerId="LiveId" clId="{1A65848B-9F1B-4AD0-AD98-692A2614DF16}" dt="2023-05-05T06:37:03.994" v="2731"/>
          <ac:spMkLst>
            <pc:docMk/>
            <pc:sldMk cId="273684372" sldId="2218"/>
            <ac:spMk id="3" creationId="{CE2529A3-BA97-486F-9E02-8DFAAA7D8D38}"/>
          </ac:spMkLst>
        </pc:spChg>
        <pc:spChg chg="mod">
          <ac:chgData name="Aurelien Domont" userId="6da7715ce44349b3" providerId="LiveId" clId="{1A65848B-9F1B-4AD0-AD98-692A2614DF16}" dt="2023-05-05T06:04:37.165" v="1240" actId="14100"/>
          <ac:spMkLst>
            <pc:docMk/>
            <pc:sldMk cId="273684372" sldId="2218"/>
            <ac:spMk id="7" creationId="{E0C20967-A879-7D35-CDC8-E03CD580E54B}"/>
          </ac:spMkLst>
        </pc:spChg>
        <pc:spChg chg="mod">
          <ac:chgData name="Aurelien Domont" userId="6da7715ce44349b3" providerId="LiveId" clId="{1A65848B-9F1B-4AD0-AD98-692A2614DF16}" dt="2023-05-05T06:18:07.177" v="2110" actId="20577"/>
          <ac:spMkLst>
            <pc:docMk/>
            <pc:sldMk cId="273684372" sldId="2218"/>
            <ac:spMk id="8" creationId="{2543CC0E-0444-FB1D-A842-198CAEA10CA7}"/>
          </ac:spMkLst>
        </pc:spChg>
        <pc:spChg chg="add mod">
          <ac:chgData name="Aurelien Domont" userId="6da7715ce44349b3" providerId="LiveId" clId="{1A65848B-9F1B-4AD0-AD98-692A2614DF16}" dt="2023-05-05T06:04:43.207" v="1244" actId="571"/>
          <ac:spMkLst>
            <pc:docMk/>
            <pc:sldMk cId="273684372" sldId="2218"/>
            <ac:spMk id="9" creationId="{DC885B64-41E9-3320-3468-4BE19E572608}"/>
          </ac:spMkLst>
        </pc:spChg>
        <pc:spChg chg="add mod">
          <ac:chgData name="Aurelien Domont" userId="6da7715ce44349b3" providerId="LiveId" clId="{1A65848B-9F1B-4AD0-AD98-692A2614DF16}" dt="2023-05-05T06:04:46.154" v="1246" actId="571"/>
          <ac:spMkLst>
            <pc:docMk/>
            <pc:sldMk cId="273684372" sldId="2218"/>
            <ac:spMk id="11" creationId="{7D9F629C-5FF6-5C11-F739-AF5F1C2A62B7}"/>
          </ac:spMkLst>
        </pc:spChg>
        <pc:spChg chg="add mod">
          <ac:chgData name="Aurelien Domont" userId="6da7715ce44349b3" providerId="LiveId" clId="{1A65848B-9F1B-4AD0-AD98-692A2614DF16}" dt="2023-05-05T06:04:49.879" v="1247" actId="571"/>
          <ac:spMkLst>
            <pc:docMk/>
            <pc:sldMk cId="273684372" sldId="2218"/>
            <ac:spMk id="12" creationId="{9DF8D944-CD54-CFAE-E26F-56F139519B80}"/>
          </ac:spMkLst>
        </pc:spChg>
        <pc:spChg chg="mod">
          <ac:chgData name="Aurelien Domont" userId="6da7715ce44349b3" providerId="LiveId" clId="{1A65848B-9F1B-4AD0-AD98-692A2614DF16}" dt="2023-05-05T06:37:03.994" v="2731"/>
          <ac:spMkLst>
            <pc:docMk/>
            <pc:sldMk cId="273684372" sldId="2218"/>
            <ac:spMk id="16" creationId="{6C2BB713-9637-4B9B-938F-E9768876782A}"/>
          </ac:spMkLst>
        </pc:spChg>
        <pc:picChg chg="add mod">
          <ac:chgData name="Aurelien Domont" userId="6da7715ce44349b3" providerId="LiveId" clId="{1A65848B-9F1B-4AD0-AD98-692A2614DF16}" dt="2023-05-05T06:04:43.207" v="1244" actId="571"/>
          <ac:picMkLst>
            <pc:docMk/>
            <pc:sldMk cId="273684372" sldId="2218"/>
            <ac:picMk id="5" creationId="{E3D8E691-CD54-051B-66BA-A0FB1A48A926}"/>
          </ac:picMkLst>
        </pc:picChg>
        <pc:picChg chg="add mod">
          <ac:chgData name="Aurelien Domont" userId="6da7715ce44349b3" providerId="LiveId" clId="{1A65848B-9F1B-4AD0-AD98-692A2614DF16}" dt="2023-05-05T06:04:46.154" v="1246" actId="571"/>
          <ac:picMkLst>
            <pc:docMk/>
            <pc:sldMk cId="273684372" sldId="2218"/>
            <ac:picMk id="10" creationId="{9CE27CB9-6E0B-2909-B0FB-754A6F9A0D3F}"/>
          </ac:picMkLst>
        </pc:picChg>
      </pc:sldChg>
      <pc:sldChg chg="modSp add del mod">
        <pc:chgData name="Aurelien Domont" userId="6da7715ce44349b3" providerId="LiveId" clId="{1A65848B-9F1B-4AD0-AD98-692A2614DF16}" dt="2023-05-05T06:12:00.099" v="1883" actId="47"/>
        <pc:sldMkLst>
          <pc:docMk/>
          <pc:sldMk cId="597113076" sldId="2219"/>
        </pc:sldMkLst>
        <pc:spChg chg="mod">
          <ac:chgData name="Aurelien Domont" userId="6da7715ce44349b3" providerId="LiveId" clId="{1A65848B-9F1B-4AD0-AD98-692A2614DF16}" dt="2023-05-05T06:07:20.986" v="1523" actId="20577"/>
          <ac:spMkLst>
            <pc:docMk/>
            <pc:sldMk cId="597113076" sldId="2219"/>
            <ac:spMk id="16" creationId="{6C2BB713-9637-4B9B-938F-E9768876782A}"/>
          </ac:spMkLst>
        </pc:spChg>
      </pc:sldChg>
      <pc:sldChg chg="addSp delSp modSp add mod">
        <pc:chgData name="Aurelien Domont" userId="6da7715ce44349b3" providerId="LiveId" clId="{1A65848B-9F1B-4AD0-AD98-692A2614DF16}" dt="2023-05-08T05:45:09.048" v="3442" actId="478"/>
        <pc:sldMkLst>
          <pc:docMk/>
          <pc:sldMk cId="4166839729" sldId="2219"/>
        </pc:sldMkLst>
        <pc:spChg chg="del">
          <ac:chgData name="Aurelien Domont" userId="6da7715ce44349b3" providerId="LiveId" clId="{1A65848B-9F1B-4AD0-AD98-692A2614DF16}" dt="2023-05-05T06:12:06.884" v="1887" actId="478"/>
          <ac:spMkLst>
            <pc:docMk/>
            <pc:sldMk cId="4166839729" sldId="2219"/>
            <ac:spMk id="2" creationId="{40D5D8E5-E3C0-E77B-E654-AF9E04AEA144}"/>
          </ac:spMkLst>
        </pc:spChg>
        <pc:spChg chg="add del mod">
          <ac:chgData name="Aurelien Domont" userId="6da7715ce44349b3" providerId="LiveId" clId="{1A65848B-9F1B-4AD0-AD98-692A2614DF16}" dt="2023-05-08T05:45:09.048" v="3442" actId="478"/>
          <ac:spMkLst>
            <pc:docMk/>
            <pc:sldMk cId="4166839729" sldId="2219"/>
            <ac:spMk id="2" creationId="{85C0AFDF-D738-F535-8E20-0A54E93B6A23}"/>
          </ac:spMkLst>
        </pc:spChg>
        <pc:spChg chg="mod">
          <ac:chgData name="Aurelien Domont" userId="6da7715ce44349b3" providerId="LiveId" clId="{1A65848B-9F1B-4AD0-AD98-692A2614DF16}" dt="2023-05-05T06:37:03.994" v="2731"/>
          <ac:spMkLst>
            <pc:docMk/>
            <pc:sldMk cId="4166839729" sldId="2219"/>
            <ac:spMk id="3" creationId="{CE2529A3-BA97-486F-9E02-8DFAAA7D8D38}"/>
          </ac:spMkLst>
        </pc:spChg>
        <pc:spChg chg="add mod">
          <ac:chgData name="Aurelien Domont" userId="6da7715ce44349b3" providerId="LiveId" clId="{1A65848B-9F1B-4AD0-AD98-692A2614DF16}" dt="2023-05-05T06:39:43.618" v="2752" actId="404"/>
          <ac:spMkLst>
            <pc:docMk/>
            <pc:sldMk cId="4166839729" sldId="2219"/>
            <ac:spMk id="5" creationId="{715C938B-09B2-FA4E-4348-15BA21831143}"/>
          </ac:spMkLst>
        </pc:spChg>
        <pc:spChg chg="del mod">
          <ac:chgData name="Aurelien Domont" userId="6da7715ce44349b3" providerId="LiveId" clId="{1A65848B-9F1B-4AD0-AD98-692A2614DF16}" dt="2023-05-05T06:41:47.883" v="2774" actId="478"/>
          <ac:spMkLst>
            <pc:docMk/>
            <pc:sldMk cId="4166839729" sldId="2219"/>
            <ac:spMk id="6" creationId="{061F3026-0FD7-506E-BDFA-DDE75B3643B5}"/>
          </ac:spMkLst>
        </pc:spChg>
        <pc:spChg chg="del">
          <ac:chgData name="Aurelien Domont" userId="6da7715ce44349b3" providerId="LiveId" clId="{1A65848B-9F1B-4AD0-AD98-692A2614DF16}" dt="2023-05-05T06:12:06.884" v="1887" actId="478"/>
          <ac:spMkLst>
            <pc:docMk/>
            <pc:sldMk cId="4166839729" sldId="2219"/>
            <ac:spMk id="7" creationId="{E0C20967-A879-7D35-CDC8-E03CD580E54B}"/>
          </ac:spMkLst>
        </pc:spChg>
        <pc:spChg chg="del">
          <ac:chgData name="Aurelien Domont" userId="6da7715ce44349b3" providerId="LiveId" clId="{1A65848B-9F1B-4AD0-AD98-692A2614DF16}" dt="2023-05-05T06:12:06.884" v="1887" actId="478"/>
          <ac:spMkLst>
            <pc:docMk/>
            <pc:sldMk cId="4166839729" sldId="2219"/>
            <ac:spMk id="8" creationId="{2543CC0E-0444-FB1D-A842-198CAEA10CA7}"/>
          </ac:spMkLst>
        </pc:spChg>
        <pc:spChg chg="add mod">
          <ac:chgData name="Aurelien Domont" userId="6da7715ce44349b3" providerId="LiveId" clId="{1A65848B-9F1B-4AD0-AD98-692A2614DF16}" dt="2023-05-05T06:39:43.618" v="2752" actId="404"/>
          <ac:spMkLst>
            <pc:docMk/>
            <pc:sldMk cId="4166839729" sldId="2219"/>
            <ac:spMk id="9" creationId="{5570BD1A-4992-BF23-4DB2-DECF83CBA167}"/>
          </ac:spMkLst>
        </pc:spChg>
        <pc:spChg chg="add mod">
          <ac:chgData name="Aurelien Domont" userId="6da7715ce44349b3" providerId="LiveId" clId="{1A65848B-9F1B-4AD0-AD98-692A2614DF16}" dt="2023-05-05T06:39:43.618" v="2752" actId="404"/>
          <ac:spMkLst>
            <pc:docMk/>
            <pc:sldMk cId="4166839729" sldId="2219"/>
            <ac:spMk id="10" creationId="{DA09983E-DAB6-D790-81AE-261956D08694}"/>
          </ac:spMkLst>
        </pc:spChg>
        <pc:spChg chg="add mod">
          <ac:chgData name="Aurelien Domont" userId="6da7715ce44349b3" providerId="LiveId" clId="{1A65848B-9F1B-4AD0-AD98-692A2614DF16}" dt="2023-05-05T06:39:43.618" v="2752" actId="404"/>
          <ac:spMkLst>
            <pc:docMk/>
            <pc:sldMk cId="4166839729" sldId="2219"/>
            <ac:spMk id="11" creationId="{AB247AC3-2E7A-4CA1-2780-871AC7D977F8}"/>
          </ac:spMkLst>
        </pc:spChg>
        <pc:spChg chg="del">
          <ac:chgData name="Aurelien Domont" userId="6da7715ce44349b3" providerId="LiveId" clId="{1A65848B-9F1B-4AD0-AD98-692A2614DF16}" dt="2023-05-05T06:12:06.884" v="1887" actId="478"/>
          <ac:spMkLst>
            <pc:docMk/>
            <pc:sldMk cId="4166839729" sldId="2219"/>
            <ac:spMk id="12" creationId="{9DF8D944-CD54-CFAE-E26F-56F139519B80}"/>
          </ac:spMkLst>
        </pc:spChg>
        <pc:spChg chg="add mod">
          <ac:chgData name="Aurelien Domont" userId="6da7715ce44349b3" providerId="LiveId" clId="{1A65848B-9F1B-4AD0-AD98-692A2614DF16}" dt="2023-05-05T06:39:43.618" v="2752" actId="404"/>
          <ac:spMkLst>
            <pc:docMk/>
            <pc:sldMk cId="4166839729" sldId="2219"/>
            <ac:spMk id="14" creationId="{7ABBC8D6-4349-F465-7209-812581166E17}"/>
          </ac:spMkLst>
        </pc:spChg>
        <pc:spChg chg="add mod">
          <ac:chgData name="Aurelien Domont" userId="6da7715ce44349b3" providerId="LiveId" clId="{1A65848B-9F1B-4AD0-AD98-692A2614DF16}" dt="2023-05-05T06:39:43.618" v="2752" actId="404"/>
          <ac:spMkLst>
            <pc:docMk/>
            <pc:sldMk cId="4166839729" sldId="2219"/>
            <ac:spMk id="15" creationId="{9A60A24A-A998-D579-E46C-4397D5A9C432}"/>
          </ac:spMkLst>
        </pc:spChg>
        <pc:spChg chg="mod">
          <ac:chgData name="Aurelien Domont" userId="6da7715ce44349b3" providerId="LiveId" clId="{1A65848B-9F1B-4AD0-AD98-692A2614DF16}" dt="2023-05-05T06:37:03.994" v="2731"/>
          <ac:spMkLst>
            <pc:docMk/>
            <pc:sldMk cId="4166839729" sldId="2219"/>
            <ac:spMk id="16" creationId="{6C2BB713-9637-4B9B-938F-E9768876782A}"/>
          </ac:spMkLst>
        </pc:spChg>
        <pc:spChg chg="add mod">
          <ac:chgData name="Aurelien Domont" userId="6da7715ce44349b3" providerId="LiveId" clId="{1A65848B-9F1B-4AD0-AD98-692A2614DF16}" dt="2023-05-05T06:39:43.618" v="2752" actId="404"/>
          <ac:spMkLst>
            <pc:docMk/>
            <pc:sldMk cId="4166839729" sldId="2219"/>
            <ac:spMk id="17" creationId="{5EAB1704-779F-6DE5-D2AE-CA24B931ED03}"/>
          </ac:spMkLst>
        </pc:spChg>
        <pc:spChg chg="add mod">
          <ac:chgData name="Aurelien Domont" userId="6da7715ce44349b3" providerId="LiveId" clId="{1A65848B-9F1B-4AD0-AD98-692A2614DF16}" dt="2023-05-05T06:39:52.631" v="2754" actId="113"/>
          <ac:spMkLst>
            <pc:docMk/>
            <pc:sldMk cId="4166839729" sldId="2219"/>
            <ac:spMk id="18" creationId="{F758C308-CEEB-89CE-E70C-79B169510408}"/>
          </ac:spMkLst>
        </pc:spChg>
        <pc:spChg chg="add mod">
          <ac:chgData name="Aurelien Domont" userId="6da7715ce44349b3" providerId="LiveId" clId="{1A65848B-9F1B-4AD0-AD98-692A2614DF16}" dt="2023-05-05T06:39:52.631" v="2754" actId="113"/>
          <ac:spMkLst>
            <pc:docMk/>
            <pc:sldMk cId="4166839729" sldId="2219"/>
            <ac:spMk id="19" creationId="{CAF5BB3A-3EE3-68C2-B5B6-B05A5209A5FA}"/>
          </ac:spMkLst>
        </pc:spChg>
        <pc:spChg chg="add del mod">
          <ac:chgData name="Aurelien Domont" userId="6da7715ce44349b3" providerId="LiveId" clId="{1A65848B-9F1B-4AD0-AD98-692A2614DF16}" dt="2023-05-05T06:14:24.170" v="1982" actId="478"/>
          <ac:spMkLst>
            <pc:docMk/>
            <pc:sldMk cId="4166839729" sldId="2219"/>
            <ac:spMk id="20" creationId="{9030C0A9-EABA-6E2B-433C-A7F3142CB72A}"/>
          </ac:spMkLst>
        </pc:spChg>
        <pc:spChg chg="add del mod">
          <ac:chgData name="Aurelien Domont" userId="6da7715ce44349b3" providerId="LiveId" clId="{1A65848B-9F1B-4AD0-AD98-692A2614DF16}" dt="2023-05-05T06:14:24.170" v="1982" actId="478"/>
          <ac:spMkLst>
            <pc:docMk/>
            <pc:sldMk cId="4166839729" sldId="2219"/>
            <ac:spMk id="21" creationId="{1979CF9A-4894-C4BC-CCC9-BFE0D160CED7}"/>
          </ac:spMkLst>
        </pc:spChg>
        <pc:spChg chg="add mod">
          <ac:chgData name="Aurelien Domont" userId="6da7715ce44349b3" providerId="LiveId" clId="{1A65848B-9F1B-4AD0-AD98-692A2614DF16}" dt="2023-05-05T06:14:30.521" v="1984" actId="571"/>
          <ac:spMkLst>
            <pc:docMk/>
            <pc:sldMk cId="4166839729" sldId="2219"/>
            <ac:spMk id="22" creationId="{C2D47809-185C-1BCE-C8ED-D710909717C1}"/>
          </ac:spMkLst>
        </pc:spChg>
        <pc:spChg chg="add mod">
          <ac:chgData name="Aurelien Domont" userId="6da7715ce44349b3" providerId="LiveId" clId="{1A65848B-9F1B-4AD0-AD98-692A2614DF16}" dt="2023-05-08T05:45:06.291" v="3440" actId="20577"/>
          <ac:spMkLst>
            <pc:docMk/>
            <pc:sldMk cId="4166839729" sldId="2219"/>
            <ac:spMk id="23" creationId="{C6353779-E9D7-89C6-956A-F7FB4DD80076}"/>
          </ac:spMkLst>
        </pc:spChg>
        <pc:spChg chg="add del mod">
          <ac:chgData name="Aurelien Domont" userId="6da7715ce44349b3" providerId="LiveId" clId="{1A65848B-9F1B-4AD0-AD98-692A2614DF16}" dt="2023-05-05T06:15:49.186" v="2015" actId="478"/>
          <ac:spMkLst>
            <pc:docMk/>
            <pc:sldMk cId="4166839729" sldId="2219"/>
            <ac:spMk id="24" creationId="{62EEDBCC-4990-44EB-1ADC-E8A6981ECB66}"/>
          </ac:spMkLst>
        </pc:spChg>
        <pc:spChg chg="add del mod">
          <ac:chgData name="Aurelien Domont" userId="6da7715ce44349b3" providerId="LiveId" clId="{1A65848B-9F1B-4AD0-AD98-692A2614DF16}" dt="2023-05-05T06:14:54.342" v="1989" actId="478"/>
          <ac:spMkLst>
            <pc:docMk/>
            <pc:sldMk cId="4166839729" sldId="2219"/>
            <ac:spMk id="25" creationId="{294D410F-6881-8532-3A37-7378B17F0303}"/>
          </ac:spMkLst>
        </pc:spChg>
        <pc:spChg chg="add del mod">
          <ac:chgData name="Aurelien Domont" userId="6da7715ce44349b3" providerId="LiveId" clId="{1A65848B-9F1B-4AD0-AD98-692A2614DF16}" dt="2023-05-05T06:14:53.044" v="1988" actId="478"/>
          <ac:spMkLst>
            <pc:docMk/>
            <pc:sldMk cId="4166839729" sldId="2219"/>
            <ac:spMk id="26" creationId="{CCF2B515-9B83-58A2-C1F6-DCC47CE80BCD}"/>
          </ac:spMkLst>
        </pc:spChg>
        <pc:spChg chg="add mod">
          <ac:chgData name="Aurelien Domont" userId="6da7715ce44349b3" providerId="LiveId" clId="{1A65848B-9F1B-4AD0-AD98-692A2614DF16}" dt="2023-05-05T06:14:58.169" v="1991" actId="571"/>
          <ac:spMkLst>
            <pc:docMk/>
            <pc:sldMk cId="4166839729" sldId="2219"/>
            <ac:spMk id="27" creationId="{30412534-1DF2-E837-84B1-D5FA2B09E652}"/>
          </ac:spMkLst>
        </pc:spChg>
        <pc:spChg chg="add del mod">
          <ac:chgData name="Aurelien Domont" userId="6da7715ce44349b3" providerId="LiveId" clId="{1A65848B-9F1B-4AD0-AD98-692A2614DF16}" dt="2023-05-05T06:33:30.398" v="2577" actId="478"/>
          <ac:spMkLst>
            <pc:docMk/>
            <pc:sldMk cId="4166839729" sldId="2219"/>
            <ac:spMk id="28" creationId="{431F00DF-A310-FFC3-4A99-D604DDFC60AE}"/>
          </ac:spMkLst>
        </pc:spChg>
        <pc:spChg chg="add del mod">
          <ac:chgData name="Aurelien Domont" userId="6da7715ce44349b3" providerId="LiveId" clId="{1A65848B-9F1B-4AD0-AD98-692A2614DF16}" dt="2023-05-05T06:33:30.398" v="2577" actId="478"/>
          <ac:spMkLst>
            <pc:docMk/>
            <pc:sldMk cId="4166839729" sldId="2219"/>
            <ac:spMk id="29" creationId="{59140BD2-BBD9-1020-13C0-C2A80BAE9D3B}"/>
          </ac:spMkLst>
        </pc:spChg>
        <pc:spChg chg="add del mod">
          <ac:chgData name="Aurelien Domont" userId="6da7715ce44349b3" providerId="LiveId" clId="{1A65848B-9F1B-4AD0-AD98-692A2614DF16}" dt="2023-05-05T06:33:30.398" v="2577" actId="478"/>
          <ac:spMkLst>
            <pc:docMk/>
            <pc:sldMk cId="4166839729" sldId="2219"/>
            <ac:spMk id="30" creationId="{18A642AD-9597-63CE-DC54-4F4270E0F7E0}"/>
          </ac:spMkLst>
        </pc:spChg>
        <pc:spChg chg="add mod">
          <ac:chgData name="Aurelien Domont" userId="6da7715ce44349b3" providerId="LiveId" clId="{1A65848B-9F1B-4AD0-AD98-692A2614DF16}" dt="2023-05-05T06:15:34.674" v="2010" actId="571"/>
          <ac:spMkLst>
            <pc:docMk/>
            <pc:sldMk cId="4166839729" sldId="2219"/>
            <ac:spMk id="31" creationId="{9EDE4972-0DF3-C8EA-5D62-AE895D4B5E35}"/>
          </ac:spMkLst>
        </pc:spChg>
        <pc:spChg chg="add del mod">
          <ac:chgData name="Aurelien Domont" userId="6da7715ce44349b3" providerId="LiveId" clId="{1A65848B-9F1B-4AD0-AD98-692A2614DF16}" dt="2023-05-05T06:33:30.398" v="2577" actId="478"/>
          <ac:spMkLst>
            <pc:docMk/>
            <pc:sldMk cId="4166839729" sldId="2219"/>
            <ac:spMk id="32" creationId="{3B373160-F080-80BB-097F-4D5133AA1243}"/>
          </ac:spMkLst>
        </pc:spChg>
        <pc:spChg chg="add del mod">
          <ac:chgData name="Aurelien Domont" userId="6da7715ce44349b3" providerId="LiveId" clId="{1A65848B-9F1B-4AD0-AD98-692A2614DF16}" dt="2023-05-05T06:33:30.398" v="2577" actId="478"/>
          <ac:spMkLst>
            <pc:docMk/>
            <pc:sldMk cId="4166839729" sldId="2219"/>
            <ac:spMk id="33" creationId="{720E05B7-56D1-7809-69A8-723B44150579}"/>
          </ac:spMkLst>
        </pc:spChg>
        <pc:spChg chg="add mod">
          <ac:chgData name="Aurelien Domont" userId="6da7715ce44349b3" providerId="LiveId" clId="{1A65848B-9F1B-4AD0-AD98-692A2614DF16}" dt="2023-05-08T05:45:02.120" v="3427" actId="404"/>
          <ac:spMkLst>
            <pc:docMk/>
            <pc:sldMk cId="4166839729" sldId="2219"/>
            <ac:spMk id="34" creationId="{A0CC5CCF-1F63-EBD7-C6A7-13DF617B15C2}"/>
          </ac:spMkLst>
        </pc:spChg>
        <pc:spChg chg="add mod">
          <ac:chgData name="Aurelien Domont" userId="6da7715ce44349b3" providerId="LiveId" clId="{1A65848B-9F1B-4AD0-AD98-692A2614DF16}" dt="2023-05-05T06:39:43.618" v="2752" actId="404"/>
          <ac:spMkLst>
            <pc:docMk/>
            <pc:sldMk cId="4166839729" sldId="2219"/>
            <ac:spMk id="35" creationId="{757458C6-45B9-89E5-0122-3249D0964E4D}"/>
          </ac:spMkLst>
        </pc:spChg>
        <pc:spChg chg="add mod">
          <ac:chgData name="Aurelien Domont" userId="6da7715ce44349b3" providerId="LiveId" clId="{1A65848B-9F1B-4AD0-AD98-692A2614DF16}" dt="2023-05-08T05:45:02.120" v="3427" actId="404"/>
          <ac:spMkLst>
            <pc:docMk/>
            <pc:sldMk cId="4166839729" sldId="2219"/>
            <ac:spMk id="36" creationId="{A810A1F2-BCDF-14FF-EB18-E75D5F5FC587}"/>
          </ac:spMkLst>
        </pc:spChg>
        <pc:spChg chg="add mod">
          <ac:chgData name="Aurelien Domont" userId="6da7715ce44349b3" providerId="LiveId" clId="{1A65848B-9F1B-4AD0-AD98-692A2614DF16}" dt="2023-05-08T05:45:02.120" v="3427" actId="404"/>
          <ac:spMkLst>
            <pc:docMk/>
            <pc:sldMk cId="4166839729" sldId="2219"/>
            <ac:spMk id="37" creationId="{C13E7937-6AFB-C061-B8FC-CFEE8B9AF782}"/>
          </ac:spMkLst>
        </pc:spChg>
        <pc:spChg chg="add del mod">
          <ac:chgData name="Aurelien Domont" userId="6da7715ce44349b3" providerId="LiveId" clId="{1A65848B-9F1B-4AD0-AD98-692A2614DF16}" dt="2023-05-05T06:33:57.224" v="2588" actId="478"/>
          <ac:spMkLst>
            <pc:docMk/>
            <pc:sldMk cId="4166839729" sldId="2219"/>
            <ac:spMk id="38" creationId="{CAC6D54B-ACC0-0E78-D680-9B36CB6BB7E8}"/>
          </ac:spMkLst>
        </pc:spChg>
        <pc:spChg chg="add del mod">
          <ac:chgData name="Aurelien Domont" userId="6da7715ce44349b3" providerId="LiveId" clId="{1A65848B-9F1B-4AD0-AD98-692A2614DF16}" dt="2023-05-05T06:33:57.224" v="2588" actId="478"/>
          <ac:spMkLst>
            <pc:docMk/>
            <pc:sldMk cId="4166839729" sldId="2219"/>
            <ac:spMk id="39" creationId="{B4B290FC-0E6C-5B93-0B84-96A2B322D461}"/>
          </ac:spMkLst>
        </pc:spChg>
        <pc:spChg chg="add del mod">
          <ac:chgData name="Aurelien Domont" userId="6da7715ce44349b3" providerId="LiveId" clId="{1A65848B-9F1B-4AD0-AD98-692A2614DF16}" dt="2023-05-05T06:33:57.224" v="2588" actId="478"/>
          <ac:spMkLst>
            <pc:docMk/>
            <pc:sldMk cId="4166839729" sldId="2219"/>
            <ac:spMk id="40" creationId="{E0C32B66-6C50-6BF5-72A8-05A0686B5658}"/>
          </ac:spMkLst>
        </pc:spChg>
        <pc:spChg chg="add del mod">
          <ac:chgData name="Aurelien Domont" userId="6da7715ce44349b3" providerId="LiveId" clId="{1A65848B-9F1B-4AD0-AD98-692A2614DF16}" dt="2023-05-05T06:33:57.224" v="2588" actId="478"/>
          <ac:spMkLst>
            <pc:docMk/>
            <pc:sldMk cId="4166839729" sldId="2219"/>
            <ac:spMk id="41" creationId="{53118418-5520-2176-2223-5D8B465FC360}"/>
          </ac:spMkLst>
        </pc:spChg>
        <pc:spChg chg="add del mod">
          <ac:chgData name="Aurelien Domont" userId="6da7715ce44349b3" providerId="LiveId" clId="{1A65848B-9F1B-4AD0-AD98-692A2614DF16}" dt="2023-05-05T06:33:57.224" v="2588" actId="478"/>
          <ac:spMkLst>
            <pc:docMk/>
            <pc:sldMk cId="4166839729" sldId="2219"/>
            <ac:spMk id="42" creationId="{C3CAC8C2-AF62-4BF2-BB18-96B03898B5F9}"/>
          </ac:spMkLst>
        </pc:spChg>
        <pc:spChg chg="add del mod">
          <ac:chgData name="Aurelien Domont" userId="6da7715ce44349b3" providerId="LiveId" clId="{1A65848B-9F1B-4AD0-AD98-692A2614DF16}" dt="2023-05-05T06:34:05.433" v="2590" actId="478"/>
          <ac:spMkLst>
            <pc:docMk/>
            <pc:sldMk cId="4166839729" sldId="2219"/>
            <ac:spMk id="43" creationId="{0EADFA4D-EDFC-7C72-7580-F4CAE5C80C72}"/>
          </ac:spMkLst>
        </pc:spChg>
        <pc:spChg chg="add mod">
          <ac:chgData name="Aurelien Domont" userId="6da7715ce44349b3" providerId="LiveId" clId="{1A65848B-9F1B-4AD0-AD98-692A2614DF16}" dt="2023-05-08T05:45:03.347" v="3431" actId="20577"/>
          <ac:spMkLst>
            <pc:docMk/>
            <pc:sldMk cId="4166839729" sldId="2219"/>
            <ac:spMk id="44" creationId="{7B9D2962-CC5F-F479-16D9-C3EDEF564F66}"/>
          </ac:spMkLst>
        </pc:spChg>
        <pc:spChg chg="add del mod">
          <ac:chgData name="Aurelien Domont" userId="6da7715ce44349b3" providerId="LiveId" clId="{1A65848B-9F1B-4AD0-AD98-692A2614DF16}" dt="2023-05-05T06:25:34.188" v="2382" actId="478"/>
          <ac:spMkLst>
            <pc:docMk/>
            <pc:sldMk cId="4166839729" sldId="2219"/>
            <ac:spMk id="45" creationId="{C6EC1F9D-B8FE-A505-D74A-4A830E9BFFF7}"/>
          </ac:spMkLst>
        </pc:spChg>
        <pc:spChg chg="add del mod">
          <ac:chgData name="Aurelien Domont" userId="6da7715ce44349b3" providerId="LiveId" clId="{1A65848B-9F1B-4AD0-AD98-692A2614DF16}" dt="2023-05-05T06:26:43.775" v="2391" actId="478"/>
          <ac:spMkLst>
            <pc:docMk/>
            <pc:sldMk cId="4166839729" sldId="2219"/>
            <ac:spMk id="46" creationId="{97B937FB-3B55-0338-0193-8DE10E16FBE6}"/>
          </ac:spMkLst>
        </pc:spChg>
        <pc:spChg chg="add del mod ord">
          <ac:chgData name="Aurelien Domont" userId="6da7715ce44349b3" providerId="LiveId" clId="{1A65848B-9F1B-4AD0-AD98-692A2614DF16}" dt="2023-05-05T06:33:25.481" v="2576" actId="478"/>
          <ac:spMkLst>
            <pc:docMk/>
            <pc:sldMk cId="4166839729" sldId="2219"/>
            <ac:spMk id="47" creationId="{03759636-0F3B-8737-AEF7-1C4E5C8078D8}"/>
          </ac:spMkLst>
        </pc:spChg>
        <pc:spChg chg="add del mod ord">
          <ac:chgData name="Aurelien Domont" userId="6da7715ce44349b3" providerId="LiveId" clId="{1A65848B-9F1B-4AD0-AD98-692A2614DF16}" dt="2023-05-05T06:31:57.343" v="2569" actId="478"/>
          <ac:spMkLst>
            <pc:docMk/>
            <pc:sldMk cId="4166839729" sldId="2219"/>
            <ac:spMk id="48" creationId="{5E3F7FE7-FAB7-8C5D-313D-E0D07928D3B2}"/>
          </ac:spMkLst>
        </pc:spChg>
        <pc:spChg chg="add del mod ord">
          <ac:chgData name="Aurelien Domont" userId="6da7715ce44349b3" providerId="LiveId" clId="{1A65848B-9F1B-4AD0-AD98-692A2614DF16}" dt="2023-05-05T06:31:58.461" v="2570" actId="478"/>
          <ac:spMkLst>
            <pc:docMk/>
            <pc:sldMk cId="4166839729" sldId="2219"/>
            <ac:spMk id="49" creationId="{A7853CAB-3054-83A8-6142-29638BCEBA5D}"/>
          </ac:spMkLst>
        </pc:spChg>
        <pc:spChg chg="add del mod ord">
          <ac:chgData name="Aurelien Domont" userId="6da7715ce44349b3" providerId="LiveId" clId="{1A65848B-9F1B-4AD0-AD98-692A2614DF16}" dt="2023-05-05T06:31:59.549" v="2571" actId="478"/>
          <ac:spMkLst>
            <pc:docMk/>
            <pc:sldMk cId="4166839729" sldId="2219"/>
            <ac:spMk id="50" creationId="{9013EE3D-67FA-D155-A479-4D92DB833C65}"/>
          </ac:spMkLst>
        </pc:spChg>
        <pc:spChg chg="add del mod ord">
          <ac:chgData name="Aurelien Domont" userId="6da7715ce44349b3" providerId="LiveId" clId="{1A65848B-9F1B-4AD0-AD98-692A2614DF16}" dt="2023-05-05T06:32:00.492" v="2572" actId="478"/>
          <ac:spMkLst>
            <pc:docMk/>
            <pc:sldMk cId="4166839729" sldId="2219"/>
            <ac:spMk id="51" creationId="{5217ED60-4006-38DE-91AE-EB16EA3BD43D}"/>
          </ac:spMkLst>
        </pc:spChg>
        <pc:spChg chg="add mod">
          <ac:chgData name="Aurelien Domont" userId="6da7715ce44349b3" providerId="LiveId" clId="{1A65848B-9F1B-4AD0-AD98-692A2614DF16}" dt="2023-05-05T06:39:49.374" v="2753" actId="255"/>
          <ac:spMkLst>
            <pc:docMk/>
            <pc:sldMk cId="4166839729" sldId="2219"/>
            <ac:spMk id="52" creationId="{AAF0D362-5670-0C0B-B0CF-AE083D24AEF7}"/>
          </ac:spMkLst>
        </pc:spChg>
        <pc:spChg chg="add mod">
          <ac:chgData name="Aurelien Domont" userId="6da7715ce44349b3" providerId="LiveId" clId="{1A65848B-9F1B-4AD0-AD98-692A2614DF16}" dt="2023-05-08T05:45:02.308" v="3428" actId="14100"/>
          <ac:spMkLst>
            <pc:docMk/>
            <pc:sldMk cId="4166839729" sldId="2219"/>
            <ac:spMk id="53" creationId="{94411B58-067D-EEEF-2D3B-BE967C28DD0D}"/>
          </ac:spMkLst>
        </pc:spChg>
        <pc:spChg chg="add mod">
          <ac:chgData name="Aurelien Domont" userId="6da7715ce44349b3" providerId="LiveId" clId="{1A65848B-9F1B-4AD0-AD98-692A2614DF16}" dt="2023-05-05T06:39:49.374" v="2753" actId="255"/>
          <ac:spMkLst>
            <pc:docMk/>
            <pc:sldMk cId="4166839729" sldId="2219"/>
            <ac:spMk id="54" creationId="{4F8E3D5E-679A-5082-3AB3-1F38E242D2E3}"/>
          </ac:spMkLst>
        </pc:spChg>
        <pc:spChg chg="add mod">
          <ac:chgData name="Aurelien Domont" userId="6da7715ce44349b3" providerId="LiveId" clId="{1A65848B-9F1B-4AD0-AD98-692A2614DF16}" dt="2023-05-05T06:39:49.374" v="2753" actId="255"/>
          <ac:spMkLst>
            <pc:docMk/>
            <pc:sldMk cId="4166839729" sldId="2219"/>
            <ac:spMk id="55" creationId="{4B816A14-C00E-DE04-DB71-4FD723630594}"/>
          </ac:spMkLst>
        </pc:spChg>
        <pc:spChg chg="add del mod">
          <ac:chgData name="Aurelien Domont" userId="6da7715ce44349b3" providerId="LiveId" clId="{1A65848B-9F1B-4AD0-AD98-692A2614DF16}" dt="2023-05-05T06:40:54.748" v="2767" actId="478"/>
          <ac:spMkLst>
            <pc:docMk/>
            <pc:sldMk cId="4166839729" sldId="2219"/>
            <ac:spMk id="56" creationId="{8266794C-882A-DC36-7046-C6A473D120E3}"/>
          </ac:spMkLst>
        </pc:spChg>
        <pc:picChg chg="del">
          <ac:chgData name="Aurelien Domont" userId="6da7715ce44349b3" providerId="LiveId" clId="{1A65848B-9F1B-4AD0-AD98-692A2614DF16}" dt="2023-05-05T06:12:06.884" v="1887" actId="478"/>
          <ac:picMkLst>
            <pc:docMk/>
            <pc:sldMk cId="4166839729" sldId="2219"/>
            <ac:picMk id="4" creationId="{069E7982-A4BC-4467-4480-EA22A2B7B45C}"/>
          </ac:picMkLst>
        </pc:picChg>
      </pc:sldChg>
      <pc:sldChg chg="delSp modSp add del mod">
        <pc:chgData name="Aurelien Domont" userId="6da7715ce44349b3" providerId="LiveId" clId="{1A65848B-9F1B-4AD0-AD98-692A2614DF16}" dt="2023-05-05T06:38:35.887" v="2738" actId="47"/>
        <pc:sldMkLst>
          <pc:docMk/>
          <pc:sldMk cId="1054930096" sldId="2220"/>
        </pc:sldMkLst>
        <pc:spChg chg="mod">
          <ac:chgData name="Aurelien Domont" userId="6da7715ce44349b3" providerId="LiveId" clId="{1A65848B-9F1B-4AD0-AD98-692A2614DF16}" dt="2023-05-05T06:37:03.994" v="2731"/>
          <ac:spMkLst>
            <pc:docMk/>
            <pc:sldMk cId="1054930096" sldId="2220"/>
            <ac:spMk id="3" creationId="{CE2529A3-BA97-486F-9E02-8DFAAA7D8D38}"/>
          </ac:spMkLst>
        </pc:spChg>
        <pc:spChg chg="mod">
          <ac:chgData name="Aurelien Domont" userId="6da7715ce44349b3" providerId="LiveId" clId="{1A65848B-9F1B-4AD0-AD98-692A2614DF16}" dt="2023-05-05T06:37:03.994" v="2731"/>
          <ac:spMkLst>
            <pc:docMk/>
            <pc:sldMk cId="1054930096" sldId="2220"/>
            <ac:spMk id="16" creationId="{6C2BB713-9637-4B9B-938F-E9768876782A}"/>
          </ac:spMkLst>
        </pc:spChg>
        <pc:spChg chg="del">
          <ac:chgData name="Aurelien Domont" userId="6da7715ce44349b3" providerId="LiveId" clId="{1A65848B-9F1B-4AD0-AD98-692A2614DF16}" dt="2023-05-05T06:32:10.715" v="2573" actId="478"/>
          <ac:spMkLst>
            <pc:docMk/>
            <pc:sldMk cId="1054930096" sldId="2220"/>
            <ac:spMk id="49" creationId="{A7853CAB-3054-83A8-6142-29638BCEBA5D}"/>
          </ac:spMkLst>
        </pc:spChg>
        <pc:spChg chg="del">
          <ac:chgData name="Aurelien Domont" userId="6da7715ce44349b3" providerId="LiveId" clId="{1A65848B-9F1B-4AD0-AD98-692A2614DF16}" dt="2023-05-05T06:32:10.715" v="2573" actId="478"/>
          <ac:spMkLst>
            <pc:docMk/>
            <pc:sldMk cId="1054930096" sldId="2220"/>
            <ac:spMk id="50" creationId="{9013EE3D-67FA-D155-A479-4D92DB833C65}"/>
          </ac:spMkLst>
        </pc:spChg>
        <pc:spChg chg="del">
          <ac:chgData name="Aurelien Domont" userId="6da7715ce44349b3" providerId="LiveId" clId="{1A65848B-9F1B-4AD0-AD98-692A2614DF16}" dt="2023-05-05T06:32:10.715" v="2573" actId="478"/>
          <ac:spMkLst>
            <pc:docMk/>
            <pc:sldMk cId="1054930096" sldId="2220"/>
            <ac:spMk id="51" creationId="{5217ED60-4006-38DE-91AE-EB16EA3BD43D}"/>
          </ac:spMkLst>
        </pc:spChg>
      </pc:sldChg>
      <pc:sldChg chg="addSp delSp modSp add mod">
        <pc:chgData name="Aurelien Domont" userId="6da7715ce44349b3" providerId="LiveId" clId="{1A65848B-9F1B-4AD0-AD98-692A2614DF16}" dt="2023-05-05T06:50:43.247" v="3208" actId="20577"/>
        <pc:sldMkLst>
          <pc:docMk/>
          <pc:sldMk cId="2097558937" sldId="2220"/>
        </pc:sldMkLst>
        <pc:spChg chg="add mod">
          <ac:chgData name="Aurelien Domont" userId="6da7715ce44349b3" providerId="LiveId" clId="{1A65848B-9F1B-4AD0-AD98-692A2614DF16}" dt="2023-05-05T06:43:17.974" v="2878"/>
          <ac:spMkLst>
            <pc:docMk/>
            <pc:sldMk cId="2097558937" sldId="2220"/>
            <ac:spMk id="2" creationId="{588BBF57-C661-F8B4-94A8-EE94E69ACB08}"/>
          </ac:spMkLst>
        </pc:spChg>
        <pc:spChg chg="add mod">
          <ac:chgData name="Aurelien Domont" userId="6da7715ce44349b3" providerId="LiveId" clId="{1A65848B-9F1B-4AD0-AD98-692A2614DF16}" dt="2023-05-05T06:43:17.974" v="2878"/>
          <ac:spMkLst>
            <pc:docMk/>
            <pc:sldMk cId="2097558937" sldId="2220"/>
            <ac:spMk id="4" creationId="{EFEE5AC1-2771-6A3B-FB6D-C6188797417A}"/>
          </ac:spMkLst>
        </pc:spChg>
        <pc:spChg chg="del">
          <ac:chgData name="Aurelien Domont" userId="6da7715ce44349b3" providerId="LiveId" clId="{1A65848B-9F1B-4AD0-AD98-692A2614DF16}" dt="2023-05-05T06:41:43.616" v="2772" actId="478"/>
          <ac:spMkLst>
            <pc:docMk/>
            <pc:sldMk cId="2097558937" sldId="2220"/>
            <ac:spMk id="5" creationId="{715C938B-09B2-FA4E-4348-15BA21831143}"/>
          </ac:spMkLst>
        </pc:spChg>
        <pc:spChg chg="del">
          <ac:chgData name="Aurelien Domont" userId="6da7715ce44349b3" providerId="LiveId" clId="{1A65848B-9F1B-4AD0-AD98-692A2614DF16}" dt="2023-05-05T06:41:45.311" v="2773" actId="478"/>
          <ac:spMkLst>
            <pc:docMk/>
            <pc:sldMk cId="2097558937" sldId="2220"/>
            <ac:spMk id="6" creationId="{061F3026-0FD7-506E-BDFA-DDE75B3643B5}"/>
          </ac:spMkLst>
        </pc:spChg>
        <pc:spChg chg="add mod">
          <ac:chgData name="Aurelien Domont" userId="6da7715ce44349b3" providerId="LiveId" clId="{1A65848B-9F1B-4AD0-AD98-692A2614DF16}" dt="2023-05-05T06:43:17.974" v="2878"/>
          <ac:spMkLst>
            <pc:docMk/>
            <pc:sldMk cId="2097558937" sldId="2220"/>
            <ac:spMk id="7" creationId="{D9A37C25-8D50-CCC7-5017-8699A9A85F60}"/>
          </ac:spMkLst>
        </pc:spChg>
        <pc:spChg chg="add mod">
          <ac:chgData name="Aurelien Domont" userId="6da7715ce44349b3" providerId="LiveId" clId="{1A65848B-9F1B-4AD0-AD98-692A2614DF16}" dt="2023-05-05T06:43:17.974" v="2878"/>
          <ac:spMkLst>
            <pc:docMk/>
            <pc:sldMk cId="2097558937" sldId="2220"/>
            <ac:spMk id="8" creationId="{46C49D77-23CE-186E-8549-25C2615DE07A}"/>
          </ac:spMkLst>
        </pc:spChg>
        <pc:spChg chg="del">
          <ac:chgData name="Aurelien Domont" userId="6da7715ce44349b3" providerId="LiveId" clId="{1A65848B-9F1B-4AD0-AD98-692A2614DF16}" dt="2023-05-05T06:41:43.616" v="2772" actId="478"/>
          <ac:spMkLst>
            <pc:docMk/>
            <pc:sldMk cId="2097558937" sldId="2220"/>
            <ac:spMk id="9" creationId="{5570BD1A-4992-BF23-4DB2-DECF83CBA167}"/>
          </ac:spMkLst>
        </pc:spChg>
        <pc:spChg chg="del">
          <ac:chgData name="Aurelien Domont" userId="6da7715ce44349b3" providerId="LiveId" clId="{1A65848B-9F1B-4AD0-AD98-692A2614DF16}" dt="2023-05-05T06:41:43.616" v="2772" actId="478"/>
          <ac:spMkLst>
            <pc:docMk/>
            <pc:sldMk cId="2097558937" sldId="2220"/>
            <ac:spMk id="10" creationId="{DA09983E-DAB6-D790-81AE-261956D08694}"/>
          </ac:spMkLst>
        </pc:spChg>
        <pc:spChg chg="del">
          <ac:chgData name="Aurelien Domont" userId="6da7715ce44349b3" providerId="LiveId" clId="{1A65848B-9F1B-4AD0-AD98-692A2614DF16}" dt="2023-05-05T06:41:43.616" v="2772" actId="478"/>
          <ac:spMkLst>
            <pc:docMk/>
            <pc:sldMk cId="2097558937" sldId="2220"/>
            <ac:spMk id="11" creationId="{AB247AC3-2E7A-4CA1-2780-871AC7D977F8}"/>
          </ac:spMkLst>
        </pc:spChg>
        <pc:spChg chg="add mod">
          <ac:chgData name="Aurelien Domont" userId="6da7715ce44349b3" providerId="LiveId" clId="{1A65848B-9F1B-4AD0-AD98-692A2614DF16}" dt="2023-05-05T06:43:17.974" v="2878"/>
          <ac:spMkLst>
            <pc:docMk/>
            <pc:sldMk cId="2097558937" sldId="2220"/>
            <ac:spMk id="12" creationId="{687EAFF8-A5AD-7B18-1BA3-90E36E5007BA}"/>
          </ac:spMkLst>
        </pc:spChg>
        <pc:spChg chg="del">
          <ac:chgData name="Aurelien Domont" userId="6da7715ce44349b3" providerId="LiveId" clId="{1A65848B-9F1B-4AD0-AD98-692A2614DF16}" dt="2023-05-05T06:41:43.616" v="2772" actId="478"/>
          <ac:spMkLst>
            <pc:docMk/>
            <pc:sldMk cId="2097558937" sldId="2220"/>
            <ac:spMk id="14" creationId="{7ABBC8D6-4349-F465-7209-812581166E17}"/>
          </ac:spMkLst>
        </pc:spChg>
        <pc:spChg chg="del">
          <ac:chgData name="Aurelien Domont" userId="6da7715ce44349b3" providerId="LiveId" clId="{1A65848B-9F1B-4AD0-AD98-692A2614DF16}" dt="2023-05-05T06:41:43.616" v="2772" actId="478"/>
          <ac:spMkLst>
            <pc:docMk/>
            <pc:sldMk cId="2097558937" sldId="2220"/>
            <ac:spMk id="15" creationId="{9A60A24A-A998-D579-E46C-4397D5A9C432}"/>
          </ac:spMkLst>
        </pc:spChg>
        <pc:spChg chg="mod">
          <ac:chgData name="Aurelien Domont" userId="6da7715ce44349b3" providerId="LiveId" clId="{1A65848B-9F1B-4AD0-AD98-692A2614DF16}" dt="2023-05-05T06:50:43.247" v="3208" actId="20577"/>
          <ac:spMkLst>
            <pc:docMk/>
            <pc:sldMk cId="2097558937" sldId="2220"/>
            <ac:spMk id="16" creationId="{6C2BB713-9637-4B9B-938F-E9768876782A}"/>
          </ac:spMkLst>
        </pc:spChg>
        <pc:spChg chg="del">
          <ac:chgData name="Aurelien Domont" userId="6da7715ce44349b3" providerId="LiveId" clId="{1A65848B-9F1B-4AD0-AD98-692A2614DF16}" dt="2023-05-05T06:41:43.616" v="2772" actId="478"/>
          <ac:spMkLst>
            <pc:docMk/>
            <pc:sldMk cId="2097558937" sldId="2220"/>
            <ac:spMk id="17" creationId="{5EAB1704-779F-6DE5-D2AE-CA24B931ED03}"/>
          </ac:spMkLst>
        </pc:spChg>
        <pc:spChg chg="del">
          <ac:chgData name="Aurelien Domont" userId="6da7715ce44349b3" providerId="LiveId" clId="{1A65848B-9F1B-4AD0-AD98-692A2614DF16}" dt="2023-05-05T06:41:43.616" v="2772" actId="478"/>
          <ac:spMkLst>
            <pc:docMk/>
            <pc:sldMk cId="2097558937" sldId="2220"/>
            <ac:spMk id="18" creationId="{F758C308-CEEB-89CE-E70C-79B169510408}"/>
          </ac:spMkLst>
        </pc:spChg>
        <pc:spChg chg="del">
          <ac:chgData name="Aurelien Domont" userId="6da7715ce44349b3" providerId="LiveId" clId="{1A65848B-9F1B-4AD0-AD98-692A2614DF16}" dt="2023-05-05T06:41:43.616" v="2772" actId="478"/>
          <ac:spMkLst>
            <pc:docMk/>
            <pc:sldMk cId="2097558937" sldId="2220"/>
            <ac:spMk id="19" creationId="{CAF5BB3A-3EE3-68C2-B5B6-B05A5209A5FA}"/>
          </ac:spMkLst>
        </pc:spChg>
        <pc:spChg chg="add mod">
          <ac:chgData name="Aurelien Domont" userId="6da7715ce44349b3" providerId="LiveId" clId="{1A65848B-9F1B-4AD0-AD98-692A2614DF16}" dt="2023-05-05T06:43:17.974" v="2878"/>
          <ac:spMkLst>
            <pc:docMk/>
            <pc:sldMk cId="2097558937" sldId="2220"/>
            <ac:spMk id="20" creationId="{39CC87E1-497D-4441-01EB-D96778F2F7FC}"/>
          </ac:spMkLst>
        </pc:spChg>
        <pc:spChg chg="add mod">
          <ac:chgData name="Aurelien Domont" userId="6da7715ce44349b3" providerId="LiveId" clId="{1A65848B-9F1B-4AD0-AD98-692A2614DF16}" dt="2023-05-05T06:43:17.974" v="2878"/>
          <ac:spMkLst>
            <pc:docMk/>
            <pc:sldMk cId="2097558937" sldId="2220"/>
            <ac:spMk id="21" creationId="{81D3975C-87E4-A097-D3A8-75B5A3CCFEB4}"/>
          </ac:spMkLst>
        </pc:spChg>
        <pc:spChg chg="add mod">
          <ac:chgData name="Aurelien Domont" userId="6da7715ce44349b3" providerId="LiveId" clId="{1A65848B-9F1B-4AD0-AD98-692A2614DF16}" dt="2023-05-05T06:43:17.974" v="2878"/>
          <ac:spMkLst>
            <pc:docMk/>
            <pc:sldMk cId="2097558937" sldId="2220"/>
            <ac:spMk id="22" creationId="{FBDAB95D-D9C8-1FC6-5FE5-27B96B648707}"/>
          </ac:spMkLst>
        </pc:spChg>
        <pc:spChg chg="del">
          <ac:chgData name="Aurelien Domont" userId="6da7715ce44349b3" providerId="LiveId" clId="{1A65848B-9F1B-4AD0-AD98-692A2614DF16}" dt="2023-05-05T06:41:43.616" v="2772" actId="478"/>
          <ac:spMkLst>
            <pc:docMk/>
            <pc:sldMk cId="2097558937" sldId="2220"/>
            <ac:spMk id="23" creationId="{C6353779-E9D7-89C6-956A-F7FB4DD80076}"/>
          </ac:spMkLst>
        </pc:spChg>
        <pc:spChg chg="add mod">
          <ac:chgData name="Aurelien Domont" userId="6da7715ce44349b3" providerId="LiveId" clId="{1A65848B-9F1B-4AD0-AD98-692A2614DF16}" dt="2023-05-05T06:43:17.974" v="2878"/>
          <ac:spMkLst>
            <pc:docMk/>
            <pc:sldMk cId="2097558937" sldId="2220"/>
            <ac:spMk id="24" creationId="{134E92A3-486E-B8E4-8489-35EACFE9F816}"/>
          </ac:spMkLst>
        </pc:spChg>
        <pc:spChg chg="add mod">
          <ac:chgData name="Aurelien Domont" userId="6da7715ce44349b3" providerId="LiveId" clId="{1A65848B-9F1B-4AD0-AD98-692A2614DF16}" dt="2023-05-05T06:43:17.974" v="2878"/>
          <ac:spMkLst>
            <pc:docMk/>
            <pc:sldMk cId="2097558937" sldId="2220"/>
            <ac:spMk id="25" creationId="{51EDFBDB-BF6C-46C1-EFE2-392457788EC6}"/>
          </ac:spMkLst>
        </pc:spChg>
        <pc:spChg chg="add mod">
          <ac:chgData name="Aurelien Domont" userId="6da7715ce44349b3" providerId="LiveId" clId="{1A65848B-9F1B-4AD0-AD98-692A2614DF16}" dt="2023-05-05T06:43:17.974" v="2878"/>
          <ac:spMkLst>
            <pc:docMk/>
            <pc:sldMk cId="2097558937" sldId="2220"/>
            <ac:spMk id="26" creationId="{80CB46DB-4CBD-5E88-C2BF-A11E66AD15D5}"/>
          </ac:spMkLst>
        </pc:spChg>
        <pc:spChg chg="add mod">
          <ac:chgData name="Aurelien Domont" userId="6da7715ce44349b3" providerId="LiveId" clId="{1A65848B-9F1B-4AD0-AD98-692A2614DF16}" dt="2023-05-05T06:43:17.974" v="2878"/>
          <ac:spMkLst>
            <pc:docMk/>
            <pc:sldMk cId="2097558937" sldId="2220"/>
            <ac:spMk id="27" creationId="{604C42E7-05A9-FC0D-F24F-4089A87C1AEC}"/>
          </ac:spMkLst>
        </pc:spChg>
        <pc:spChg chg="add mod">
          <ac:chgData name="Aurelien Domont" userId="6da7715ce44349b3" providerId="LiveId" clId="{1A65848B-9F1B-4AD0-AD98-692A2614DF16}" dt="2023-05-05T06:43:17.974" v="2878"/>
          <ac:spMkLst>
            <pc:docMk/>
            <pc:sldMk cId="2097558937" sldId="2220"/>
            <ac:spMk id="28" creationId="{93B9BFF3-78F2-0A8B-6392-4A507F46B38A}"/>
          </ac:spMkLst>
        </pc:spChg>
        <pc:spChg chg="add mod">
          <ac:chgData name="Aurelien Domont" userId="6da7715ce44349b3" providerId="LiveId" clId="{1A65848B-9F1B-4AD0-AD98-692A2614DF16}" dt="2023-05-05T06:43:17.974" v="2878"/>
          <ac:spMkLst>
            <pc:docMk/>
            <pc:sldMk cId="2097558937" sldId="2220"/>
            <ac:spMk id="29" creationId="{A9493EA5-4BA4-FE2B-E838-D3847D0BCDC7}"/>
          </ac:spMkLst>
        </pc:spChg>
        <pc:spChg chg="add mod">
          <ac:chgData name="Aurelien Domont" userId="6da7715ce44349b3" providerId="LiveId" clId="{1A65848B-9F1B-4AD0-AD98-692A2614DF16}" dt="2023-05-05T06:43:17.974" v="2878"/>
          <ac:spMkLst>
            <pc:docMk/>
            <pc:sldMk cId="2097558937" sldId="2220"/>
            <ac:spMk id="30" creationId="{2A968D9D-62A5-E4B8-764D-BA38BE40D7C1}"/>
          </ac:spMkLst>
        </pc:spChg>
        <pc:spChg chg="add mod">
          <ac:chgData name="Aurelien Domont" userId="6da7715ce44349b3" providerId="LiveId" clId="{1A65848B-9F1B-4AD0-AD98-692A2614DF16}" dt="2023-05-05T06:43:17.974" v="2878"/>
          <ac:spMkLst>
            <pc:docMk/>
            <pc:sldMk cId="2097558937" sldId="2220"/>
            <ac:spMk id="31" creationId="{9411A4BB-C042-22FA-9858-EE07FCA3B3E4}"/>
          </ac:spMkLst>
        </pc:spChg>
        <pc:spChg chg="add mod">
          <ac:chgData name="Aurelien Domont" userId="6da7715ce44349b3" providerId="LiveId" clId="{1A65848B-9F1B-4AD0-AD98-692A2614DF16}" dt="2023-05-05T06:43:17.974" v="2878"/>
          <ac:spMkLst>
            <pc:docMk/>
            <pc:sldMk cId="2097558937" sldId="2220"/>
            <ac:spMk id="32" creationId="{1B1B026E-F2EC-0FFA-7B4E-6F107333EA1C}"/>
          </ac:spMkLst>
        </pc:spChg>
        <pc:spChg chg="add mod">
          <ac:chgData name="Aurelien Domont" userId="6da7715ce44349b3" providerId="LiveId" clId="{1A65848B-9F1B-4AD0-AD98-692A2614DF16}" dt="2023-05-05T06:43:17.974" v="2878"/>
          <ac:spMkLst>
            <pc:docMk/>
            <pc:sldMk cId="2097558937" sldId="2220"/>
            <ac:spMk id="33" creationId="{C4E74528-6A66-4F07-AD8D-A318C8B255F3}"/>
          </ac:spMkLst>
        </pc:spChg>
        <pc:spChg chg="del">
          <ac:chgData name="Aurelien Domont" userId="6da7715ce44349b3" providerId="LiveId" clId="{1A65848B-9F1B-4AD0-AD98-692A2614DF16}" dt="2023-05-05T06:41:43.616" v="2772" actId="478"/>
          <ac:spMkLst>
            <pc:docMk/>
            <pc:sldMk cId="2097558937" sldId="2220"/>
            <ac:spMk id="34" creationId="{A0CC5CCF-1F63-EBD7-C6A7-13DF617B15C2}"/>
          </ac:spMkLst>
        </pc:spChg>
        <pc:spChg chg="del">
          <ac:chgData name="Aurelien Domont" userId="6da7715ce44349b3" providerId="LiveId" clId="{1A65848B-9F1B-4AD0-AD98-692A2614DF16}" dt="2023-05-05T06:41:43.616" v="2772" actId="478"/>
          <ac:spMkLst>
            <pc:docMk/>
            <pc:sldMk cId="2097558937" sldId="2220"/>
            <ac:spMk id="35" creationId="{757458C6-45B9-89E5-0122-3249D0964E4D}"/>
          </ac:spMkLst>
        </pc:spChg>
        <pc:spChg chg="del">
          <ac:chgData name="Aurelien Domont" userId="6da7715ce44349b3" providerId="LiveId" clId="{1A65848B-9F1B-4AD0-AD98-692A2614DF16}" dt="2023-05-05T06:41:43.616" v="2772" actId="478"/>
          <ac:spMkLst>
            <pc:docMk/>
            <pc:sldMk cId="2097558937" sldId="2220"/>
            <ac:spMk id="36" creationId="{A810A1F2-BCDF-14FF-EB18-E75D5F5FC587}"/>
          </ac:spMkLst>
        </pc:spChg>
        <pc:spChg chg="del">
          <ac:chgData name="Aurelien Domont" userId="6da7715ce44349b3" providerId="LiveId" clId="{1A65848B-9F1B-4AD0-AD98-692A2614DF16}" dt="2023-05-05T06:41:43.616" v="2772" actId="478"/>
          <ac:spMkLst>
            <pc:docMk/>
            <pc:sldMk cId="2097558937" sldId="2220"/>
            <ac:spMk id="37" creationId="{C13E7937-6AFB-C061-B8FC-CFEE8B9AF782}"/>
          </ac:spMkLst>
        </pc:spChg>
        <pc:spChg chg="add mod">
          <ac:chgData name="Aurelien Domont" userId="6da7715ce44349b3" providerId="LiveId" clId="{1A65848B-9F1B-4AD0-AD98-692A2614DF16}" dt="2023-05-05T06:43:17.974" v="2878"/>
          <ac:spMkLst>
            <pc:docMk/>
            <pc:sldMk cId="2097558937" sldId="2220"/>
            <ac:spMk id="38" creationId="{3D7C7708-F071-5165-E846-838BCE935AA1}"/>
          </ac:spMkLst>
        </pc:spChg>
        <pc:spChg chg="add mod">
          <ac:chgData name="Aurelien Domont" userId="6da7715ce44349b3" providerId="LiveId" clId="{1A65848B-9F1B-4AD0-AD98-692A2614DF16}" dt="2023-05-05T06:43:17.974" v="2878"/>
          <ac:spMkLst>
            <pc:docMk/>
            <pc:sldMk cId="2097558937" sldId="2220"/>
            <ac:spMk id="39" creationId="{5043454F-84E3-EA6D-12E0-BB1F98719407}"/>
          </ac:spMkLst>
        </pc:spChg>
        <pc:spChg chg="add mod">
          <ac:chgData name="Aurelien Domont" userId="6da7715ce44349b3" providerId="LiveId" clId="{1A65848B-9F1B-4AD0-AD98-692A2614DF16}" dt="2023-05-05T06:43:17.974" v="2878"/>
          <ac:spMkLst>
            <pc:docMk/>
            <pc:sldMk cId="2097558937" sldId="2220"/>
            <ac:spMk id="40" creationId="{D9BC8909-AE45-1B4F-4588-434E069602D4}"/>
          </ac:spMkLst>
        </pc:spChg>
        <pc:spChg chg="add mod">
          <ac:chgData name="Aurelien Domont" userId="6da7715ce44349b3" providerId="LiveId" clId="{1A65848B-9F1B-4AD0-AD98-692A2614DF16}" dt="2023-05-05T06:43:17.974" v="2878"/>
          <ac:spMkLst>
            <pc:docMk/>
            <pc:sldMk cId="2097558937" sldId="2220"/>
            <ac:spMk id="41" creationId="{9DC41D2A-36C2-B26C-5D56-D99DD3EB85E3}"/>
          </ac:spMkLst>
        </pc:spChg>
        <pc:spChg chg="add mod">
          <ac:chgData name="Aurelien Domont" userId="6da7715ce44349b3" providerId="LiveId" clId="{1A65848B-9F1B-4AD0-AD98-692A2614DF16}" dt="2023-05-05T06:43:17.974" v="2878"/>
          <ac:spMkLst>
            <pc:docMk/>
            <pc:sldMk cId="2097558937" sldId="2220"/>
            <ac:spMk id="42" creationId="{E02F7802-4E9E-6EE1-184A-7828C1935EEF}"/>
          </ac:spMkLst>
        </pc:spChg>
        <pc:spChg chg="add mod">
          <ac:chgData name="Aurelien Domont" userId="6da7715ce44349b3" providerId="LiveId" clId="{1A65848B-9F1B-4AD0-AD98-692A2614DF16}" dt="2023-05-05T06:43:17.974" v="2878"/>
          <ac:spMkLst>
            <pc:docMk/>
            <pc:sldMk cId="2097558937" sldId="2220"/>
            <ac:spMk id="43" creationId="{605E3139-FA0C-7BF6-895B-8E3B1A6EFF1D}"/>
          </ac:spMkLst>
        </pc:spChg>
        <pc:spChg chg="del">
          <ac:chgData name="Aurelien Domont" userId="6da7715ce44349b3" providerId="LiveId" clId="{1A65848B-9F1B-4AD0-AD98-692A2614DF16}" dt="2023-05-05T06:41:43.616" v="2772" actId="478"/>
          <ac:spMkLst>
            <pc:docMk/>
            <pc:sldMk cId="2097558937" sldId="2220"/>
            <ac:spMk id="44" creationId="{7B9D2962-CC5F-F479-16D9-C3EDEF564F66}"/>
          </ac:spMkLst>
        </pc:spChg>
        <pc:spChg chg="add mod">
          <ac:chgData name="Aurelien Domont" userId="6da7715ce44349b3" providerId="LiveId" clId="{1A65848B-9F1B-4AD0-AD98-692A2614DF16}" dt="2023-05-05T06:43:17.974" v="2878"/>
          <ac:spMkLst>
            <pc:docMk/>
            <pc:sldMk cId="2097558937" sldId="2220"/>
            <ac:spMk id="45" creationId="{1B27EE5E-4A55-EE7A-8271-8AB2DF17E685}"/>
          </ac:spMkLst>
        </pc:spChg>
        <pc:spChg chg="add mod">
          <ac:chgData name="Aurelien Domont" userId="6da7715ce44349b3" providerId="LiveId" clId="{1A65848B-9F1B-4AD0-AD98-692A2614DF16}" dt="2023-05-05T06:43:17.974" v="2878"/>
          <ac:spMkLst>
            <pc:docMk/>
            <pc:sldMk cId="2097558937" sldId="2220"/>
            <ac:spMk id="46" creationId="{FE74E7AC-81A8-AA43-7F3E-3016AB84E21A}"/>
          </ac:spMkLst>
        </pc:spChg>
        <pc:spChg chg="add mod">
          <ac:chgData name="Aurelien Domont" userId="6da7715ce44349b3" providerId="LiveId" clId="{1A65848B-9F1B-4AD0-AD98-692A2614DF16}" dt="2023-05-05T06:43:17.974" v="2878"/>
          <ac:spMkLst>
            <pc:docMk/>
            <pc:sldMk cId="2097558937" sldId="2220"/>
            <ac:spMk id="47" creationId="{7AAE7B3A-A3DF-6EB9-EAC8-3600D4A1F6BA}"/>
          </ac:spMkLst>
        </pc:spChg>
        <pc:spChg chg="add mod">
          <ac:chgData name="Aurelien Domont" userId="6da7715ce44349b3" providerId="LiveId" clId="{1A65848B-9F1B-4AD0-AD98-692A2614DF16}" dt="2023-05-05T06:43:17.974" v="2878"/>
          <ac:spMkLst>
            <pc:docMk/>
            <pc:sldMk cId="2097558937" sldId="2220"/>
            <ac:spMk id="48" creationId="{B8FE38BA-834E-497A-04F5-00343758C785}"/>
          </ac:spMkLst>
        </pc:spChg>
        <pc:spChg chg="add mod">
          <ac:chgData name="Aurelien Domont" userId="6da7715ce44349b3" providerId="LiveId" clId="{1A65848B-9F1B-4AD0-AD98-692A2614DF16}" dt="2023-05-05T06:43:17.974" v="2878"/>
          <ac:spMkLst>
            <pc:docMk/>
            <pc:sldMk cId="2097558937" sldId="2220"/>
            <ac:spMk id="49" creationId="{7C6B7A89-6252-C033-99C1-1F08A6D36EE9}"/>
          </ac:spMkLst>
        </pc:spChg>
        <pc:spChg chg="add mod">
          <ac:chgData name="Aurelien Domont" userId="6da7715ce44349b3" providerId="LiveId" clId="{1A65848B-9F1B-4AD0-AD98-692A2614DF16}" dt="2023-05-05T06:43:17.974" v="2878"/>
          <ac:spMkLst>
            <pc:docMk/>
            <pc:sldMk cId="2097558937" sldId="2220"/>
            <ac:spMk id="50" creationId="{4CCF0568-48C0-2BF3-459B-D04BEA40471D}"/>
          </ac:spMkLst>
        </pc:spChg>
        <pc:spChg chg="add mod">
          <ac:chgData name="Aurelien Domont" userId="6da7715ce44349b3" providerId="LiveId" clId="{1A65848B-9F1B-4AD0-AD98-692A2614DF16}" dt="2023-05-05T06:43:17.974" v="2878"/>
          <ac:spMkLst>
            <pc:docMk/>
            <pc:sldMk cId="2097558937" sldId="2220"/>
            <ac:spMk id="51" creationId="{091B2A5D-DF5C-D761-89CC-AC32EE3ED451}"/>
          </ac:spMkLst>
        </pc:spChg>
        <pc:spChg chg="del">
          <ac:chgData name="Aurelien Domont" userId="6da7715ce44349b3" providerId="LiveId" clId="{1A65848B-9F1B-4AD0-AD98-692A2614DF16}" dt="2023-05-05T06:41:43.616" v="2772" actId="478"/>
          <ac:spMkLst>
            <pc:docMk/>
            <pc:sldMk cId="2097558937" sldId="2220"/>
            <ac:spMk id="52" creationId="{AAF0D362-5670-0C0B-B0CF-AE083D24AEF7}"/>
          </ac:spMkLst>
        </pc:spChg>
        <pc:spChg chg="del">
          <ac:chgData name="Aurelien Domont" userId="6da7715ce44349b3" providerId="LiveId" clId="{1A65848B-9F1B-4AD0-AD98-692A2614DF16}" dt="2023-05-05T06:41:43.616" v="2772" actId="478"/>
          <ac:spMkLst>
            <pc:docMk/>
            <pc:sldMk cId="2097558937" sldId="2220"/>
            <ac:spMk id="53" creationId="{94411B58-067D-EEEF-2D3B-BE967C28DD0D}"/>
          </ac:spMkLst>
        </pc:spChg>
        <pc:spChg chg="del">
          <ac:chgData name="Aurelien Domont" userId="6da7715ce44349b3" providerId="LiveId" clId="{1A65848B-9F1B-4AD0-AD98-692A2614DF16}" dt="2023-05-05T06:41:43.616" v="2772" actId="478"/>
          <ac:spMkLst>
            <pc:docMk/>
            <pc:sldMk cId="2097558937" sldId="2220"/>
            <ac:spMk id="54" creationId="{4F8E3D5E-679A-5082-3AB3-1F38E242D2E3}"/>
          </ac:spMkLst>
        </pc:spChg>
        <pc:spChg chg="del">
          <ac:chgData name="Aurelien Domont" userId="6da7715ce44349b3" providerId="LiveId" clId="{1A65848B-9F1B-4AD0-AD98-692A2614DF16}" dt="2023-05-05T06:41:43.616" v="2772" actId="478"/>
          <ac:spMkLst>
            <pc:docMk/>
            <pc:sldMk cId="2097558937" sldId="2220"/>
            <ac:spMk id="55" creationId="{4B816A14-C00E-DE04-DB71-4FD723630594}"/>
          </ac:spMkLst>
        </pc:spChg>
        <pc:spChg chg="add mod">
          <ac:chgData name="Aurelien Domont" userId="6da7715ce44349b3" providerId="LiveId" clId="{1A65848B-9F1B-4AD0-AD98-692A2614DF16}" dt="2023-05-05T06:43:17.974" v="2878"/>
          <ac:spMkLst>
            <pc:docMk/>
            <pc:sldMk cId="2097558937" sldId="2220"/>
            <ac:spMk id="56" creationId="{268DF512-C4B2-0966-6EE7-4E5802C76957}"/>
          </ac:spMkLst>
        </pc:spChg>
        <pc:spChg chg="add mod">
          <ac:chgData name="Aurelien Domont" userId="6da7715ce44349b3" providerId="LiveId" clId="{1A65848B-9F1B-4AD0-AD98-692A2614DF16}" dt="2023-05-05T06:43:17.974" v="2878"/>
          <ac:spMkLst>
            <pc:docMk/>
            <pc:sldMk cId="2097558937" sldId="2220"/>
            <ac:spMk id="57" creationId="{7D0B6837-CE8E-EC2D-109C-4D51C06F5A16}"/>
          </ac:spMkLst>
        </pc:spChg>
        <pc:spChg chg="add mod">
          <ac:chgData name="Aurelien Domont" userId="6da7715ce44349b3" providerId="LiveId" clId="{1A65848B-9F1B-4AD0-AD98-692A2614DF16}" dt="2023-05-05T06:43:17.974" v="2878"/>
          <ac:spMkLst>
            <pc:docMk/>
            <pc:sldMk cId="2097558937" sldId="2220"/>
            <ac:spMk id="58" creationId="{5301656E-35CE-A14C-6DA0-161160B79EE6}"/>
          </ac:spMkLst>
        </pc:spChg>
        <pc:cxnChg chg="add mod">
          <ac:chgData name="Aurelien Domont" userId="6da7715ce44349b3" providerId="LiveId" clId="{1A65848B-9F1B-4AD0-AD98-692A2614DF16}" dt="2023-05-05T06:43:17.974" v="2878"/>
          <ac:cxnSpMkLst>
            <pc:docMk/>
            <pc:sldMk cId="2097558937" sldId="2220"/>
            <ac:cxnSpMk id="59" creationId="{BCA503A8-23C2-A85B-BAF6-F8B10DC20CBD}"/>
          </ac:cxnSpMkLst>
        </pc:cxnChg>
        <pc:cxnChg chg="add mod">
          <ac:chgData name="Aurelien Domont" userId="6da7715ce44349b3" providerId="LiveId" clId="{1A65848B-9F1B-4AD0-AD98-692A2614DF16}" dt="2023-05-05T06:43:17.974" v="2878"/>
          <ac:cxnSpMkLst>
            <pc:docMk/>
            <pc:sldMk cId="2097558937" sldId="2220"/>
            <ac:cxnSpMk id="60" creationId="{3EFC021B-674A-10CF-E5C3-6BDD80224A46}"/>
          </ac:cxnSpMkLst>
        </pc:cxnChg>
        <pc:cxnChg chg="add mod">
          <ac:chgData name="Aurelien Domont" userId="6da7715ce44349b3" providerId="LiveId" clId="{1A65848B-9F1B-4AD0-AD98-692A2614DF16}" dt="2023-05-05T06:43:17.974" v="2878"/>
          <ac:cxnSpMkLst>
            <pc:docMk/>
            <pc:sldMk cId="2097558937" sldId="2220"/>
            <ac:cxnSpMk id="61" creationId="{D4A301AA-9863-A479-C783-F5339B4B31E1}"/>
          </ac:cxnSpMkLst>
        </pc:cxnChg>
      </pc:sldChg>
      <pc:sldChg chg="add del">
        <pc:chgData name="Aurelien Domont" userId="6da7715ce44349b3" providerId="LiveId" clId="{1A65848B-9F1B-4AD0-AD98-692A2614DF16}" dt="2023-05-05T06:28:14.146" v="2511" actId="47"/>
        <pc:sldMkLst>
          <pc:docMk/>
          <pc:sldMk cId="2159695117" sldId="2220"/>
        </pc:sldMkLst>
      </pc:sldChg>
      <pc:sldChg chg="delSp modSp add del mod">
        <pc:chgData name="Aurelien Domont" userId="6da7715ce44349b3" providerId="LiveId" clId="{1A65848B-9F1B-4AD0-AD98-692A2614DF16}" dt="2023-05-05T06:38:35.887" v="2738" actId="47"/>
        <pc:sldMkLst>
          <pc:docMk/>
          <pc:sldMk cId="2787907896" sldId="2221"/>
        </pc:sldMkLst>
        <pc:spChg chg="mod">
          <ac:chgData name="Aurelien Domont" userId="6da7715ce44349b3" providerId="LiveId" clId="{1A65848B-9F1B-4AD0-AD98-692A2614DF16}" dt="2023-05-05T06:37:03.994" v="2731"/>
          <ac:spMkLst>
            <pc:docMk/>
            <pc:sldMk cId="2787907896" sldId="2221"/>
            <ac:spMk id="3" creationId="{CE2529A3-BA97-486F-9E02-8DFAAA7D8D38}"/>
          </ac:spMkLst>
        </pc:spChg>
        <pc:spChg chg="mod">
          <ac:chgData name="Aurelien Domont" userId="6da7715ce44349b3" providerId="LiveId" clId="{1A65848B-9F1B-4AD0-AD98-692A2614DF16}" dt="2023-05-05T06:37:03.994" v="2731"/>
          <ac:spMkLst>
            <pc:docMk/>
            <pc:sldMk cId="2787907896" sldId="2221"/>
            <ac:spMk id="16" creationId="{6C2BB713-9637-4B9B-938F-E9768876782A}"/>
          </ac:spMkLst>
        </pc:spChg>
        <pc:spChg chg="del">
          <ac:chgData name="Aurelien Domont" userId="6da7715ce44349b3" providerId="LiveId" clId="{1A65848B-9F1B-4AD0-AD98-692A2614DF16}" dt="2023-05-05T06:32:18.965" v="2574" actId="478"/>
          <ac:spMkLst>
            <pc:docMk/>
            <pc:sldMk cId="2787907896" sldId="2221"/>
            <ac:spMk id="50" creationId="{9013EE3D-67FA-D155-A479-4D92DB833C65}"/>
          </ac:spMkLst>
        </pc:spChg>
        <pc:spChg chg="del">
          <ac:chgData name="Aurelien Domont" userId="6da7715ce44349b3" providerId="LiveId" clId="{1A65848B-9F1B-4AD0-AD98-692A2614DF16}" dt="2023-05-05T06:32:18.965" v="2574" actId="478"/>
          <ac:spMkLst>
            <pc:docMk/>
            <pc:sldMk cId="2787907896" sldId="2221"/>
            <ac:spMk id="51" creationId="{5217ED60-4006-38DE-91AE-EB16EA3BD43D}"/>
          </ac:spMkLst>
        </pc:spChg>
      </pc:sldChg>
      <pc:sldChg chg="addSp delSp modSp add del mod">
        <pc:chgData name="Aurelien Domont" userId="6da7715ce44349b3" providerId="LiveId" clId="{1A65848B-9F1B-4AD0-AD98-692A2614DF16}" dt="2023-05-05T06:50:01.295" v="3204" actId="47"/>
        <pc:sldMkLst>
          <pc:docMk/>
          <pc:sldMk cId="3074916498" sldId="2221"/>
        </pc:sldMkLst>
        <pc:spChg chg="del">
          <ac:chgData name="Aurelien Domont" userId="6da7715ce44349b3" providerId="LiveId" clId="{1A65848B-9F1B-4AD0-AD98-692A2614DF16}" dt="2023-05-05T06:43:27.152" v="2880" actId="478"/>
          <ac:spMkLst>
            <pc:docMk/>
            <pc:sldMk cId="3074916498" sldId="2221"/>
            <ac:spMk id="2" creationId="{588BBF57-C661-F8B4-94A8-EE94E69ACB08}"/>
          </ac:spMkLst>
        </pc:spChg>
        <pc:spChg chg="del">
          <ac:chgData name="Aurelien Domont" userId="6da7715ce44349b3" providerId="LiveId" clId="{1A65848B-9F1B-4AD0-AD98-692A2614DF16}" dt="2023-05-05T06:43:27.152" v="2880" actId="478"/>
          <ac:spMkLst>
            <pc:docMk/>
            <pc:sldMk cId="3074916498" sldId="2221"/>
            <ac:spMk id="4" creationId="{EFEE5AC1-2771-6A3B-FB6D-C6188797417A}"/>
          </ac:spMkLst>
        </pc:spChg>
        <pc:spChg chg="add del mod">
          <ac:chgData name="Aurelien Domont" userId="6da7715ce44349b3" providerId="LiveId" clId="{1A65848B-9F1B-4AD0-AD98-692A2614DF16}" dt="2023-05-05T06:49:38.170" v="3175" actId="21"/>
          <ac:spMkLst>
            <pc:docMk/>
            <pc:sldMk cId="3074916498" sldId="2221"/>
            <ac:spMk id="5" creationId="{38CD9377-602D-D303-7B42-BFBAB2AC2057}"/>
          </ac:spMkLst>
        </pc:spChg>
        <pc:spChg chg="add del mod">
          <ac:chgData name="Aurelien Domont" userId="6da7715ce44349b3" providerId="LiveId" clId="{1A65848B-9F1B-4AD0-AD98-692A2614DF16}" dt="2023-05-05T06:49:38.170" v="3175" actId="21"/>
          <ac:spMkLst>
            <pc:docMk/>
            <pc:sldMk cId="3074916498" sldId="2221"/>
            <ac:spMk id="6" creationId="{C2B5A273-5E1D-FDD1-5E83-622B00CDC330}"/>
          </ac:spMkLst>
        </pc:spChg>
        <pc:spChg chg="del">
          <ac:chgData name="Aurelien Domont" userId="6da7715ce44349b3" providerId="LiveId" clId="{1A65848B-9F1B-4AD0-AD98-692A2614DF16}" dt="2023-05-05T06:43:27.152" v="2880" actId="478"/>
          <ac:spMkLst>
            <pc:docMk/>
            <pc:sldMk cId="3074916498" sldId="2221"/>
            <ac:spMk id="7" creationId="{D9A37C25-8D50-CCC7-5017-8699A9A85F60}"/>
          </ac:spMkLst>
        </pc:spChg>
        <pc:spChg chg="del">
          <ac:chgData name="Aurelien Domont" userId="6da7715ce44349b3" providerId="LiveId" clId="{1A65848B-9F1B-4AD0-AD98-692A2614DF16}" dt="2023-05-05T06:43:27.152" v="2880" actId="478"/>
          <ac:spMkLst>
            <pc:docMk/>
            <pc:sldMk cId="3074916498" sldId="2221"/>
            <ac:spMk id="8" creationId="{46C49D77-23CE-186E-8549-25C2615DE07A}"/>
          </ac:spMkLst>
        </pc:spChg>
        <pc:spChg chg="add del mod">
          <ac:chgData name="Aurelien Domont" userId="6da7715ce44349b3" providerId="LiveId" clId="{1A65848B-9F1B-4AD0-AD98-692A2614DF16}" dt="2023-05-05T06:49:38.170" v="3175" actId="21"/>
          <ac:spMkLst>
            <pc:docMk/>
            <pc:sldMk cId="3074916498" sldId="2221"/>
            <ac:spMk id="9" creationId="{4E1D7A5D-0ECA-2CC3-62BF-744C1CEA026F}"/>
          </ac:spMkLst>
        </pc:spChg>
        <pc:spChg chg="add del mod">
          <ac:chgData name="Aurelien Domont" userId="6da7715ce44349b3" providerId="LiveId" clId="{1A65848B-9F1B-4AD0-AD98-692A2614DF16}" dt="2023-05-05T06:49:38.170" v="3175" actId="21"/>
          <ac:spMkLst>
            <pc:docMk/>
            <pc:sldMk cId="3074916498" sldId="2221"/>
            <ac:spMk id="10" creationId="{F8A94089-8461-6CFF-DAB4-A14903EF814E}"/>
          </ac:spMkLst>
        </pc:spChg>
        <pc:spChg chg="add del mod">
          <ac:chgData name="Aurelien Domont" userId="6da7715ce44349b3" providerId="LiveId" clId="{1A65848B-9F1B-4AD0-AD98-692A2614DF16}" dt="2023-05-05T06:49:38.170" v="3175" actId="21"/>
          <ac:spMkLst>
            <pc:docMk/>
            <pc:sldMk cId="3074916498" sldId="2221"/>
            <ac:spMk id="11" creationId="{B464C18D-3FDD-3D91-03C7-FF43E692CD49}"/>
          </ac:spMkLst>
        </pc:spChg>
        <pc:spChg chg="del">
          <ac:chgData name="Aurelien Domont" userId="6da7715ce44349b3" providerId="LiveId" clId="{1A65848B-9F1B-4AD0-AD98-692A2614DF16}" dt="2023-05-05T06:43:27.152" v="2880" actId="478"/>
          <ac:spMkLst>
            <pc:docMk/>
            <pc:sldMk cId="3074916498" sldId="2221"/>
            <ac:spMk id="12" creationId="{687EAFF8-A5AD-7B18-1BA3-90E36E5007BA}"/>
          </ac:spMkLst>
        </pc:spChg>
        <pc:spChg chg="add del mod">
          <ac:chgData name="Aurelien Domont" userId="6da7715ce44349b3" providerId="LiveId" clId="{1A65848B-9F1B-4AD0-AD98-692A2614DF16}" dt="2023-05-05T06:49:38.170" v="3175" actId="21"/>
          <ac:spMkLst>
            <pc:docMk/>
            <pc:sldMk cId="3074916498" sldId="2221"/>
            <ac:spMk id="14" creationId="{482DEFB8-A92C-7D9F-2976-FBCF2FF831FC}"/>
          </ac:spMkLst>
        </pc:spChg>
        <pc:spChg chg="add del mod">
          <ac:chgData name="Aurelien Domont" userId="6da7715ce44349b3" providerId="LiveId" clId="{1A65848B-9F1B-4AD0-AD98-692A2614DF16}" dt="2023-05-05T06:49:38.170" v="3175" actId="21"/>
          <ac:spMkLst>
            <pc:docMk/>
            <pc:sldMk cId="3074916498" sldId="2221"/>
            <ac:spMk id="15" creationId="{98B8586C-F539-5EDC-B5B8-AF473D1AE90B}"/>
          </ac:spMkLst>
        </pc:spChg>
        <pc:spChg chg="mod">
          <ac:chgData name="Aurelien Domont" userId="6da7715ce44349b3" providerId="LiveId" clId="{1A65848B-9F1B-4AD0-AD98-692A2614DF16}" dt="2023-05-05T06:44:23.145" v="2926" actId="20577"/>
          <ac:spMkLst>
            <pc:docMk/>
            <pc:sldMk cId="3074916498" sldId="2221"/>
            <ac:spMk id="16" creationId="{6C2BB713-9637-4B9B-938F-E9768876782A}"/>
          </ac:spMkLst>
        </pc:spChg>
        <pc:spChg chg="add del mod">
          <ac:chgData name="Aurelien Domont" userId="6da7715ce44349b3" providerId="LiveId" clId="{1A65848B-9F1B-4AD0-AD98-692A2614DF16}" dt="2023-05-05T06:49:38.170" v="3175" actId="21"/>
          <ac:spMkLst>
            <pc:docMk/>
            <pc:sldMk cId="3074916498" sldId="2221"/>
            <ac:spMk id="17" creationId="{B885463E-1FBB-1F86-75B3-14868AC81DF1}"/>
          </ac:spMkLst>
        </pc:spChg>
        <pc:spChg chg="add del mod">
          <ac:chgData name="Aurelien Domont" userId="6da7715ce44349b3" providerId="LiveId" clId="{1A65848B-9F1B-4AD0-AD98-692A2614DF16}" dt="2023-05-05T06:49:38.170" v="3175" actId="21"/>
          <ac:spMkLst>
            <pc:docMk/>
            <pc:sldMk cId="3074916498" sldId="2221"/>
            <ac:spMk id="18" creationId="{75EDA080-031D-FB74-E337-B1D37B0A2E0E}"/>
          </ac:spMkLst>
        </pc:spChg>
        <pc:spChg chg="add del mod">
          <ac:chgData name="Aurelien Domont" userId="6da7715ce44349b3" providerId="LiveId" clId="{1A65848B-9F1B-4AD0-AD98-692A2614DF16}" dt="2023-05-05T06:49:38.170" v="3175" actId="21"/>
          <ac:spMkLst>
            <pc:docMk/>
            <pc:sldMk cId="3074916498" sldId="2221"/>
            <ac:spMk id="19" creationId="{06F6C47B-8B10-4F17-F7A9-0BF5D12C31E7}"/>
          </ac:spMkLst>
        </pc:spChg>
        <pc:spChg chg="del">
          <ac:chgData name="Aurelien Domont" userId="6da7715ce44349b3" providerId="LiveId" clId="{1A65848B-9F1B-4AD0-AD98-692A2614DF16}" dt="2023-05-05T06:43:27.152" v="2880" actId="478"/>
          <ac:spMkLst>
            <pc:docMk/>
            <pc:sldMk cId="3074916498" sldId="2221"/>
            <ac:spMk id="20" creationId="{39CC87E1-497D-4441-01EB-D96778F2F7FC}"/>
          </ac:spMkLst>
        </pc:spChg>
        <pc:spChg chg="del">
          <ac:chgData name="Aurelien Domont" userId="6da7715ce44349b3" providerId="LiveId" clId="{1A65848B-9F1B-4AD0-AD98-692A2614DF16}" dt="2023-05-05T06:43:27.152" v="2880" actId="478"/>
          <ac:spMkLst>
            <pc:docMk/>
            <pc:sldMk cId="3074916498" sldId="2221"/>
            <ac:spMk id="21" creationId="{81D3975C-87E4-A097-D3A8-75B5A3CCFEB4}"/>
          </ac:spMkLst>
        </pc:spChg>
        <pc:spChg chg="del">
          <ac:chgData name="Aurelien Domont" userId="6da7715ce44349b3" providerId="LiveId" clId="{1A65848B-9F1B-4AD0-AD98-692A2614DF16}" dt="2023-05-05T06:43:27.152" v="2880" actId="478"/>
          <ac:spMkLst>
            <pc:docMk/>
            <pc:sldMk cId="3074916498" sldId="2221"/>
            <ac:spMk id="22" creationId="{FBDAB95D-D9C8-1FC6-5FE5-27B96B648707}"/>
          </ac:spMkLst>
        </pc:spChg>
        <pc:spChg chg="add del mod">
          <ac:chgData name="Aurelien Domont" userId="6da7715ce44349b3" providerId="LiveId" clId="{1A65848B-9F1B-4AD0-AD98-692A2614DF16}" dt="2023-05-05T06:49:38.170" v="3175" actId="21"/>
          <ac:spMkLst>
            <pc:docMk/>
            <pc:sldMk cId="3074916498" sldId="2221"/>
            <ac:spMk id="23" creationId="{898B4881-848E-751C-FF14-5D72F8869F68}"/>
          </ac:spMkLst>
        </pc:spChg>
        <pc:spChg chg="del">
          <ac:chgData name="Aurelien Domont" userId="6da7715ce44349b3" providerId="LiveId" clId="{1A65848B-9F1B-4AD0-AD98-692A2614DF16}" dt="2023-05-05T06:43:27.152" v="2880" actId="478"/>
          <ac:spMkLst>
            <pc:docMk/>
            <pc:sldMk cId="3074916498" sldId="2221"/>
            <ac:spMk id="24" creationId="{134E92A3-486E-B8E4-8489-35EACFE9F816}"/>
          </ac:spMkLst>
        </pc:spChg>
        <pc:spChg chg="del">
          <ac:chgData name="Aurelien Domont" userId="6da7715ce44349b3" providerId="LiveId" clId="{1A65848B-9F1B-4AD0-AD98-692A2614DF16}" dt="2023-05-05T06:43:27.152" v="2880" actId="478"/>
          <ac:spMkLst>
            <pc:docMk/>
            <pc:sldMk cId="3074916498" sldId="2221"/>
            <ac:spMk id="25" creationId="{51EDFBDB-BF6C-46C1-EFE2-392457788EC6}"/>
          </ac:spMkLst>
        </pc:spChg>
        <pc:spChg chg="del">
          <ac:chgData name="Aurelien Domont" userId="6da7715ce44349b3" providerId="LiveId" clId="{1A65848B-9F1B-4AD0-AD98-692A2614DF16}" dt="2023-05-05T06:43:27.152" v="2880" actId="478"/>
          <ac:spMkLst>
            <pc:docMk/>
            <pc:sldMk cId="3074916498" sldId="2221"/>
            <ac:spMk id="26" creationId="{80CB46DB-4CBD-5E88-C2BF-A11E66AD15D5}"/>
          </ac:spMkLst>
        </pc:spChg>
        <pc:spChg chg="del">
          <ac:chgData name="Aurelien Domont" userId="6da7715ce44349b3" providerId="LiveId" clId="{1A65848B-9F1B-4AD0-AD98-692A2614DF16}" dt="2023-05-05T06:43:27.152" v="2880" actId="478"/>
          <ac:spMkLst>
            <pc:docMk/>
            <pc:sldMk cId="3074916498" sldId="2221"/>
            <ac:spMk id="27" creationId="{604C42E7-05A9-FC0D-F24F-4089A87C1AEC}"/>
          </ac:spMkLst>
        </pc:spChg>
        <pc:spChg chg="del">
          <ac:chgData name="Aurelien Domont" userId="6da7715ce44349b3" providerId="LiveId" clId="{1A65848B-9F1B-4AD0-AD98-692A2614DF16}" dt="2023-05-05T06:43:27.152" v="2880" actId="478"/>
          <ac:spMkLst>
            <pc:docMk/>
            <pc:sldMk cId="3074916498" sldId="2221"/>
            <ac:spMk id="28" creationId="{93B9BFF3-78F2-0A8B-6392-4A507F46B38A}"/>
          </ac:spMkLst>
        </pc:spChg>
        <pc:spChg chg="del">
          <ac:chgData name="Aurelien Domont" userId="6da7715ce44349b3" providerId="LiveId" clId="{1A65848B-9F1B-4AD0-AD98-692A2614DF16}" dt="2023-05-05T06:43:27.152" v="2880" actId="478"/>
          <ac:spMkLst>
            <pc:docMk/>
            <pc:sldMk cId="3074916498" sldId="2221"/>
            <ac:spMk id="29" creationId="{A9493EA5-4BA4-FE2B-E838-D3847D0BCDC7}"/>
          </ac:spMkLst>
        </pc:spChg>
        <pc:spChg chg="del">
          <ac:chgData name="Aurelien Domont" userId="6da7715ce44349b3" providerId="LiveId" clId="{1A65848B-9F1B-4AD0-AD98-692A2614DF16}" dt="2023-05-05T06:43:27.152" v="2880" actId="478"/>
          <ac:spMkLst>
            <pc:docMk/>
            <pc:sldMk cId="3074916498" sldId="2221"/>
            <ac:spMk id="30" creationId="{2A968D9D-62A5-E4B8-764D-BA38BE40D7C1}"/>
          </ac:spMkLst>
        </pc:spChg>
        <pc:spChg chg="del">
          <ac:chgData name="Aurelien Domont" userId="6da7715ce44349b3" providerId="LiveId" clId="{1A65848B-9F1B-4AD0-AD98-692A2614DF16}" dt="2023-05-05T06:43:27.152" v="2880" actId="478"/>
          <ac:spMkLst>
            <pc:docMk/>
            <pc:sldMk cId="3074916498" sldId="2221"/>
            <ac:spMk id="31" creationId="{9411A4BB-C042-22FA-9858-EE07FCA3B3E4}"/>
          </ac:spMkLst>
        </pc:spChg>
        <pc:spChg chg="del">
          <ac:chgData name="Aurelien Domont" userId="6da7715ce44349b3" providerId="LiveId" clId="{1A65848B-9F1B-4AD0-AD98-692A2614DF16}" dt="2023-05-05T06:43:27.152" v="2880" actId="478"/>
          <ac:spMkLst>
            <pc:docMk/>
            <pc:sldMk cId="3074916498" sldId="2221"/>
            <ac:spMk id="32" creationId="{1B1B026E-F2EC-0FFA-7B4E-6F107333EA1C}"/>
          </ac:spMkLst>
        </pc:spChg>
        <pc:spChg chg="del">
          <ac:chgData name="Aurelien Domont" userId="6da7715ce44349b3" providerId="LiveId" clId="{1A65848B-9F1B-4AD0-AD98-692A2614DF16}" dt="2023-05-05T06:43:27.152" v="2880" actId="478"/>
          <ac:spMkLst>
            <pc:docMk/>
            <pc:sldMk cId="3074916498" sldId="2221"/>
            <ac:spMk id="33" creationId="{C4E74528-6A66-4F07-AD8D-A318C8B255F3}"/>
          </ac:spMkLst>
        </pc:spChg>
        <pc:spChg chg="add del mod">
          <ac:chgData name="Aurelien Domont" userId="6da7715ce44349b3" providerId="LiveId" clId="{1A65848B-9F1B-4AD0-AD98-692A2614DF16}" dt="2023-05-05T06:49:38.170" v="3175" actId="21"/>
          <ac:spMkLst>
            <pc:docMk/>
            <pc:sldMk cId="3074916498" sldId="2221"/>
            <ac:spMk id="34" creationId="{D78C8D8E-8BF0-310F-58B6-395F5F09017A}"/>
          </ac:spMkLst>
        </pc:spChg>
        <pc:spChg chg="add del mod">
          <ac:chgData name="Aurelien Domont" userId="6da7715ce44349b3" providerId="LiveId" clId="{1A65848B-9F1B-4AD0-AD98-692A2614DF16}" dt="2023-05-05T06:49:38.170" v="3175" actId="21"/>
          <ac:spMkLst>
            <pc:docMk/>
            <pc:sldMk cId="3074916498" sldId="2221"/>
            <ac:spMk id="35" creationId="{D450EA42-D400-AC6B-04D9-3885853E3806}"/>
          </ac:spMkLst>
        </pc:spChg>
        <pc:spChg chg="add del mod">
          <ac:chgData name="Aurelien Domont" userId="6da7715ce44349b3" providerId="LiveId" clId="{1A65848B-9F1B-4AD0-AD98-692A2614DF16}" dt="2023-05-05T06:49:38.170" v="3175" actId="21"/>
          <ac:spMkLst>
            <pc:docMk/>
            <pc:sldMk cId="3074916498" sldId="2221"/>
            <ac:spMk id="36" creationId="{B620C6BF-B7B5-EDF6-7F2B-95751AE6545D}"/>
          </ac:spMkLst>
        </pc:spChg>
        <pc:spChg chg="add del mod">
          <ac:chgData name="Aurelien Domont" userId="6da7715ce44349b3" providerId="LiveId" clId="{1A65848B-9F1B-4AD0-AD98-692A2614DF16}" dt="2023-05-05T06:49:38.170" v="3175" actId="21"/>
          <ac:spMkLst>
            <pc:docMk/>
            <pc:sldMk cId="3074916498" sldId="2221"/>
            <ac:spMk id="37" creationId="{0306DB1E-CECF-03F6-D197-8A66DAB48FFE}"/>
          </ac:spMkLst>
        </pc:spChg>
        <pc:spChg chg="del">
          <ac:chgData name="Aurelien Domont" userId="6da7715ce44349b3" providerId="LiveId" clId="{1A65848B-9F1B-4AD0-AD98-692A2614DF16}" dt="2023-05-05T06:43:27.152" v="2880" actId="478"/>
          <ac:spMkLst>
            <pc:docMk/>
            <pc:sldMk cId="3074916498" sldId="2221"/>
            <ac:spMk id="38" creationId="{3D7C7708-F071-5165-E846-838BCE935AA1}"/>
          </ac:spMkLst>
        </pc:spChg>
        <pc:spChg chg="del">
          <ac:chgData name="Aurelien Domont" userId="6da7715ce44349b3" providerId="LiveId" clId="{1A65848B-9F1B-4AD0-AD98-692A2614DF16}" dt="2023-05-05T06:43:27.152" v="2880" actId="478"/>
          <ac:spMkLst>
            <pc:docMk/>
            <pc:sldMk cId="3074916498" sldId="2221"/>
            <ac:spMk id="39" creationId="{5043454F-84E3-EA6D-12E0-BB1F98719407}"/>
          </ac:spMkLst>
        </pc:spChg>
        <pc:spChg chg="del">
          <ac:chgData name="Aurelien Domont" userId="6da7715ce44349b3" providerId="LiveId" clId="{1A65848B-9F1B-4AD0-AD98-692A2614DF16}" dt="2023-05-05T06:43:27.152" v="2880" actId="478"/>
          <ac:spMkLst>
            <pc:docMk/>
            <pc:sldMk cId="3074916498" sldId="2221"/>
            <ac:spMk id="40" creationId="{D9BC8909-AE45-1B4F-4588-434E069602D4}"/>
          </ac:spMkLst>
        </pc:spChg>
        <pc:spChg chg="del">
          <ac:chgData name="Aurelien Domont" userId="6da7715ce44349b3" providerId="LiveId" clId="{1A65848B-9F1B-4AD0-AD98-692A2614DF16}" dt="2023-05-05T06:43:27.152" v="2880" actId="478"/>
          <ac:spMkLst>
            <pc:docMk/>
            <pc:sldMk cId="3074916498" sldId="2221"/>
            <ac:spMk id="41" creationId="{9DC41D2A-36C2-B26C-5D56-D99DD3EB85E3}"/>
          </ac:spMkLst>
        </pc:spChg>
        <pc:spChg chg="del">
          <ac:chgData name="Aurelien Domont" userId="6da7715ce44349b3" providerId="LiveId" clId="{1A65848B-9F1B-4AD0-AD98-692A2614DF16}" dt="2023-05-05T06:43:27.152" v="2880" actId="478"/>
          <ac:spMkLst>
            <pc:docMk/>
            <pc:sldMk cId="3074916498" sldId="2221"/>
            <ac:spMk id="42" creationId="{E02F7802-4E9E-6EE1-184A-7828C1935EEF}"/>
          </ac:spMkLst>
        </pc:spChg>
        <pc:spChg chg="del">
          <ac:chgData name="Aurelien Domont" userId="6da7715ce44349b3" providerId="LiveId" clId="{1A65848B-9F1B-4AD0-AD98-692A2614DF16}" dt="2023-05-05T06:43:27.152" v="2880" actId="478"/>
          <ac:spMkLst>
            <pc:docMk/>
            <pc:sldMk cId="3074916498" sldId="2221"/>
            <ac:spMk id="43" creationId="{605E3139-FA0C-7BF6-895B-8E3B1A6EFF1D}"/>
          </ac:spMkLst>
        </pc:spChg>
        <pc:spChg chg="add del mod">
          <ac:chgData name="Aurelien Domont" userId="6da7715ce44349b3" providerId="LiveId" clId="{1A65848B-9F1B-4AD0-AD98-692A2614DF16}" dt="2023-05-05T06:49:38.170" v="3175" actId="21"/>
          <ac:spMkLst>
            <pc:docMk/>
            <pc:sldMk cId="3074916498" sldId="2221"/>
            <ac:spMk id="44" creationId="{46196751-DB28-BE0F-E5E1-465F9F7D9338}"/>
          </ac:spMkLst>
        </pc:spChg>
        <pc:spChg chg="del">
          <ac:chgData name="Aurelien Domont" userId="6da7715ce44349b3" providerId="LiveId" clId="{1A65848B-9F1B-4AD0-AD98-692A2614DF16}" dt="2023-05-05T06:43:27.152" v="2880" actId="478"/>
          <ac:spMkLst>
            <pc:docMk/>
            <pc:sldMk cId="3074916498" sldId="2221"/>
            <ac:spMk id="45" creationId="{1B27EE5E-4A55-EE7A-8271-8AB2DF17E685}"/>
          </ac:spMkLst>
        </pc:spChg>
        <pc:spChg chg="del">
          <ac:chgData name="Aurelien Domont" userId="6da7715ce44349b3" providerId="LiveId" clId="{1A65848B-9F1B-4AD0-AD98-692A2614DF16}" dt="2023-05-05T06:43:27.152" v="2880" actId="478"/>
          <ac:spMkLst>
            <pc:docMk/>
            <pc:sldMk cId="3074916498" sldId="2221"/>
            <ac:spMk id="46" creationId="{FE74E7AC-81A8-AA43-7F3E-3016AB84E21A}"/>
          </ac:spMkLst>
        </pc:spChg>
        <pc:spChg chg="del">
          <ac:chgData name="Aurelien Domont" userId="6da7715ce44349b3" providerId="LiveId" clId="{1A65848B-9F1B-4AD0-AD98-692A2614DF16}" dt="2023-05-05T06:43:27.152" v="2880" actId="478"/>
          <ac:spMkLst>
            <pc:docMk/>
            <pc:sldMk cId="3074916498" sldId="2221"/>
            <ac:spMk id="47" creationId="{7AAE7B3A-A3DF-6EB9-EAC8-3600D4A1F6BA}"/>
          </ac:spMkLst>
        </pc:spChg>
        <pc:spChg chg="del">
          <ac:chgData name="Aurelien Domont" userId="6da7715ce44349b3" providerId="LiveId" clId="{1A65848B-9F1B-4AD0-AD98-692A2614DF16}" dt="2023-05-05T06:43:27.152" v="2880" actId="478"/>
          <ac:spMkLst>
            <pc:docMk/>
            <pc:sldMk cId="3074916498" sldId="2221"/>
            <ac:spMk id="48" creationId="{B8FE38BA-834E-497A-04F5-00343758C785}"/>
          </ac:spMkLst>
        </pc:spChg>
        <pc:spChg chg="del">
          <ac:chgData name="Aurelien Domont" userId="6da7715ce44349b3" providerId="LiveId" clId="{1A65848B-9F1B-4AD0-AD98-692A2614DF16}" dt="2023-05-05T06:43:27.152" v="2880" actId="478"/>
          <ac:spMkLst>
            <pc:docMk/>
            <pc:sldMk cId="3074916498" sldId="2221"/>
            <ac:spMk id="49" creationId="{7C6B7A89-6252-C033-99C1-1F08A6D36EE9}"/>
          </ac:spMkLst>
        </pc:spChg>
        <pc:spChg chg="del">
          <ac:chgData name="Aurelien Domont" userId="6da7715ce44349b3" providerId="LiveId" clId="{1A65848B-9F1B-4AD0-AD98-692A2614DF16}" dt="2023-05-05T06:43:27.152" v="2880" actId="478"/>
          <ac:spMkLst>
            <pc:docMk/>
            <pc:sldMk cId="3074916498" sldId="2221"/>
            <ac:spMk id="50" creationId="{4CCF0568-48C0-2BF3-459B-D04BEA40471D}"/>
          </ac:spMkLst>
        </pc:spChg>
        <pc:spChg chg="del">
          <ac:chgData name="Aurelien Domont" userId="6da7715ce44349b3" providerId="LiveId" clId="{1A65848B-9F1B-4AD0-AD98-692A2614DF16}" dt="2023-05-05T06:43:27.152" v="2880" actId="478"/>
          <ac:spMkLst>
            <pc:docMk/>
            <pc:sldMk cId="3074916498" sldId="2221"/>
            <ac:spMk id="51" creationId="{091B2A5D-DF5C-D761-89CC-AC32EE3ED451}"/>
          </ac:spMkLst>
        </pc:spChg>
        <pc:spChg chg="add del mod">
          <ac:chgData name="Aurelien Domont" userId="6da7715ce44349b3" providerId="LiveId" clId="{1A65848B-9F1B-4AD0-AD98-692A2614DF16}" dt="2023-05-05T06:49:38.170" v="3175" actId="21"/>
          <ac:spMkLst>
            <pc:docMk/>
            <pc:sldMk cId="3074916498" sldId="2221"/>
            <ac:spMk id="52" creationId="{9C4A831D-2037-FFEE-88D9-49189B0132FC}"/>
          </ac:spMkLst>
        </pc:spChg>
        <pc:spChg chg="add del mod">
          <ac:chgData name="Aurelien Domont" userId="6da7715ce44349b3" providerId="LiveId" clId="{1A65848B-9F1B-4AD0-AD98-692A2614DF16}" dt="2023-05-05T06:49:38.170" v="3175" actId="21"/>
          <ac:spMkLst>
            <pc:docMk/>
            <pc:sldMk cId="3074916498" sldId="2221"/>
            <ac:spMk id="53" creationId="{3C9D85E5-A972-4D39-6772-37C95DBF5426}"/>
          </ac:spMkLst>
        </pc:spChg>
        <pc:spChg chg="add del mod">
          <ac:chgData name="Aurelien Domont" userId="6da7715ce44349b3" providerId="LiveId" clId="{1A65848B-9F1B-4AD0-AD98-692A2614DF16}" dt="2023-05-05T06:49:38.170" v="3175" actId="21"/>
          <ac:spMkLst>
            <pc:docMk/>
            <pc:sldMk cId="3074916498" sldId="2221"/>
            <ac:spMk id="54" creationId="{6C722358-2E5F-6A92-195D-6FC86670EDCF}"/>
          </ac:spMkLst>
        </pc:spChg>
        <pc:spChg chg="add del mod">
          <ac:chgData name="Aurelien Domont" userId="6da7715ce44349b3" providerId="LiveId" clId="{1A65848B-9F1B-4AD0-AD98-692A2614DF16}" dt="2023-05-05T06:49:38.170" v="3175" actId="21"/>
          <ac:spMkLst>
            <pc:docMk/>
            <pc:sldMk cId="3074916498" sldId="2221"/>
            <ac:spMk id="55" creationId="{2116FF81-9748-0A75-B06A-07BDCA23A728}"/>
          </ac:spMkLst>
        </pc:spChg>
        <pc:spChg chg="del">
          <ac:chgData name="Aurelien Domont" userId="6da7715ce44349b3" providerId="LiveId" clId="{1A65848B-9F1B-4AD0-AD98-692A2614DF16}" dt="2023-05-05T06:43:27.152" v="2880" actId="478"/>
          <ac:spMkLst>
            <pc:docMk/>
            <pc:sldMk cId="3074916498" sldId="2221"/>
            <ac:spMk id="56" creationId="{268DF512-C4B2-0966-6EE7-4E5802C76957}"/>
          </ac:spMkLst>
        </pc:spChg>
        <pc:spChg chg="del">
          <ac:chgData name="Aurelien Domont" userId="6da7715ce44349b3" providerId="LiveId" clId="{1A65848B-9F1B-4AD0-AD98-692A2614DF16}" dt="2023-05-05T06:43:27.152" v="2880" actId="478"/>
          <ac:spMkLst>
            <pc:docMk/>
            <pc:sldMk cId="3074916498" sldId="2221"/>
            <ac:spMk id="57" creationId="{7D0B6837-CE8E-EC2D-109C-4D51C06F5A16}"/>
          </ac:spMkLst>
        </pc:spChg>
        <pc:spChg chg="del">
          <ac:chgData name="Aurelien Domont" userId="6da7715ce44349b3" providerId="LiveId" clId="{1A65848B-9F1B-4AD0-AD98-692A2614DF16}" dt="2023-05-05T06:43:27.152" v="2880" actId="478"/>
          <ac:spMkLst>
            <pc:docMk/>
            <pc:sldMk cId="3074916498" sldId="2221"/>
            <ac:spMk id="58" creationId="{5301656E-35CE-A14C-6DA0-161160B79EE6}"/>
          </ac:spMkLst>
        </pc:spChg>
        <pc:spChg chg="add del mod">
          <ac:chgData name="Aurelien Domont" userId="6da7715ce44349b3" providerId="LiveId" clId="{1A65848B-9F1B-4AD0-AD98-692A2614DF16}" dt="2023-05-05T06:49:38.170" v="3175" actId="21"/>
          <ac:spMkLst>
            <pc:docMk/>
            <pc:sldMk cId="3074916498" sldId="2221"/>
            <ac:spMk id="62" creationId="{417934B2-C1F3-D02D-1D61-1885BC4F58E7}"/>
          </ac:spMkLst>
        </pc:spChg>
        <pc:spChg chg="add del mod">
          <ac:chgData name="Aurelien Domont" userId="6da7715ce44349b3" providerId="LiveId" clId="{1A65848B-9F1B-4AD0-AD98-692A2614DF16}" dt="2023-05-05T06:49:38.170" v="3175" actId="21"/>
          <ac:spMkLst>
            <pc:docMk/>
            <pc:sldMk cId="3074916498" sldId="2221"/>
            <ac:spMk id="63" creationId="{6ECB259C-90AB-7741-318F-95389D5E4442}"/>
          </ac:spMkLst>
        </pc:spChg>
        <pc:spChg chg="add del mod">
          <ac:chgData name="Aurelien Domont" userId="6da7715ce44349b3" providerId="LiveId" clId="{1A65848B-9F1B-4AD0-AD98-692A2614DF16}" dt="2023-05-05T06:49:38.170" v="3175" actId="21"/>
          <ac:spMkLst>
            <pc:docMk/>
            <pc:sldMk cId="3074916498" sldId="2221"/>
            <ac:spMk id="64" creationId="{AE4A47D5-4FF6-7D46-DA09-EDCA0B39CBE8}"/>
          </ac:spMkLst>
        </pc:spChg>
        <pc:spChg chg="add del mod">
          <ac:chgData name="Aurelien Domont" userId="6da7715ce44349b3" providerId="LiveId" clId="{1A65848B-9F1B-4AD0-AD98-692A2614DF16}" dt="2023-05-05T06:49:38.170" v="3175" actId="21"/>
          <ac:spMkLst>
            <pc:docMk/>
            <pc:sldMk cId="3074916498" sldId="2221"/>
            <ac:spMk id="65" creationId="{2DEF5E3F-117E-9415-E117-8FFCAEC875E6}"/>
          </ac:spMkLst>
        </pc:spChg>
        <pc:spChg chg="add del mod">
          <ac:chgData name="Aurelien Domont" userId="6da7715ce44349b3" providerId="LiveId" clId="{1A65848B-9F1B-4AD0-AD98-692A2614DF16}" dt="2023-05-05T06:49:38.170" v="3175" actId="21"/>
          <ac:spMkLst>
            <pc:docMk/>
            <pc:sldMk cId="3074916498" sldId="2221"/>
            <ac:spMk id="66" creationId="{F85354D8-3E66-3C9A-A00E-ADDAE252A643}"/>
          </ac:spMkLst>
        </pc:spChg>
        <pc:spChg chg="add del mod">
          <ac:chgData name="Aurelien Domont" userId="6da7715ce44349b3" providerId="LiveId" clId="{1A65848B-9F1B-4AD0-AD98-692A2614DF16}" dt="2023-05-05T06:49:38.170" v="3175" actId="21"/>
          <ac:spMkLst>
            <pc:docMk/>
            <pc:sldMk cId="3074916498" sldId="2221"/>
            <ac:spMk id="67" creationId="{3483C514-1549-8447-2229-ACC4563737FE}"/>
          </ac:spMkLst>
        </pc:spChg>
        <pc:spChg chg="add del mod">
          <ac:chgData name="Aurelien Domont" userId="6da7715ce44349b3" providerId="LiveId" clId="{1A65848B-9F1B-4AD0-AD98-692A2614DF16}" dt="2023-05-05T06:49:38.170" v="3175" actId="21"/>
          <ac:spMkLst>
            <pc:docMk/>
            <pc:sldMk cId="3074916498" sldId="2221"/>
            <ac:spMk id="68" creationId="{57302020-787E-458A-DD3A-2408E673AD0D}"/>
          </ac:spMkLst>
        </pc:spChg>
        <pc:spChg chg="add del mod">
          <ac:chgData name="Aurelien Domont" userId="6da7715ce44349b3" providerId="LiveId" clId="{1A65848B-9F1B-4AD0-AD98-692A2614DF16}" dt="2023-05-05T06:49:38.170" v="3175" actId="21"/>
          <ac:spMkLst>
            <pc:docMk/>
            <pc:sldMk cId="3074916498" sldId="2221"/>
            <ac:spMk id="69" creationId="{8DA70997-D9C6-01DC-578E-85E099FD3701}"/>
          </ac:spMkLst>
        </pc:spChg>
        <pc:spChg chg="add del mod">
          <ac:chgData name="Aurelien Domont" userId="6da7715ce44349b3" providerId="LiveId" clId="{1A65848B-9F1B-4AD0-AD98-692A2614DF16}" dt="2023-05-05T06:49:38.170" v="3175" actId="21"/>
          <ac:spMkLst>
            <pc:docMk/>
            <pc:sldMk cId="3074916498" sldId="2221"/>
            <ac:spMk id="70" creationId="{D831B484-636E-0C43-027D-F47D640F1861}"/>
          </ac:spMkLst>
        </pc:spChg>
        <pc:spChg chg="add del mod">
          <ac:chgData name="Aurelien Domont" userId="6da7715ce44349b3" providerId="LiveId" clId="{1A65848B-9F1B-4AD0-AD98-692A2614DF16}" dt="2023-05-05T06:49:38.170" v="3175" actId="21"/>
          <ac:spMkLst>
            <pc:docMk/>
            <pc:sldMk cId="3074916498" sldId="2221"/>
            <ac:spMk id="71" creationId="{DAA95A8A-409B-3934-1E4B-CBEC58D8ADD9}"/>
          </ac:spMkLst>
        </pc:spChg>
        <pc:spChg chg="add del mod">
          <ac:chgData name="Aurelien Domont" userId="6da7715ce44349b3" providerId="LiveId" clId="{1A65848B-9F1B-4AD0-AD98-692A2614DF16}" dt="2023-05-05T06:49:38.170" v="3175" actId="21"/>
          <ac:spMkLst>
            <pc:docMk/>
            <pc:sldMk cId="3074916498" sldId="2221"/>
            <ac:spMk id="72" creationId="{E12D4E89-FC92-F0C5-3264-A845352136DC}"/>
          </ac:spMkLst>
        </pc:spChg>
        <pc:spChg chg="add del mod">
          <ac:chgData name="Aurelien Domont" userId="6da7715ce44349b3" providerId="LiveId" clId="{1A65848B-9F1B-4AD0-AD98-692A2614DF16}" dt="2023-05-05T06:49:38.170" v="3175" actId="21"/>
          <ac:spMkLst>
            <pc:docMk/>
            <pc:sldMk cId="3074916498" sldId="2221"/>
            <ac:spMk id="73" creationId="{9F90E3B5-2526-9876-59DB-45F0E4016252}"/>
          </ac:spMkLst>
        </pc:spChg>
        <pc:spChg chg="add del mod">
          <ac:chgData name="Aurelien Domont" userId="6da7715ce44349b3" providerId="LiveId" clId="{1A65848B-9F1B-4AD0-AD98-692A2614DF16}" dt="2023-05-05T06:49:38.170" v="3175" actId="21"/>
          <ac:spMkLst>
            <pc:docMk/>
            <pc:sldMk cId="3074916498" sldId="2221"/>
            <ac:spMk id="74" creationId="{982D313B-6F89-14F6-510B-020BC98B61D2}"/>
          </ac:spMkLst>
        </pc:spChg>
        <pc:spChg chg="add del mod">
          <ac:chgData name="Aurelien Domont" userId="6da7715ce44349b3" providerId="LiveId" clId="{1A65848B-9F1B-4AD0-AD98-692A2614DF16}" dt="2023-05-05T06:49:38.170" v="3175" actId="21"/>
          <ac:spMkLst>
            <pc:docMk/>
            <pc:sldMk cId="3074916498" sldId="2221"/>
            <ac:spMk id="75" creationId="{4015FDB5-BCDF-960E-D28E-A652FA3BA812}"/>
          </ac:spMkLst>
        </pc:spChg>
        <pc:spChg chg="add del mod">
          <ac:chgData name="Aurelien Domont" userId="6da7715ce44349b3" providerId="LiveId" clId="{1A65848B-9F1B-4AD0-AD98-692A2614DF16}" dt="2023-05-05T06:49:38.170" v="3175" actId="21"/>
          <ac:spMkLst>
            <pc:docMk/>
            <pc:sldMk cId="3074916498" sldId="2221"/>
            <ac:spMk id="76" creationId="{AE15CB21-A212-1A34-C51C-A079259A3EA3}"/>
          </ac:spMkLst>
        </pc:spChg>
        <pc:spChg chg="add del mod">
          <ac:chgData name="Aurelien Domont" userId="6da7715ce44349b3" providerId="LiveId" clId="{1A65848B-9F1B-4AD0-AD98-692A2614DF16}" dt="2023-05-05T06:49:38.170" v="3175" actId="21"/>
          <ac:spMkLst>
            <pc:docMk/>
            <pc:sldMk cId="3074916498" sldId="2221"/>
            <ac:spMk id="77" creationId="{BF171AEE-11D0-86E9-CB4E-8D0605CA98BD}"/>
          </ac:spMkLst>
        </pc:spChg>
        <pc:spChg chg="add del mod">
          <ac:chgData name="Aurelien Domont" userId="6da7715ce44349b3" providerId="LiveId" clId="{1A65848B-9F1B-4AD0-AD98-692A2614DF16}" dt="2023-05-05T06:49:38.170" v="3175" actId="21"/>
          <ac:spMkLst>
            <pc:docMk/>
            <pc:sldMk cId="3074916498" sldId="2221"/>
            <ac:spMk id="78" creationId="{0FF719BF-0744-220C-36A5-04A91AF89816}"/>
          </ac:spMkLst>
        </pc:spChg>
        <pc:spChg chg="add del mod">
          <ac:chgData name="Aurelien Domont" userId="6da7715ce44349b3" providerId="LiveId" clId="{1A65848B-9F1B-4AD0-AD98-692A2614DF16}" dt="2023-05-05T06:49:38.170" v="3175" actId="21"/>
          <ac:spMkLst>
            <pc:docMk/>
            <pc:sldMk cId="3074916498" sldId="2221"/>
            <ac:spMk id="79" creationId="{ADD98C78-CE57-9EC1-B43C-C0C2B7579BF3}"/>
          </ac:spMkLst>
        </pc:spChg>
        <pc:cxnChg chg="del mod">
          <ac:chgData name="Aurelien Domont" userId="6da7715ce44349b3" providerId="LiveId" clId="{1A65848B-9F1B-4AD0-AD98-692A2614DF16}" dt="2023-05-05T06:43:27.152" v="2880" actId="478"/>
          <ac:cxnSpMkLst>
            <pc:docMk/>
            <pc:sldMk cId="3074916498" sldId="2221"/>
            <ac:cxnSpMk id="59" creationId="{BCA503A8-23C2-A85B-BAF6-F8B10DC20CBD}"/>
          </ac:cxnSpMkLst>
        </pc:cxnChg>
        <pc:cxnChg chg="del mod">
          <ac:chgData name="Aurelien Domont" userId="6da7715ce44349b3" providerId="LiveId" clId="{1A65848B-9F1B-4AD0-AD98-692A2614DF16}" dt="2023-05-05T06:43:27.152" v="2880" actId="478"/>
          <ac:cxnSpMkLst>
            <pc:docMk/>
            <pc:sldMk cId="3074916498" sldId="2221"/>
            <ac:cxnSpMk id="60" creationId="{3EFC021B-674A-10CF-E5C3-6BDD80224A46}"/>
          </ac:cxnSpMkLst>
        </pc:cxnChg>
        <pc:cxnChg chg="del mod">
          <ac:chgData name="Aurelien Domont" userId="6da7715ce44349b3" providerId="LiveId" clId="{1A65848B-9F1B-4AD0-AD98-692A2614DF16}" dt="2023-05-05T06:43:27.152" v="2880" actId="478"/>
          <ac:cxnSpMkLst>
            <pc:docMk/>
            <pc:sldMk cId="3074916498" sldId="2221"/>
            <ac:cxnSpMk id="61" creationId="{D4A301AA-9863-A479-C783-F5339B4B31E1}"/>
          </ac:cxnSpMkLst>
        </pc:cxnChg>
        <pc:cxnChg chg="add del mod">
          <ac:chgData name="Aurelien Domont" userId="6da7715ce44349b3" providerId="LiveId" clId="{1A65848B-9F1B-4AD0-AD98-692A2614DF16}" dt="2023-05-05T06:49:38.170" v="3175" actId="21"/>
          <ac:cxnSpMkLst>
            <pc:docMk/>
            <pc:sldMk cId="3074916498" sldId="2221"/>
            <ac:cxnSpMk id="80" creationId="{BA603012-CF80-D372-E0FC-A0AA49E51E88}"/>
          </ac:cxnSpMkLst>
        </pc:cxnChg>
        <pc:cxnChg chg="add del mod">
          <ac:chgData name="Aurelien Domont" userId="6da7715ce44349b3" providerId="LiveId" clId="{1A65848B-9F1B-4AD0-AD98-692A2614DF16}" dt="2023-05-05T06:49:38.170" v="3175" actId="21"/>
          <ac:cxnSpMkLst>
            <pc:docMk/>
            <pc:sldMk cId="3074916498" sldId="2221"/>
            <ac:cxnSpMk id="81" creationId="{C685F20F-98A1-1CC1-0170-33A80C69023E}"/>
          </ac:cxnSpMkLst>
        </pc:cxnChg>
        <pc:cxnChg chg="add del mod">
          <ac:chgData name="Aurelien Domont" userId="6da7715ce44349b3" providerId="LiveId" clId="{1A65848B-9F1B-4AD0-AD98-692A2614DF16}" dt="2023-05-05T06:49:38.170" v="3175" actId="21"/>
          <ac:cxnSpMkLst>
            <pc:docMk/>
            <pc:sldMk cId="3074916498" sldId="2221"/>
            <ac:cxnSpMk id="82" creationId="{189F1FEB-6851-5266-296D-BE5481218969}"/>
          </ac:cxnSpMkLst>
        </pc:cxnChg>
        <pc:cxnChg chg="add del mod">
          <ac:chgData name="Aurelien Domont" userId="6da7715ce44349b3" providerId="LiveId" clId="{1A65848B-9F1B-4AD0-AD98-692A2614DF16}" dt="2023-05-05T06:49:38.170" v="3175" actId="21"/>
          <ac:cxnSpMkLst>
            <pc:docMk/>
            <pc:sldMk cId="3074916498" sldId="2221"/>
            <ac:cxnSpMk id="83" creationId="{3BAEA123-E1E2-895F-22C8-033998175F97}"/>
          </ac:cxnSpMkLst>
        </pc:cxnChg>
        <pc:cxnChg chg="add del mod">
          <ac:chgData name="Aurelien Domont" userId="6da7715ce44349b3" providerId="LiveId" clId="{1A65848B-9F1B-4AD0-AD98-692A2614DF16}" dt="2023-05-05T06:49:38.170" v="3175" actId="21"/>
          <ac:cxnSpMkLst>
            <pc:docMk/>
            <pc:sldMk cId="3074916498" sldId="2221"/>
            <ac:cxnSpMk id="84" creationId="{15361AC8-4F5A-78C3-A836-6B79F0E9121B}"/>
          </ac:cxnSpMkLst>
        </pc:cxnChg>
        <pc:cxnChg chg="add del mod">
          <ac:chgData name="Aurelien Domont" userId="6da7715ce44349b3" providerId="LiveId" clId="{1A65848B-9F1B-4AD0-AD98-692A2614DF16}" dt="2023-05-05T06:49:38.170" v="3175" actId="21"/>
          <ac:cxnSpMkLst>
            <pc:docMk/>
            <pc:sldMk cId="3074916498" sldId="2221"/>
            <ac:cxnSpMk id="85" creationId="{567219B6-CE9C-FF62-74C0-B26CFBC7183E}"/>
          </ac:cxnSpMkLst>
        </pc:cxnChg>
        <pc:cxnChg chg="add del mod">
          <ac:chgData name="Aurelien Domont" userId="6da7715ce44349b3" providerId="LiveId" clId="{1A65848B-9F1B-4AD0-AD98-692A2614DF16}" dt="2023-05-05T06:49:38.170" v="3175" actId="21"/>
          <ac:cxnSpMkLst>
            <pc:docMk/>
            <pc:sldMk cId="3074916498" sldId="2221"/>
            <ac:cxnSpMk id="86" creationId="{D9B80617-5C35-58F8-2949-F91C2CAD4D2F}"/>
          </ac:cxnSpMkLst>
        </pc:cxnChg>
        <pc:cxnChg chg="add del mod">
          <ac:chgData name="Aurelien Domont" userId="6da7715ce44349b3" providerId="LiveId" clId="{1A65848B-9F1B-4AD0-AD98-692A2614DF16}" dt="2023-05-05T06:49:38.170" v="3175" actId="21"/>
          <ac:cxnSpMkLst>
            <pc:docMk/>
            <pc:sldMk cId="3074916498" sldId="2221"/>
            <ac:cxnSpMk id="87" creationId="{D1D06959-5F45-D572-92ED-98D473602005}"/>
          </ac:cxnSpMkLst>
        </pc:cxnChg>
        <pc:cxnChg chg="add del mod">
          <ac:chgData name="Aurelien Domont" userId="6da7715ce44349b3" providerId="LiveId" clId="{1A65848B-9F1B-4AD0-AD98-692A2614DF16}" dt="2023-05-05T06:49:38.170" v="3175" actId="21"/>
          <ac:cxnSpMkLst>
            <pc:docMk/>
            <pc:sldMk cId="3074916498" sldId="2221"/>
            <ac:cxnSpMk id="88" creationId="{5143F5CA-C300-C54F-41AF-73E7437BF60B}"/>
          </ac:cxnSpMkLst>
        </pc:cxnChg>
        <pc:cxnChg chg="add del mod">
          <ac:chgData name="Aurelien Domont" userId="6da7715ce44349b3" providerId="LiveId" clId="{1A65848B-9F1B-4AD0-AD98-692A2614DF16}" dt="2023-05-05T06:49:38.170" v="3175" actId="21"/>
          <ac:cxnSpMkLst>
            <pc:docMk/>
            <pc:sldMk cId="3074916498" sldId="2221"/>
            <ac:cxnSpMk id="89" creationId="{2B960C61-11E4-9AC8-72BC-211DD9EC618E}"/>
          </ac:cxnSpMkLst>
        </pc:cxnChg>
        <pc:cxnChg chg="add del mod">
          <ac:chgData name="Aurelien Domont" userId="6da7715ce44349b3" providerId="LiveId" clId="{1A65848B-9F1B-4AD0-AD98-692A2614DF16}" dt="2023-05-05T06:49:38.170" v="3175" actId="21"/>
          <ac:cxnSpMkLst>
            <pc:docMk/>
            <pc:sldMk cId="3074916498" sldId="2221"/>
            <ac:cxnSpMk id="90" creationId="{58DC4D14-A1DF-88E3-F18E-40AA499A2853}"/>
          </ac:cxnSpMkLst>
        </pc:cxnChg>
        <pc:cxnChg chg="add del mod">
          <ac:chgData name="Aurelien Domont" userId="6da7715ce44349b3" providerId="LiveId" clId="{1A65848B-9F1B-4AD0-AD98-692A2614DF16}" dt="2023-05-05T06:49:38.170" v="3175" actId="21"/>
          <ac:cxnSpMkLst>
            <pc:docMk/>
            <pc:sldMk cId="3074916498" sldId="2221"/>
            <ac:cxnSpMk id="91" creationId="{9F8324AB-7B02-E0AD-FBF5-C756C11C0F63}"/>
          </ac:cxnSpMkLst>
        </pc:cxnChg>
        <pc:cxnChg chg="add del mod">
          <ac:chgData name="Aurelien Domont" userId="6da7715ce44349b3" providerId="LiveId" clId="{1A65848B-9F1B-4AD0-AD98-692A2614DF16}" dt="2023-05-05T06:49:38.170" v="3175" actId="21"/>
          <ac:cxnSpMkLst>
            <pc:docMk/>
            <pc:sldMk cId="3074916498" sldId="2221"/>
            <ac:cxnSpMk id="92" creationId="{6D1DA567-62FF-E78A-8BAA-1E8E2A696B34}"/>
          </ac:cxnSpMkLst>
        </pc:cxnChg>
      </pc:sldChg>
      <pc:sldChg chg="modSp add del">
        <pc:chgData name="Aurelien Domont" userId="6da7715ce44349b3" providerId="LiveId" clId="{1A65848B-9F1B-4AD0-AD98-692A2614DF16}" dt="2023-05-05T06:38:35.887" v="2738" actId="47"/>
        <pc:sldMkLst>
          <pc:docMk/>
          <pc:sldMk cId="624237666" sldId="2222"/>
        </pc:sldMkLst>
        <pc:spChg chg="mod">
          <ac:chgData name="Aurelien Domont" userId="6da7715ce44349b3" providerId="LiveId" clId="{1A65848B-9F1B-4AD0-AD98-692A2614DF16}" dt="2023-05-05T06:37:03.994" v="2731"/>
          <ac:spMkLst>
            <pc:docMk/>
            <pc:sldMk cId="624237666" sldId="2222"/>
            <ac:spMk id="3" creationId="{CE2529A3-BA97-486F-9E02-8DFAAA7D8D38}"/>
          </ac:spMkLst>
        </pc:spChg>
        <pc:spChg chg="mod">
          <ac:chgData name="Aurelien Domont" userId="6da7715ce44349b3" providerId="LiveId" clId="{1A65848B-9F1B-4AD0-AD98-692A2614DF16}" dt="2023-05-05T06:37:03.994" v="2731"/>
          <ac:spMkLst>
            <pc:docMk/>
            <pc:sldMk cId="624237666" sldId="2222"/>
            <ac:spMk id="16" creationId="{6C2BB713-9637-4B9B-938F-E9768876782A}"/>
          </ac:spMkLst>
        </pc:spChg>
      </pc:sldChg>
      <pc:sldChg chg="addSp delSp modSp add mod">
        <pc:chgData name="Aurelien Domont" userId="6da7715ce44349b3" providerId="LiveId" clId="{1A65848B-9F1B-4AD0-AD98-692A2614DF16}" dt="2023-05-05T06:46:30.502" v="2993"/>
        <pc:sldMkLst>
          <pc:docMk/>
          <pc:sldMk cId="3590846903" sldId="2222"/>
        </pc:sldMkLst>
        <pc:spChg chg="add mod">
          <ac:chgData name="Aurelien Domont" userId="6da7715ce44349b3" providerId="LiveId" clId="{1A65848B-9F1B-4AD0-AD98-692A2614DF16}" dt="2023-05-05T06:46:30.502" v="2993"/>
          <ac:spMkLst>
            <pc:docMk/>
            <pc:sldMk cId="3590846903" sldId="2222"/>
            <ac:spMk id="2" creationId="{705B2F9A-0CC2-1A04-1591-4F92650DE1A0}"/>
          </ac:spMkLst>
        </pc:spChg>
        <pc:spChg chg="add mod">
          <ac:chgData name="Aurelien Domont" userId="6da7715ce44349b3" providerId="LiveId" clId="{1A65848B-9F1B-4AD0-AD98-692A2614DF16}" dt="2023-05-05T06:46:30.502" v="2993"/>
          <ac:spMkLst>
            <pc:docMk/>
            <pc:sldMk cId="3590846903" sldId="2222"/>
            <ac:spMk id="4" creationId="{2E7C2C16-1102-BA08-6745-C9C487E0AEB8}"/>
          </ac:spMkLst>
        </pc:spChg>
        <pc:spChg chg="del">
          <ac:chgData name="Aurelien Domont" userId="6da7715ce44349b3" providerId="LiveId" clId="{1A65848B-9F1B-4AD0-AD98-692A2614DF16}" dt="2023-05-05T06:45:35.306" v="2990" actId="478"/>
          <ac:spMkLst>
            <pc:docMk/>
            <pc:sldMk cId="3590846903" sldId="2222"/>
            <ac:spMk id="5" creationId="{715C938B-09B2-FA4E-4348-15BA21831143}"/>
          </ac:spMkLst>
        </pc:spChg>
        <pc:spChg chg="add mod">
          <ac:chgData name="Aurelien Domont" userId="6da7715ce44349b3" providerId="LiveId" clId="{1A65848B-9F1B-4AD0-AD98-692A2614DF16}" dt="2023-05-05T06:46:30.502" v="2993"/>
          <ac:spMkLst>
            <pc:docMk/>
            <pc:sldMk cId="3590846903" sldId="2222"/>
            <ac:spMk id="7" creationId="{2F028624-04FF-2798-6ADD-D9AFFEFBE30B}"/>
          </ac:spMkLst>
        </pc:spChg>
        <pc:spChg chg="add mod">
          <ac:chgData name="Aurelien Domont" userId="6da7715ce44349b3" providerId="LiveId" clId="{1A65848B-9F1B-4AD0-AD98-692A2614DF16}" dt="2023-05-05T06:46:30.502" v="2993"/>
          <ac:spMkLst>
            <pc:docMk/>
            <pc:sldMk cId="3590846903" sldId="2222"/>
            <ac:spMk id="8" creationId="{95EF6B71-21E6-5419-C611-4DB18B495031}"/>
          </ac:spMkLst>
        </pc:spChg>
        <pc:spChg chg="del">
          <ac:chgData name="Aurelien Domont" userId="6da7715ce44349b3" providerId="LiveId" clId="{1A65848B-9F1B-4AD0-AD98-692A2614DF16}" dt="2023-05-05T06:45:35.306" v="2990" actId="478"/>
          <ac:spMkLst>
            <pc:docMk/>
            <pc:sldMk cId="3590846903" sldId="2222"/>
            <ac:spMk id="9" creationId="{5570BD1A-4992-BF23-4DB2-DECF83CBA167}"/>
          </ac:spMkLst>
        </pc:spChg>
        <pc:spChg chg="del">
          <ac:chgData name="Aurelien Domont" userId="6da7715ce44349b3" providerId="LiveId" clId="{1A65848B-9F1B-4AD0-AD98-692A2614DF16}" dt="2023-05-05T06:45:35.306" v="2990" actId="478"/>
          <ac:spMkLst>
            <pc:docMk/>
            <pc:sldMk cId="3590846903" sldId="2222"/>
            <ac:spMk id="10" creationId="{DA09983E-DAB6-D790-81AE-261956D08694}"/>
          </ac:spMkLst>
        </pc:spChg>
        <pc:spChg chg="del">
          <ac:chgData name="Aurelien Domont" userId="6da7715ce44349b3" providerId="LiveId" clId="{1A65848B-9F1B-4AD0-AD98-692A2614DF16}" dt="2023-05-05T06:45:35.306" v="2990" actId="478"/>
          <ac:spMkLst>
            <pc:docMk/>
            <pc:sldMk cId="3590846903" sldId="2222"/>
            <ac:spMk id="11" creationId="{AB247AC3-2E7A-4CA1-2780-871AC7D977F8}"/>
          </ac:spMkLst>
        </pc:spChg>
        <pc:spChg chg="add mod">
          <ac:chgData name="Aurelien Domont" userId="6da7715ce44349b3" providerId="LiveId" clId="{1A65848B-9F1B-4AD0-AD98-692A2614DF16}" dt="2023-05-05T06:46:30.502" v="2993"/>
          <ac:spMkLst>
            <pc:docMk/>
            <pc:sldMk cId="3590846903" sldId="2222"/>
            <ac:spMk id="12" creationId="{5926FB24-916A-61D5-7972-C21158723603}"/>
          </ac:spMkLst>
        </pc:spChg>
        <pc:spChg chg="del">
          <ac:chgData name="Aurelien Domont" userId="6da7715ce44349b3" providerId="LiveId" clId="{1A65848B-9F1B-4AD0-AD98-692A2614DF16}" dt="2023-05-05T06:45:35.306" v="2990" actId="478"/>
          <ac:spMkLst>
            <pc:docMk/>
            <pc:sldMk cId="3590846903" sldId="2222"/>
            <ac:spMk id="14" creationId="{7ABBC8D6-4349-F465-7209-812581166E17}"/>
          </ac:spMkLst>
        </pc:spChg>
        <pc:spChg chg="del">
          <ac:chgData name="Aurelien Domont" userId="6da7715ce44349b3" providerId="LiveId" clId="{1A65848B-9F1B-4AD0-AD98-692A2614DF16}" dt="2023-05-05T06:45:35.306" v="2990" actId="478"/>
          <ac:spMkLst>
            <pc:docMk/>
            <pc:sldMk cId="3590846903" sldId="2222"/>
            <ac:spMk id="15" creationId="{9A60A24A-A998-D579-E46C-4397D5A9C432}"/>
          </ac:spMkLst>
        </pc:spChg>
        <pc:spChg chg="mod">
          <ac:chgData name="Aurelien Domont" userId="6da7715ce44349b3" providerId="LiveId" clId="{1A65848B-9F1B-4AD0-AD98-692A2614DF16}" dt="2023-05-05T06:45:40.139" v="2992" actId="20577"/>
          <ac:spMkLst>
            <pc:docMk/>
            <pc:sldMk cId="3590846903" sldId="2222"/>
            <ac:spMk id="16" creationId="{6C2BB713-9637-4B9B-938F-E9768876782A}"/>
          </ac:spMkLst>
        </pc:spChg>
        <pc:spChg chg="del">
          <ac:chgData name="Aurelien Domont" userId="6da7715ce44349b3" providerId="LiveId" clId="{1A65848B-9F1B-4AD0-AD98-692A2614DF16}" dt="2023-05-05T06:45:35.306" v="2990" actId="478"/>
          <ac:spMkLst>
            <pc:docMk/>
            <pc:sldMk cId="3590846903" sldId="2222"/>
            <ac:spMk id="17" creationId="{5EAB1704-779F-6DE5-D2AE-CA24B931ED03}"/>
          </ac:spMkLst>
        </pc:spChg>
        <pc:spChg chg="del">
          <ac:chgData name="Aurelien Domont" userId="6da7715ce44349b3" providerId="LiveId" clId="{1A65848B-9F1B-4AD0-AD98-692A2614DF16}" dt="2023-05-05T06:45:35.306" v="2990" actId="478"/>
          <ac:spMkLst>
            <pc:docMk/>
            <pc:sldMk cId="3590846903" sldId="2222"/>
            <ac:spMk id="18" creationId="{F758C308-CEEB-89CE-E70C-79B169510408}"/>
          </ac:spMkLst>
        </pc:spChg>
        <pc:spChg chg="del">
          <ac:chgData name="Aurelien Domont" userId="6da7715ce44349b3" providerId="LiveId" clId="{1A65848B-9F1B-4AD0-AD98-692A2614DF16}" dt="2023-05-05T06:45:35.306" v="2990" actId="478"/>
          <ac:spMkLst>
            <pc:docMk/>
            <pc:sldMk cId="3590846903" sldId="2222"/>
            <ac:spMk id="19" creationId="{CAF5BB3A-3EE3-68C2-B5B6-B05A5209A5FA}"/>
          </ac:spMkLst>
        </pc:spChg>
        <pc:spChg chg="add mod">
          <ac:chgData name="Aurelien Domont" userId="6da7715ce44349b3" providerId="LiveId" clId="{1A65848B-9F1B-4AD0-AD98-692A2614DF16}" dt="2023-05-05T06:46:30.502" v="2993"/>
          <ac:spMkLst>
            <pc:docMk/>
            <pc:sldMk cId="3590846903" sldId="2222"/>
            <ac:spMk id="20" creationId="{436542ED-3F4B-EC77-E65A-3654FDC48E53}"/>
          </ac:spMkLst>
        </pc:spChg>
        <pc:spChg chg="add mod">
          <ac:chgData name="Aurelien Domont" userId="6da7715ce44349b3" providerId="LiveId" clId="{1A65848B-9F1B-4AD0-AD98-692A2614DF16}" dt="2023-05-05T06:46:30.502" v="2993"/>
          <ac:spMkLst>
            <pc:docMk/>
            <pc:sldMk cId="3590846903" sldId="2222"/>
            <ac:spMk id="21" creationId="{BFEAFA23-5EAF-47C3-7688-E0E3CC3B687F}"/>
          </ac:spMkLst>
        </pc:spChg>
        <pc:spChg chg="add mod">
          <ac:chgData name="Aurelien Domont" userId="6da7715ce44349b3" providerId="LiveId" clId="{1A65848B-9F1B-4AD0-AD98-692A2614DF16}" dt="2023-05-05T06:46:30.502" v="2993"/>
          <ac:spMkLst>
            <pc:docMk/>
            <pc:sldMk cId="3590846903" sldId="2222"/>
            <ac:spMk id="22" creationId="{103F9119-9F2C-3E59-41E8-F457FB6793B8}"/>
          </ac:spMkLst>
        </pc:spChg>
        <pc:spChg chg="del">
          <ac:chgData name="Aurelien Domont" userId="6da7715ce44349b3" providerId="LiveId" clId="{1A65848B-9F1B-4AD0-AD98-692A2614DF16}" dt="2023-05-05T06:45:35.306" v="2990" actId="478"/>
          <ac:spMkLst>
            <pc:docMk/>
            <pc:sldMk cId="3590846903" sldId="2222"/>
            <ac:spMk id="23" creationId="{C6353779-E9D7-89C6-956A-F7FB4DD80076}"/>
          </ac:spMkLst>
        </pc:spChg>
        <pc:spChg chg="add mod">
          <ac:chgData name="Aurelien Domont" userId="6da7715ce44349b3" providerId="LiveId" clId="{1A65848B-9F1B-4AD0-AD98-692A2614DF16}" dt="2023-05-05T06:46:30.502" v="2993"/>
          <ac:spMkLst>
            <pc:docMk/>
            <pc:sldMk cId="3590846903" sldId="2222"/>
            <ac:spMk id="24" creationId="{D7D73E7F-38EB-63A1-21DA-D71C855D4016}"/>
          </ac:spMkLst>
        </pc:spChg>
        <pc:spChg chg="add mod">
          <ac:chgData name="Aurelien Domont" userId="6da7715ce44349b3" providerId="LiveId" clId="{1A65848B-9F1B-4AD0-AD98-692A2614DF16}" dt="2023-05-05T06:46:30.502" v="2993"/>
          <ac:spMkLst>
            <pc:docMk/>
            <pc:sldMk cId="3590846903" sldId="2222"/>
            <ac:spMk id="25" creationId="{8E732382-E895-AF45-9301-FBCC01346988}"/>
          </ac:spMkLst>
        </pc:spChg>
        <pc:spChg chg="add mod">
          <ac:chgData name="Aurelien Domont" userId="6da7715ce44349b3" providerId="LiveId" clId="{1A65848B-9F1B-4AD0-AD98-692A2614DF16}" dt="2023-05-05T06:46:30.502" v="2993"/>
          <ac:spMkLst>
            <pc:docMk/>
            <pc:sldMk cId="3590846903" sldId="2222"/>
            <ac:spMk id="26" creationId="{2E627E2C-FDE6-6DD6-A825-024CBA546D85}"/>
          </ac:spMkLst>
        </pc:spChg>
        <pc:spChg chg="add mod">
          <ac:chgData name="Aurelien Domont" userId="6da7715ce44349b3" providerId="LiveId" clId="{1A65848B-9F1B-4AD0-AD98-692A2614DF16}" dt="2023-05-05T06:46:30.502" v="2993"/>
          <ac:spMkLst>
            <pc:docMk/>
            <pc:sldMk cId="3590846903" sldId="2222"/>
            <ac:spMk id="27" creationId="{CE4ECC72-491D-2B62-5A19-F0D6148DA471}"/>
          </ac:spMkLst>
        </pc:spChg>
        <pc:spChg chg="add mod">
          <ac:chgData name="Aurelien Domont" userId="6da7715ce44349b3" providerId="LiveId" clId="{1A65848B-9F1B-4AD0-AD98-692A2614DF16}" dt="2023-05-05T06:46:30.502" v="2993"/>
          <ac:spMkLst>
            <pc:docMk/>
            <pc:sldMk cId="3590846903" sldId="2222"/>
            <ac:spMk id="28" creationId="{8A1A5489-DA48-AA30-61B8-5735B169DF50}"/>
          </ac:spMkLst>
        </pc:spChg>
        <pc:spChg chg="add mod">
          <ac:chgData name="Aurelien Domont" userId="6da7715ce44349b3" providerId="LiveId" clId="{1A65848B-9F1B-4AD0-AD98-692A2614DF16}" dt="2023-05-05T06:46:30.502" v="2993"/>
          <ac:spMkLst>
            <pc:docMk/>
            <pc:sldMk cId="3590846903" sldId="2222"/>
            <ac:spMk id="29" creationId="{039CC9D2-D7F7-F846-5186-64F7A45D1CA1}"/>
          </ac:spMkLst>
        </pc:spChg>
        <pc:spChg chg="add mod">
          <ac:chgData name="Aurelien Domont" userId="6da7715ce44349b3" providerId="LiveId" clId="{1A65848B-9F1B-4AD0-AD98-692A2614DF16}" dt="2023-05-05T06:46:30.502" v="2993"/>
          <ac:spMkLst>
            <pc:docMk/>
            <pc:sldMk cId="3590846903" sldId="2222"/>
            <ac:spMk id="30" creationId="{6E92B125-A568-4791-62C6-86011FB060E8}"/>
          </ac:spMkLst>
        </pc:spChg>
        <pc:spChg chg="add mod">
          <ac:chgData name="Aurelien Domont" userId="6da7715ce44349b3" providerId="LiveId" clId="{1A65848B-9F1B-4AD0-AD98-692A2614DF16}" dt="2023-05-05T06:46:30.502" v="2993"/>
          <ac:spMkLst>
            <pc:docMk/>
            <pc:sldMk cId="3590846903" sldId="2222"/>
            <ac:spMk id="31" creationId="{AE7FD9F9-FC73-EFCD-6ECF-9778360D65DA}"/>
          </ac:spMkLst>
        </pc:spChg>
        <pc:spChg chg="add mod">
          <ac:chgData name="Aurelien Domont" userId="6da7715ce44349b3" providerId="LiveId" clId="{1A65848B-9F1B-4AD0-AD98-692A2614DF16}" dt="2023-05-05T06:46:30.502" v="2993"/>
          <ac:spMkLst>
            <pc:docMk/>
            <pc:sldMk cId="3590846903" sldId="2222"/>
            <ac:spMk id="32" creationId="{2E0AE52A-745E-C2BB-F9DD-66E83CC519BF}"/>
          </ac:spMkLst>
        </pc:spChg>
        <pc:spChg chg="del">
          <ac:chgData name="Aurelien Domont" userId="6da7715ce44349b3" providerId="LiveId" clId="{1A65848B-9F1B-4AD0-AD98-692A2614DF16}" dt="2023-05-05T06:45:35.306" v="2990" actId="478"/>
          <ac:spMkLst>
            <pc:docMk/>
            <pc:sldMk cId="3590846903" sldId="2222"/>
            <ac:spMk id="34" creationId="{A0CC5CCF-1F63-EBD7-C6A7-13DF617B15C2}"/>
          </ac:spMkLst>
        </pc:spChg>
        <pc:spChg chg="del">
          <ac:chgData name="Aurelien Domont" userId="6da7715ce44349b3" providerId="LiveId" clId="{1A65848B-9F1B-4AD0-AD98-692A2614DF16}" dt="2023-05-05T06:45:35.306" v="2990" actId="478"/>
          <ac:spMkLst>
            <pc:docMk/>
            <pc:sldMk cId="3590846903" sldId="2222"/>
            <ac:spMk id="35" creationId="{757458C6-45B9-89E5-0122-3249D0964E4D}"/>
          </ac:spMkLst>
        </pc:spChg>
        <pc:spChg chg="del">
          <ac:chgData name="Aurelien Domont" userId="6da7715ce44349b3" providerId="LiveId" clId="{1A65848B-9F1B-4AD0-AD98-692A2614DF16}" dt="2023-05-05T06:45:35.306" v="2990" actId="478"/>
          <ac:spMkLst>
            <pc:docMk/>
            <pc:sldMk cId="3590846903" sldId="2222"/>
            <ac:spMk id="36" creationId="{A810A1F2-BCDF-14FF-EB18-E75D5F5FC587}"/>
          </ac:spMkLst>
        </pc:spChg>
        <pc:spChg chg="del">
          <ac:chgData name="Aurelien Domont" userId="6da7715ce44349b3" providerId="LiveId" clId="{1A65848B-9F1B-4AD0-AD98-692A2614DF16}" dt="2023-05-05T06:45:35.306" v="2990" actId="478"/>
          <ac:spMkLst>
            <pc:docMk/>
            <pc:sldMk cId="3590846903" sldId="2222"/>
            <ac:spMk id="37" creationId="{C13E7937-6AFB-C061-B8FC-CFEE8B9AF782}"/>
          </ac:spMkLst>
        </pc:spChg>
        <pc:spChg chg="del">
          <ac:chgData name="Aurelien Domont" userId="6da7715ce44349b3" providerId="LiveId" clId="{1A65848B-9F1B-4AD0-AD98-692A2614DF16}" dt="2023-05-05T06:45:35.306" v="2990" actId="478"/>
          <ac:spMkLst>
            <pc:docMk/>
            <pc:sldMk cId="3590846903" sldId="2222"/>
            <ac:spMk id="44" creationId="{7B9D2962-CC5F-F479-16D9-C3EDEF564F66}"/>
          </ac:spMkLst>
        </pc:spChg>
        <pc:spChg chg="del">
          <ac:chgData name="Aurelien Domont" userId="6da7715ce44349b3" providerId="LiveId" clId="{1A65848B-9F1B-4AD0-AD98-692A2614DF16}" dt="2023-05-05T06:45:35.306" v="2990" actId="478"/>
          <ac:spMkLst>
            <pc:docMk/>
            <pc:sldMk cId="3590846903" sldId="2222"/>
            <ac:spMk id="52" creationId="{AAF0D362-5670-0C0B-B0CF-AE083D24AEF7}"/>
          </ac:spMkLst>
        </pc:spChg>
        <pc:spChg chg="del">
          <ac:chgData name="Aurelien Domont" userId="6da7715ce44349b3" providerId="LiveId" clId="{1A65848B-9F1B-4AD0-AD98-692A2614DF16}" dt="2023-05-05T06:45:35.306" v="2990" actId="478"/>
          <ac:spMkLst>
            <pc:docMk/>
            <pc:sldMk cId="3590846903" sldId="2222"/>
            <ac:spMk id="53" creationId="{94411B58-067D-EEEF-2D3B-BE967C28DD0D}"/>
          </ac:spMkLst>
        </pc:spChg>
        <pc:spChg chg="del">
          <ac:chgData name="Aurelien Domont" userId="6da7715ce44349b3" providerId="LiveId" clId="{1A65848B-9F1B-4AD0-AD98-692A2614DF16}" dt="2023-05-05T06:45:35.306" v="2990" actId="478"/>
          <ac:spMkLst>
            <pc:docMk/>
            <pc:sldMk cId="3590846903" sldId="2222"/>
            <ac:spMk id="54" creationId="{4F8E3D5E-679A-5082-3AB3-1F38E242D2E3}"/>
          </ac:spMkLst>
        </pc:spChg>
        <pc:spChg chg="del">
          <ac:chgData name="Aurelien Domont" userId="6da7715ce44349b3" providerId="LiveId" clId="{1A65848B-9F1B-4AD0-AD98-692A2614DF16}" dt="2023-05-05T06:45:35.306" v="2990" actId="478"/>
          <ac:spMkLst>
            <pc:docMk/>
            <pc:sldMk cId="3590846903" sldId="2222"/>
            <ac:spMk id="55" creationId="{4B816A14-C00E-DE04-DB71-4FD723630594}"/>
          </ac:spMkLst>
        </pc:spChg>
        <pc:cxnChg chg="add mod">
          <ac:chgData name="Aurelien Domont" userId="6da7715ce44349b3" providerId="LiveId" clId="{1A65848B-9F1B-4AD0-AD98-692A2614DF16}" dt="2023-05-05T06:46:30.502" v="2993"/>
          <ac:cxnSpMkLst>
            <pc:docMk/>
            <pc:sldMk cId="3590846903" sldId="2222"/>
            <ac:cxnSpMk id="6" creationId="{74973BDE-9E24-3983-7AF3-F37B11C29C7C}"/>
          </ac:cxnSpMkLst>
        </pc:cxnChg>
      </pc:sldChg>
      <pc:sldChg chg="addSp delSp modSp add mod">
        <pc:chgData name="Aurelien Domont" userId="6da7715ce44349b3" providerId="LiveId" clId="{1A65848B-9F1B-4AD0-AD98-692A2614DF16}" dt="2023-05-05T06:53:28.671" v="3325" actId="20577"/>
        <pc:sldMkLst>
          <pc:docMk/>
          <pc:sldMk cId="1039551658" sldId="2223"/>
        </pc:sldMkLst>
        <pc:spChg chg="del">
          <ac:chgData name="Aurelien Domont" userId="6da7715ce44349b3" providerId="LiveId" clId="{1A65848B-9F1B-4AD0-AD98-692A2614DF16}" dt="2023-05-05T06:49:33.083" v="3174" actId="478"/>
          <ac:spMkLst>
            <pc:docMk/>
            <pc:sldMk cId="1039551658" sldId="2223"/>
            <ac:spMk id="2" creationId="{588BBF57-C661-F8B4-94A8-EE94E69ACB08}"/>
          </ac:spMkLst>
        </pc:spChg>
        <pc:spChg chg="del">
          <ac:chgData name="Aurelien Domont" userId="6da7715ce44349b3" providerId="LiveId" clId="{1A65848B-9F1B-4AD0-AD98-692A2614DF16}" dt="2023-05-05T06:49:31.681" v="3173" actId="478"/>
          <ac:spMkLst>
            <pc:docMk/>
            <pc:sldMk cId="1039551658" sldId="2223"/>
            <ac:spMk id="4" creationId="{EFEE5AC1-2771-6A3B-FB6D-C6188797417A}"/>
          </ac:spMkLst>
        </pc:spChg>
        <pc:spChg chg="add mod">
          <ac:chgData name="Aurelien Domont" userId="6da7715ce44349b3" providerId="LiveId" clId="{1A65848B-9F1B-4AD0-AD98-692A2614DF16}" dt="2023-05-05T06:49:39.537" v="3176"/>
          <ac:spMkLst>
            <pc:docMk/>
            <pc:sldMk cId="1039551658" sldId="2223"/>
            <ac:spMk id="5" creationId="{2AA26C21-C361-3EB9-4573-372E5AEA18FB}"/>
          </ac:spMkLst>
        </pc:spChg>
        <pc:spChg chg="add mod">
          <ac:chgData name="Aurelien Domont" userId="6da7715ce44349b3" providerId="LiveId" clId="{1A65848B-9F1B-4AD0-AD98-692A2614DF16}" dt="2023-05-05T06:49:39.537" v="3176"/>
          <ac:spMkLst>
            <pc:docMk/>
            <pc:sldMk cId="1039551658" sldId="2223"/>
            <ac:spMk id="6" creationId="{5D2A63B4-FC51-BC9D-B57A-5049FDC48FA2}"/>
          </ac:spMkLst>
        </pc:spChg>
        <pc:spChg chg="del">
          <ac:chgData name="Aurelien Domont" userId="6da7715ce44349b3" providerId="LiveId" clId="{1A65848B-9F1B-4AD0-AD98-692A2614DF16}" dt="2023-05-05T06:49:31.681" v="3173" actId="478"/>
          <ac:spMkLst>
            <pc:docMk/>
            <pc:sldMk cId="1039551658" sldId="2223"/>
            <ac:spMk id="7" creationId="{D9A37C25-8D50-CCC7-5017-8699A9A85F60}"/>
          </ac:spMkLst>
        </pc:spChg>
        <pc:spChg chg="del">
          <ac:chgData name="Aurelien Domont" userId="6da7715ce44349b3" providerId="LiveId" clId="{1A65848B-9F1B-4AD0-AD98-692A2614DF16}" dt="2023-05-05T06:49:31.681" v="3173" actId="478"/>
          <ac:spMkLst>
            <pc:docMk/>
            <pc:sldMk cId="1039551658" sldId="2223"/>
            <ac:spMk id="8" creationId="{46C49D77-23CE-186E-8549-25C2615DE07A}"/>
          </ac:spMkLst>
        </pc:spChg>
        <pc:spChg chg="add mod">
          <ac:chgData name="Aurelien Domont" userId="6da7715ce44349b3" providerId="LiveId" clId="{1A65848B-9F1B-4AD0-AD98-692A2614DF16}" dt="2023-05-05T06:49:39.537" v="3176"/>
          <ac:spMkLst>
            <pc:docMk/>
            <pc:sldMk cId="1039551658" sldId="2223"/>
            <ac:spMk id="9" creationId="{B34B57AB-020B-D071-0F60-C039A7B8885C}"/>
          </ac:spMkLst>
        </pc:spChg>
        <pc:spChg chg="add mod">
          <ac:chgData name="Aurelien Domont" userId="6da7715ce44349b3" providerId="LiveId" clId="{1A65848B-9F1B-4AD0-AD98-692A2614DF16}" dt="2023-05-05T06:49:39.537" v="3176"/>
          <ac:spMkLst>
            <pc:docMk/>
            <pc:sldMk cId="1039551658" sldId="2223"/>
            <ac:spMk id="10" creationId="{C08800EE-6E5B-3CC5-154D-85E56F160A14}"/>
          </ac:spMkLst>
        </pc:spChg>
        <pc:spChg chg="add mod">
          <ac:chgData name="Aurelien Domont" userId="6da7715ce44349b3" providerId="LiveId" clId="{1A65848B-9F1B-4AD0-AD98-692A2614DF16}" dt="2023-05-05T06:49:39.537" v="3176"/>
          <ac:spMkLst>
            <pc:docMk/>
            <pc:sldMk cId="1039551658" sldId="2223"/>
            <ac:spMk id="11" creationId="{4DC4564C-2584-B4F2-084E-0BB64BDC39F3}"/>
          </ac:spMkLst>
        </pc:spChg>
        <pc:spChg chg="del">
          <ac:chgData name="Aurelien Domont" userId="6da7715ce44349b3" providerId="LiveId" clId="{1A65848B-9F1B-4AD0-AD98-692A2614DF16}" dt="2023-05-05T06:49:31.681" v="3173" actId="478"/>
          <ac:spMkLst>
            <pc:docMk/>
            <pc:sldMk cId="1039551658" sldId="2223"/>
            <ac:spMk id="12" creationId="{687EAFF8-A5AD-7B18-1BA3-90E36E5007BA}"/>
          </ac:spMkLst>
        </pc:spChg>
        <pc:spChg chg="add mod">
          <ac:chgData name="Aurelien Domont" userId="6da7715ce44349b3" providerId="LiveId" clId="{1A65848B-9F1B-4AD0-AD98-692A2614DF16}" dt="2023-05-05T06:49:39.537" v="3176"/>
          <ac:spMkLst>
            <pc:docMk/>
            <pc:sldMk cId="1039551658" sldId="2223"/>
            <ac:spMk id="14" creationId="{39F3838F-1C78-135E-3DA9-EEE12498C464}"/>
          </ac:spMkLst>
        </pc:spChg>
        <pc:spChg chg="add mod">
          <ac:chgData name="Aurelien Domont" userId="6da7715ce44349b3" providerId="LiveId" clId="{1A65848B-9F1B-4AD0-AD98-692A2614DF16}" dt="2023-05-05T06:49:39.537" v="3176"/>
          <ac:spMkLst>
            <pc:docMk/>
            <pc:sldMk cId="1039551658" sldId="2223"/>
            <ac:spMk id="15" creationId="{8B5F8284-E99E-6196-D66E-6E244CD9EC78}"/>
          </ac:spMkLst>
        </pc:spChg>
        <pc:spChg chg="mod">
          <ac:chgData name="Aurelien Domont" userId="6da7715ce44349b3" providerId="LiveId" clId="{1A65848B-9F1B-4AD0-AD98-692A2614DF16}" dt="2023-05-05T06:53:28.671" v="3325" actId="20577"/>
          <ac:spMkLst>
            <pc:docMk/>
            <pc:sldMk cId="1039551658" sldId="2223"/>
            <ac:spMk id="16" creationId="{6C2BB713-9637-4B9B-938F-E9768876782A}"/>
          </ac:spMkLst>
        </pc:spChg>
        <pc:spChg chg="add mod">
          <ac:chgData name="Aurelien Domont" userId="6da7715ce44349b3" providerId="LiveId" clId="{1A65848B-9F1B-4AD0-AD98-692A2614DF16}" dt="2023-05-05T06:49:39.537" v="3176"/>
          <ac:spMkLst>
            <pc:docMk/>
            <pc:sldMk cId="1039551658" sldId="2223"/>
            <ac:spMk id="17" creationId="{83FAF5F3-1FA8-8127-A726-B21D5DDEA974}"/>
          </ac:spMkLst>
        </pc:spChg>
        <pc:spChg chg="add mod">
          <ac:chgData name="Aurelien Domont" userId="6da7715ce44349b3" providerId="LiveId" clId="{1A65848B-9F1B-4AD0-AD98-692A2614DF16}" dt="2023-05-05T06:49:39.537" v="3176"/>
          <ac:spMkLst>
            <pc:docMk/>
            <pc:sldMk cId="1039551658" sldId="2223"/>
            <ac:spMk id="18" creationId="{56813EA4-AA29-8147-FAD6-4A6CB9122F21}"/>
          </ac:spMkLst>
        </pc:spChg>
        <pc:spChg chg="add mod">
          <ac:chgData name="Aurelien Domont" userId="6da7715ce44349b3" providerId="LiveId" clId="{1A65848B-9F1B-4AD0-AD98-692A2614DF16}" dt="2023-05-05T06:49:39.537" v="3176"/>
          <ac:spMkLst>
            <pc:docMk/>
            <pc:sldMk cId="1039551658" sldId="2223"/>
            <ac:spMk id="19" creationId="{76374FA8-F233-CAB1-257F-27832EED9E6B}"/>
          </ac:spMkLst>
        </pc:spChg>
        <pc:spChg chg="del">
          <ac:chgData name="Aurelien Domont" userId="6da7715ce44349b3" providerId="LiveId" clId="{1A65848B-9F1B-4AD0-AD98-692A2614DF16}" dt="2023-05-05T06:49:31.681" v="3173" actId="478"/>
          <ac:spMkLst>
            <pc:docMk/>
            <pc:sldMk cId="1039551658" sldId="2223"/>
            <ac:spMk id="20" creationId="{39CC87E1-497D-4441-01EB-D96778F2F7FC}"/>
          </ac:spMkLst>
        </pc:spChg>
        <pc:spChg chg="del">
          <ac:chgData name="Aurelien Domont" userId="6da7715ce44349b3" providerId="LiveId" clId="{1A65848B-9F1B-4AD0-AD98-692A2614DF16}" dt="2023-05-05T06:49:31.681" v="3173" actId="478"/>
          <ac:spMkLst>
            <pc:docMk/>
            <pc:sldMk cId="1039551658" sldId="2223"/>
            <ac:spMk id="21" creationId="{81D3975C-87E4-A097-D3A8-75B5A3CCFEB4}"/>
          </ac:spMkLst>
        </pc:spChg>
        <pc:spChg chg="del">
          <ac:chgData name="Aurelien Domont" userId="6da7715ce44349b3" providerId="LiveId" clId="{1A65848B-9F1B-4AD0-AD98-692A2614DF16}" dt="2023-05-05T06:49:31.681" v="3173" actId="478"/>
          <ac:spMkLst>
            <pc:docMk/>
            <pc:sldMk cId="1039551658" sldId="2223"/>
            <ac:spMk id="22" creationId="{FBDAB95D-D9C8-1FC6-5FE5-27B96B648707}"/>
          </ac:spMkLst>
        </pc:spChg>
        <pc:spChg chg="add mod">
          <ac:chgData name="Aurelien Domont" userId="6da7715ce44349b3" providerId="LiveId" clId="{1A65848B-9F1B-4AD0-AD98-692A2614DF16}" dt="2023-05-05T06:49:39.537" v="3176"/>
          <ac:spMkLst>
            <pc:docMk/>
            <pc:sldMk cId="1039551658" sldId="2223"/>
            <ac:spMk id="23" creationId="{20E41234-0106-5032-B815-0E0D279CF6DC}"/>
          </ac:spMkLst>
        </pc:spChg>
        <pc:spChg chg="del">
          <ac:chgData name="Aurelien Domont" userId="6da7715ce44349b3" providerId="LiveId" clId="{1A65848B-9F1B-4AD0-AD98-692A2614DF16}" dt="2023-05-05T06:49:31.681" v="3173" actId="478"/>
          <ac:spMkLst>
            <pc:docMk/>
            <pc:sldMk cId="1039551658" sldId="2223"/>
            <ac:spMk id="24" creationId="{134E92A3-486E-B8E4-8489-35EACFE9F816}"/>
          </ac:spMkLst>
        </pc:spChg>
        <pc:spChg chg="del">
          <ac:chgData name="Aurelien Domont" userId="6da7715ce44349b3" providerId="LiveId" clId="{1A65848B-9F1B-4AD0-AD98-692A2614DF16}" dt="2023-05-05T06:49:31.681" v="3173" actId="478"/>
          <ac:spMkLst>
            <pc:docMk/>
            <pc:sldMk cId="1039551658" sldId="2223"/>
            <ac:spMk id="25" creationId="{51EDFBDB-BF6C-46C1-EFE2-392457788EC6}"/>
          </ac:spMkLst>
        </pc:spChg>
        <pc:spChg chg="del">
          <ac:chgData name="Aurelien Domont" userId="6da7715ce44349b3" providerId="LiveId" clId="{1A65848B-9F1B-4AD0-AD98-692A2614DF16}" dt="2023-05-05T06:49:31.681" v="3173" actId="478"/>
          <ac:spMkLst>
            <pc:docMk/>
            <pc:sldMk cId="1039551658" sldId="2223"/>
            <ac:spMk id="26" creationId="{80CB46DB-4CBD-5E88-C2BF-A11E66AD15D5}"/>
          </ac:spMkLst>
        </pc:spChg>
        <pc:spChg chg="del">
          <ac:chgData name="Aurelien Domont" userId="6da7715ce44349b3" providerId="LiveId" clId="{1A65848B-9F1B-4AD0-AD98-692A2614DF16}" dt="2023-05-05T06:49:31.681" v="3173" actId="478"/>
          <ac:spMkLst>
            <pc:docMk/>
            <pc:sldMk cId="1039551658" sldId="2223"/>
            <ac:spMk id="27" creationId="{604C42E7-05A9-FC0D-F24F-4089A87C1AEC}"/>
          </ac:spMkLst>
        </pc:spChg>
        <pc:spChg chg="del">
          <ac:chgData name="Aurelien Domont" userId="6da7715ce44349b3" providerId="LiveId" clId="{1A65848B-9F1B-4AD0-AD98-692A2614DF16}" dt="2023-05-05T06:49:31.681" v="3173" actId="478"/>
          <ac:spMkLst>
            <pc:docMk/>
            <pc:sldMk cId="1039551658" sldId="2223"/>
            <ac:spMk id="28" creationId="{93B9BFF3-78F2-0A8B-6392-4A507F46B38A}"/>
          </ac:spMkLst>
        </pc:spChg>
        <pc:spChg chg="del">
          <ac:chgData name="Aurelien Domont" userId="6da7715ce44349b3" providerId="LiveId" clId="{1A65848B-9F1B-4AD0-AD98-692A2614DF16}" dt="2023-05-05T06:49:31.681" v="3173" actId="478"/>
          <ac:spMkLst>
            <pc:docMk/>
            <pc:sldMk cId="1039551658" sldId="2223"/>
            <ac:spMk id="29" creationId="{A9493EA5-4BA4-FE2B-E838-D3847D0BCDC7}"/>
          </ac:spMkLst>
        </pc:spChg>
        <pc:spChg chg="del">
          <ac:chgData name="Aurelien Domont" userId="6da7715ce44349b3" providerId="LiveId" clId="{1A65848B-9F1B-4AD0-AD98-692A2614DF16}" dt="2023-05-05T06:49:33.083" v="3174" actId="478"/>
          <ac:spMkLst>
            <pc:docMk/>
            <pc:sldMk cId="1039551658" sldId="2223"/>
            <ac:spMk id="30" creationId="{2A968D9D-62A5-E4B8-764D-BA38BE40D7C1}"/>
          </ac:spMkLst>
        </pc:spChg>
        <pc:spChg chg="del">
          <ac:chgData name="Aurelien Domont" userId="6da7715ce44349b3" providerId="LiveId" clId="{1A65848B-9F1B-4AD0-AD98-692A2614DF16}" dt="2023-05-05T06:49:31.681" v="3173" actId="478"/>
          <ac:spMkLst>
            <pc:docMk/>
            <pc:sldMk cId="1039551658" sldId="2223"/>
            <ac:spMk id="31" creationId="{9411A4BB-C042-22FA-9858-EE07FCA3B3E4}"/>
          </ac:spMkLst>
        </pc:spChg>
        <pc:spChg chg="del">
          <ac:chgData name="Aurelien Domont" userId="6da7715ce44349b3" providerId="LiveId" clId="{1A65848B-9F1B-4AD0-AD98-692A2614DF16}" dt="2023-05-05T06:49:31.681" v="3173" actId="478"/>
          <ac:spMkLst>
            <pc:docMk/>
            <pc:sldMk cId="1039551658" sldId="2223"/>
            <ac:spMk id="32" creationId="{1B1B026E-F2EC-0FFA-7B4E-6F107333EA1C}"/>
          </ac:spMkLst>
        </pc:spChg>
        <pc:spChg chg="del">
          <ac:chgData name="Aurelien Domont" userId="6da7715ce44349b3" providerId="LiveId" clId="{1A65848B-9F1B-4AD0-AD98-692A2614DF16}" dt="2023-05-05T06:49:31.681" v="3173" actId="478"/>
          <ac:spMkLst>
            <pc:docMk/>
            <pc:sldMk cId="1039551658" sldId="2223"/>
            <ac:spMk id="33" creationId="{C4E74528-6A66-4F07-AD8D-A318C8B255F3}"/>
          </ac:spMkLst>
        </pc:spChg>
        <pc:spChg chg="add mod">
          <ac:chgData name="Aurelien Domont" userId="6da7715ce44349b3" providerId="LiveId" clId="{1A65848B-9F1B-4AD0-AD98-692A2614DF16}" dt="2023-05-05T06:49:39.537" v="3176"/>
          <ac:spMkLst>
            <pc:docMk/>
            <pc:sldMk cId="1039551658" sldId="2223"/>
            <ac:spMk id="34" creationId="{57B85430-AD30-D806-40D2-CBA36A7475E8}"/>
          </ac:spMkLst>
        </pc:spChg>
        <pc:spChg chg="add mod">
          <ac:chgData name="Aurelien Domont" userId="6da7715ce44349b3" providerId="LiveId" clId="{1A65848B-9F1B-4AD0-AD98-692A2614DF16}" dt="2023-05-05T06:49:39.537" v="3176"/>
          <ac:spMkLst>
            <pc:docMk/>
            <pc:sldMk cId="1039551658" sldId="2223"/>
            <ac:spMk id="35" creationId="{EDE60E49-7E11-CF21-957E-C0D84B7D914A}"/>
          </ac:spMkLst>
        </pc:spChg>
        <pc:spChg chg="add mod">
          <ac:chgData name="Aurelien Domont" userId="6da7715ce44349b3" providerId="LiveId" clId="{1A65848B-9F1B-4AD0-AD98-692A2614DF16}" dt="2023-05-05T06:49:39.537" v="3176"/>
          <ac:spMkLst>
            <pc:docMk/>
            <pc:sldMk cId="1039551658" sldId="2223"/>
            <ac:spMk id="36" creationId="{C60DD090-F19E-BFC7-FF1E-441EAE9CBEA9}"/>
          </ac:spMkLst>
        </pc:spChg>
        <pc:spChg chg="add mod">
          <ac:chgData name="Aurelien Domont" userId="6da7715ce44349b3" providerId="LiveId" clId="{1A65848B-9F1B-4AD0-AD98-692A2614DF16}" dt="2023-05-05T06:49:39.537" v="3176"/>
          <ac:spMkLst>
            <pc:docMk/>
            <pc:sldMk cId="1039551658" sldId="2223"/>
            <ac:spMk id="37" creationId="{BB072660-2A07-9DDB-ADB2-225B5EDC6505}"/>
          </ac:spMkLst>
        </pc:spChg>
        <pc:spChg chg="del">
          <ac:chgData name="Aurelien Domont" userId="6da7715ce44349b3" providerId="LiveId" clId="{1A65848B-9F1B-4AD0-AD98-692A2614DF16}" dt="2023-05-05T06:49:31.681" v="3173" actId="478"/>
          <ac:spMkLst>
            <pc:docMk/>
            <pc:sldMk cId="1039551658" sldId="2223"/>
            <ac:spMk id="38" creationId="{3D7C7708-F071-5165-E846-838BCE935AA1}"/>
          </ac:spMkLst>
        </pc:spChg>
        <pc:spChg chg="del">
          <ac:chgData name="Aurelien Domont" userId="6da7715ce44349b3" providerId="LiveId" clId="{1A65848B-9F1B-4AD0-AD98-692A2614DF16}" dt="2023-05-05T06:49:31.681" v="3173" actId="478"/>
          <ac:spMkLst>
            <pc:docMk/>
            <pc:sldMk cId="1039551658" sldId="2223"/>
            <ac:spMk id="39" creationId="{5043454F-84E3-EA6D-12E0-BB1F98719407}"/>
          </ac:spMkLst>
        </pc:spChg>
        <pc:spChg chg="del">
          <ac:chgData name="Aurelien Domont" userId="6da7715ce44349b3" providerId="LiveId" clId="{1A65848B-9F1B-4AD0-AD98-692A2614DF16}" dt="2023-05-05T06:49:31.681" v="3173" actId="478"/>
          <ac:spMkLst>
            <pc:docMk/>
            <pc:sldMk cId="1039551658" sldId="2223"/>
            <ac:spMk id="40" creationId="{D9BC8909-AE45-1B4F-4588-434E069602D4}"/>
          </ac:spMkLst>
        </pc:spChg>
        <pc:spChg chg="del">
          <ac:chgData name="Aurelien Domont" userId="6da7715ce44349b3" providerId="LiveId" clId="{1A65848B-9F1B-4AD0-AD98-692A2614DF16}" dt="2023-05-05T06:49:31.681" v="3173" actId="478"/>
          <ac:spMkLst>
            <pc:docMk/>
            <pc:sldMk cId="1039551658" sldId="2223"/>
            <ac:spMk id="41" creationId="{9DC41D2A-36C2-B26C-5D56-D99DD3EB85E3}"/>
          </ac:spMkLst>
        </pc:spChg>
        <pc:spChg chg="del">
          <ac:chgData name="Aurelien Domont" userId="6da7715ce44349b3" providerId="LiveId" clId="{1A65848B-9F1B-4AD0-AD98-692A2614DF16}" dt="2023-05-05T06:49:31.681" v="3173" actId="478"/>
          <ac:spMkLst>
            <pc:docMk/>
            <pc:sldMk cId="1039551658" sldId="2223"/>
            <ac:spMk id="42" creationId="{E02F7802-4E9E-6EE1-184A-7828C1935EEF}"/>
          </ac:spMkLst>
        </pc:spChg>
        <pc:spChg chg="del">
          <ac:chgData name="Aurelien Domont" userId="6da7715ce44349b3" providerId="LiveId" clId="{1A65848B-9F1B-4AD0-AD98-692A2614DF16}" dt="2023-05-05T06:49:31.681" v="3173" actId="478"/>
          <ac:spMkLst>
            <pc:docMk/>
            <pc:sldMk cId="1039551658" sldId="2223"/>
            <ac:spMk id="43" creationId="{605E3139-FA0C-7BF6-895B-8E3B1A6EFF1D}"/>
          </ac:spMkLst>
        </pc:spChg>
        <pc:spChg chg="add mod">
          <ac:chgData name="Aurelien Domont" userId="6da7715ce44349b3" providerId="LiveId" clId="{1A65848B-9F1B-4AD0-AD98-692A2614DF16}" dt="2023-05-05T06:49:39.537" v="3176"/>
          <ac:spMkLst>
            <pc:docMk/>
            <pc:sldMk cId="1039551658" sldId="2223"/>
            <ac:spMk id="44" creationId="{2CF812E2-629D-3974-4245-09E04D79BBE3}"/>
          </ac:spMkLst>
        </pc:spChg>
        <pc:spChg chg="del">
          <ac:chgData name="Aurelien Domont" userId="6da7715ce44349b3" providerId="LiveId" clId="{1A65848B-9F1B-4AD0-AD98-692A2614DF16}" dt="2023-05-05T06:49:31.681" v="3173" actId="478"/>
          <ac:spMkLst>
            <pc:docMk/>
            <pc:sldMk cId="1039551658" sldId="2223"/>
            <ac:spMk id="45" creationId="{1B27EE5E-4A55-EE7A-8271-8AB2DF17E685}"/>
          </ac:spMkLst>
        </pc:spChg>
        <pc:spChg chg="del">
          <ac:chgData name="Aurelien Domont" userId="6da7715ce44349b3" providerId="LiveId" clId="{1A65848B-9F1B-4AD0-AD98-692A2614DF16}" dt="2023-05-05T06:49:31.681" v="3173" actId="478"/>
          <ac:spMkLst>
            <pc:docMk/>
            <pc:sldMk cId="1039551658" sldId="2223"/>
            <ac:spMk id="46" creationId="{FE74E7AC-81A8-AA43-7F3E-3016AB84E21A}"/>
          </ac:spMkLst>
        </pc:spChg>
        <pc:spChg chg="del">
          <ac:chgData name="Aurelien Domont" userId="6da7715ce44349b3" providerId="LiveId" clId="{1A65848B-9F1B-4AD0-AD98-692A2614DF16}" dt="2023-05-05T06:49:31.681" v="3173" actId="478"/>
          <ac:spMkLst>
            <pc:docMk/>
            <pc:sldMk cId="1039551658" sldId="2223"/>
            <ac:spMk id="47" creationId="{7AAE7B3A-A3DF-6EB9-EAC8-3600D4A1F6BA}"/>
          </ac:spMkLst>
        </pc:spChg>
        <pc:spChg chg="del">
          <ac:chgData name="Aurelien Domont" userId="6da7715ce44349b3" providerId="LiveId" clId="{1A65848B-9F1B-4AD0-AD98-692A2614DF16}" dt="2023-05-05T06:49:31.681" v="3173" actId="478"/>
          <ac:spMkLst>
            <pc:docMk/>
            <pc:sldMk cId="1039551658" sldId="2223"/>
            <ac:spMk id="48" creationId="{B8FE38BA-834E-497A-04F5-00343758C785}"/>
          </ac:spMkLst>
        </pc:spChg>
        <pc:spChg chg="del">
          <ac:chgData name="Aurelien Domont" userId="6da7715ce44349b3" providerId="LiveId" clId="{1A65848B-9F1B-4AD0-AD98-692A2614DF16}" dt="2023-05-05T06:49:31.681" v="3173" actId="478"/>
          <ac:spMkLst>
            <pc:docMk/>
            <pc:sldMk cId="1039551658" sldId="2223"/>
            <ac:spMk id="49" creationId="{7C6B7A89-6252-C033-99C1-1F08A6D36EE9}"/>
          </ac:spMkLst>
        </pc:spChg>
        <pc:spChg chg="del">
          <ac:chgData name="Aurelien Domont" userId="6da7715ce44349b3" providerId="LiveId" clId="{1A65848B-9F1B-4AD0-AD98-692A2614DF16}" dt="2023-05-05T06:49:31.681" v="3173" actId="478"/>
          <ac:spMkLst>
            <pc:docMk/>
            <pc:sldMk cId="1039551658" sldId="2223"/>
            <ac:spMk id="50" creationId="{4CCF0568-48C0-2BF3-459B-D04BEA40471D}"/>
          </ac:spMkLst>
        </pc:spChg>
        <pc:spChg chg="del">
          <ac:chgData name="Aurelien Domont" userId="6da7715ce44349b3" providerId="LiveId" clId="{1A65848B-9F1B-4AD0-AD98-692A2614DF16}" dt="2023-05-05T06:49:31.681" v="3173" actId="478"/>
          <ac:spMkLst>
            <pc:docMk/>
            <pc:sldMk cId="1039551658" sldId="2223"/>
            <ac:spMk id="51" creationId="{091B2A5D-DF5C-D761-89CC-AC32EE3ED451}"/>
          </ac:spMkLst>
        </pc:spChg>
        <pc:spChg chg="add mod">
          <ac:chgData name="Aurelien Domont" userId="6da7715ce44349b3" providerId="LiveId" clId="{1A65848B-9F1B-4AD0-AD98-692A2614DF16}" dt="2023-05-05T06:49:39.537" v="3176"/>
          <ac:spMkLst>
            <pc:docMk/>
            <pc:sldMk cId="1039551658" sldId="2223"/>
            <ac:spMk id="52" creationId="{281D2D43-4CA3-7DEE-7153-D410672ACCBA}"/>
          </ac:spMkLst>
        </pc:spChg>
        <pc:spChg chg="add mod">
          <ac:chgData name="Aurelien Domont" userId="6da7715ce44349b3" providerId="LiveId" clId="{1A65848B-9F1B-4AD0-AD98-692A2614DF16}" dt="2023-05-05T06:49:39.537" v="3176"/>
          <ac:spMkLst>
            <pc:docMk/>
            <pc:sldMk cId="1039551658" sldId="2223"/>
            <ac:spMk id="53" creationId="{FD07220C-F6BD-B4A1-D467-F265A424CCCB}"/>
          </ac:spMkLst>
        </pc:spChg>
        <pc:spChg chg="add mod">
          <ac:chgData name="Aurelien Domont" userId="6da7715ce44349b3" providerId="LiveId" clId="{1A65848B-9F1B-4AD0-AD98-692A2614DF16}" dt="2023-05-05T06:49:39.537" v="3176"/>
          <ac:spMkLst>
            <pc:docMk/>
            <pc:sldMk cId="1039551658" sldId="2223"/>
            <ac:spMk id="54" creationId="{AEB9F30A-55D5-D15C-B811-456DBA7D03DA}"/>
          </ac:spMkLst>
        </pc:spChg>
        <pc:spChg chg="add mod">
          <ac:chgData name="Aurelien Domont" userId="6da7715ce44349b3" providerId="LiveId" clId="{1A65848B-9F1B-4AD0-AD98-692A2614DF16}" dt="2023-05-05T06:49:39.537" v="3176"/>
          <ac:spMkLst>
            <pc:docMk/>
            <pc:sldMk cId="1039551658" sldId="2223"/>
            <ac:spMk id="55" creationId="{A5B43E58-46AF-7A95-7477-5B1ED4F4E47A}"/>
          </ac:spMkLst>
        </pc:spChg>
        <pc:spChg chg="del">
          <ac:chgData name="Aurelien Domont" userId="6da7715ce44349b3" providerId="LiveId" clId="{1A65848B-9F1B-4AD0-AD98-692A2614DF16}" dt="2023-05-05T06:49:31.681" v="3173" actId="478"/>
          <ac:spMkLst>
            <pc:docMk/>
            <pc:sldMk cId="1039551658" sldId="2223"/>
            <ac:spMk id="56" creationId="{268DF512-C4B2-0966-6EE7-4E5802C76957}"/>
          </ac:spMkLst>
        </pc:spChg>
        <pc:spChg chg="del">
          <ac:chgData name="Aurelien Domont" userId="6da7715ce44349b3" providerId="LiveId" clId="{1A65848B-9F1B-4AD0-AD98-692A2614DF16}" dt="2023-05-05T06:49:31.681" v="3173" actId="478"/>
          <ac:spMkLst>
            <pc:docMk/>
            <pc:sldMk cId="1039551658" sldId="2223"/>
            <ac:spMk id="57" creationId="{7D0B6837-CE8E-EC2D-109C-4D51C06F5A16}"/>
          </ac:spMkLst>
        </pc:spChg>
        <pc:spChg chg="del">
          <ac:chgData name="Aurelien Domont" userId="6da7715ce44349b3" providerId="LiveId" clId="{1A65848B-9F1B-4AD0-AD98-692A2614DF16}" dt="2023-05-05T06:49:31.681" v="3173" actId="478"/>
          <ac:spMkLst>
            <pc:docMk/>
            <pc:sldMk cId="1039551658" sldId="2223"/>
            <ac:spMk id="58" creationId="{5301656E-35CE-A14C-6DA0-161160B79EE6}"/>
          </ac:spMkLst>
        </pc:spChg>
        <pc:spChg chg="add mod">
          <ac:chgData name="Aurelien Domont" userId="6da7715ce44349b3" providerId="LiveId" clId="{1A65848B-9F1B-4AD0-AD98-692A2614DF16}" dt="2023-05-05T06:49:39.537" v="3176"/>
          <ac:spMkLst>
            <pc:docMk/>
            <pc:sldMk cId="1039551658" sldId="2223"/>
            <ac:spMk id="62" creationId="{1787DFEE-57AC-2B50-5212-C815054ABF6C}"/>
          </ac:spMkLst>
        </pc:spChg>
        <pc:spChg chg="add mod">
          <ac:chgData name="Aurelien Domont" userId="6da7715ce44349b3" providerId="LiveId" clId="{1A65848B-9F1B-4AD0-AD98-692A2614DF16}" dt="2023-05-05T06:49:39.537" v="3176"/>
          <ac:spMkLst>
            <pc:docMk/>
            <pc:sldMk cId="1039551658" sldId="2223"/>
            <ac:spMk id="63" creationId="{AC202774-7C4B-C272-9143-DF1933E02448}"/>
          </ac:spMkLst>
        </pc:spChg>
        <pc:spChg chg="add mod">
          <ac:chgData name="Aurelien Domont" userId="6da7715ce44349b3" providerId="LiveId" clId="{1A65848B-9F1B-4AD0-AD98-692A2614DF16}" dt="2023-05-05T06:49:39.537" v="3176"/>
          <ac:spMkLst>
            <pc:docMk/>
            <pc:sldMk cId="1039551658" sldId="2223"/>
            <ac:spMk id="64" creationId="{6B9E4013-FBF0-0582-91A5-56DFC1BDE7EA}"/>
          </ac:spMkLst>
        </pc:spChg>
        <pc:spChg chg="add mod">
          <ac:chgData name="Aurelien Domont" userId="6da7715ce44349b3" providerId="LiveId" clId="{1A65848B-9F1B-4AD0-AD98-692A2614DF16}" dt="2023-05-05T06:49:39.537" v="3176"/>
          <ac:spMkLst>
            <pc:docMk/>
            <pc:sldMk cId="1039551658" sldId="2223"/>
            <ac:spMk id="65" creationId="{D8E2A5AD-7B30-B572-9188-C93767F764D8}"/>
          </ac:spMkLst>
        </pc:spChg>
        <pc:spChg chg="add mod">
          <ac:chgData name="Aurelien Domont" userId="6da7715ce44349b3" providerId="LiveId" clId="{1A65848B-9F1B-4AD0-AD98-692A2614DF16}" dt="2023-05-05T06:49:39.537" v="3176"/>
          <ac:spMkLst>
            <pc:docMk/>
            <pc:sldMk cId="1039551658" sldId="2223"/>
            <ac:spMk id="66" creationId="{49056DA2-5CFF-FF5A-3145-F39FDB73B0C5}"/>
          </ac:spMkLst>
        </pc:spChg>
        <pc:spChg chg="add mod">
          <ac:chgData name="Aurelien Domont" userId="6da7715ce44349b3" providerId="LiveId" clId="{1A65848B-9F1B-4AD0-AD98-692A2614DF16}" dt="2023-05-05T06:49:39.537" v="3176"/>
          <ac:spMkLst>
            <pc:docMk/>
            <pc:sldMk cId="1039551658" sldId="2223"/>
            <ac:spMk id="67" creationId="{D8CD9860-F309-54EB-AE57-3732BA20D19D}"/>
          </ac:spMkLst>
        </pc:spChg>
        <pc:spChg chg="add mod">
          <ac:chgData name="Aurelien Domont" userId="6da7715ce44349b3" providerId="LiveId" clId="{1A65848B-9F1B-4AD0-AD98-692A2614DF16}" dt="2023-05-05T06:49:39.537" v="3176"/>
          <ac:spMkLst>
            <pc:docMk/>
            <pc:sldMk cId="1039551658" sldId="2223"/>
            <ac:spMk id="68" creationId="{A19F9936-242E-05AB-E8B4-15CCAED48CC1}"/>
          </ac:spMkLst>
        </pc:spChg>
        <pc:spChg chg="add mod">
          <ac:chgData name="Aurelien Domont" userId="6da7715ce44349b3" providerId="LiveId" clId="{1A65848B-9F1B-4AD0-AD98-692A2614DF16}" dt="2023-05-05T06:49:39.537" v="3176"/>
          <ac:spMkLst>
            <pc:docMk/>
            <pc:sldMk cId="1039551658" sldId="2223"/>
            <ac:spMk id="69" creationId="{CDD2FEAB-87B3-35FF-54D3-2580BB29D58F}"/>
          </ac:spMkLst>
        </pc:spChg>
        <pc:spChg chg="add mod">
          <ac:chgData name="Aurelien Domont" userId="6da7715ce44349b3" providerId="LiveId" clId="{1A65848B-9F1B-4AD0-AD98-692A2614DF16}" dt="2023-05-05T06:49:39.537" v="3176"/>
          <ac:spMkLst>
            <pc:docMk/>
            <pc:sldMk cId="1039551658" sldId="2223"/>
            <ac:spMk id="70" creationId="{609E4AD9-2BE3-22A5-ED5E-E5A880AA265C}"/>
          </ac:spMkLst>
        </pc:spChg>
        <pc:spChg chg="add mod">
          <ac:chgData name="Aurelien Domont" userId="6da7715ce44349b3" providerId="LiveId" clId="{1A65848B-9F1B-4AD0-AD98-692A2614DF16}" dt="2023-05-05T06:49:39.537" v="3176"/>
          <ac:spMkLst>
            <pc:docMk/>
            <pc:sldMk cId="1039551658" sldId="2223"/>
            <ac:spMk id="71" creationId="{9161627A-A367-A725-E398-B1F633ADDFE8}"/>
          </ac:spMkLst>
        </pc:spChg>
        <pc:spChg chg="add mod">
          <ac:chgData name="Aurelien Domont" userId="6da7715ce44349b3" providerId="LiveId" clId="{1A65848B-9F1B-4AD0-AD98-692A2614DF16}" dt="2023-05-05T06:49:39.537" v="3176"/>
          <ac:spMkLst>
            <pc:docMk/>
            <pc:sldMk cId="1039551658" sldId="2223"/>
            <ac:spMk id="72" creationId="{029AA179-2FF3-2381-E075-AB89452F5316}"/>
          </ac:spMkLst>
        </pc:spChg>
        <pc:spChg chg="add mod">
          <ac:chgData name="Aurelien Domont" userId="6da7715ce44349b3" providerId="LiveId" clId="{1A65848B-9F1B-4AD0-AD98-692A2614DF16}" dt="2023-05-05T06:49:39.537" v="3176"/>
          <ac:spMkLst>
            <pc:docMk/>
            <pc:sldMk cId="1039551658" sldId="2223"/>
            <ac:spMk id="73" creationId="{BA14489C-09F5-4325-A646-2F3A6B6512A4}"/>
          </ac:spMkLst>
        </pc:spChg>
        <pc:spChg chg="add mod">
          <ac:chgData name="Aurelien Domont" userId="6da7715ce44349b3" providerId="LiveId" clId="{1A65848B-9F1B-4AD0-AD98-692A2614DF16}" dt="2023-05-05T06:49:39.537" v="3176"/>
          <ac:spMkLst>
            <pc:docMk/>
            <pc:sldMk cId="1039551658" sldId="2223"/>
            <ac:spMk id="74" creationId="{FF3805C6-135A-36F1-E89D-53199C2A3844}"/>
          </ac:spMkLst>
        </pc:spChg>
        <pc:spChg chg="add mod">
          <ac:chgData name="Aurelien Domont" userId="6da7715ce44349b3" providerId="LiveId" clId="{1A65848B-9F1B-4AD0-AD98-692A2614DF16}" dt="2023-05-05T06:49:39.537" v="3176"/>
          <ac:spMkLst>
            <pc:docMk/>
            <pc:sldMk cId="1039551658" sldId="2223"/>
            <ac:spMk id="75" creationId="{4EB2E1B1-5488-E9F8-B7D4-78FE0075908B}"/>
          </ac:spMkLst>
        </pc:spChg>
        <pc:spChg chg="add mod">
          <ac:chgData name="Aurelien Domont" userId="6da7715ce44349b3" providerId="LiveId" clId="{1A65848B-9F1B-4AD0-AD98-692A2614DF16}" dt="2023-05-05T06:49:39.537" v="3176"/>
          <ac:spMkLst>
            <pc:docMk/>
            <pc:sldMk cId="1039551658" sldId="2223"/>
            <ac:spMk id="76" creationId="{6D8F1C6E-9E60-3E75-6D36-E02C29D1FF6D}"/>
          </ac:spMkLst>
        </pc:spChg>
        <pc:spChg chg="add mod">
          <ac:chgData name="Aurelien Domont" userId="6da7715ce44349b3" providerId="LiveId" clId="{1A65848B-9F1B-4AD0-AD98-692A2614DF16}" dt="2023-05-05T06:49:39.537" v="3176"/>
          <ac:spMkLst>
            <pc:docMk/>
            <pc:sldMk cId="1039551658" sldId="2223"/>
            <ac:spMk id="77" creationId="{117FDA45-BE1D-0DBD-C0BF-BA17775E1086}"/>
          </ac:spMkLst>
        </pc:spChg>
        <pc:spChg chg="add mod">
          <ac:chgData name="Aurelien Domont" userId="6da7715ce44349b3" providerId="LiveId" clId="{1A65848B-9F1B-4AD0-AD98-692A2614DF16}" dt="2023-05-05T06:49:39.537" v="3176"/>
          <ac:spMkLst>
            <pc:docMk/>
            <pc:sldMk cId="1039551658" sldId="2223"/>
            <ac:spMk id="78" creationId="{077AE37D-881A-9F3F-2F48-57F2E7423C28}"/>
          </ac:spMkLst>
        </pc:spChg>
        <pc:spChg chg="add mod">
          <ac:chgData name="Aurelien Domont" userId="6da7715ce44349b3" providerId="LiveId" clId="{1A65848B-9F1B-4AD0-AD98-692A2614DF16}" dt="2023-05-05T06:49:39.537" v="3176"/>
          <ac:spMkLst>
            <pc:docMk/>
            <pc:sldMk cId="1039551658" sldId="2223"/>
            <ac:spMk id="79" creationId="{BC444D67-87A7-4261-E5F8-CAACCBF078C0}"/>
          </ac:spMkLst>
        </pc:spChg>
        <pc:cxnChg chg="del mod">
          <ac:chgData name="Aurelien Domont" userId="6da7715ce44349b3" providerId="LiveId" clId="{1A65848B-9F1B-4AD0-AD98-692A2614DF16}" dt="2023-05-05T06:49:31.681" v="3173" actId="478"/>
          <ac:cxnSpMkLst>
            <pc:docMk/>
            <pc:sldMk cId="1039551658" sldId="2223"/>
            <ac:cxnSpMk id="59" creationId="{BCA503A8-23C2-A85B-BAF6-F8B10DC20CBD}"/>
          </ac:cxnSpMkLst>
        </pc:cxnChg>
        <pc:cxnChg chg="del mod">
          <ac:chgData name="Aurelien Domont" userId="6da7715ce44349b3" providerId="LiveId" clId="{1A65848B-9F1B-4AD0-AD98-692A2614DF16}" dt="2023-05-05T06:49:31.681" v="3173" actId="478"/>
          <ac:cxnSpMkLst>
            <pc:docMk/>
            <pc:sldMk cId="1039551658" sldId="2223"/>
            <ac:cxnSpMk id="60" creationId="{3EFC021B-674A-10CF-E5C3-6BDD80224A46}"/>
          </ac:cxnSpMkLst>
        </pc:cxnChg>
        <pc:cxnChg chg="del mod">
          <ac:chgData name="Aurelien Domont" userId="6da7715ce44349b3" providerId="LiveId" clId="{1A65848B-9F1B-4AD0-AD98-692A2614DF16}" dt="2023-05-05T06:49:31.681" v="3173" actId="478"/>
          <ac:cxnSpMkLst>
            <pc:docMk/>
            <pc:sldMk cId="1039551658" sldId="2223"/>
            <ac:cxnSpMk id="61" creationId="{D4A301AA-9863-A479-C783-F5339B4B31E1}"/>
          </ac:cxnSpMkLst>
        </pc:cxnChg>
        <pc:cxnChg chg="add mod">
          <ac:chgData name="Aurelien Domont" userId="6da7715ce44349b3" providerId="LiveId" clId="{1A65848B-9F1B-4AD0-AD98-692A2614DF16}" dt="2023-05-05T06:49:39.537" v="3176"/>
          <ac:cxnSpMkLst>
            <pc:docMk/>
            <pc:sldMk cId="1039551658" sldId="2223"/>
            <ac:cxnSpMk id="80" creationId="{4547DD3A-A7D9-53B3-AFEF-B82A8EF7CEBE}"/>
          </ac:cxnSpMkLst>
        </pc:cxnChg>
        <pc:cxnChg chg="add mod">
          <ac:chgData name="Aurelien Domont" userId="6da7715ce44349b3" providerId="LiveId" clId="{1A65848B-9F1B-4AD0-AD98-692A2614DF16}" dt="2023-05-05T06:49:39.537" v="3176"/>
          <ac:cxnSpMkLst>
            <pc:docMk/>
            <pc:sldMk cId="1039551658" sldId="2223"/>
            <ac:cxnSpMk id="81" creationId="{85373B63-AB81-F591-D92A-5E21A7FC527E}"/>
          </ac:cxnSpMkLst>
        </pc:cxnChg>
        <pc:cxnChg chg="add mod">
          <ac:chgData name="Aurelien Domont" userId="6da7715ce44349b3" providerId="LiveId" clId="{1A65848B-9F1B-4AD0-AD98-692A2614DF16}" dt="2023-05-05T06:49:39.537" v="3176"/>
          <ac:cxnSpMkLst>
            <pc:docMk/>
            <pc:sldMk cId="1039551658" sldId="2223"/>
            <ac:cxnSpMk id="82" creationId="{BA8C00A1-618C-819B-F6C0-66EC0D096069}"/>
          </ac:cxnSpMkLst>
        </pc:cxnChg>
        <pc:cxnChg chg="add mod">
          <ac:chgData name="Aurelien Domont" userId="6da7715ce44349b3" providerId="LiveId" clId="{1A65848B-9F1B-4AD0-AD98-692A2614DF16}" dt="2023-05-05T06:49:39.537" v="3176"/>
          <ac:cxnSpMkLst>
            <pc:docMk/>
            <pc:sldMk cId="1039551658" sldId="2223"/>
            <ac:cxnSpMk id="83" creationId="{B60F362E-FDCB-36E2-9BBA-4B4E617E90AE}"/>
          </ac:cxnSpMkLst>
        </pc:cxnChg>
        <pc:cxnChg chg="add mod">
          <ac:chgData name="Aurelien Domont" userId="6da7715ce44349b3" providerId="LiveId" clId="{1A65848B-9F1B-4AD0-AD98-692A2614DF16}" dt="2023-05-05T06:49:39.537" v="3176"/>
          <ac:cxnSpMkLst>
            <pc:docMk/>
            <pc:sldMk cId="1039551658" sldId="2223"/>
            <ac:cxnSpMk id="84" creationId="{DFD459F2-43FC-960A-8CEB-86C07B31C12E}"/>
          </ac:cxnSpMkLst>
        </pc:cxnChg>
        <pc:cxnChg chg="add mod">
          <ac:chgData name="Aurelien Domont" userId="6da7715ce44349b3" providerId="LiveId" clId="{1A65848B-9F1B-4AD0-AD98-692A2614DF16}" dt="2023-05-05T06:49:39.537" v="3176"/>
          <ac:cxnSpMkLst>
            <pc:docMk/>
            <pc:sldMk cId="1039551658" sldId="2223"/>
            <ac:cxnSpMk id="85" creationId="{FA192CBB-8C6B-C67A-F770-9C5CF1879026}"/>
          </ac:cxnSpMkLst>
        </pc:cxnChg>
        <pc:cxnChg chg="add mod">
          <ac:chgData name="Aurelien Domont" userId="6da7715ce44349b3" providerId="LiveId" clId="{1A65848B-9F1B-4AD0-AD98-692A2614DF16}" dt="2023-05-05T06:49:39.537" v="3176"/>
          <ac:cxnSpMkLst>
            <pc:docMk/>
            <pc:sldMk cId="1039551658" sldId="2223"/>
            <ac:cxnSpMk id="86" creationId="{D31924C9-A283-CD4F-AA7C-ACD8E54E16F7}"/>
          </ac:cxnSpMkLst>
        </pc:cxnChg>
        <pc:cxnChg chg="add mod">
          <ac:chgData name="Aurelien Domont" userId="6da7715ce44349b3" providerId="LiveId" clId="{1A65848B-9F1B-4AD0-AD98-692A2614DF16}" dt="2023-05-05T06:49:39.537" v="3176"/>
          <ac:cxnSpMkLst>
            <pc:docMk/>
            <pc:sldMk cId="1039551658" sldId="2223"/>
            <ac:cxnSpMk id="87" creationId="{3AF86B85-5FB3-EEDE-15DA-5E0BD56A7C1E}"/>
          </ac:cxnSpMkLst>
        </pc:cxnChg>
        <pc:cxnChg chg="add mod">
          <ac:chgData name="Aurelien Domont" userId="6da7715ce44349b3" providerId="LiveId" clId="{1A65848B-9F1B-4AD0-AD98-692A2614DF16}" dt="2023-05-05T06:49:39.537" v="3176"/>
          <ac:cxnSpMkLst>
            <pc:docMk/>
            <pc:sldMk cId="1039551658" sldId="2223"/>
            <ac:cxnSpMk id="88" creationId="{C706844B-CD64-3606-3860-C4B7DBD12AD5}"/>
          </ac:cxnSpMkLst>
        </pc:cxnChg>
        <pc:cxnChg chg="add mod">
          <ac:chgData name="Aurelien Domont" userId="6da7715ce44349b3" providerId="LiveId" clId="{1A65848B-9F1B-4AD0-AD98-692A2614DF16}" dt="2023-05-05T06:49:39.537" v="3176"/>
          <ac:cxnSpMkLst>
            <pc:docMk/>
            <pc:sldMk cId="1039551658" sldId="2223"/>
            <ac:cxnSpMk id="89" creationId="{84E6B535-7702-B4A4-58BA-E18D9E2B2600}"/>
          </ac:cxnSpMkLst>
        </pc:cxnChg>
        <pc:cxnChg chg="add mod">
          <ac:chgData name="Aurelien Domont" userId="6da7715ce44349b3" providerId="LiveId" clId="{1A65848B-9F1B-4AD0-AD98-692A2614DF16}" dt="2023-05-05T06:49:39.537" v="3176"/>
          <ac:cxnSpMkLst>
            <pc:docMk/>
            <pc:sldMk cId="1039551658" sldId="2223"/>
            <ac:cxnSpMk id="90" creationId="{D5A5CB3A-3639-7FE1-46AE-B214A5A71AAC}"/>
          </ac:cxnSpMkLst>
        </pc:cxnChg>
        <pc:cxnChg chg="add mod">
          <ac:chgData name="Aurelien Domont" userId="6da7715ce44349b3" providerId="LiveId" clId="{1A65848B-9F1B-4AD0-AD98-692A2614DF16}" dt="2023-05-05T06:49:39.537" v="3176"/>
          <ac:cxnSpMkLst>
            <pc:docMk/>
            <pc:sldMk cId="1039551658" sldId="2223"/>
            <ac:cxnSpMk id="91" creationId="{F3313614-5711-8208-B0D8-7A54D3C36F8B}"/>
          </ac:cxnSpMkLst>
        </pc:cxnChg>
        <pc:cxnChg chg="add mod">
          <ac:chgData name="Aurelien Domont" userId="6da7715ce44349b3" providerId="LiveId" clId="{1A65848B-9F1B-4AD0-AD98-692A2614DF16}" dt="2023-05-05T06:49:39.537" v="3176"/>
          <ac:cxnSpMkLst>
            <pc:docMk/>
            <pc:sldMk cId="1039551658" sldId="2223"/>
            <ac:cxnSpMk id="92" creationId="{57EA1AA0-E25F-DDC7-A4B8-63B0CEE45400}"/>
          </ac:cxnSpMkLst>
        </pc:cxnChg>
      </pc:sldChg>
      <pc:sldChg chg="modSp add del">
        <pc:chgData name="Aurelien Domont" userId="6da7715ce44349b3" providerId="LiveId" clId="{1A65848B-9F1B-4AD0-AD98-692A2614DF16}" dt="2023-05-05T06:38:35.887" v="2738" actId="47"/>
        <pc:sldMkLst>
          <pc:docMk/>
          <pc:sldMk cId="2968221230" sldId="2223"/>
        </pc:sldMkLst>
        <pc:spChg chg="mod">
          <ac:chgData name="Aurelien Domont" userId="6da7715ce44349b3" providerId="LiveId" clId="{1A65848B-9F1B-4AD0-AD98-692A2614DF16}" dt="2023-05-05T06:37:03.994" v="2731"/>
          <ac:spMkLst>
            <pc:docMk/>
            <pc:sldMk cId="2968221230" sldId="2223"/>
            <ac:spMk id="3" creationId="{CE2529A3-BA97-486F-9E02-8DFAAA7D8D38}"/>
          </ac:spMkLst>
        </pc:spChg>
        <pc:spChg chg="mod">
          <ac:chgData name="Aurelien Domont" userId="6da7715ce44349b3" providerId="LiveId" clId="{1A65848B-9F1B-4AD0-AD98-692A2614DF16}" dt="2023-05-05T06:37:03.994" v="2731"/>
          <ac:spMkLst>
            <pc:docMk/>
            <pc:sldMk cId="2968221230" sldId="2223"/>
            <ac:spMk id="16" creationId="{6C2BB713-9637-4B9B-938F-E9768876782A}"/>
          </ac:spMkLst>
        </pc:spChg>
      </pc:sldChg>
      <pc:sldMasterChg chg="addSp modSldLayout">
        <pc:chgData name="Aurelien Domont" userId="6da7715ce44349b3" providerId="LiveId" clId="{1A65848B-9F1B-4AD0-AD98-692A2614DF16}" dt="2023-05-05T06:37:03.994" v="2731"/>
        <pc:sldMasterMkLst>
          <pc:docMk/>
          <pc:sldMasterMk cId="3480026145" sldId="2147483670"/>
        </pc:sldMasterMkLst>
        <pc:spChg chg="add">
          <ac:chgData name="Aurelien Domont" userId="6da7715ce44349b3" providerId="LiveId" clId="{1A65848B-9F1B-4AD0-AD98-692A2614DF16}" dt="2023-05-05T06:37:03.994" v="2731"/>
          <ac:spMkLst>
            <pc:docMk/>
            <pc:sldMasterMk cId="3480026145" sldId="2147483670"/>
            <ac:spMk id="10" creationId="{388F295C-9C57-0356-119D-1F2D6E610CA1}"/>
          </ac:spMkLst>
        </pc:spChg>
        <pc:spChg chg="add">
          <ac:chgData name="Aurelien Domont" userId="6da7715ce44349b3" providerId="LiveId" clId="{1A65848B-9F1B-4AD0-AD98-692A2614DF16}" dt="2023-05-05T06:37:03.994" v="2731"/>
          <ac:spMkLst>
            <pc:docMk/>
            <pc:sldMasterMk cId="3480026145" sldId="2147483670"/>
            <ac:spMk id="11" creationId="{A19245F7-4C1E-B61C-D250-B442AF1B938E}"/>
          </ac:spMkLst>
        </pc:spChg>
        <pc:graphicFrameChg chg="add">
          <ac:chgData name="Aurelien Domont" userId="6da7715ce44349b3" providerId="LiveId" clId="{1A65848B-9F1B-4AD0-AD98-692A2614DF16}" dt="2023-05-05T06:37:03.994" v="2731"/>
          <ac:graphicFrameMkLst>
            <pc:docMk/>
            <pc:sldMasterMk cId="3480026145" sldId="2147483670"/>
            <ac:graphicFrameMk id="4" creationId="{ECDF45FE-35B3-2ACA-750A-280401E6052D}"/>
          </ac:graphicFrameMkLst>
        </pc:graphicFrameChg>
        <pc:cxnChg chg="add">
          <ac:chgData name="Aurelien Domont" userId="6da7715ce44349b3" providerId="LiveId" clId="{1A65848B-9F1B-4AD0-AD98-692A2614DF16}" dt="2023-05-05T06:37:03.994" v="2731"/>
          <ac:cxnSpMkLst>
            <pc:docMk/>
            <pc:sldMasterMk cId="3480026145" sldId="2147483670"/>
            <ac:cxnSpMk id="12" creationId="{F539B315-B1B0-698E-0C25-26A9FA8B84B9}"/>
          </ac:cxnSpMkLst>
        </pc:cxnChg>
        <pc:sldLayoutChg chg="addSp">
          <pc:chgData name="Aurelien Domont" userId="6da7715ce44349b3" providerId="LiveId" clId="{1A65848B-9F1B-4AD0-AD98-692A2614DF16}" dt="2023-05-05T06:37:03.994" v="2731"/>
          <pc:sldLayoutMkLst>
            <pc:docMk/>
            <pc:sldMasterMk cId="3480026145" sldId="2147483670"/>
            <pc:sldLayoutMk cId="2471223300" sldId="2147483671"/>
          </pc:sldLayoutMkLst>
          <pc:spChg chg="add">
            <ac:chgData name="Aurelien Domont" userId="6da7715ce44349b3" providerId="LiveId" clId="{1A65848B-9F1B-4AD0-AD98-692A2614DF16}" dt="2023-05-05T06:37:03.994" v="2731"/>
            <ac:spMkLst>
              <pc:docMk/>
              <pc:sldMasterMk cId="3480026145" sldId="2147483670"/>
              <pc:sldLayoutMk cId="2471223300" sldId="2147483671"/>
              <ac:spMk id="9" creationId="{5B19FF83-CA3D-5098-04B9-6A2F53272295}"/>
            </ac:spMkLst>
          </pc:spChg>
          <pc:spChg chg="add">
            <ac:chgData name="Aurelien Domont" userId="6da7715ce44349b3" providerId="LiveId" clId="{1A65848B-9F1B-4AD0-AD98-692A2614DF16}" dt="2023-05-05T06:37:03.994" v="2731"/>
            <ac:spMkLst>
              <pc:docMk/>
              <pc:sldMasterMk cId="3480026145" sldId="2147483670"/>
              <pc:sldLayoutMk cId="2471223300" sldId="2147483671"/>
              <ac:spMk id="10" creationId="{CBBE1F21-E6E5-C81C-7588-C9AD16037932}"/>
            </ac:spMkLst>
          </pc:spChg>
          <pc:graphicFrameChg chg="add">
            <ac:chgData name="Aurelien Domont" userId="6da7715ce44349b3" providerId="LiveId" clId="{1A65848B-9F1B-4AD0-AD98-692A2614DF16}" dt="2023-05-05T06:37:03.994" v="2731"/>
            <ac:graphicFrameMkLst>
              <pc:docMk/>
              <pc:sldMasterMk cId="3480026145" sldId="2147483670"/>
              <pc:sldLayoutMk cId="2471223300" sldId="2147483671"/>
              <ac:graphicFrameMk id="8" creationId="{9A523AEE-DF7D-062F-597A-BFF164BD7342}"/>
            </ac:graphicFrameMkLst>
          </pc:graphicFrameChg>
        </pc:sldLayoutChg>
        <pc:sldLayoutChg chg="addSp">
          <pc:chgData name="Aurelien Domont" userId="6da7715ce44349b3" providerId="LiveId" clId="{1A65848B-9F1B-4AD0-AD98-692A2614DF16}" dt="2023-05-05T06:37:03.994" v="2731"/>
          <pc:sldLayoutMkLst>
            <pc:docMk/>
            <pc:sldMasterMk cId="3480026145" sldId="2147483670"/>
            <pc:sldLayoutMk cId="1695806728" sldId="2147483672"/>
          </pc:sldLayoutMkLst>
          <pc:spChg chg="add">
            <ac:chgData name="Aurelien Domont" userId="6da7715ce44349b3" providerId="LiveId" clId="{1A65848B-9F1B-4AD0-AD98-692A2614DF16}" dt="2023-05-05T06:37:03.994" v="2731"/>
            <ac:spMkLst>
              <pc:docMk/>
              <pc:sldMasterMk cId="3480026145" sldId="2147483670"/>
              <pc:sldLayoutMk cId="1695806728" sldId="2147483672"/>
              <ac:spMk id="5" creationId="{069BB852-C1B0-25DB-CC13-E743F6521F96}"/>
            </ac:spMkLst>
          </pc:spChg>
          <pc:spChg chg="add">
            <ac:chgData name="Aurelien Domont" userId="6da7715ce44349b3" providerId="LiveId" clId="{1A65848B-9F1B-4AD0-AD98-692A2614DF16}" dt="2023-05-05T06:37:03.994" v="2731"/>
            <ac:spMkLst>
              <pc:docMk/>
              <pc:sldMasterMk cId="3480026145" sldId="2147483670"/>
              <pc:sldLayoutMk cId="1695806728" sldId="2147483672"/>
              <ac:spMk id="6" creationId="{D537D888-C9BB-CB2C-2952-84297D8940A8}"/>
            </ac:spMkLst>
          </pc:spChg>
          <pc:graphicFrameChg chg="add">
            <ac:chgData name="Aurelien Domont" userId="6da7715ce44349b3" providerId="LiveId" clId="{1A65848B-9F1B-4AD0-AD98-692A2614DF16}" dt="2023-05-05T06:37:03.994" v="2731"/>
            <ac:graphicFrameMkLst>
              <pc:docMk/>
              <pc:sldMasterMk cId="3480026145" sldId="2147483670"/>
              <pc:sldLayoutMk cId="1695806728" sldId="2147483672"/>
              <ac:graphicFrameMk id="4" creationId="{8F987152-7807-F39F-6B26-5C428B896765}"/>
            </ac:graphicFrameMkLst>
          </pc:graphicFrameChg>
          <pc:cxnChg chg="add">
            <ac:chgData name="Aurelien Domont" userId="6da7715ce44349b3" providerId="LiveId" clId="{1A65848B-9F1B-4AD0-AD98-692A2614DF16}" dt="2023-05-05T06:37:03.994" v="2731"/>
            <ac:cxnSpMkLst>
              <pc:docMk/>
              <pc:sldMasterMk cId="3480026145" sldId="2147483670"/>
              <pc:sldLayoutMk cId="1695806728" sldId="2147483672"/>
              <ac:cxnSpMk id="10" creationId="{F121F1F3-0949-AEEF-3A63-7884BC3CC329}"/>
            </ac:cxnSpMkLst>
          </pc:cxnChg>
        </pc:sldLayoutChg>
        <pc:sldLayoutChg chg="addSp">
          <pc:chgData name="Aurelien Domont" userId="6da7715ce44349b3" providerId="LiveId" clId="{1A65848B-9F1B-4AD0-AD98-692A2614DF16}" dt="2023-05-05T06:37:03.994" v="2731"/>
          <pc:sldLayoutMkLst>
            <pc:docMk/>
            <pc:sldMasterMk cId="3480026145" sldId="2147483670"/>
            <pc:sldLayoutMk cId="164187539" sldId="2147483673"/>
          </pc:sldLayoutMkLst>
          <pc:spChg chg="add">
            <ac:chgData name="Aurelien Domont" userId="6da7715ce44349b3" providerId="LiveId" clId="{1A65848B-9F1B-4AD0-AD98-692A2614DF16}" dt="2023-05-05T06:37:03.994" v="2731"/>
            <ac:spMkLst>
              <pc:docMk/>
              <pc:sldMasterMk cId="3480026145" sldId="2147483670"/>
              <pc:sldLayoutMk cId="164187539" sldId="2147483673"/>
              <ac:spMk id="6" creationId="{8B8370F7-B206-CCD4-9976-904AFE4198E6}"/>
            </ac:spMkLst>
          </pc:spChg>
          <pc:spChg chg="add">
            <ac:chgData name="Aurelien Domont" userId="6da7715ce44349b3" providerId="LiveId" clId="{1A65848B-9F1B-4AD0-AD98-692A2614DF16}" dt="2023-05-05T06:37:03.994" v="2731"/>
            <ac:spMkLst>
              <pc:docMk/>
              <pc:sldMasterMk cId="3480026145" sldId="2147483670"/>
              <pc:sldLayoutMk cId="164187539" sldId="2147483673"/>
              <ac:spMk id="11" creationId="{E46A756B-F76C-E2A7-2648-F0FCF37B9C3A}"/>
            </ac:spMkLst>
          </pc:spChg>
          <pc:graphicFrameChg chg="add">
            <ac:chgData name="Aurelien Domont" userId="6da7715ce44349b3" providerId="LiveId" clId="{1A65848B-9F1B-4AD0-AD98-692A2614DF16}" dt="2023-05-05T06:37:03.994" v="2731"/>
            <ac:graphicFrameMkLst>
              <pc:docMk/>
              <pc:sldMasterMk cId="3480026145" sldId="2147483670"/>
              <pc:sldLayoutMk cId="164187539" sldId="2147483673"/>
              <ac:graphicFrameMk id="2" creationId="{55266D55-3B8A-9146-2F97-D45DC98FC271}"/>
            </ac:graphicFrameMkLst>
          </pc:graphicFrameChg>
          <pc:cxnChg chg="add">
            <ac:chgData name="Aurelien Domont" userId="6da7715ce44349b3" providerId="LiveId" clId="{1A65848B-9F1B-4AD0-AD98-692A2614DF16}" dt="2023-05-05T06:37:03.994" v="2731"/>
            <ac:cxnSpMkLst>
              <pc:docMk/>
              <pc:sldMasterMk cId="3480026145" sldId="2147483670"/>
              <pc:sldLayoutMk cId="164187539" sldId="2147483673"/>
              <ac:cxnSpMk id="12" creationId="{B3AFA2DB-2407-3067-A3BE-4E7A22D28463}"/>
            </ac:cxnSpMkLst>
          </pc:cxnChg>
        </pc:sldLayoutChg>
        <pc:sldLayoutChg chg="addSp">
          <pc:chgData name="Aurelien Domont" userId="6da7715ce44349b3" providerId="LiveId" clId="{1A65848B-9F1B-4AD0-AD98-692A2614DF16}" dt="2023-05-05T06:37:03.994" v="2731"/>
          <pc:sldLayoutMkLst>
            <pc:docMk/>
            <pc:sldMasterMk cId="3480026145" sldId="2147483670"/>
            <pc:sldLayoutMk cId="58023132" sldId="2147483675"/>
          </pc:sldLayoutMkLst>
          <pc:spChg chg="add">
            <ac:chgData name="Aurelien Domont" userId="6da7715ce44349b3" providerId="LiveId" clId="{1A65848B-9F1B-4AD0-AD98-692A2614DF16}" dt="2023-05-05T06:37:03.994" v="2731"/>
            <ac:spMkLst>
              <pc:docMk/>
              <pc:sldMasterMk cId="3480026145" sldId="2147483670"/>
              <pc:sldLayoutMk cId="58023132" sldId="2147483675"/>
              <ac:spMk id="6" creationId="{2CFDD1D2-D607-693D-DF8A-2EC3F6D41E35}"/>
            </ac:spMkLst>
          </pc:spChg>
          <pc:spChg chg="add">
            <ac:chgData name="Aurelien Domont" userId="6da7715ce44349b3" providerId="LiveId" clId="{1A65848B-9F1B-4AD0-AD98-692A2614DF16}" dt="2023-05-05T06:37:03.994" v="2731"/>
            <ac:spMkLst>
              <pc:docMk/>
              <pc:sldMasterMk cId="3480026145" sldId="2147483670"/>
              <pc:sldLayoutMk cId="58023132" sldId="2147483675"/>
              <ac:spMk id="10" creationId="{9762ABEF-ED18-E610-B1BC-53DA62A8D438}"/>
            </ac:spMkLst>
          </pc:spChg>
          <pc:spChg chg="add">
            <ac:chgData name="Aurelien Domont" userId="6da7715ce44349b3" providerId="LiveId" clId="{1A65848B-9F1B-4AD0-AD98-692A2614DF16}" dt="2023-05-05T06:37:03.994" v="2731"/>
            <ac:spMkLst>
              <pc:docMk/>
              <pc:sldMasterMk cId="3480026145" sldId="2147483670"/>
              <pc:sldLayoutMk cId="58023132" sldId="2147483675"/>
              <ac:spMk id="17" creationId="{90FDF15D-4206-8D33-68FB-CBA69C852E79}"/>
            </ac:spMkLst>
          </pc:spChg>
          <pc:graphicFrameChg chg="add">
            <ac:chgData name="Aurelien Domont" userId="6da7715ce44349b3" providerId="LiveId" clId="{1A65848B-9F1B-4AD0-AD98-692A2614DF16}" dt="2023-05-05T06:37:03.994" v="2731"/>
            <ac:graphicFrameMkLst>
              <pc:docMk/>
              <pc:sldMasterMk cId="3480026145" sldId="2147483670"/>
              <pc:sldLayoutMk cId="58023132" sldId="2147483675"/>
              <ac:graphicFrameMk id="5" creationId="{94AC7B56-5D88-9259-E8A6-44FBF512DAEB}"/>
            </ac:graphicFrameMkLst>
          </pc:graphicFrameChg>
          <pc:cxnChg chg="add">
            <ac:chgData name="Aurelien Domont" userId="6da7715ce44349b3" providerId="LiveId" clId="{1A65848B-9F1B-4AD0-AD98-692A2614DF16}" dt="2023-05-05T06:37:03.994" v="2731"/>
            <ac:cxnSpMkLst>
              <pc:docMk/>
              <pc:sldMasterMk cId="3480026145" sldId="2147483670"/>
              <pc:sldLayoutMk cId="58023132" sldId="2147483675"/>
              <ac:cxnSpMk id="16" creationId="{3EB81AA0-8E1B-FEB0-BE59-F1314857322C}"/>
            </ac:cxnSpMkLst>
          </pc:cxnChg>
        </pc:sldLayoutChg>
      </pc:sldMasterChg>
    </pc:docChg>
  </pc:docChgLst>
  <pc:docChgLst>
    <pc:chgData name="Aurelien Domont" userId="6da7715ce44349b3" providerId="LiveId" clId="{A199DD0E-7282-4E5A-80D5-F54B4D95B282}"/>
    <pc:docChg chg="undo custSel addSld delSld modSld sldOrd">
      <pc:chgData name="Aurelien Domont" userId="6da7715ce44349b3" providerId="LiveId" clId="{A199DD0E-7282-4E5A-80D5-F54B4D95B282}" dt="2023-05-11T05:12:27.257" v="3589" actId="20577"/>
      <pc:docMkLst>
        <pc:docMk/>
      </pc:docMkLst>
      <pc:sldChg chg="modSp mod">
        <pc:chgData name="Aurelien Domont" userId="6da7715ce44349b3" providerId="LiveId" clId="{A199DD0E-7282-4E5A-80D5-F54B4D95B282}" dt="2023-05-09T06:36:58.905" v="1" actId="20577"/>
        <pc:sldMkLst>
          <pc:docMk/>
          <pc:sldMk cId="3131901387" sldId="256"/>
        </pc:sldMkLst>
        <pc:spChg chg="mod">
          <ac:chgData name="Aurelien Domont" userId="6da7715ce44349b3" providerId="LiveId" clId="{A199DD0E-7282-4E5A-80D5-F54B4D95B282}" dt="2023-05-09T06:36:58.905" v="1" actId="20577"/>
          <ac:spMkLst>
            <pc:docMk/>
            <pc:sldMk cId="3131901387" sldId="256"/>
            <ac:spMk id="2" creationId="{5261080C-C60C-4746-B6B1-A9A4FFA86785}"/>
          </ac:spMkLst>
        </pc:spChg>
      </pc:sldChg>
      <pc:sldChg chg="addSp delSp modSp mod ord">
        <pc:chgData name="Aurelien Domont" userId="6da7715ce44349b3" providerId="LiveId" clId="{A199DD0E-7282-4E5A-80D5-F54B4D95B282}" dt="2023-05-11T04:23:22.082" v="240" actId="1076"/>
        <pc:sldMkLst>
          <pc:docMk/>
          <pc:sldMk cId="2841604578" sldId="1762"/>
        </pc:sldMkLst>
        <pc:spChg chg="mod">
          <ac:chgData name="Aurelien Domont" userId="6da7715ce44349b3" providerId="LiveId" clId="{A199DD0E-7282-4E5A-80D5-F54B4D95B282}" dt="2023-05-11T04:22:48.332" v="233"/>
          <ac:spMkLst>
            <pc:docMk/>
            <pc:sldMk cId="2841604578" sldId="1762"/>
            <ac:spMk id="16" creationId="{6C2BB713-9637-4B9B-938F-E9768876782A}"/>
          </ac:spMkLst>
        </pc:spChg>
        <pc:picChg chg="add del">
          <ac:chgData name="Aurelien Domont" userId="6da7715ce44349b3" providerId="LiveId" clId="{A199DD0E-7282-4E5A-80D5-F54B4D95B282}" dt="2023-05-11T04:23:12.612" v="236" actId="22"/>
          <ac:picMkLst>
            <pc:docMk/>
            <pc:sldMk cId="2841604578" sldId="1762"/>
            <ac:picMk id="4" creationId="{378D0535-6E4D-4E09-83AD-967C04AEEB9B}"/>
          </ac:picMkLst>
        </pc:picChg>
        <pc:picChg chg="add mod">
          <ac:chgData name="Aurelien Domont" userId="6da7715ce44349b3" providerId="LiveId" clId="{A199DD0E-7282-4E5A-80D5-F54B4D95B282}" dt="2023-05-11T04:23:22.082" v="240" actId="1076"/>
          <ac:picMkLst>
            <pc:docMk/>
            <pc:sldMk cId="2841604578" sldId="1762"/>
            <ac:picMk id="6" creationId="{136E19FC-94E8-BC08-D416-79C328BB8DA1}"/>
          </ac:picMkLst>
        </pc:picChg>
        <pc:picChg chg="del">
          <ac:chgData name="Aurelien Domont" userId="6da7715ce44349b3" providerId="LiveId" clId="{A199DD0E-7282-4E5A-80D5-F54B4D95B282}" dt="2023-05-11T04:22:52.040" v="234" actId="478"/>
          <ac:picMkLst>
            <pc:docMk/>
            <pc:sldMk cId="2841604578" sldId="1762"/>
            <ac:picMk id="7" creationId="{2219ED5F-9FC2-E64A-A8BD-2C01139A8878}"/>
          </ac:picMkLst>
        </pc:picChg>
      </pc:sldChg>
      <pc:sldChg chg="del">
        <pc:chgData name="Aurelien Domont" userId="6da7715ce44349b3" providerId="LiveId" clId="{A199DD0E-7282-4E5A-80D5-F54B4D95B282}" dt="2023-05-11T04:23:27.473" v="241" actId="47"/>
        <pc:sldMkLst>
          <pc:docMk/>
          <pc:sldMk cId="1762358644" sldId="2135"/>
        </pc:sldMkLst>
      </pc:sldChg>
      <pc:sldChg chg="delSp modSp mod ord">
        <pc:chgData name="Aurelien Domont" userId="6da7715ce44349b3" providerId="LiveId" clId="{A199DD0E-7282-4E5A-80D5-F54B4D95B282}" dt="2023-05-11T04:24:27.397" v="275" actId="478"/>
        <pc:sldMkLst>
          <pc:docMk/>
          <pc:sldMk cId="629904517" sldId="2224"/>
        </pc:sldMkLst>
        <pc:spChg chg="del">
          <ac:chgData name="Aurelien Domont" userId="6da7715ce44349b3" providerId="LiveId" clId="{A199DD0E-7282-4E5A-80D5-F54B4D95B282}" dt="2023-05-11T04:24:27.397" v="275" actId="478"/>
          <ac:spMkLst>
            <pc:docMk/>
            <pc:sldMk cId="629904517" sldId="2224"/>
            <ac:spMk id="4" creationId="{638A5002-A231-C01B-9000-C5B6C6AEF16E}"/>
          </ac:spMkLst>
        </pc:spChg>
        <pc:spChg chg="mod">
          <ac:chgData name="Aurelien Domont" userId="6da7715ce44349b3" providerId="LiveId" clId="{A199DD0E-7282-4E5A-80D5-F54B4D95B282}" dt="2023-05-11T04:24:10.810" v="274" actId="313"/>
          <ac:spMkLst>
            <pc:docMk/>
            <pc:sldMk cId="629904517" sldId="2224"/>
            <ac:spMk id="16" creationId="{6C2BB713-9637-4B9B-938F-E9768876782A}"/>
          </ac:spMkLst>
        </pc:spChg>
      </pc:sldChg>
      <pc:sldChg chg="addSp delSp modSp mod ord">
        <pc:chgData name="Aurelien Domont" userId="6da7715ce44349b3" providerId="LiveId" clId="{A199DD0E-7282-4E5A-80D5-F54B4D95B282}" dt="2023-05-11T04:38:15.597" v="1201" actId="20577"/>
        <pc:sldMkLst>
          <pc:docMk/>
          <pc:sldMk cId="3398019307" sldId="2225"/>
        </pc:sldMkLst>
        <pc:spChg chg="add mod">
          <ac:chgData name="Aurelien Domont" userId="6da7715ce44349b3" providerId="LiveId" clId="{A199DD0E-7282-4E5A-80D5-F54B4D95B282}" dt="2023-05-11T04:26:43.680" v="353" actId="14100"/>
          <ac:spMkLst>
            <pc:docMk/>
            <pc:sldMk cId="3398019307" sldId="2225"/>
            <ac:spMk id="5" creationId="{A1057420-E091-6146-0125-9D862048E7B3}"/>
          </ac:spMkLst>
        </pc:spChg>
        <pc:spChg chg="add mod">
          <ac:chgData name="Aurelien Domont" userId="6da7715ce44349b3" providerId="LiveId" clId="{A199DD0E-7282-4E5A-80D5-F54B4D95B282}" dt="2023-05-11T04:26:45.733" v="354" actId="571"/>
          <ac:spMkLst>
            <pc:docMk/>
            <pc:sldMk cId="3398019307" sldId="2225"/>
            <ac:spMk id="6" creationId="{012A80F7-B879-D09D-1AEB-2E23ABB7ADF8}"/>
          </ac:spMkLst>
        </pc:spChg>
        <pc:spChg chg="add mod">
          <ac:chgData name="Aurelien Domont" userId="6da7715ce44349b3" providerId="LiveId" clId="{A199DD0E-7282-4E5A-80D5-F54B4D95B282}" dt="2023-05-11T04:26:47.961" v="355" actId="571"/>
          <ac:spMkLst>
            <pc:docMk/>
            <pc:sldMk cId="3398019307" sldId="2225"/>
            <ac:spMk id="7" creationId="{FDE6D76E-4225-0118-F587-F79D0E60B830}"/>
          </ac:spMkLst>
        </pc:spChg>
        <pc:spChg chg="del">
          <ac:chgData name="Aurelien Domont" userId="6da7715ce44349b3" providerId="LiveId" clId="{A199DD0E-7282-4E5A-80D5-F54B4D95B282}" dt="2023-05-11T04:24:50.708" v="276" actId="478"/>
          <ac:spMkLst>
            <pc:docMk/>
            <pc:sldMk cId="3398019307" sldId="2225"/>
            <ac:spMk id="9" creationId="{32157368-BDAE-0E1E-BBC3-6A933FB1DD8C}"/>
          </ac:spMkLst>
        </pc:spChg>
        <pc:spChg chg="add mod">
          <ac:chgData name="Aurelien Domont" userId="6da7715ce44349b3" providerId="LiveId" clId="{A199DD0E-7282-4E5A-80D5-F54B4D95B282}" dt="2023-05-11T04:38:15.597" v="1201" actId="20577"/>
          <ac:spMkLst>
            <pc:docMk/>
            <pc:sldMk cId="3398019307" sldId="2225"/>
            <ac:spMk id="10" creationId="{3C9086E8-25ED-8F6F-50BC-891D96FB00C1}"/>
          </ac:spMkLst>
        </pc:spChg>
        <pc:spChg chg="mod">
          <ac:chgData name="Aurelien Domont" userId="6da7715ce44349b3" providerId="LiveId" clId="{A199DD0E-7282-4E5A-80D5-F54B4D95B282}" dt="2023-05-11T04:26:01.251" v="346" actId="313"/>
          <ac:spMkLst>
            <pc:docMk/>
            <pc:sldMk cId="3398019307" sldId="2225"/>
            <ac:spMk id="16" creationId="{6C2BB713-9637-4B9B-938F-E9768876782A}"/>
          </ac:spMkLst>
        </pc:spChg>
        <pc:picChg chg="add mod">
          <ac:chgData name="Aurelien Domont" userId="6da7715ce44349b3" providerId="LiveId" clId="{A199DD0E-7282-4E5A-80D5-F54B4D95B282}" dt="2023-05-11T04:26:31.477" v="350" actId="108"/>
          <ac:picMkLst>
            <pc:docMk/>
            <pc:sldMk cId="3398019307" sldId="2225"/>
            <ac:picMk id="4" creationId="{E22151DD-14F6-97B9-39C9-322FA51C4E91}"/>
          </ac:picMkLst>
        </pc:picChg>
        <pc:picChg chg="del">
          <ac:chgData name="Aurelien Domont" userId="6da7715ce44349b3" providerId="LiveId" clId="{A199DD0E-7282-4E5A-80D5-F54B4D95B282}" dt="2023-05-11T04:24:50.708" v="276" actId="478"/>
          <ac:picMkLst>
            <pc:docMk/>
            <pc:sldMk cId="3398019307" sldId="2225"/>
            <ac:picMk id="8" creationId="{9D0DE256-B4AB-A1B7-103D-DE8008B5F8FB}"/>
          </ac:picMkLst>
        </pc:picChg>
      </pc:sldChg>
      <pc:sldChg chg="addSp delSp modSp mod ord">
        <pc:chgData name="Aurelien Domont" userId="6da7715ce44349b3" providerId="LiveId" clId="{A199DD0E-7282-4E5A-80D5-F54B4D95B282}" dt="2023-05-11T04:54:03.923" v="2261" actId="113"/>
        <pc:sldMkLst>
          <pc:docMk/>
          <pc:sldMk cId="3602293744" sldId="2226"/>
        </pc:sldMkLst>
        <pc:spChg chg="del">
          <ac:chgData name="Aurelien Domont" userId="6da7715ce44349b3" providerId="LiveId" clId="{A199DD0E-7282-4E5A-80D5-F54B4D95B282}" dt="2023-05-11T04:40:39.684" v="1426" actId="478"/>
          <ac:spMkLst>
            <pc:docMk/>
            <pc:sldMk cId="3602293744" sldId="2226"/>
            <ac:spMk id="6" creationId="{18BBCB72-951F-44C6-F496-A3C7690858B6}"/>
          </ac:spMkLst>
        </pc:spChg>
        <pc:spChg chg="del">
          <ac:chgData name="Aurelien Domont" userId="6da7715ce44349b3" providerId="LiveId" clId="{A199DD0E-7282-4E5A-80D5-F54B4D95B282}" dt="2023-05-11T04:40:39.684" v="1426" actId="478"/>
          <ac:spMkLst>
            <pc:docMk/>
            <pc:sldMk cId="3602293744" sldId="2226"/>
            <ac:spMk id="7" creationId="{BF87C73D-AE5B-0525-A208-67E8ACF95D9A}"/>
          </ac:spMkLst>
        </pc:spChg>
        <pc:spChg chg="add mod">
          <ac:chgData name="Aurelien Domont" userId="6da7715ce44349b3" providerId="LiveId" clId="{A199DD0E-7282-4E5A-80D5-F54B4D95B282}" dt="2023-05-11T04:47:20.735" v="1935" actId="113"/>
          <ac:spMkLst>
            <pc:docMk/>
            <pc:sldMk cId="3602293744" sldId="2226"/>
            <ac:spMk id="8" creationId="{1C6749CA-6695-29CB-F112-D56D3EFDE88C}"/>
          </ac:spMkLst>
        </pc:spChg>
        <pc:spChg chg="del">
          <ac:chgData name="Aurelien Domont" userId="6da7715ce44349b3" providerId="LiveId" clId="{A199DD0E-7282-4E5A-80D5-F54B4D95B282}" dt="2023-05-11T04:40:39.684" v="1426" actId="478"/>
          <ac:spMkLst>
            <pc:docMk/>
            <pc:sldMk cId="3602293744" sldId="2226"/>
            <ac:spMk id="9" creationId="{D69E1472-A475-EFAD-FE37-720238EA6568}"/>
          </ac:spMkLst>
        </pc:spChg>
        <pc:spChg chg="add mod">
          <ac:chgData name="Aurelien Domont" userId="6da7715ce44349b3" providerId="LiveId" clId="{A199DD0E-7282-4E5A-80D5-F54B4D95B282}" dt="2023-05-11T04:54:03.923" v="2261" actId="113"/>
          <ac:spMkLst>
            <pc:docMk/>
            <pc:sldMk cId="3602293744" sldId="2226"/>
            <ac:spMk id="10" creationId="{F89FA12A-2321-F5F4-7760-AAB9F650CD4E}"/>
          </ac:spMkLst>
        </pc:spChg>
        <pc:spChg chg="add mod">
          <ac:chgData name="Aurelien Domont" userId="6da7715ce44349b3" providerId="LiveId" clId="{A199DD0E-7282-4E5A-80D5-F54B4D95B282}" dt="2023-05-11T04:49:33.648" v="2060" actId="14100"/>
          <ac:spMkLst>
            <pc:docMk/>
            <pc:sldMk cId="3602293744" sldId="2226"/>
            <ac:spMk id="11" creationId="{DEC38919-A891-5A63-AF20-2B780F51FCCD}"/>
          </ac:spMkLst>
        </pc:spChg>
        <pc:spChg chg="add mod">
          <ac:chgData name="Aurelien Domont" userId="6da7715ce44349b3" providerId="LiveId" clId="{A199DD0E-7282-4E5A-80D5-F54B4D95B282}" dt="2023-05-11T04:50:01.513" v="2073" actId="1076"/>
          <ac:spMkLst>
            <pc:docMk/>
            <pc:sldMk cId="3602293744" sldId="2226"/>
            <ac:spMk id="12" creationId="{26531AF5-8631-C140-CA21-258067799F13}"/>
          </ac:spMkLst>
        </pc:spChg>
        <pc:spChg chg="add del mod">
          <ac:chgData name="Aurelien Domont" userId="6da7715ce44349b3" providerId="LiveId" clId="{A199DD0E-7282-4E5A-80D5-F54B4D95B282}" dt="2023-05-11T04:50:41.909" v="2082" actId="478"/>
          <ac:spMkLst>
            <pc:docMk/>
            <pc:sldMk cId="3602293744" sldId="2226"/>
            <ac:spMk id="14" creationId="{7FF2ADEE-6764-B28C-B289-AE007358A477}"/>
          </ac:spMkLst>
        </pc:spChg>
        <pc:spChg chg="add mod">
          <ac:chgData name="Aurelien Domont" userId="6da7715ce44349b3" providerId="LiveId" clId="{A199DD0E-7282-4E5A-80D5-F54B4D95B282}" dt="2023-05-11T04:50:40.434" v="2081" actId="1076"/>
          <ac:spMkLst>
            <pc:docMk/>
            <pc:sldMk cId="3602293744" sldId="2226"/>
            <ac:spMk id="15" creationId="{D3760DBE-EBFF-9B41-50BC-7042EDDB2153}"/>
          </ac:spMkLst>
        </pc:spChg>
        <pc:spChg chg="mod">
          <ac:chgData name="Aurelien Domont" userId="6da7715ce44349b3" providerId="LiveId" clId="{A199DD0E-7282-4E5A-80D5-F54B4D95B282}" dt="2023-05-11T04:40:24.383" v="1425" actId="20577"/>
          <ac:spMkLst>
            <pc:docMk/>
            <pc:sldMk cId="3602293744" sldId="2226"/>
            <ac:spMk id="16" creationId="{6C2BB713-9637-4B9B-938F-E9768876782A}"/>
          </ac:spMkLst>
        </pc:spChg>
        <pc:picChg chg="del">
          <ac:chgData name="Aurelien Domont" userId="6da7715ce44349b3" providerId="LiveId" clId="{A199DD0E-7282-4E5A-80D5-F54B4D95B282}" dt="2023-05-11T04:40:39.684" v="1426" actId="478"/>
          <ac:picMkLst>
            <pc:docMk/>
            <pc:sldMk cId="3602293744" sldId="2226"/>
            <ac:picMk id="4" creationId="{AA8A2D8D-AE91-3D4D-BFF1-10061341F10F}"/>
          </ac:picMkLst>
        </pc:picChg>
        <pc:picChg chg="add mod">
          <ac:chgData name="Aurelien Domont" userId="6da7715ce44349b3" providerId="LiveId" clId="{A199DD0E-7282-4E5A-80D5-F54B4D95B282}" dt="2023-05-11T04:49:38.303" v="2063" actId="1076"/>
          <ac:picMkLst>
            <pc:docMk/>
            <pc:sldMk cId="3602293744" sldId="2226"/>
            <ac:picMk id="5" creationId="{302A3FBD-92DA-C464-E39D-EBF046A07965}"/>
          </ac:picMkLst>
        </pc:picChg>
      </pc:sldChg>
      <pc:sldChg chg="del">
        <pc:chgData name="Aurelien Domont" userId="6da7715ce44349b3" providerId="LiveId" clId="{A199DD0E-7282-4E5A-80D5-F54B4D95B282}" dt="2023-05-11T04:40:43.041" v="1427" actId="47"/>
        <pc:sldMkLst>
          <pc:docMk/>
          <pc:sldMk cId="4028717167" sldId="2227"/>
        </pc:sldMkLst>
      </pc:sldChg>
      <pc:sldChg chg="del">
        <pc:chgData name="Aurelien Domont" userId="6da7715ce44349b3" providerId="LiveId" clId="{A199DD0E-7282-4E5A-80D5-F54B4D95B282}" dt="2023-05-11T04:40:43.041" v="1427" actId="47"/>
        <pc:sldMkLst>
          <pc:docMk/>
          <pc:sldMk cId="862561723" sldId="2228"/>
        </pc:sldMkLst>
      </pc:sldChg>
      <pc:sldChg chg="del">
        <pc:chgData name="Aurelien Domont" userId="6da7715ce44349b3" providerId="LiveId" clId="{A199DD0E-7282-4E5A-80D5-F54B4D95B282}" dt="2023-05-11T04:40:43.041" v="1427" actId="47"/>
        <pc:sldMkLst>
          <pc:docMk/>
          <pc:sldMk cId="2249349712" sldId="2229"/>
        </pc:sldMkLst>
      </pc:sldChg>
      <pc:sldChg chg="del">
        <pc:chgData name="Aurelien Domont" userId="6da7715ce44349b3" providerId="LiveId" clId="{A199DD0E-7282-4E5A-80D5-F54B4D95B282}" dt="2023-05-11T04:40:43.041" v="1427" actId="47"/>
        <pc:sldMkLst>
          <pc:docMk/>
          <pc:sldMk cId="3194430295" sldId="2230"/>
        </pc:sldMkLst>
      </pc:sldChg>
      <pc:sldChg chg="del">
        <pc:chgData name="Aurelien Domont" userId="6da7715ce44349b3" providerId="LiveId" clId="{A199DD0E-7282-4E5A-80D5-F54B4D95B282}" dt="2023-05-11T04:40:43.041" v="1427" actId="47"/>
        <pc:sldMkLst>
          <pc:docMk/>
          <pc:sldMk cId="4279089434" sldId="2231"/>
        </pc:sldMkLst>
      </pc:sldChg>
      <pc:sldChg chg="addSp modSp new del mod">
        <pc:chgData name="Aurelien Domont" userId="6da7715ce44349b3" providerId="LiveId" clId="{A199DD0E-7282-4E5A-80D5-F54B4D95B282}" dt="2023-05-11T05:12:15.258" v="3588" actId="47"/>
        <pc:sldMkLst>
          <pc:docMk/>
          <pc:sldMk cId="911514339" sldId="2232"/>
        </pc:sldMkLst>
        <pc:spChg chg="add mod">
          <ac:chgData name="Aurelien Domont" userId="6da7715ce44349b3" providerId="LiveId" clId="{A199DD0E-7282-4E5A-80D5-F54B4D95B282}" dt="2023-05-09T06:37:17.848" v="4" actId="207"/>
          <ac:spMkLst>
            <pc:docMk/>
            <pc:sldMk cId="911514339" sldId="2232"/>
            <ac:spMk id="3" creationId="{F1F38D3C-D2E4-FB5E-6508-45913CDB1A41}"/>
          </ac:spMkLst>
        </pc:spChg>
      </pc:sldChg>
      <pc:sldChg chg="delSp modSp add mod">
        <pc:chgData name="Aurelien Domont" userId="6da7715ce44349b3" providerId="LiveId" clId="{A199DD0E-7282-4E5A-80D5-F54B4D95B282}" dt="2023-05-11T04:21:41.662" v="230" actId="20577"/>
        <pc:sldMkLst>
          <pc:docMk/>
          <pc:sldMk cId="1233540837" sldId="2233"/>
        </pc:sldMkLst>
        <pc:spChg chg="mod">
          <ac:chgData name="Aurelien Domont" userId="6da7715ce44349b3" providerId="LiveId" clId="{A199DD0E-7282-4E5A-80D5-F54B4D95B282}" dt="2023-05-11T04:21:41.662" v="230" actId="20577"/>
          <ac:spMkLst>
            <pc:docMk/>
            <pc:sldMk cId="1233540837" sldId="2233"/>
            <ac:spMk id="3" creationId="{354CC573-61B1-49E0-840D-529396975FB2}"/>
          </ac:spMkLst>
        </pc:spChg>
        <pc:spChg chg="del">
          <ac:chgData name="Aurelien Domont" userId="6da7715ce44349b3" providerId="LiveId" clId="{A199DD0E-7282-4E5A-80D5-F54B4D95B282}" dt="2023-05-09T06:40:31.439" v="12" actId="478"/>
          <ac:spMkLst>
            <pc:docMk/>
            <pc:sldMk cId="1233540837" sldId="2233"/>
            <ac:spMk id="4" creationId="{614E6A89-00E5-7B15-129C-7E2EAAADB1E4}"/>
          </ac:spMkLst>
        </pc:spChg>
        <pc:spChg chg="del">
          <ac:chgData name="Aurelien Domont" userId="6da7715ce44349b3" providerId="LiveId" clId="{A199DD0E-7282-4E5A-80D5-F54B4D95B282}" dt="2023-05-09T06:40:31.439" v="12" actId="478"/>
          <ac:spMkLst>
            <pc:docMk/>
            <pc:sldMk cId="1233540837" sldId="2233"/>
            <ac:spMk id="5" creationId="{86F2F7A6-095F-16AE-6DDF-964157B2D575}"/>
          </ac:spMkLst>
        </pc:spChg>
        <pc:spChg chg="del">
          <ac:chgData name="Aurelien Domont" userId="6da7715ce44349b3" providerId="LiveId" clId="{A199DD0E-7282-4E5A-80D5-F54B4D95B282}" dt="2023-05-09T06:40:31.439" v="12" actId="478"/>
          <ac:spMkLst>
            <pc:docMk/>
            <pc:sldMk cId="1233540837" sldId="2233"/>
            <ac:spMk id="6" creationId="{FC3BEF05-2ED9-FFE6-6CB1-3BA90F0E5EE3}"/>
          </ac:spMkLst>
        </pc:spChg>
        <pc:spChg chg="del">
          <ac:chgData name="Aurelien Domont" userId="6da7715ce44349b3" providerId="LiveId" clId="{A199DD0E-7282-4E5A-80D5-F54B4D95B282}" dt="2023-05-09T06:40:31.439" v="12" actId="478"/>
          <ac:spMkLst>
            <pc:docMk/>
            <pc:sldMk cId="1233540837" sldId="2233"/>
            <ac:spMk id="7" creationId="{F9A77C15-F6D1-D1B7-BC9D-ADA12D590547}"/>
          </ac:spMkLst>
        </pc:spChg>
        <pc:spChg chg="del">
          <ac:chgData name="Aurelien Domont" userId="6da7715ce44349b3" providerId="LiveId" clId="{A199DD0E-7282-4E5A-80D5-F54B4D95B282}" dt="2023-05-09T06:40:31.439" v="12" actId="478"/>
          <ac:spMkLst>
            <pc:docMk/>
            <pc:sldMk cId="1233540837" sldId="2233"/>
            <ac:spMk id="8" creationId="{0BEB1C21-2F5F-D52C-5F6E-6479FC2DB7AE}"/>
          </ac:spMkLst>
        </pc:spChg>
        <pc:spChg chg="del">
          <ac:chgData name="Aurelien Domont" userId="6da7715ce44349b3" providerId="LiveId" clId="{A199DD0E-7282-4E5A-80D5-F54B4D95B282}" dt="2023-05-09T06:37:39.374" v="6" actId="478"/>
          <ac:spMkLst>
            <pc:docMk/>
            <pc:sldMk cId="1233540837" sldId="2233"/>
            <ac:spMk id="9" creationId="{23F0D61C-B96F-3CCB-B03B-CE5B19D1F329}"/>
          </ac:spMkLst>
        </pc:spChg>
      </pc:sldChg>
      <pc:sldChg chg="addSp modSp add mod">
        <pc:chgData name="Aurelien Domont" userId="6da7715ce44349b3" providerId="LiveId" clId="{A199DD0E-7282-4E5A-80D5-F54B4D95B282}" dt="2023-05-09T06:47:06.666" v="228" actId="1037"/>
        <pc:sldMkLst>
          <pc:docMk/>
          <pc:sldMk cId="1275160695" sldId="2234"/>
        </pc:sldMkLst>
        <pc:spChg chg="add mod">
          <ac:chgData name="Aurelien Domont" userId="6da7715ce44349b3" providerId="LiveId" clId="{A199DD0E-7282-4E5A-80D5-F54B4D95B282}" dt="2023-05-09T06:44:33.160" v="127" actId="108"/>
          <ac:spMkLst>
            <pc:docMk/>
            <pc:sldMk cId="1275160695" sldId="2234"/>
            <ac:spMk id="3" creationId="{F7287B04-FE18-A228-0FEA-66803541F171}"/>
          </ac:spMkLst>
        </pc:spChg>
        <pc:spChg chg="mod">
          <ac:chgData name="Aurelien Domont" userId="6da7715ce44349b3" providerId="LiveId" clId="{A199DD0E-7282-4E5A-80D5-F54B4D95B282}" dt="2023-05-09T06:46:47.190" v="167" actId="14100"/>
          <ac:spMkLst>
            <pc:docMk/>
            <pc:sldMk cId="1275160695" sldId="2234"/>
            <ac:spMk id="10" creationId="{28652B44-07D8-0AA1-D8FC-5FD593D9951A}"/>
          </ac:spMkLst>
        </pc:spChg>
        <pc:spChg chg="mod">
          <ac:chgData name="Aurelien Domont" userId="6da7715ce44349b3" providerId="LiveId" clId="{A199DD0E-7282-4E5A-80D5-F54B4D95B282}" dt="2023-05-09T06:46:47.190" v="167" actId="14100"/>
          <ac:spMkLst>
            <pc:docMk/>
            <pc:sldMk cId="1275160695" sldId="2234"/>
            <ac:spMk id="11" creationId="{ADFB5905-20D0-D1B5-09DB-E385E1AAE743}"/>
          </ac:spMkLst>
        </pc:spChg>
        <pc:spChg chg="mod">
          <ac:chgData name="Aurelien Domont" userId="6da7715ce44349b3" providerId="LiveId" clId="{A199DD0E-7282-4E5A-80D5-F54B4D95B282}" dt="2023-05-09T06:46:47.190" v="167" actId="14100"/>
          <ac:spMkLst>
            <pc:docMk/>
            <pc:sldMk cId="1275160695" sldId="2234"/>
            <ac:spMk id="12" creationId="{103AA7B5-55B0-67F8-EE81-07FB3F34D963}"/>
          </ac:spMkLst>
        </pc:spChg>
        <pc:spChg chg="mod">
          <ac:chgData name="Aurelien Domont" userId="6da7715ce44349b3" providerId="LiveId" clId="{A199DD0E-7282-4E5A-80D5-F54B4D95B282}" dt="2023-05-09T06:46:47.190" v="167" actId="14100"/>
          <ac:spMkLst>
            <pc:docMk/>
            <pc:sldMk cId="1275160695" sldId="2234"/>
            <ac:spMk id="14" creationId="{548052A8-F473-CD15-916B-8F9102A581D6}"/>
          </ac:spMkLst>
        </pc:spChg>
        <pc:spChg chg="mod">
          <ac:chgData name="Aurelien Domont" userId="6da7715ce44349b3" providerId="LiveId" clId="{A199DD0E-7282-4E5A-80D5-F54B4D95B282}" dt="2023-05-09T06:46:47.190" v="167" actId="14100"/>
          <ac:spMkLst>
            <pc:docMk/>
            <pc:sldMk cId="1275160695" sldId="2234"/>
            <ac:spMk id="15" creationId="{C6B425B9-11BC-CE08-A4AF-3A0A920EBC2F}"/>
          </ac:spMkLst>
        </pc:spChg>
        <pc:spChg chg="mod">
          <ac:chgData name="Aurelien Domont" userId="6da7715ce44349b3" providerId="LiveId" clId="{A199DD0E-7282-4E5A-80D5-F54B4D95B282}" dt="2023-05-09T06:46:47.190" v="167" actId="14100"/>
          <ac:spMkLst>
            <pc:docMk/>
            <pc:sldMk cId="1275160695" sldId="2234"/>
            <ac:spMk id="17" creationId="{833445F9-A3A5-422A-0AD9-7B993B9FBEAF}"/>
          </ac:spMkLst>
        </pc:spChg>
        <pc:spChg chg="mod">
          <ac:chgData name="Aurelien Domont" userId="6da7715ce44349b3" providerId="LiveId" clId="{A199DD0E-7282-4E5A-80D5-F54B4D95B282}" dt="2023-05-09T06:46:47.190" v="167" actId="14100"/>
          <ac:spMkLst>
            <pc:docMk/>
            <pc:sldMk cId="1275160695" sldId="2234"/>
            <ac:spMk id="18" creationId="{5F1512C6-582F-1470-B1D0-86DF79149A53}"/>
          </ac:spMkLst>
        </pc:spChg>
        <pc:spChg chg="mod">
          <ac:chgData name="Aurelien Domont" userId="6da7715ce44349b3" providerId="LiveId" clId="{A199DD0E-7282-4E5A-80D5-F54B4D95B282}" dt="2023-05-09T06:46:47.190" v="167" actId="14100"/>
          <ac:spMkLst>
            <pc:docMk/>
            <pc:sldMk cId="1275160695" sldId="2234"/>
            <ac:spMk id="21" creationId="{AEFC0335-458E-F23D-D9DD-69870915C97C}"/>
          </ac:spMkLst>
        </pc:spChg>
        <pc:spChg chg="mod">
          <ac:chgData name="Aurelien Domont" userId="6da7715ce44349b3" providerId="LiveId" clId="{A199DD0E-7282-4E5A-80D5-F54B4D95B282}" dt="2023-05-09T06:46:47.190" v="167" actId="14100"/>
          <ac:spMkLst>
            <pc:docMk/>
            <pc:sldMk cId="1275160695" sldId="2234"/>
            <ac:spMk id="22" creationId="{008E31C5-C0F3-F485-F2A2-1D8534FFB588}"/>
          </ac:spMkLst>
        </pc:spChg>
        <pc:spChg chg="mod">
          <ac:chgData name="Aurelien Domont" userId="6da7715ce44349b3" providerId="LiveId" clId="{A199DD0E-7282-4E5A-80D5-F54B4D95B282}" dt="2023-05-09T06:43:52.468" v="99" actId="1035"/>
          <ac:spMkLst>
            <pc:docMk/>
            <pc:sldMk cId="1275160695" sldId="2234"/>
            <ac:spMk id="24" creationId="{AF993BF6-3B9F-75B6-63BF-1EB8BD0FEEC3}"/>
          </ac:spMkLst>
        </pc:spChg>
        <pc:spChg chg="mod">
          <ac:chgData name="Aurelien Domont" userId="6da7715ce44349b3" providerId="LiveId" clId="{A199DD0E-7282-4E5A-80D5-F54B4D95B282}" dt="2023-05-09T06:43:52.468" v="99" actId="1035"/>
          <ac:spMkLst>
            <pc:docMk/>
            <pc:sldMk cId="1275160695" sldId="2234"/>
            <ac:spMk id="25" creationId="{19354E4B-183A-6F06-87D8-0DFEF630D7A8}"/>
          </ac:spMkLst>
        </pc:spChg>
        <pc:spChg chg="mod">
          <ac:chgData name="Aurelien Domont" userId="6da7715ce44349b3" providerId="LiveId" clId="{A199DD0E-7282-4E5A-80D5-F54B4D95B282}" dt="2023-05-09T06:47:06.666" v="228" actId="1037"/>
          <ac:spMkLst>
            <pc:docMk/>
            <pc:sldMk cId="1275160695" sldId="2234"/>
            <ac:spMk id="26" creationId="{4D1397AC-D55C-AC87-1AA6-F418ABB845B7}"/>
          </ac:spMkLst>
        </pc:spChg>
        <pc:spChg chg="mod">
          <ac:chgData name="Aurelien Domont" userId="6da7715ce44349b3" providerId="LiveId" clId="{A199DD0E-7282-4E5A-80D5-F54B4D95B282}" dt="2023-05-09T06:47:06.666" v="228" actId="1037"/>
          <ac:spMkLst>
            <pc:docMk/>
            <pc:sldMk cId="1275160695" sldId="2234"/>
            <ac:spMk id="27" creationId="{17C050BB-CB15-C60B-F064-FBE207321C92}"/>
          </ac:spMkLst>
        </pc:spChg>
      </pc:sldChg>
      <pc:sldChg chg="addSp delSp modSp add mod ord">
        <pc:chgData name="Aurelien Domont" userId="6da7715ce44349b3" providerId="LiveId" clId="{A199DD0E-7282-4E5A-80D5-F54B4D95B282}" dt="2023-05-11T04:39:40.080" v="1377" actId="14100"/>
        <pc:sldMkLst>
          <pc:docMk/>
          <pc:sldMk cId="1790039175" sldId="2235"/>
        </pc:sldMkLst>
        <pc:spChg chg="mod">
          <ac:chgData name="Aurelien Domont" userId="6da7715ce44349b3" providerId="LiveId" clId="{A199DD0E-7282-4E5A-80D5-F54B4D95B282}" dt="2023-05-11T04:38:31.956" v="1204" actId="14100"/>
          <ac:spMkLst>
            <pc:docMk/>
            <pc:sldMk cId="1790039175" sldId="2235"/>
            <ac:spMk id="5" creationId="{A1057420-E091-6146-0125-9D862048E7B3}"/>
          </ac:spMkLst>
        </pc:spChg>
        <pc:spChg chg="mod">
          <ac:chgData name="Aurelien Domont" userId="6da7715ce44349b3" providerId="LiveId" clId="{A199DD0E-7282-4E5A-80D5-F54B4D95B282}" dt="2023-05-11T04:31:19.569" v="655" actId="14100"/>
          <ac:spMkLst>
            <pc:docMk/>
            <pc:sldMk cId="1790039175" sldId="2235"/>
            <ac:spMk id="6" creationId="{012A80F7-B879-D09D-1AEB-2E23ABB7ADF8}"/>
          </ac:spMkLst>
        </pc:spChg>
        <pc:spChg chg="del">
          <ac:chgData name="Aurelien Domont" userId="6da7715ce44349b3" providerId="LiveId" clId="{A199DD0E-7282-4E5A-80D5-F54B4D95B282}" dt="2023-05-11T04:31:22.393" v="656" actId="478"/>
          <ac:spMkLst>
            <pc:docMk/>
            <pc:sldMk cId="1790039175" sldId="2235"/>
            <ac:spMk id="7" creationId="{FDE6D76E-4225-0118-F587-F79D0E60B830}"/>
          </ac:spMkLst>
        </pc:spChg>
        <pc:spChg chg="add mod">
          <ac:chgData name="Aurelien Domont" userId="6da7715ce44349b3" providerId="LiveId" clId="{A199DD0E-7282-4E5A-80D5-F54B4D95B282}" dt="2023-05-11T04:36:39.241" v="1056" actId="313"/>
          <ac:spMkLst>
            <pc:docMk/>
            <pc:sldMk cId="1790039175" sldId="2235"/>
            <ac:spMk id="9" creationId="{77271046-4E0D-05A6-43A7-AAE2ED2339DF}"/>
          </ac:spMkLst>
        </pc:spChg>
        <pc:spChg chg="mod">
          <ac:chgData name="Aurelien Domont" userId="6da7715ce44349b3" providerId="LiveId" clId="{A199DD0E-7282-4E5A-80D5-F54B4D95B282}" dt="2023-05-11T04:30:50.268" v="652" actId="20577"/>
          <ac:spMkLst>
            <pc:docMk/>
            <pc:sldMk cId="1790039175" sldId="2235"/>
            <ac:spMk id="10" creationId="{3C9086E8-25ED-8F6F-50BC-891D96FB00C1}"/>
          </ac:spMkLst>
        </pc:spChg>
        <pc:spChg chg="add mod">
          <ac:chgData name="Aurelien Domont" userId="6da7715ce44349b3" providerId="LiveId" clId="{A199DD0E-7282-4E5A-80D5-F54B4D95B282}" dt="2023-05-11T04:31:43.919" v="660" actId="14100"/>
          <ac:spMkLst>
            <pc:docMk/>
            <pc:sldMk cId="1790039175" sldId="2235"/>
            <ac:spMk id="11" creationId="{E95B03A6-985D-F946-BD85-BEF16F7CA3C2}"/>
          </ac:spMkLst>
        </pc:spChg>
        <pc:spChg chg="add mod">
          <ac:chgData name="Aurelien Domont" userId="6da7715ce44349b3" providerId="LiveId" clId="{A199DD0E-7282-4E5A-80D5-F54B4D95B282}" dt="2023-05-11T04:31:55.079" v="663" actId="1076"/>
          <ac:spMkLst>
            <pc:docMk/>
            <pc:sldMk cId="1790039175" sldId="2235"/>
            <ac:spMk id="12" creationId="{7AD36FF3-C324-9534-314B-70E314E67F5C}"/>
          </ac:spMkLst>
        </pc:spChg>
        <pc:spChg chg="add del mod">
          <ac:chgData name="Aurelien Domont" userId="6da7715ce44349b3" providerId="LiveId" clId="{A199DD0E-7282-4E5A-80D5-F54B4D95B282}" dt="2023-05-11T04:34:02.919" v="872" actId="478"/>
          <ac:spMkLst>
            <pc:docMk/>
            <pc:sldMk cId="1790039175" sldId="2235"/>
            <ac:spMk id="14" creationId="{788DE20F-9F8E-819C-D327-3A25C0E74FB3}"/>
          </ac:spMkLst>
        </pc:spChg>
        <pc:spChg chg="add mod">
          <ac:chgData name="Aurelien Domont" userId="6da7715ce44349b3" providerId="LiveId" clId="{A199DD0E-7282-4E5A-80D5-F54B4D95B282}" dt="2023-05-11T04:39:40.080" v="1377" actId="14100"/>
          <ac:spMkLst>
            <pc:docMk/>
            <pc:sldMk cId="1790039175" sldId="2235"/>
            <ac:spMk id="15" creationId="{0206C0E4-F245-5D7E-E0D7-54645270EB80}"/>
          </ac:spMkLst>
        </pc:spChg>
        <pc:spChg chg="mod">
          <ac:chgData name="Aurelien Domont" userId="6da7715ce44349b3" providerId="LiveId" clId="{A199DD0E-7282-4E5A-80D5-F54B4D95B282}" dt="2023-05-11T04:29:21.336" v="569" actId="20577"/>
          <ac:spMkLst>
            <pc:docMk/>
            <pc:sldMk cId="1790039175" sldId="2235"/>
            <ac:spMk id="16" creationId="{6C2BB713-9637-4B9B-938F-E9768876782A}"/>
          </ac:spMkLst>
        </pc:spChg>
        <pc:picChg chg="del">
          <ac:chgData name="Aurelien Domont" userId="6da7715ce44349b3" providerId="LiveId" clId="{A199DD0E-7282-4E5A-80D5-F54B4D95B282}" dt="2023-05-11T04:29:26.270" v="570" actId="478"/>
          <ac:picMkLst>
            <pc:docMk/>
            <pc:sldMk cId="1790039175" sldId="2235"/>
            <ac:picMk id="4" creationId="{E22151DD-14F6-97B9-39C9-322FA51C4E91}"/>
          </ac:picMkLst>
        </pc:picChg>
        <pc:picChg chg="add mod ord">
          <ac:chgData name="Aurelien Domont" userId="6da7715ce44349b3" providerId="LiveId" clId="{A199DD0E-7282-4E5A-80D5-F54B4D95B282}" dt="2023-05-11T04:30:01.549" v="576" actId="108"/>
          <ac:picMkLst>
            <pc:docMk/>
            <pc:sldMk cId="1790039175" sldId="2235"/>
            <ac:picMk id="8" creationId="{2F6205BA-D18A-80A2-F6C9-21C2B722C5F8}"/>
          </ac:picMkLst>
        </pc:picChg>
      </pc:sldChg>
      <pc:sldChg chg="addSp delSp modSp add mod">
        <pc:chgData name="Aurelien Domont" userId="6da7715ce44349b3" providerId="LiveId" clId="{A199DD0E-7282-4E5A-80D5-F54B4D95B282}" dt="2023-05-11T05:03:59.291" v="2984" actId="20577"/>
        <pc:sldMkLst>
          <pc:docMk/>
          <pc:sldMk cId="2489984026" sldId="2236"/>
        </pc:sldMkLst>
        <pc:spChg chg="add mod">
          <ac:chgData name="Aurelien Domont" userId="6da7715ce44349b3" providerId="LiveId" clId="{A199DD0E-7282-4E5A-80D5-F54B4D95B282}" dt="2023-05-11T04:59:37.378" v="2783" actId="313"/>
          <ac:spMkLst>
            <pc:docMk/>
            <pc:sldMk cId="2489984026" sldId="2236"/>
            <ac:spMk id="2" creationId="{24F26C24-B099-7519-876E-E11DFE3456BF}"/>
          </ac:spMkLst>
        </pc:spChg>
        <pc:spChg chg="add mod">
          <ac:chgData name="Aurelien Domont" userId="6da7715ce44349b3" providerId="LiveId" clId="{A199DD0E-7282-4E5A-80D5-F54B4D95B282}" dt="2023-05-11T04:57:50.957" v="2505" actId="1035"/>
          <ac:spMkLst>
            <pc:docMk/>
            <pc:sldMk cId="2489984026" sldId="2236"/>
            <ac:spMk id="4" creationId="{23911FD8-C8F8-FE7D-8253-C0FEF7D2BDA8}"/>
          </ac:spMkLst>
        </pc:spChg>
        <pc:spChg chg="add mod">
          <ac:chgData name="Aurelien Domont" userId="6da7715ce44349b3" providerId="LiveId" clId="{A199DD0E-7282-4E5A-80D5-F54B4D95B282}" dt="2023-05-11T05:01:05.864" v="2840" actId="20577"/>
          <ac:spMkLst>
            <pc:docMk/>
            <pc:sldMk cId="2489984026" sldId="2236"/>
            <ac:spMk id="6" creationId="{5E36877B-D85C-0F96-3341-C3559F08DD96}"/>
          </ac:spMkLst>
        </pc:spChg>
        <pc:spChg chg="add mod">
          <ac:chgData name="Aurelien Domont" userId="6da7715ce44349b3" providerId="LiveId" clId="{A199DD0E-7282-4E5A-80D5-F54B4D95B282}" dt="2023-05-11T05:00:01.217" v="2790" actId="14100"/>
          <ac:spMkLst>
            <pc:docMk/>
            <pc:sldMk cId="2489984026" sldId="2236"/>
            <ac:spMk id="7" creationId="{AB485B6C-03D0-F55F-D496-AEEBC06B9033}"/>
          </ac:spMkLst>
        </pc:spChg>
        <pc:spChg chg="mod">
          <ac:chgData name="Aurelien Domont" userId="6da7715ce44349b3" providerId="LiveId" clId="{A199DD0E-7282-4E5A-80D5-F54B4D95B282}" dt="2023-05-11T04:56:54.921" v="2493" actId="20577"/>
          <ac:spMkLst>
            <pc:docMk/>
            <pc:sldMk cId="2489984026" sldId="2236"/>
            <ac:spMk id="8" creationId="{1C6749CA-6695-29CB-F112-D56D3EFDE88C}"/>
          </ac:spMkLst>
        </pc:spChg>
        <pc:spChg chg="del">
          <ac:chgData name="Aurelien Domont" userId="6da7715ce44349b3" providerId="LiveId" clId="{A199DD0E-7282-4E5A-80D5-F54B4D95B282}" dt="2023-05-11T04:52:20.776" v="2108" actId="478"/>
          <ac:spMkLst>
            <pc:docMk/>
            <pc:sldMk cId="2489984026" sldId="2236"/>
            <ac:spMk id="10" creationId="{F89FA12A-2321-F5F4-7760-AAB9F650CD4E}"/>
          </ac:spMkLst>
        </pc:spChg>
        <pc:spChg chg="del">
          <ac:chgData name="Aurelien Domont" userId="6da7715ce44349b3" providerId="LiveId" clId="{A199DD0E-7282-4E5A-80D5-F54B4D95B282}" dt="2023-05-11T04:52:24.917" v="2109" actId="478"/>
          <ac:spMkLst>
            <pc:docMk/>
            <pc:sldMk cId="2489984026" sldId="2236"/>
            <ac:spMk id="11" creationId="{DEC38919-A891-5A63-AF20-2B780F51FCCD}"/>
          </ac:spMkLst>
        </pc:spChg>
        <pc:spChg chg="del">
          <ac:chgData name="Aurelien Domont" userId="6da7715ce44349b3" providerId="LiveId" clId="{A199DD0E-7282-4E5A-80D5-F54B4D95B282}" dt="2023-05-11T04:52:25.938" v="2110" actId="478"/>
          <ac:spMkLst>
            <pc:docMk/>
            <pc:sldMk cId="2489984026" sldId="2236"/>
            <ac:spMk id="12" creationId="{26531AF5-8631-C140-CA21-258067799F13}"/>
          </ac:spMkLst>
        </pc:spChg>
        <pc:spChg chg="mod">
          <ac:chgData name="Aurelien Domont" userId="6da7715ce44349b3" providerId="LiveId" clId="{A199DD0E-7282-4E5A-80D5-F54B4D95B282}" dt="2023-05-11T04:57:53.916" v="2507" actId="1035"/>
          <ac:spMkLst>
            <pc:docMk/>
            <pc:sldMk cId="2489984026" sldId="2236"/>
            <ac:spMk id="15" creationId="{D3760DBE-EBFF-9B41-50BC-7042EDDB2153}"/>
          </ac:spMkLst>
        </pc:spChg>
        <pc:spChg chg="mod">
          <ac:chgData name="Aurelien Domont" userId="6da7715ce44349b3" providerId="LiveId" clId="{A199DD0E-7282-4E5A-80D5-F54B4D95B282}" dt="2023-05-11T05:03:59.291" v="2984" actId="20577"/>
          <ac:spMkLst>
            <pc:docMk/>
            <pc:sldMk cId="2489984026" sldId="2236"/>
            <ac:spMk id="16" creationId="{6C2BB713-9637-4B9B-938F-E9768876782A}"/>
          </ac:spMkLst>
        </pc:spChg>
      </pc:sldChg>
      <pc:sldChg chg="addSp delSp modSp add mod">
        <pc:chgData name="Aurelien Domont" userId="6da7715ce44349b3" providerId="LiveId" clId="{A199DD0E-7282-4E5A-80D5-F54B4D95B282}" dt="2023-05-11T05:04:21.988" v="2992" actId="478"/>
        <pc:sldMkLst>
          <pc:docMk/>
          <pc:sldMk cId="3144132808" sldId="2237"/>
        </pc:sldMkLst>
        <pc:spChg chg="mod">
          <ac:chgData name="Aurelien Domont" userId="6da7715ce44349b3" providerId="LiveId" clId="{A199DD0E-7282-4E5A-80D5-F54B4D95B282}" dt="2023-05-11T05:03:33.207" v="2977" actId="20577"/>
          <ac:spMkLst>
            <pc:docMk/>
            <pc:sldMk cId="3144132808" sldId="2237"/>
            <ac:spMk id="8" creationId="{1C6749CA-6695-29CB-F112-D56D3EFDE88C}"/>
          </ac:spMkLst>
        </pc:spChg>
        <pc:spChg chg="mod">
          <ac:chgData name="Aurelien Domont" userId="6da7715ce44349b3" providerId="LiveId" clId="{A199DD0E-7282-4E5A-80D5-F54B4D95B282}" dt="2023-05-11T05:01:28.491" v="2845" actId="14100"/>
          <ac:spMkLst>
            <pc:docMk/>
            <pc:sldMk cId="3144132808" sldId="2237"/>
            <ac:spMk id="15" creationId="{D3760DBE-EBFF-9B41-50BC-7042EDDB2153}"/>
          </ac:spMkLst>
        </pc:spChg>
        <pc:spChg chg="mod">
          <ac:chgData name="Aurelien Domont" userId="6da7715ce44349b3" providerId="LiveId" clId="{A199DD0E-7282-4E5A-80D5-F54B4D95B282}" dt="2023-05-11T05:04:02.991" v="2986" actId="20577"/>
          <ac:spMkLst>
            <pc:docMk/>
            <pc:sldMk cId="3144132808" sldId="2237"/>
            <ac:spMk id="16" creationId="{6C2BB713-9637-4B9B-938F-E9768876782A}"/>
          </ac:spMkLst>
        </pc:spChg>
        <pc:picChg chg="add del">
          <ac:chgData name="Aurelien Domont" userId="6da7715ce44349b3" providerId="LiveId" clId="{A199DD0E-7282-4E5A-80D5-F54B4D95B282}" dt="2023-05-11T05:03:42.538" v="2979" actId="22"/>
          <ac:picMkLst>
            <pc:docMk/>
            <pc:sldMk cId="3144132808" sldId="2237"/>
            <ac:picMk id="4" creationId="{02CAD4B8-3B20-05FD-A677-5BF9AE3EE69A}"/>
          </ac:picMkLst>
        </pc:picChg>
        <pc:picChg chg="add del mod">
          <ac:chgData name="Aurelien Domont" userId="6da7715ce44349b3" providerId="LiveId" clId="{A199DD0E-7282-4E5A-80D5-F54B4D95B282}" dt="2023-05-11T05:04:21.988" v="2992" actId="478"/>
          <ac:picMkLst>
            <pc:docMk/>
            <pc:sldMk cId="3144132808" sldId="2237"/>
            <ac:picMk id="7" creationId="{66CF4795-DF3D-5069-17F6-ACD8770B987D}"/>
          </ac:picMkLst>
        </pc:picChg>
      </pc:sldChg>
      <pc:sldChg chg="addSp delSp modSp add mod">
        <pc:chgData name="Aurelien Domont" userId="6da7715ce44349b3" providerId="LiveId" clId="{A199DD0E-7282-4E5A-80D5-F54B4D95B282}" dt="2023-05-11T05:12:27.257" v="3589" actId="20577"/>
        <pc:sldMkLst>
          <pc:docMk/>
          <pc:sldMk cId="249520493" sldId="2238"/>
        </pc:sldMkLst>
        <pc:spChg chg="add mod">
          <ac:chgData name="Aurelien Domont" userId="6da7715ce44349b3" providerId="LiveId" clId="{A199DD0E-7282-4E5A-80D5-F54B4D95B282}" dt="2023-05-11T05:10:36.248" v="3446" actId="14100"/>
          <ac:spMkLst>
            <pc:docMk/>
            <pc:sldMk cId="249520493" sldId="2238"/>
            <ac:spMk id="2" creationId="{9EE5BCBC-36F3-EC4A-29D6-6093F2C2BE2A}"/>
          </ac:spMkLst>
        </pc:spChg>
        <pc:spChg chg="add mod">
          <ac:chgData name="Aurelien Domont" userId="6da7715ce44349b3" providerId="LiveId" clId="{A199DD0E-7282-4E5A-80D5-F54B4D95B282}" dt="2023-05-11T05:12:27.257" v="3589" actId="20577"/>
          <ac:spMkLst>
            <pc:docMk/>
            <pc:sldMk cId="249520493" sldId="2238"/>
            <ac:spMk id="4" creationId="{23F64090-1C88-264F-44E1-C8B44653EE9F}"/>
          </ac:spMkLst>
        </pc:spChg>
        <pc:spChg chg="add mod">
          <ac:chgData name="Aurelien Domont" userId="6da7715ce44349b3" providerId="LiveId" clId="{A199DD0E-7282-4E5A-80D5-F54B4D95B282}" dt="2023-05-11T05:10:56.080" v="3451" actId="1076"/>
          <ac:spMkLst>
            <pc:docMk/>
            <pc:sldMk cId="249520493" sldId="2238"/>
            <ac:spMk id="6" creationId="{3DA7AA83-269F-9379-F9FD-96BDD62FDC2A}"/>
          </ac:spMkLst>
        </pc:spChg>
        <pc:spChg chg="mod ord">
          <ac:chgData name="Aurelien Domont" userId="6da7715ce44349b3" providerId="LiveId" clId="{A199DD0E-7282-4E5A-80D5-F54B4D95B282}" dt="2023-05-11T05:08:46.796" v="3366" actId="20577"/>
          <ac:spMkLst>
            <pc:docMk/>
            <pc:sldMk cId="249520493" sldId="2238"/>
            <ac:spMk id="8" creationId="{1C6749CA-6695-29CB-F112-D56D3EFDE88C}"/>
          </ac:spMkLst>
        </pc:spChg>
        <pc:spChg chg="del">
          <ac:chgData name="Aurelien Domont" userId="6da7715ce44349b3" providerId="LiveId" clId="{A199DD0E-7282-4E5A-80D5-F54B4D95B282}" dt="2023-05-11T05:04:27.404" v="2993" actId="478"/>
          <ac:spMkLst>
            <pc:docMk/>
            <pc:sldMk cId="249520493" sldId="2238"/>
            <ac:spMk id="15" creationId="{D3760DBE-EBFF-9B41-50BC-7042EDDB2153}"/>
          </ac:spMkLst>
        </pc:spChg>
        <pc:spChg chg="mod">
          <ac:chgData name="Aurelien Domont" userId="6da7715ce44349b3" providerId="LiveId" clId="{A199DD0E-7282-4E5A-80D5-F54B4D95B282}" dt="2023-05-11T05:04:19.607" v="2991" actId="20577"/>
          <ac:spMkLst>
            <pc:docMk/>
            <pc:sldMk cId="249520493" sldId="2238"/>
            <ac:spMk id="16" creationId="{6C2BB713-9637-4B9B-938F-E9768876782A}"/>
          </ac:spMkLst>
        </pc:spChg>
        <pc:picChg chg="del">
          <ac:chgData name="Aurelien Domont" userId="6da7715ce44349b3" providerId="LiveId" clId="{A199DD0E-7282-4E5A-80D5-F54B4D95B282}" dt="2023-05-11T05:04:27.404" v="2993" actId="478"/>
          <ac:picMkLst>
            <pc:docMk/>
            <pc:sldMk cId="249520493" sldId="2238"/>
            <ac:picMk id="5" creationId="{302A3FBD-92DA-C464-E39D-EBF046A07965}"/>
          </ac:picMkLst>
        </pc:picChg>
        <pc:picChg chg="mod">
          <ac:chgData name="Aurelien Domont" userId="6da7715ce44349b3" providerId="LiveId" clId="{A199DD0E-7282-4E5A-80D5-F54B4D95B282}" dt="2023-05-11T05:04:38.154" v="2998" actId="108"/>
          <ac:picMkLst>
            <pc:docMk/>
            <pc:sldMk cId="249520493" sldId="2238"/>
            <ac:picMk id="7" creationId="{66CF4795-DF3D-5069-17F6-ACD8770B987D}"/>
          </ac:picMkLst>
        </pc:picChg>
      </pc:sldChg>
    </pc:docChg>
  </pc:docChgLst>
  <pc:docChgLst>
    <pc:chgData name="Aurelien Domont" userId="6da7715ce44349b3" providerId="LiveId" clId="{7AC1B791-F794-4DBF-AA31-1AC2AF41FF55}"/>
    <pc:docChg chg="addSld delSld modSld">
      <pc:chgData name="Aurelien Domont" userId="6da7715ce44349b3" providerId="LiveId" clId="{7AC1B791-F794-4DBF-AA31-1AC2AF41FF55}" dt="2023-02-02T02:10:23.619" v="2" actId="47"/>
      <pc:docMkLst>
        <pc:docMk/>
      </pc:docMkLst>
      <pc:sldChg chg="add">
        <pc:chgData name="Aurelien Domont" userId="6da7715ce44349b3" providerId="LiveId" clId="{7AC1B791-F794-4DBF-AA31-1AC2AF41FF55}" dt="2023-02-02T02:10:22.384" v="1"/>
        <pc:sldMkLst>
          <pc:docMk/>
          <pc:sldMk cId="1754585881" sldId="1598"/>
        </pc:sldMkLst>
      </pc:sldChg>
      <pc:sldChg chg="del">
        <pc:chgData name="Aurelien Domont" userId="6da7715ce44349b3" providerId="LiveId" clId="{7AC1B791-F794-4DBF-AA31-1AC2AF41FF55}" dt="2021-09-02T03:57:21.834" v="0" actId="47"/>
        <pc:sldMkLst>
          <pc:docMk/>
          <pc:sldMk cId="1877474728" sldId="2147"/>
        </pc:sldMkLst>
      </pc:sldChg>
      <pc:sldChg chg="del">
        <pc:chgData name="Aurelien Domont" userId="6da7715ce44349b3" providerId="LiveId" clId="{7AC1B791-F794-4DBF-AA31-1AC2AF41FF55}" dt="2021-09-02T03:57:21.834" v="0" actId="47"/>
        <pc:sldMkLst>
          <pc:docMk/>
          <pc:sldMk cId="2746892466" sldId="2148"/>
        </pc:sldMkLst>
      </pc:sldChg>
      <pc:sldChg chg="del">
        <pc:chgData name="Aurelien Domont" userId="6da7715ce44349b3" providerId="LiveId" clId="{7AC1B791-F794-4DBF-AA31-1AC2AF41FF55}" dt="2021-09-02T03:57:21.834" v="0" actId="47"/>
        <pc:sldMkLst>
          <pc:docMk/>
          <pc:sldMk cId="596178860" sldId="2149"/>
        </pc:sldMkLst>
      </pc:sldChg>
      <pc:sldChg chg="del">
        <pc:chgData name="Aurelien Domont" userId="6da7715ce44349b3" providerId="LiveId" clId="{7AC1B791-F794-4DBF-AA31-1AC2AF41FF55}" dt="2023-02-02T02:10:23.619" v="2" actId="47"/>
        <pc:sldMkLst>
          <pc:docMk/>
          <pc:sldMk cId="3788311075" sldId="2150"/>
        </pc:sldMkLst>
      </pc:sldChg>
      <pc:sldChg chg="add">
        <pc:chgData name="Aurelien Domont" userId="6da7715ce44349b3" providerId="LiveId" clId="{7AC1B791-F794-4DBF-AA31-1AC2AF41FF55}" dt="2023-02-02T02:10:22.384" v="1"/>
        <pc:sldMkLst>
          <pc:docMk/>
          <pc:sldMk cId="1289725493" sldId="2213"/>
        </pc:sldMkLst>
      </pc:sldChg>
    </pc:docChg>
  </pc:docChgLst>
  <pc:docChgLst>
    <pc:chgData name="Aurelien Domont" userId="6da7715ce44349b3" providerId="LiveId" clId="{64264FC0-BB74-49B6-8733-6867235AAE8E}"/>
    <pc:docChg chg="undo redo custSel addSld delSld modSld sldOrd">
      <pc:chgData name="Aurelien Domont" userId="6da7715ce44349b3" providerId="LiveId" clId="{64264FC0-BB74-49B6-8733-6867235AAE8E}" dt="2023-05-09T05:48:50.870" v="2221" actId="20577"/>
      <pc:docMkLst>
        <pc:docMk/>
      </pc:docMkLst>
      <pc:sldChg chg="modSp mod">
        <pc:chgData name="Aurelien Domont" userId="6da7715ce44349b3" providerId="LiveId" clId="{64264FC0-BB74-49B6-8733-6867235AAE8E}" dt="2023-05-09T04:11:31.613" v="22" actId="20577"/>
        <pc:sldMkLst>
          <pc:docMk/>
          <pc:sldMk cId="3131901387" sldId="256"/>
        </pc:sldMkLst>
        <pc:spChg chg="mod">
          <ac:chgData name="Aurelien Domont" userId="6da7715ce44349b3" providerId="LiveId" clId="{64264FC0-BB74-49B6-8733-6867235AAE8E}" dt="2023-05-09T04:11:31.613" v="22" actId="20577"/>
          <ac:spMkLst>
            <pc:docMk/>
            <pc:sldMk cId="3131901387" sldId="256"/>
            <ac:spMk id="2" creationId="{5261080C-C60C-4746-B6B1-A9A4FFA86785}"/>
          </ac:spMkLst>
        </pc:spChg>
      </pc:sldChg>
      <pc:sldChg chg="addSp delSp modSp mod">
        <pc:chgData name="Aurelien Domont" userId="6da7715ce44349b3" providerId="LiveId" clId="{64264FC0-BB74-49B6-8733-6867235AAE8E}" dt="2023-05-09T04:20:10.049" v="62" actId="1076"/>
        <pc:sldMkLst>
          <pc:docMk/>
          <pc:sldMk cId="2841604578" sldId="1762"/>
        </pc:sldMkLst>
        <pc:spChg chg="mod">
          <ac:chgData name="Aurelien Domont" userId="6da7715ce44349b3" providerId="LiveId" clId="{64264FC0-BB74-49B6-8733-6867235AAE8E}" dt="2023-05-09T04:12:31.324" v="43" actId="20577"/>
          <ac:spMkLst>
            <pc:docMk/>
            <pc:sldMk cId="2841604578" sldId="1762"/>
            <ac:spMk id="16" creationId="{6C2BB713-9637-4B9B-938F-E9768876782A}"/>
          </ac:spMkLst>
        </pc:spChg>
        <pc:picChg chg="del">
          <ac:chgData name="Aurelien Domont" userId="6da7715ce44349b3" providerId="LiveId" clId="{64264FC0-BB74-49B6-8733-6867235AAE8E}" dt="2023-05-09T04:20:03.094" v="59" actId="478"/>
          <ac:picMkLst>
            <pc:docMk/>
            <pc:sldMk cId="2841604578" sldId="1762"/>
            <ac:picMk id="4" creationId="{E27D2780-3C7A-07D0-7766-0AACD5BFA38B}"/>
          </ac:picMkLst>
        </pc:picChg>
        <pc:picChg chg="add del">
          <ac:chgData name="Aurelien Domont" userId="6da7715ce44349b3" providerId="LiveId" clId="{64264FC0-BB74-49B6-8733-6867235AAE8E}" dt="2023-05-09T04:19:56.184" v="56" actId="478"/>
          <ac:picMkLst>
            <pc:docMk/>
            <pc:sldMk cId="2841604578" sldId="1762"/>
            <ac:picMk id="5" creationId="{BECF2130-B93D-C3C8-828F-629B01983481}"/>
          </ac:picMkLst>
        </pc:picChg>
        <pc:picChg chg="add mod">
          <ac:chgData name="Aurelien Domont" userId="6da7715ce44349b3" providerId="LiveId" clId="{64264FC0-BB74-49B6-8733-6867235AAE8E}" dt="2023-05-09T04:20:10.049" v="62" actId="1076"/>
          <ac:picMkLst>
            <pc:docMk/>
            <pc:sldMk cId="2841604578" sldId="1762"/>
            <ac:picMk id="7" creationId="{2219ED5F-9FC2-E64A-A8BD-2C01139A8878}"/>
          </ac:picMkLst>
        </pc:picChg>
      </pc:sldChg>
      <pc:sldChg chg="addSp delSp modSp add mod">
        <pc:chgData name="Aurelien Domont" userId="6da7715ce44349b3" providerId="LiveId" clId="{64264FC0-BB74-49B6-8733-6867235AAE8E}" dt="2023-05-09T05:48:50.870" v="2221" actId="20577"/>
        <pc:sldMkLst>
          <pc:docMk/>
          <pc:sldMk cId="1762358644" sldId="2135"/>
        </pc:sldMkLst>
        <pc:spChg chg="mod">
          <ac:chgData name="Aurelien Domont" userId="6da7715ce44349b3" providerId="LiveId" clId="{64264FC0-BB74-49B6-8733-6867235AAE8E}" dt="2023-05-09T05:26:45.850" v="2193" actId="20577"/>
          <ac:spMkLst>
            <pc:docMk/>
            <pc:sldMk cId="1762358644" sldId="2135"/>
            <ac:spMk id="3" creationId="{354CC573-61B1-49E0-840D-529396975FB2}"/>
          </ac:spMkLst>
        </pc:spChg>
        <pc:spChg chg="add mod">
          <ac:chgData name="Aurelien Domont" userId="6da7715ce44349b3" providerId="LiveId" clId="{64264FC0-BB74-49B6-8733-6867235AAE8E}" dt="2023-05-09T05:22:54.813" v="2166" actId="20577"/>
          <ac:spMkLst>
            <pc:docMk/>
            <pc:sldMk cId="1762358644" sldId="2135"/>
            <ac:spMk id="4" creationId="{614E6A89-00E5-7B15-129C-7E2EAAADB1E4}"/>
          </ac:spMkLst>
        </pc:spChg>
        <pc:spChg chg="add mod">
          <ac:chgData name="Aurelien Domont" userId="6da7715ce44349b3" providerId="LiveId" clId="{64264FC0-BB74-49B6-8733-6867235AAE8E}" dt="2023-05-09T05:06:18.815" v="2041" actId="1036"/>
          <ac:spMkLst>
            <pc:docMk/>
            <pc:sldMk cId="1762358644" sldId="2135"/>
            <ac:spMk id="5" creationId="{86F2F7A6-095F-16AE-6DDF-964157B2D575}"/>
          </ac:spMkLst>
        </pc:spChg>
        <pc:spChg chg="add mod">
          <ac:chgData name="Aurelien Domont" userId="6da7715ce44349b3" providerId="LiveId" clId="{64264FC0-BB74-49B6-8733-6867235AAE8E}" dt="2023-05-09T05:06:18.815" v="2041" actId="1036"/>
          <ac:spMkLst>
            <pc:docMk/>
            <pc:sldMk cId="1762358644" sldId="2135"/>
            <ac:spMk id="6" creationId="{FC3BEF05-2ED9-FFE6-6CB1-3BA90F0E5EE3}"/>
          </ac:spMkLst>
        </pc:spChg>
        <pc:spChg chg="add mod">
          <ac:chgData name="Aurelien Domont" userId="6da7715ce44349b3" providerId="LiveId" clId="{64264FC0-BB74-49B6-8733-6867235AAE8E}" dt="2023-05-09T05:06:18.815" v="2041" actId="1036"/>
          <ac:spMkLst>
            <pc:docMk/>
            <pc:sldMk cId="1762358644" sldId="2135"/>
            <ac:spMk id="7" creationId="{F9A77C15-F6D1-D1B7-BC9D-ADA12D590547}"/>
          </ac:spMkLst>
        </pc:spChg>
        <pc:spChg chg="add mod">
          <ac:chgData name="Aurelien Domont" userId="6da7715ce44349b3" providerId="LiveId" clId="{64264FC0-BB74-49B6-8733-6867235AAE8E}" dt="2023-05-09T05:06:18.815" v="2041" actId="1036"/>
          <ac:spMkLst>
            <pc:docMk/>
            <pc:sldMk cId="1762358644" sldId="2135"/>
            <ac:spMk id="8" creationId="{0BEB1C21-2F5F-D52C-5F6E-6479FC2DB7AE}"/>
          </ac:spMkLst>
        </pc:spChg>
        <pc:spChg chg="add mod">
          <ac:chgData name="Aurelien Domont" userId="6da7715ce44349b3" providerId="LiveId" clId="{64264FC0-BB74-49B6-8733-6867235AAE8E}" dt="2023-05-09T05:48:50.870" v="2221" actId="20577"/>
          <ac:spMkLst>
            <pc:docMk/>
            <pc:sldMk cId="1762358644" sldId="2135"/>
            <ac:spMk id="9" creationId="{23F0D61C-B96F-3CCB-B03B-CE5B19D1F329}"/>
          </ac:spMkLst>
        </pc:spChg>
        <pc:spChg chg="add del mod">
          <ac:chgData name="Aurelien Domont" userId="6da7715ce44349b3" providerId="LiveId" clId="{64264FC0-BB74-49B6-8733-6867235AAE8E}" dt="2023-05-09T05:04:24.054" v="1912" actId="478"/>
          <ac:spMkLst>
            <pc:docMk/>
            <pc:sldMk cId="1762358644" sldId="2135"/>
            <ac:spMk id="10" creationId="{66ED01E3-0FFD-E8F1-745B-3FD97BD57740}"/>
          </ac:spMkLst>
        </pc:spChg>
        <pc:spChg chg="del">
          <ac:chgData name="Aurelien Domont" userId="6da7715ce44349b3" providerId="LiveId" clId="{64264FC0-BB74-49B6-8733-6867235AAE8E}" dt="2023-05-09T04:55:37.549" v="1555" actId="478"/>
          <ac:spMkLst>
            <pc:docMk/>
            <pc:sldMk cId="1762358644" sldId="2135"/>
            <ac:spMk id="11" creationId="{A597398E-9964-4760-BE83-9913F2C81F8F}"/>
          </ac:spMkLst>
        </pc:spChg>
        <pc:spChg chg="del">
          <ac:chgData name="Aurelien Domont" userId="6da7715ce44349b3" providerId="LiveId" clId="{64264FC0-BB74-49B6-8733-6867235AAE8E}" dt="2023-05-09T04:55:37.549" v="1555" actId="478"/>
          <ac:spMkLst>
            <pc:docMk/>
            <pc:sldMk cId="1762358644" sldId="2135"/>
            <ac:spMk id="12" creationId="{72A5A317-CCEF-477B-BD7E-E93644D5F443}"/>
          </ac:spMkLst>
        </pc:spChg>
        <pc:spChg chg="del">
          <ac:chgData name="Aurelien Domont" userId="6da7715ce44349b3" providerId="LiveId" clId="{64264FC0-BB74-49B6-8733-6867235AAE8E}" dt="2023-05-09T04:55:37.549" v="1555" actId="478"/>
          <ac:spMkLst>
            <pc:docMk/>
            <pc:sldMk cId="1762358644" sldId="2135"/>
            <ac:spMk id="14" creationId="{6F683B2C-4208-4DA2-A5A9-0F54B0DAE309}"/>
          </ac:spMkLst>
        </pc:spChg>
        <pc:spChg chg="del">
          <ac:chgData name="Aurelien Domont" userId="6da7715ce44349b3" providerId="LiveId" clId="{64264FC0-BB74-49B6-8733-6867235AAE8E}" dt="2023-05-09T04:55:37.549" v="1555" actId="478"/>
          <ac:spMkLst>
            <pc:docMk/>
            <pc:sldMk cId="1762358644" sldId="2135"/>
            <ac:spMk id="15" creationId="{E0728C11-3ABF-43D2-A256-CCB0E6C16922}"/>
          </ac:spMkLst>
        </pc:spChg>
        <pc:spChg chg="del">
          <ac:chgData name="Aurelien Domont" userId="6da7715ce44349b3" providerId="LiveId" clId="{64264FC0-BB74-49B6-8733-6867235AAE8E}" dt="2023-05-09T04:55:37.549" v="1555" actId="478"/>
          <ac:spMkLst>
            <pc:docMk/>
            <pc:sldMk cId="1762358644" sldId="2135"/>
            <ac:spMk id="17" creationId="{428E633A-A6A0-4F56-8F9A-73FB8A86AE93}"/>
          </ac:spMkLst>
        </pc:spChg>
        <pc:spChg chg="del">
          <ac:chgData name="Aurelien Domont" userId="6da7715ce44349b3" providerId="LiveId" clId="{64264FC0-BB74-49B6-8733-6867235AAE8E}" dt="2023-05-09T04:55:37.549" v="1555" actId="478"/>
          <ac:spMkLst>
            <pc:docMk/>
            <pc:sldMk cId="1762358644" sldId="2135"/>
            <ac:spMk id="18" creationId="{17E45525-5679-4837-B6D1-8BFA31BC8485}"/>
          </ac:spMkLst>
        </pc:spChg>
        <pc:spChg chg="del">
          <ac:chgData name="Aurelien Domont" userId="6da7715ce44349b3" providerId="LiveId" clId="{64264FC0-BB74-49B6-8733-6867235AAE8E}" dt="2023-05-09T04:55:37.549" v="1555" actId="478"/>
          <ac:spMkLst>
            <pc:docMk/>
            <pc:sldMk cId="1762358644" sldId="2135"/>
            <ac:spMk id="19" creationId="{A478F9CB-73E3-462B-836A-F8144A3609D7}"/>
          </ac:spMkLst>
        </pc:spChg>
        <pc:spChg chg="del">
          <ac:chgData name="Aurelien Domont" userId="6da7715ce44349b3" providerId="LiveId" clId="{64264FC0-BB74-49B6-8733-6867235AAE8E}" dt="2023-05-09T04:55:37.549" v="1555" actId="478"/>
          <ac:spMkLst>
            <pc:docMk/>
            <pc:sldMk cId="1762358644" sldId="2135"/>
            <ac:spMk id="20" creationId="{9D040486-FC04-4F02-8EFC-3633F4DC8C01}"/>
          </ac:spMkLst>
        </pc:spChg>
        <pc:spChg chg="add del mod">
          <ac:chgData name="Aurelien Domont" userId="6da7715ce44349b3" providerId="LiveId" clId="{64264FC0-BB74-49B6-8733-6867235AAE8E}" dt="2023-05-09T05:02:21.645" v="1848" actId="478"/>
          <ac:spMkLst>
            <pc:docMk/>
            <pc:sldMk cId="1762358644" sldId="2135"/>
            <ac:spMk id="21" creationId="{3CD4A9BC-8982-280B-C826-68C95463ABBE}"/>
          </ac:spMkLst>
        </pc:spChg>
        <pc:spChg chg="del">
          <ac:chgData name="Aurelien Domont" userId="6da7715ce44349b3" providerId="LiveId" clId="{64264FC0-BB74-49B6-8733-6867235AAE8E}" dt="2023-05-09T04:55:37.549" v="1555" actId="478"/>
          <ac:spMkLst>
            <pc:docMk/>
            <pc:sldMk cId="1762358644" sldId="2135"/>
            <ac:spMk id="22" creationId="{0DDF831D-1EB0-4DC1-9020-DF869F5ADC99}"/>
          </ac:spMkLst>
        </pc:spChg>
        <pc:spChg chg="add del mod">
          <ac:chgData name="Aurelien Domont" userId="6da7715ce44349b3" providerId="LiveId" clId="{64264FC0-BB74-49B6-8733-6867235AAE8E}" dt="2023-05-09T05:04:24.054" v="1912" actId="478"/>
          <ac:spMkLst>
            <pc:docMk/>
            <pc:sldMk cId="1762358644" sldId="2135"/>
            <ac:spMk id="23" creationId="{18EF966B-02B2-B222-E826-C67DE11F97AF}"/>
          </ac:spMkLst>
        </pc:spChg>
        <pc:spChg chg="add del mod">
          <ac:chgData name="Aurelien Domont" userId="6da7715ce44349b3" providerId="LiveId" clId="{64264FC0-BB74-49B6-8733-6867235AAE8E}" dt="2023-05-09T05:02:19.274" v="1847" actId="478"/>
          <ac:spMkLst>
            <pc:docMk/>
            <pc:sldMk cId="1762358644" sldId="2135"/>
            <ac:spMk id="24" creationId="{0FE30853-E395-217C-1DB8-D2F8A2B47BE1}"/>
          </ac:spMkLst>
        </pc:spChg>
        <pc:spChg chg="del">
          <ac:chgData name="Aurelien Domont" userId="6da7715ce44349b3" providerId="LiveId" clId="{64264FC0-BB74-49B6-8733-6867235AAE8E}" dt="2023-05-09T04:55:37.549" v="1555" actId="478"/>
          <ac:spMkLst>
            <pc:docMk/>
            <pc:sldMk cId="1762358644" sldId="2135"/>
            <ac:spMk id="25" creationId="{CFE1FE9C-2E84-4EBD-B9A3-7B0776C7743E}"/>
          </ac:spMkLst>
        </pc:spChg>
        <pc:spChg chg="add del mod">
          <ac:chgData name="Aurelien Domont" userId="6da7715ce44349b3" providerId="LiveId" clId="{64264FC0-BB74-49B6-8733-6867235AAE8E}" dt="2023-05-09T05:02:17.917" v="1846" actId="478"/>
          <ac:spMkLst>
            <pc:docMk/>
            <pc:sldMk cId="1762358644" sldId="2135"/>
            <ac:spMk id="26" creationId="{D69C6A24-C4A2-9114-7B59-EC9BF2BF730B}"/>
          </ac:spMkLst>
        </pc:spChg>
        <pc:spChg chg="add del mod">
          <ac:chgData name="Aurelien Domont" userId="6da7715ce44349b3" providerId="LiveId" clId="{64264FC0-BB74-49B6-8733-6867235AAE8E}" dt="2023-05-09T05:03:03.413" v="1855" actId="478"/>
          <ac:spMkLst>
            <pc:docMk/>
            <pc:sldMk cId="1762358644" sldId="2135"/>
            <ac:spMk id="27" creationId="{5E28581F-2C0D-1EE5-963F-0BE24CD7AFD1}"/>
          </ac:spMkLst>
        </pc:spChg>
        <pc:spChg chg="add del mod">
          <ac:chgData name="Aurelien Domont" userId="6da7715ce44349b3" providerId="LiveId" clId="{64264FC0-BB74-49B6-8733-6867235AAE8E}" dt="2023-05-09T05:04:24.054" v="1912" actId="478"/>
          <ac:spMkLst>
            <pc:docMk/>
            <pc:sldMk cId="1762358644" sldId="2135"/>
            <ac:spMk id="28" creationId="{610C3880-4EFE-59FF-12D3-4BE590B150C4}"/>
          </ac:spMkLst>
        </pc:spChg>
      </pc:sldChg>
      <pc:sldChg chg="modSp del mod">
        <pc:chgData name="Aurelien Domont" userId="6da7715ce44349b3" providerId="LiveId" clId="{64264FC0-BB74-49B6-8733-6867235AAE8E}" dt="2023-05-09T04:24:22.802" v="348" actId="47"/>
        <pc:sldMkLst>
          <pc:docMk/>
          <pc:sldMk cId="3483218684" sldId="2214"/>
        </pc:sldMkLst>
        <pc:spChg chg="mod">
          <ac:chgData name="Aurelien Domont" userId="6da7715ce44349b3" providerId="LiveId" clId="{64264FC0-BB74-49B6-8733-6867235AAE8E}" dt="2023-05-09T04:13:02.837" v="54" actId="20577"/>
          <ac:spMkLst>
            <pc:docMk/>
            <pc:sldMk cId="3483218684" sldId="2214"/>
            <ac:spMk id="16" creationId="{6C2BB713-9637-4B9B-938F-E9768876782A}"/>
          </ac:spMkLst>
        </pc:spChg>
      </pc:sldChg>
      <pc:sldChg chg="del">
        <pc:chgData name="Aurelien Domont" userId="6da7715ce44349b3" providerId="LiveId" clId="{64264FC0-BB74-49B6-8733-6867235AAE8E}" dt="2023-05-09T04:24:22.802" v="348" actId="47"/>
        <pc:sldMkLst>
          <pc:docMk/>
          <pc:sldMk cId="1958517497" sldId="2216"/>
        </pc:sldMkLst>
      </pc:sldChg>
      <pc:sldChg chg="del">
        <pc:chgData name="Aurelien Domont" userId="6da7715ce44349b3" providerId="LiveId" clId="{64264FC0-BB74-49B6-8733-6867235AAE8E}" dt="2023-05-09T04:24:22.802" v="348" actId="47"/>
        <pc:sldMkLst>
          <pc:docMk/>
          <pc:sldMk cId="1567968009" sldId="2217"/>
        </pc:sldMkLst>
      </pc:sldChg>
      <pc:sldChg chg="del">
        <pc:chgData name="Aurelien Domont" userId="6da7715ce44349b3" providerId="LiveId" clId="{64264FC0-BB74-49B6-8733-6867235AAE8E}" dt="2023-05-09T04:24:22.802" v="348" actId="47"/>
        <pc:sldMkLst>
          <pc:docMk/>
          <pc:sldMk cId="4166839729" sldId="2219"/>
        </pc:sldMkLst>
      </pc:sldChg>
      <pc:sldChg chg="del">
        <pc:chgData name="Aurelien Domont" userId="6da7715ce44349b3" providerId="LiveId" clId="{64264FC0-BB74-49B6-8733-6867235AAE8E}" dt="2023-05-09T04:24:22.802" v="348" actId="47"/>
        <pc:sldMkLst>
          <pc:docMk/>
          <pc:sldMk cId="2097558937" sldId="2220"/>
        </pc:sldMkLst>
      </pc:sldChg>
      <pc:sldChg chg="del">
        <pc:chgData name="Aurelien Domont" userId="6da7715ce44349b3" providerId="LiveId" clId="{64264FC0-BB74-49B6-8733-6867235AAE8E}" dt="2023-05-09T04:24:22.802" v="348" actId="47"/>
        <pc:sldMkLst>
          <pc:docMk/>
          <pc:sldMk cId="3590846903" sldId="2222"/>
        </pc:sldMkLst>
      </pc:sldChg>
      <pc:sldChg chg="del">
        <pc:chgData name="Aurelien Domont" userId="6da7715ce44349b3" providerId="LiveId" clId="{64264FC0-BB74-49B6-8733-6867235AAE8E}" dt="2023-05-09T04:24:22.802" v="348" actId="47"/>
        <pc:sldMkLst>
          <pc:docMk/>
          <pc:sldMk cId="1039551658" sldId="2223"/>
        </pc:sldMkLst>
      </pc:sldChg>
      <pc:sldChg chg="addSp delSp modSp add mod">
        <pc:chgData name="Aurelien Domont" userId="6da7715ce44349b3" providerId="LiveId" clId="{64264FC0-BB74-49B6-8733-6867235AAE8E}" dt="2023-05-09T04:34:24.488" v="577" actId="113"/>
        <pc:sldMkLst>
          <pc:docMk/>
          <pc:sldMk cId="629904517" sldId="2224"/>
        </pc:sldMkLst>
        <pc:spChg chg="add mod">
          <ac:chgData name="Aurelien Domont" userId="6da7715ce44349b3" providerId="LiveId" clId="{64264FC0-BB74-49B6-8733-6867235AAE8E}" dt="2023-05-09T04:34:24.488" v="577" actId="113"/>
          <ac:spMkLst>
            <pc:docMk/>
            <pc:sldMk cId="629904517" sldId="2224"/>
            <ac:spMk id="4" creationId="{638A5002-A231-C01B-9000-C5B6C6AEF16E}"/>
          </ac:spMkLst>
        </pc:spChg>
        <pc:spChg chg="mod">
          <ac:chgData name="Aurelien Domont" userId="6da7715ce44349b3" providerId="LiveId" clId="{64264FC0-BB74-49B6-8733-6867235AAE8E}" dt="2023-05-09T04:22:43.560" v="191" actId="313"/>
          <ac:spMkLst>
            <pc:docMk/>
            <pc:sldMk cId="629904517" sldId="2224"/>
            <ac:spMk id="16" creationId="{6C2BB713-9637-4B9B-938F-E9768876782A}"/>
          </ac:spMkLst>
        </pc:spChg>
        <pc:picChg chg="add mod">
          <ac:chgData name="Aurelien Domont" userId="6da7715ce44349b3" providerId="LiveId" clId="{64264FC0-BB74-49B6-8733-6867235AAE8E}" dt="2023-05-09T04:22:48.105" v="192" actId="108"/>
          <ac:picMkLst>
            <pc:docMk/>
            <pc:sldMk cId="629904517" sldId="2224"/>
            <ac:picMk id="2" creationId="{F9CCE1A3-E975-8538-8290-6C18ACCF1DD5}"/>
          </ac:picMkLst>
        </pc:picChg>
        <pc:picChg chg="del">
          <ac:chgData name="Aurelien Domont" userId="6da7715ce44349b3" providerId="LiveId" clId="{64264FC0-BB74-49B6-8733-6867235AAE8E}" dt="2023-05-09T04:20:58.184" v="169" actId="478"/>
          <ac:picMkLst>
            <pc:docMk/>
            <pc:sldMk cId="629904517" sldId="2224"/>
            <ac:picMk id="7" creationId="{2219ED5F-9FC2-E64A-A8BD-2C01139A8878}"/>
          </ac:picMkLst>
        </pc:picChg>
      </pc:sldChg>
      <pc:sldChg chg="addSp delSp modSp add mod">
        <pc:chgData name="Aurelien Domont" userId="6da7715ce44349b3" providerId="LiveId" clId="{64264FC0-BB74-49B6-8733-6867235AAE8E}" dt="2023-05-09T04:53:16.421" v="1550" actId="20577"/>
        <pc:sldMkLst>
          <pc:docMk/>
          <pc:sldMk cId="3398019307" sldId="2225"/>
        </pc:sldMkLst>
        <pc:spChg chg="del">
          <ac:chgData name="Aurelien Domont" userId="6da7715ce44349b3" providerId="LiveId" clId="{64264FC0-BB74-49B6-8733-6867235AAE8E}" dt="2023-05-09T04:25:25.892" v="355" actId="478"/>
          <ac:spMkLst>
            <pc:docMk/>
            <pc:sldMk cId="3398019307" sldId="2225"/>
            <ac:spMk id="4" creationId="{638A5002-A231-C01B-9000-C5B6C6AEF16E}"/>
          </ac:spMkLst>
        </pc:spChg>
        <pc:spChg chg="add mod">
          <ac:chgData name="Aurelien Domont" userId="6da7715ce44349b3" providerId="LiveId" clId="{64264FC0-BB74-49B6-8733-6867235AAE8E}" dt="2023-05-09T04:53:16.421" v="1550" actId="20577"/>
          <ac:spMkLst>
            <pc:docMk/>
            <pc:sldMk cId="3398019307" sldId="2225"/>
            <ac:spMk id="9" creationId="{32157368-BDAE-0E1E-BBC3-6A933FB1DD8C}"/>
          </ac:spMkLst>
        </pc:spChg>
        <pc:spChg chg="mod">
          <ac:chgData name="Aurelien Domont" userId="6da7715ce44349b3" providerId="LiveId" clId="{64264FC0-BB74-49B6-8733-6867235AAE8E}" dt="2023-05-09T04:27:22.281" v="448" actId="20577"/>
          <ac:spMkLst>
            <pc:docMk/>
            <pc:sldMk cId="3398019307" sldId="2225"/>
            <ac:spMk id="16" creationId="{6C2BB713-9637-4B9B-938F-E9768876782A}"/>
          </ac:spMkLst>
        </pc:spChg>
        <pc:picChg chg="del">
          <ac:chgData name="Aurelien Domont" userId="6da7715ce44349b3" providerId="LiveId" clId="{64264FC0-BB74-49B6-8733-6867235AAE8E}" dt="2023-05-09T04:25:25.892" v="355" actId="478"/>
          <ac:picMkLst>
            <pc:docMk/>
            <pc:sldMk cId="3398019307" sldId="2225"/>
            <ac:picMk id="2" creationId="{F9CCE1A3-E975-8538-8290-6C18ACCF1DD5}"/>
          </ac:picMkLst>
        </pc:picChg>
        <pc:picChg chg="add del mod">
          <ac:chgData name="Aurelien Domont" userId="6da7715ce44349b3" providerId="LiveId" clId="{64264FC0-BB74-49B6-8733-6867235AAE8E}" dt="2023-05-09T04:26:40.484" v="442" actId="478"/>
          <ac:picMkLst>
            <pc:docMk/>
            <pc:sldMk cId="3398019307" sldId="2225"/>
            <ac:picMk id="6" creationId="{B02EAA6F-15E6-B0B1-BA66-30F6E8160B00}"/>
          </ac:picMkLst>
        </pc:picChg>
        <pc:picChg chg="add mod">
          <ac:chgData name="Aurelien Domont" userId="6da7715ce44349b3" providerId="LiveId" clId="{64264FC0-BB74-49B6-8733-6867235AAE8E}" dt="2023-05-09T04:27:21.087" v="447" actId="1076"/>
          <ac:picMkLst>
            <pc:docMk/>
            <pc:sldMk cId="3398019307" sldId="2225"/>
            <ac:picMk id="8" creationId="{9D0DE256-B4AB-A1B7-103D-DE8008B5F8FB}"/>
          </ac:picMkLst>
        </pc:picChg>
      </pc:sldChg>
      <pc:sldChg chg="addSp delSp modSp add mod">
        <pc:chgData name="Aurelien Domont" userId="6da7715ce44349b3" providerId="LiveId" clId="{64264FC0-BB74-49B6-8733-6867235AAE8E}" dt="2023-05-09T04:40:22.589" v="810" actId="20577"/>
        <pc:sldMkLst>
          <pc:docMk/>
          <pc:sldMk cId="3602293744" sldId="2226"/>
        </pc:sldMkLst>
        <pc:spChg chg="add del mod">
          <ac:chgData name="Aurelien Domont" userId="6da7715ce44349b3" providerId="LiveId" clId="{64264FC0-BB74-49B6-8733-6867235AAE8E}" dt="2023-05-09T04:35:06.320" v="585" actId="478"/>
          <ac:spMkLst>
            <pc:docMk/>
            <pc:sldMk cId="3602293744" sldId="2226"/>
            <ac:spMk id="5" creationId="{75CDA1FA-4770-5781-A828-89BECC26B9B2}"/>
          </ac:spMkLst>
        </pc:spChg>
        <pc:spChg chg="add mod">
          <ac:chgData name="Aurelien Domont" userId="6da7715ce44349b3" providerId="LiveId" clId="{64264FC0-BB74-49B6-8733-6867235AAE8E}" dt="2023-05-09T04:36:40.487" v="617" actId="14100"/>
          <ac:spMkLst>
            <pc:docMk/>
            <pc:sldMk cId="3602293744" sldId="2226"/>
            <ac:spMk id="6" creationId="{18BBCB72-951F-44C6-F496-A3C7690858B6}"/>
          </ac:spMkLst>
        </pc:spChg>
        <pc:spChg chg="add mod">
          <ac:chgData name="Aurelien Domont" userId="6da7715ce44349b3" providerId="LiveId" clId="{64264FC0-BB74-49B6-8733-6867235AAE8E}" dt="2023-05-09T04:38:55.183" v="798"/>
          <ac:spMkLst>
            <pc:docMk/>
            <pc:sldMk cId="3602293744" sldId="2226"/>
            <ac:spMk id="7" creationId="{BF87C73D-AE5B-0525-A208-67E8ACF95D9A}"/>
          </ac:spMkLst>
        </pc:spChg>
        <pc:spChg chg="add mod">
          <ac:chgData name="Aurelien Domont" userId="6da7715ce44349b3" providerId="LiveId" clId="{64264FC0-BB74-49B6-8733-6867235AAE8E}" dt="2023-05-09T04:39:41.961" v="806" actId="1036"/>
          <ac:spMkLst>
            <pc:docMk/>
            <pc:sldMk cId="3602293744" sldId="2226"/>
            <ac:spMk id="9" creationId="{D69E1472-A475-EFAD-FE37-720238EA6568}"/>
          </ac:spMkLst>
        </pc:spChg>
        <pc:spChg chg="mod">
          <ac:chgData name="Aurelien Domont" userId="6da7715ce44349b3" providerId="LiveId" clId="{64264FC0-BB74-49B6-8733-6867235AAE8E}" dt="2023-05-09T04:40:22.589" v="810" actId="20577"/>
          <ac:spMkLst>
            <pc:docMk/>
            <pc:sldMk cId="3602293744" sldId="2226"/>
            <ac:spMk id="16" creationId="{6C2BB713-9637-4B9B-938F-E9768876782A}"/>
          </ac:spMkLst>
        </pc:spChg>
        <pc:picChg chg="add mod">
          <ac:chgData name="Aurelien Domont" userId="6da7715ce44349b3" providerId="LiveId" clId="{64264FC0-BB74-49B6-8733-6867235AAE8E}" dt="2023-05-09T04:36:14.082" v="593" actId="1076"/>
          <ac:picMkLst>
            <pc:docMk/>
            <pc:sldMk cId="3602293744" sldId="2226"/>
            <ac:picMk id="4" creationId="{AA8A2D8D-AE91-3D4D-BFF1-10061341F10F}"/>
          </ac:picMkLst>
        </pc:picChg>
        <pc:picChg chg="del">
          <ac:chgData name="Aurelien Domont" userId="6da7715ce44349b3" providerId="LiveId" clId="{64264FC0-BB74-49B6-8733-6867235AAE8E}" dt="2023-05-09T04:27:43.258" v="455" actId="478"/>
          <ac:picMkLst>
            <pc:docMk/>
            <pc:sldMk cId="3602293744" sldId="2226"/>
            <ac:picMk id="8" creationId="{9D0DE256-B4AB-A1B7-103D-DE8008B5F8FB}"/>
          </ac:picMkLst>
        </pc:picChg>
      </pc:sldChg>
      <pc:sldChg chg="addSp delSp modSp add mod">
        <pc:chgData name="Aurelien Domont" userId="6da7715ce44349b3" providerId="LiveId" clId="{64264FC0-BB74-49B6-8733-6867235AAE8E}" dt="2023-05-09T05:26:04.284" v="2187" actId="1036"/>
        <pc:sldMkLst>
          <pc:docMk/>
          <pc:sldMk cId="4028717167" sldId="2227"/>
        </pc:sldMkLst>
        <pc:spChg chg="add del mod">
          <ac:chgData name="Aurelien Domont" userId="6da7715ce44349b3" providerId="LiveId" clId="{64264FC0-BB74-49B6-8733-6867235AAE8E}" dt="2023-05-09T05:26:01.453" v="2180" actId="478"/>
          <ac:spMkLst>
            <pc:docMk/>
            <pc:sldMk cId="4028717167" sldId="2227"/>
            <ac:spMk id="7" creationId="{43DF3097-0ECE-7526-6BDE-37D976F57C93}"/>
          </ac:spMkLst>
        </pc:spChg>
        <pc:spChg chg="mod">
          <ac:chgData name="Aurelien Domont" userId="6da7715ce44349b3" providerId="LiveId" clId="{64264FC0-BB74-49B6-8733-6867235AAE8E}" dt="2023-05-09T05:21:13.037" v="2102" actId="20577"/>
          <ac:spMkLst>
            <pc:docMk/>
            <pc:sldMk cId="4028717167" sldId="2227"/>
            <ac:spMk id="16" creationId="{6C2BB713-9637-4B9B-938F-E9768876782A}"/>
          </ac:spMkLst>
        </pc:spChg>
        <pc:picChg chg="add del mod">
          <ac:chgData name="Aurelien Domont" userId="6da7715ce44349b3" providerId="LiveId" clId="{64264FC0-BB74-49B6-8733-6867235AAE8E}" dt="2023-05-09T04:46:11.902" v="1025" actId="478"/>
          <ac:picMkLst>
            <pc:docMk/>
            <pc:sldMk cId="4028717167" sldId="2227"/>
            <ac:picMk id="4" creationId="{12590778-45F2-A1A6-F5D8-FDB264403659}"/>
          </ac:picMkLst>
        </pc:picChg>
        <pc:picChg chg="add del mod ord">
          <ac:chgData name="Aurelien Domont" userId="6da7715ce44349b3" providerId="LiveId" clId="{64264FC0-BB74-49B6-8733-6867235AAE8E}" dt="2023-05-09T05:25:46.667" v="2176" actId="478"/>
          <ac:picMkLst>
            <pc:docMk/>
            <pc:sldMk cId="4028717167" sldId="2227"/>
            <ac:picMk id="4" creationId="{B381B75B-1E36-3C3F-62B5-61287EDD2C9F}"/>
          </ac:picMkLst>
        </pc:picChg>
        <pc:picChg chg="add mod ord">
          <ac:chgData name="Aurelien Domont" userId="6da7715ce44349b3" providerId="LiveId" clId="{64264FC0-BB74-49B6-8733-6867235AAE8E}" dt="2023-05-09T05:26:04.284" v="2187" actId="1036"/>
          <ac:picMkLst>
            <pc:docMk/>
            <pc:sldMk cId="4028717167" sldId="2227"/>
            <ac:picMk id="5" creationId="{FC9D7FA9-15DB-20B8-7897-75FCD802AD32}"/>
          </ac:picMkLst>
        </pc:picChg>
        <pc:picChg chg="add del mod">
          <ac:chgData name="Aurelien Domont" userId="6da7715ce44349b3" providerId="LiveId" clId="{64264FC0-BB74-49B6-8733-6867235AAE8E}" dt="2023-05-09T05:21:28.885" v="2105" actId="478"/>
          <ac:picMkLst>
            <pc:docMk/>
            <pc:sldMk cId="4028717167" sldId="2227"/>
            <ac:picMk id="6" creationId="{0DDC87B8-7EBE-A399-D19D-06D0D8FAD4C2}"/>
          </ac:picMkLst>
        </pc:picChg>
      </pc:sldChg>
      <pc:sldChg chg="addSp modSp add mod ord">
        <pc:chgData name="Aurelien Domont" userId="6da7715ce44349b3" providerId="LiveId" clId="{64264FC0-BB74-49B6-8733-6867235AAE8E}" dt="2023-05-09T04:44:13.724" v="946" actId="20577"/>
        <pc:sldMkLst>
          <pc:docMk/>
          <pc:sldMk cId="862561723" sldId="2228"/>
        </pc:sldMkLst>
        <pc:spChg chg="mod">
          <ac:chgData name="Aurelien Domont" userId="6da7715ce44349b3" providerId="LiveId" clId="{64264FC0-BB74-49B6-8733-6867235AAE8E}" dt="2023-05-09T04:44:13.724" v="946" actId="20577"/>
          <ac:spMkLst>
            <pc:docMk/>
            <pc:sldMk cId="862561723" sldId="2228"/>
            <ac:spMk id="16" creationId="{6C2BB713-9637-4B9B-938F-E9768876782A}"/>
          </ac:spMkLst>
        </pc:spChg>
        <pc:picChg chg="add mod">
          <ac:chgData name="Aurelien Domont" userId="6da7715ce44349b3" providerId="LiveId" clId="{64264FC0-BB74-49B6-8733-6867235AAE8E}" dt="2023-05-09T04:42:15.391" v="858" actId="1076"/>
          <ac:picMkLst>
            <pc:docMk/>
            <pc:sldMk cId="862561723" sldId="2228"/>
            <ac:picMk id="4" creationId="{6842FF19-5B52-1B36-FDA8-C08F8DBA5634}"/>
          </ac:picMkLst>
        </pc:picChg>
      </pc:sldChg>
      <pc:sldChg chg="addSp modSp add mod">
        <pc:chgData name="Aurelien Domont" userId="6da7715ce44349b3" providerId="LiveId" clId="{64264FC0-BB74-49B6-8733-6867235AAE8E}" dt="2023-05-09T05:48:41.717" v="2220" actId="20577"/>
        <pc:sldMkLst>
          <pc:docMk/>
          <pc:sldMk cId="2249349712" sldId="2229"/>
        </pc:sldMkLst>
        <pc:spChg chg="add mod">
          <ac:chgData name="Aurelien Domont" userId="6da7715ce44349b3" providerId="LiveId" clId="{64264FC0-BB74-49B6-8733-6867235AAE8E}" dt="2023-05-09T04:52:17.162" v="1454" actId="14100"/>
          <ac:spMkLst>
            <pc:docMk/>
            <pc:sldMk cId="2249349712" sldId="2229"/>
            <ac:spMk id="4" creationId="{519A2146-5162-9A8D-F7C4-396696A0EFF9}"/>
          </ac:spMkLst>
        </pc:spChg>
        <pc:spChg chg="mod">
          <ac:chgData name="Aurelien Domont" userId="6da7715ce44349b3" providerId="LiveId" clId="{64264FC0-BB74-49B6-8733-6867235AAE8E}" dt="2023-05-09T05:48:41.717" v="2220" actId="20577"/>
          <ac:spMkLst>
            <pc:docMk/>
            <pc:sldMk cId="2249349712" sldId="2229"/>
            <ac:spMk id="16" creationId="{6C2BB713-9637-4B9B-938F-E9768876782A}"/>
          </ac:spMkLst>
        </pc:spChg>
        <pc:picChg chg="add mod">
          <ac:chgData name="Aurelien Domont" userId="6da7715ce44349b3" providerId="LiveId" clId="{64264FC0-BB74-49B6-8733-6867235AAE8E}" dt="2023-05-09T04:49:40.121" v="1221"/>
          <ac:picMkLst>
            <pc:docMk/>
            <pc:sldMk cId="2249349712" sldId="2229"/>
            <ac:picMk id="2" creationId="{01C3B2FB-664D-5B36-E521-8740C211350D}"/>
          </ac:picMkLst>
        </pc:picChg>
      </pc:sldChg>
      <pc:sldChg chg="delSp modSp add mod">
        <pc:chgData name="Aurelien Domont" userId="6da7715ce44349b3" providerId="LiveId" clId="{64264FC0-BB74-49B6-8733-6867235AAE8E}" dt="2023-05-09T04:41:12.457" v="853" actId="14100"/>
        <pc:sldMkLst>
          <pc:docMk/>
          <pc:sldMk cId="3194430295" sldId="2230"/>
        </pc:sldMkLst>
        <pc:spChg chg="del">
          <ac:chgData name="Aurelien Domont" userId="6da7715ce44349b3" providerId="LiveId" clId="{64264FC0-BB74-49B6-8733-6867235AAE8E}" dt="2023-05-09T04:41:05.852" v="817" actId="478"/>
          <ac:spMkLst>
            <pc:docMk/>
            <pc:sldMk cId="3194430295" sldId="2230"/>
            <ac:spMk id="6" creationId="{18BBCB72-951F-44C6-F496-A3C7690858B6}"/>
          </ac:spMkLst>
        </pc:spChg>
        <pc:spChg chg="mod">
          <ac:chgData name="Aurelien Domont" userId="6da7715ce44349b3" providerId="LiveId" clId="{64264FC0-BB74-49B6-8733-6867235AAE8E}" dt="2023-05-09T04:41:12.457" v="853" actId="14100"/>
          <ac:spMkLst>
            <pc:docMk/>
            <pc:sldMk cId="3194430295" sldId="2230"/>
            <ac:spMk id="9" creationId="{D69E1472-A475-EFAD-FE37-720238EA6568}"/>
          </ac:spMkLst>
        </pc:spChg>
        <pc:spChg chg="mod">
          <ac:chgData name="Aurelien Domont" userId="6da7715ce44349b3" providerId="LiveId" clId="{64264FC0-BB74-49B6-8733-6867235AAE8E}" dt="2023-05-09T04:40:45.706" v="816" actId="20577"/>
          <ac:spMkLst>
            <pc:docMk/>
            <pc:sldMk cId="3194430295" sldId="2230"/>
            <ac:spMk id="16" creationId="{6C2BB713-9637-4B9B-938F-E9768876782A}"/>
          </ac:spMkLst>
        </pc:spChg>
      </pc:sldChg>
      <pc:sldChg chg="addSp delSp modSp add mod">
        <pc:chgData name="Aurelien Domont" userId="6da7715ce44349b3" providerId="LiveId" clId="{64264FC0-BB74-49B6-8733-6867235AAE8E}" dt="2023-05-09T05:48:27.573" v="2213" actId="14100"/>
        <pc:sldMkLst>
          <pc:docMk/>
          <pc:sldMk cId="4279089434" sldId="2231"/>
        </pc:sldMkLst>
        <pc:spChg chg="add mod">
          <ac:chgData name="Aurelien Domont" userId="6da7715ce44349b3" providerId="LiveId" clId="{64264FC0-BB74-49B6-8733-6867235AAE8E}" dt="2023-05-09T05:48:27.573" v="2213" actId="14100"/>
          <ac:spMkLst>
            <pc:docMk/>
            <pc:sldMk cId="4279089434" sldId="2231"/>
            <ac:spMk id="7" creationId="{020D60C7-70D3-99E2-8F24-4B38A7C0AFAB}"/>
          </ac:spMkLst>
        </pc:spChg>
        <pc:spChg chg="mod">
          <ac:chgData name="Aurelien Domont" userId="6da7715ce44349b3" providerId="LiveId" clId="{64264FC0-BB74-49B6-8733-6867235AAE8E}" dt="2023-05-09T05:43:07.911" v="2206" actId="20577"/>
          <ac:spMkLst>
            <pc:docMk/>
            <pc:sldMk cId="4279089434" sldId="2231"/>
            <ac:spMk id="16" creationId="{6C2BB713-9637-4B9B-938F-E9768876782A}"/>
          </ac:spMkLst>
        </pc:spChg>
        <pc:picChg chg="add del">
          <ac:chgData name="Aurelien Domont" userId="6da7715ce44349b3" providerId="LiveId" clId="{64264FC0-BB74-49B6-8733-6867235AAE8E}" dt="2023-05-09T04:48:29.861" v="1157" actId="478"/>
          <ac:picMkLst>
            <pc:docMk/>
            <pc:sldMk cId="4279089434" sldId="2231"/>
            <ac:picMk id="4" creationId="{95680C91-9F06-E637-793D-412CBDAA6D47}"/>
          </ac:picMkLst>
        </pc:picChg>
        <pc:picChg chg="add mod ord">
          <ac:chgData name="Aurelien Domont" userId="6da7715ce44349b3" providerId="LiveId" clId="{64264FC0-BB74-49B6-8733-6867235AAE8E}" dt="2023-05-09T05:48:25.168" v="2212" actId="1076"/>
          <ac:picMkLst>
            <pc:docMk/>
            <pc:sldMk cId="4279089434" sldId="2231"/>
            <ac:picMk id="4" creationId="{A4D6927E-9EBC-6962-F4BD-39117389B299}"/>
          </ac:picMkLst>
        </pc:picChg>
        <pc:picChg chg="add del mod">
          <ac:chgData name="Aurelien Domont" userId="6da7715ce44349b3" providerId="LiveId" clId="{64264FC0-BB74-49B6-8733-6867235AAE8E}" dt="2023-05-09T05:47:55.328" v="2207" actId="478"/>
          <ac:picMkLst>
            <pc:docMk/>
            <pc:sldMk cId="4279089434" sldId="2231"/>
            <ac:picMk id="6" creationId="{43388CF3-A540-444A-1D97-B9DCDD8A77BD}"/>
          </ac:picMkLst>
        </pc:picChg>
      </pc:sldChg>
      <pc:sldChg chg="add del">
        <pc:chgData name="Aurelien Domont" userId="6da7715ce44349b3" providerId="LiveId" clId="{64264FC0-BB74-49B6-8733-6867235AAE8E}" dt="2023-05-09T04:59:03.031" v="1605" actId="47"/>
        <pc:sldMkLst>
          <pc:docMk/>
          <pc:sldMk cId="1534306553" sldId="2232"/>
        </pc:sldMkLst>
      </pc:sldChg>
    </pc:docChg>
  </pc:docChgLst>
  <pc:docChgLst>
    <pc:chgData name="Aurelien Domont" userId="6da7715ce44349b3" providerId="LiveId" clId="{F3EDFC8E-98D1-4E50-A0BD-92442B9E89A6}"/>
    <pc:docChg chg="undo custSel addSld delSld modSld sldOrd">
      <pc:chgData name="Aurelien Domont" userId="6da7715ce44349b3" providerId="LiveId" clId="{F3EDFC8E-98D1-4E50-A0BD-92442B9E89A6}" dt="2023-05-11T06:45:57.355" v="1196" actId="47"/>
      <pc:docMkLst>
        <pc:docMk/>
      </pc:docMkLst>
      <pc:sldChg chg="modSp mod">
        <pc:chgData name="Aurelien Domont" userId="6da7715ce44349b3" providerId="LiveId" clId="{F3EDFC8E-98D1-4E50-A0BD-92442B9E89A6}" dt="2023-05-11T06:17:03.627" v="34" actId="20577"/>
        <pc:sldMkLst>
          <pc:docMk/>
          <pc:sldMk cId="3131901387" sldId="256"/>
        </pc:sldMkLst>
        <pc:spChg chg="mod">
          <ac:chgData name="Aurelien Domont" userId="6da7715ce44349b3" providerId="LiveId" clId="{F3EDFC8E-98D1-4E50-A0BD-92442B9E89A6}" dt="2023-05-11T06:17:03.627" v="34" actId="20577"/>
          <ac:spMkLst>
            <pc:docMk/>
            <pc:sldMk cId="3131901387" sldId="256"/>
            <ac:spMk id="2" creationId="{5261080C-C60C-4746-B6B1-A9A4FFA86785}"/>
          </ac:spMkLst>
        </pc:spChg>
      </pc:sldChg>
      <pc:sldChg chg="addSp delSp modSp mod ord">
        <pc:chgData name="Aurelien Domont" userId="6da7715ce44349b3" providerId="LiveId" clId="{F3EDFC8E-98D1-4E50-A0BD-92442B9E89A6}" dt="2023-05-11T06:27:30.381" v="261"/>
        <pc:sldMkLst>
          <pc:docMk/>
          <pc:sldMk cId="2841604578" sldId="1762"/>
        </pc:sldMkLst>
        <pc:spChg chg="mod">
          <ac:chgData name="Aurelien Domont" userId="6da7715ce44349b3" providerId="LiveId" clId="{F3EDFC8E-98D1-4E50-A0BD-92442B9E89A6}" dt="2023-05-11T06:27:27.826" v="259"/>
          <ac:spMkLst>
            <pc:docMk/>
            <pc:sldMk cId="2841604578" sldId="1762"/>
            <ac:spMk id="16" creationId="{6C2BB713-9637-4B9B-938F-E9768876782A}"/>
          </ac:spMkLst>
        </pc:spChg>
        <pc:picChg chg="add mod">
          <ac:chgData name="Aurelien Domont" userId="6da7715ce44349b3" providerId="LiveId" clId="{F3EDFC8E-98D1-4E50-A0BD-92442B9E89A6}" dt="2023-05-11T06:27:13.055" v="258" actId="1076"/>
          <ac:picMkLst>
            <pc:docMk/>
            <pc:sldMk cId="2841604578" sldId="1762"/>
            <ac:picMk id="4" creationId="{ACDF4413-3843-355E-C6F8-FF8351DDBEC0}"/>
          </ac:picMkLst>
        </pc:picChg>
        <pc:picChg chg="del">
          <ac:chgData name="Aurelien Domont" userId="6da7715ce44349b3" providerId="LiveId" clId="{F3EDFC8E-98D1-4E50-A0BD-92442B9E89A6}" dt="2023-05-11T06:27:08.141" v="255" actId="478"/>
          <ac:picMkLst>
            <pc:docMk/>
            <pc:sldMk cId="2841604578" sldId="1762"/>
            <ac:picMk id="6" creationId="{136E19FC-94E8-BC08-D416-79C328BB8DA1}"/>
          </ac:picMkLst>
        </pc:picChg>
      </pc:sldChg>
      <pc:sldChg chg="modSp mod ord">
        <pc:chgData name="Aurelien Domont" userId="6da7715ce44349b3" providerId="LiveId" clId="{F3EDFC8E-98D1-4E50-A0BD-92442B9E89A6}" dt="2023-05-11T06:30:57.364" v="445" actId="20577"/>
        <pc:sldMkLst>
          <pc:docMk/>
          <pc:sldMk cId="629904517" sldId="2224"/>
        </pc:sldMkLst>
        <pc:spChg chg="mod">
          <ac:chgData name="Aurelien Domont" userId="6da7715ce44349b3" providerId="LiveId" clId="{F3EDFC8E-98D1-4E50-A0BD-92442B9E89A6}" dt="2023-05-11T06:30:57.364" v="445" actId="20577"/>
          <ac:spMkLst>
            <pc:docMk/>
            <pc:sldMk cId="629904517" sldId="2224"/>
            <ac:spMk id="16" creationId="{6C2BB713-9637-4B9B-938F-E9768876782A}"/>
          </ac:spMkLst>
        </pc:spChg>
      </pc:sldChg>
      <pc:sldChg chg="del">
        <pc:chgData name="Aurelien Domont" userId="6da7715ce44349b3" providerId="LiveId" clId="{F3EDFC8E-98D1-4E50-A0BD-92442B9E89A6}" dt="2023-05-11T06:45:57.355" v="1196" actId="47"/>
        <pc:sldMkLst>
          <pc:docMk/>
          <pc:sldMk cId="3398019307" sldId="2225"/>
        </pc:sldMkLst>
      </pc:sldChg>
      <pc:sldChg chg="del">
        <pc:chgData name="Aurelien Domont" userId="6da7715ce44349b3" providerId="LiveId" clId="{F3EDFC8E-98D1-4E50-A0BD-92442B9E89A6}" dt="2023-05-11T06:45:57.355" v="1196" actId="47"/>
        <pc:sldMkLst>
          <pc:docMk/>
          <pc:sldMk cId="3602293744" sldId="2226"/>
        </pc:sldMkLst>
      </pc:sldChg>
      <pc:sldChg chg="modSp mod">
        <pc:chgData name="Aurelien Domont" userId="6da7715ce44349b3" providerId="LiveId" clId="{F3EDFC8E-98D1-4E50-A0BD-92442B9E89A6}" dt="2023-05-11T06:17:47.131" v="35"/>
        <pc:sldMkLst>
          <pc:docMk/>
          <pc:sldMk cId="1233540837" sldId="2233"/>
        </pc:sldMkLst>
        <pc:spChg chg="mod">
          <ac:chgData name="Aurelien Domont" userId="6da7715ce44349b3" providerId="LiveId" clId="{F3EDFC8E-98D1-4E50-A0BD-92442B9E89A6}" dt="2023-05-11T06:17:47.131" v="35"/>
          <ac:spMkLst>
            <pc:docMk/>
            <pc:sldMk cId="1233540837" sldId="2233"/>
            <ac:spMk id="3" creationId="{354CC573-61B1-49E0-840D-529396975FB2}"/>
          </ac:spMkLst>
        </pc:spChg>
      </pc:sldChg>
      <pc:sldChg chg="addSp delSp modSp mod">
        <pc:chgData name="Aurelien Domont" userId="6da7715ce44349b3" providerId="LiveId" clId="{F3EDFC8E-98D1-4E50-A0BD-92442B9E89A6}" dt="2023-05-11T06:23:41.347" v="248" actId="207"/>
        <pc:sldMkLst>
          <pc:docMk/>
          <pc:sldMk cId="1275160695" sldId="2234"/>
        </pc:sldMkLst>
        <pc:spChg chg="mod">
          <ac:chgData name="Aurelien Domont" userId="6da7715ce44349b3" providerId="LiveId" clId="{F3EDFC8E-98D1-4E50-A0BD-92442B9E89A6}" dt="2023-05-11T06:23:41.347" v="248" actId="207"/>
          <ac:spMkLst>
            <pc:docMk/>
            <pc:sldMk cId="1275160695" sldId="2234"/>
            <ac:spMk id="3" creationId="{F7287B04-FE18-A228-0FEA-66803541F171}"/>
          </ac:spMkLst>
        </pc:spChg>
        <pc:spChg chg="add mod">
          <ac:chgData name="Aurelien Domont" userId="6da7715ce44349b3" providerId="LiveId" clId="{F3EDFC8E-98D1-4E50-A0BD-92442B9E89A6}" dt="2023-05-11T06:20:15.972" v="137" actId="14100"/>
          <ac:spMkLst>
            <pc:docMk/>
            <pc:sldMk cId="1275160695" sldId="2234"/>
            <ac:spMk id="4" creationId="{D22EE032-B168-6913-8CEC-71F615D86269}"/>
          </ac:spMkLst>
        </pc:spChg>
        <pc:spChg chg="add mod">
          <ac:chgData name="Aurelien Domont" userId="6da7715ce44349b3" providerId="LiveId" clId="{F3EDFC8E-98D1-4E50-A0BD-92442B9E89A6}" dt="2023-05-11T06:20:01.413" v="134" actId="571"/>
          <ac:spMkLst>
            <pc:docMk/>
            <pc:sldMk cId="1275160695" sldId="2234"/>
            <ac:spMk id="5" creationId="{D7FEBAC2-7991-79D2-D938-5CB873A9CBB7}"/>
          </ac:spMkLst>
        </pc:spChg>
        <pc:spChg chg="add mod">
          <ac:chgData name="Aurelien Domont" userId="6da7715ce44349b3" providerId="LiveId" clId="{F3EDFC8E-98D1-4E50-A0BD-92442B9E89A6}" dt="2023-05-11T06:20:01.413" v="134" actId="571"/>
          <ac:spMkLst>
            <pc:docMk/>
            <pc:sldMk cId="1275160695" sldId="2234"/>
            <ac:spMk id="6" creationId="{3F2E27FB-9A7F-AA99-08AA-491117AB91F7}"/>
          </ac:spMkLst>
        </pc:spChg>
        <pc:spChg chg="add mod">
          <ac:chgData name="Aurelien Domont" userId="6da7715ce44349b3" providerId="LiveId" clId="{F3EDFC8E-98D1-4E50-A0BD-92442B9E89A6}" dt="2023-05-11T06:20:01.413" v="134" actId="571"/>
          <ac:spMkLst>
            <pc:docMk/>
            <pc:sldMk cId="1275160695" sldId="2234"/>
            <ac:spMk id="7" creationId="{EA490D2D-D8B2-710C-0B9D-42D2BC07F6FB}"/>
          </ac:spMkLst>
        </pc:spChg>
        <pc:spChg chg="add mod">
          <ac:chgData name="Aurelien Domont" userId="6da7715ce44349b3" providerId="LiveId" clId="{F3EDFC8E-98D1-4E50-A0BD-92442B9E89A6}" dt="2023-05-11T06:20:01.413" v="134" actId="571"/>
          <ac:spMkLst>
            <pc:docMk/>
            <pc:sldMk cId="1275160695" sldId="2234"/>
            <ac:spMk id="8" creationId="{5B87ABE0-F263-DF3B-EC04-4B082208C26F}"/>
          </ac:spMkLst>
        </pc:spChg>
        <pc:spChg chg="add mod">
          <ac:chgData name="Aurelien Domont" userId="6da7715ce44349b3" providerId="LiveId" clId="{F3EDFC8E-98D1-4E50-A0BD-92442B9E89A6}" dt="2023-05-11T06:20:01.413" v="134" actId="571"/>
          <ac:spMkLst>
            <pc:docMk/>
            <pc:sldMk cId="1275160695" sldId="2234"/>
            <ac:spMk id="9" creationId="{D93C6242-33D8-2391-F2FF-A233C33D5A5B}"/>
          </ac:spMkLst>
        </pc:spChg>
        <pc:spChg chg="mod">
          <ac:chgData name="Aurelien Domont" userId="6da7715ce44349b3" providerId="LiveId" clId="{F3EDFC8E-98D1-4E50-A0BD-92442B9E89A6}" dt="2023-05-11T06:20:11.577" v="135" actId="14100"/>
          <ac:spMkLst>
            <pc:docMk/>
            <pc:sldMk cId="1275160695" sldId="2234"/>
            <ac:spMk id="10" creationId="{28652B44-07D8-0AA1-D8FC-5FD593D9951A}"/>
          </ac:spMkLst>
        </pc:spChg>
        <pc:spChg chg="mod">
          <ac:chgData name="Aurelien Domont" userId="6da7715ce44349b3" providerId="LiveId" clId="{F3EDFC8E-98D1-4E50-A0BD-92442B9E89A6}" dt="2023-05-11T06:20:11.577" v="135" actId="14100"/>
          <ac:spMkLst>
            <pc:docMk/>
            <pc:sldMk cId="1275160695" sldId="2234"/>
            <ac:spMk id="11" creationId="{ADFB5905-20D0-D1B5-09DB-E385E1AAE743}"/>
          </ac:spMkLst>
        </pc:spChg>
        <pc:spChg chg="mod">
          <ac:chgData name="Aurelien Domont" userId="6da7715ce44349b3" providerId="LiveId" clId="{F3EDFC8E-98D1-4E50-A0BD-92442B9E89A6}" dt="2023-05-11T06:20:11.577" v="135" actId="14100"/>
          <ac:spMkLst>
            <pc:docMk/>
            <pc:sldMk cId="1275160695" sldId="2234"/>
            <ac:spMk id="12" creationId="{103AA7B5-55B0-67F8-EE81-07FB3F34D963}"/>
          </ac:spMkLst>
        </pc:spChg>
        <pc:spChg chg="mod">
          <ac:chgData name="Aurelien Domont" userId="6da7715ce44349b3" providerId="LiveId" clId="{F3EDFC8E-98D1-4E50-A0BD-92442B9E89A6}" dt="2023-05-11T06:20:11.577" v="135" actId="14100"/>
          <ac:spMkLst>
            <pc:docMk/>
            <pc:sldMk cId="1275160695" sldId="2234"/>
            <ac:spMk id="14" creationId="{548052A8-F473-CD15-916B-8F9102A581D6}"/>
          </ac:spMkLst>
        </pc:spChg>
        <pc:spChg chg="mod">
          <ac:chgData name="Aurelien Domont" userId="6da7715ce44349b3" providerId="LiveId" clId="{F3EDFC8E-98D1-4E50-A0BD-92442B9E89A6}" dt="2023-05-11T06:20:11.577" v="135" actId="14100"/>
          <ac:spMkLst>
            <pc:docMk/>
            <pc:sldMk cId="1275160695" sldId="2234"/>
            <ac:spMk id="15" creationId="{C6B425B9-11BC-CE08-A4AF-3A0A920EBC2F}"/>
          </ac:spMkLst>
        </pc:spChg>
        <pc:spChg chg="mod">
          <ac:chgData name="Aurelien Domont" userId="6da7715ce44349b3" providerId="LiveId" clId="{F3EDFC8E-98D1-4E50-A0BD-92442B9E89A6}" dt="2023-05-11T06:20:11.577" v="135" actId="14100"/>
          <ac:spMkLst>
            <pc:docMk/>
            <pc:sldMk cId="1275160695" sldId="2234"/>
            <ac:spMk id="17" creationId="{833445F9-A3A5-422A-0AD9-7B993B9FBEAF}"/>
          </ac:spMkLst>
        </pc:spChg>
        <pc:spChg chg="mod">
          <ac:chgData name="Aurelien Domont" userId="6da7715ce44349b3" providerId="LiveId" clId="{F3EDFC8E-98D1-4E50-A0BD-92442B9E89A6}" dt="2023-05-11T06:23:39.613" v="247" actId="207"/>
          <ac:spMkLst>
            <pc:docMk/>
            <pc:sldMk cId="1275160695" sldId="2234"/>
            <ac:spMk id="18" creationId="{5F1512C6-582F-1470-B1D0-86DF79149A53}"/>
          </ac:spMkLst>
        </pc:spChg>
        <pc:spChg chg="add mod">
          <ac:chgData name="Aurelien Domont" userId="6da7715ce44349b3" providerId="LiveId" clId="{F3EDFC8E-98D1-4E50-A0BD-92442B9E89A6}" dt="2023-05-11T06:20:01.413" v="134" actId="571"/>
          <ac:spMkLst>
            <pc:docMk/>
            <pc:sldMk cId="1275160695" sldId="2234"/>
            <ac:spMk id="19" creationId="{3553EB60-B18B-D1BE-CDED-DA1259558319}"/>
          </ac:spMkLst>
        </pc:spChg>
        <pc:spChg chg="add mod">
          <ac:chgData name="Aurelien Domont" userId="6da7715ce44349b3" providerId="LiveId" clId="{F3EDFC8E-98D1-4E50-A0BD-92442B9E89A6}" dt="2023-05-11T06:20:01.413" v="134" actId="571"/>
          <ac:spMkLst>
            <pc:docMk/>
            <pc:sldMk cId="1275160695" sldId="2234"/>
            <ac:spMk id="20" creationId="{3EE0DCA6-D225-A350-D515-B42A95B01E71}"/>
          </ac:spMkLst>
        </pc:spChg>
        <pc:spChg chg="mod">
          <ac:chgData name="Aurelien Domont" userId="6da7715ce44349b3" providerId="LiveId" clId="{F3EDFC8E-98D1-4E50-A0BD-92442B9E89A6}" dt="2023-05-11T06:23:35.975" v="246" actId="207"/>
          <ac:spMkLst>
            <pc:docMk/>
            <pc:sldMk cId="1275160695" sldId="2234"/>
            <ac:spMk id="21" creationId="{AEFC0335-458E-F23D-D9DD-69870915C97C}"/>
          </ac:spMkLst>
        </pc:spChg>
        <pc:spChg chg="mod">
          <ac:chgData name="Aurelien Domont" userId="6da7715ce44349b3" providerId="LiveId" clId="{F3EDFC8E-98D1-4E50-A0BD-92442B9E89A6}" dt="2023-05-11T06:20:11.577" v="135" actId="14100"/>
          <ac:spMkLst>
            <pc:docMk/>
            <pc:sldMk cId="1275160695" sldId="2234"/>
            <ac:spMk id="22" creationId="{008E31C5-C0F3-F485-F2A2-1D8534FFB588}"/>
          </ac:spMkLst>
        </pc:spChg>
        <pc:spChg chg="add mod">
          <ac:chgData name="Aurelien Domont" userId="6da7715ce44349b3" providerId="LiveId" clId="{F3EDFC8E-98D1-4E50-A0BD-92442B9E89A6}" dt="2023-05-11T06:20:01.413" v="134" actId="571"/>
          <ac:spMkLst>
            <pc:docMk/>
            <pc:sldMk cId="1275160695" sldId="2234"/>
            <ac:spMk id="23" creationId="{5AD832F1-FB2F-01B2-12E8-ACBB553891A0}"/>
          </ac:spMkLst>
        </pc:spChg>
        <pc:spChg chg="del">
          <ac:chgData name="Aurelien Domont" userId="6da7715ce44349b3" providerId="LiveId" clId="{F3EDFC8E-98D1-4E50-A0BD-92442B9E89A6}" dt="2023-05-11T06:18:40.154" v="36" actId="478"/>
          <ac:spMkLst>
            <pc:docMk/>
            <pc:sldMk cId="1275160695" sldId="2234"/>
            <ac:spMk id="26" creationId="{4D1397AC-D55C-AC87-1AA6-F418ABB845B7}"/>
          </ac:spMkLst>
        </pc:spChg>
        <pc:spChg chg="del">
          <ac:chgData name="Aurelien Domont" userId="6da7715ce44349b3" providerId="LiveId" clId="{F3EDFC8E-98D1-4E50-A0BD-92442B9E89A6}" dt="2023-05-11T06:18:40.946" v="37" actId="478"/>
          <ac:spMkLst>
            <pc:docMk/>
            <pc:sldMk cId="1275160695" sldId="2234"/>
            <ac:spMk id="27" creationId="{17C050BB-CB15-C60B-F064-FBE207321C92}"/>
          </ac:spMkLst>
        </pc:spChg>
        <pc:spChg chg="add mod">
          <ac:chgData name="Aurelien Domont" userId="6da7715ce44349b3" providerId="LiveId" clId="{F3EDFC8E-98D1-4E50-A0BD-92442B9E89A6}" dt="2023-05-11T06:20:01.413" v="134" actId="571"/>
          <ac:spMkLst>
            <pc:docMk/>
            <pc:sldMk cId="1275160695" sldId="2234"/>
            <ac:spMk id="28" creationId="{0FD43EF9-BAEF-1841-79B8-93BD03887A76}"/>
          </ac:spMkLst>
        </pc:spChg>
        <pc:spChg chg="add mod">
          <ac:chgData name="Aurelien Domont" userId="6da7715ce44349b3" providerId="LiveId" clId="{F3EDFC8E-98D1-4E50-A0BD-92442B9E89A6}" dt="2023-05-11T06:22:13.622" v="233" actId="1038"/>
          <ac:spMkLst>
            <pc:docMk/>
            <pc:sldMk cId="1275160695" sldId="2234"/>
            <ac:spMk id="29" creationId="{D0685229-0198-BF52-27D4-42C6307180C9}"/>
          </ac:spMkLst>
        </pc:spChg>
        <pc:spChg chg="add mod">
          <ac:chgData name="Aurelien Domont" userId="6da7715ce44349b3" providerId="LiveId" clId="{F3EDFC8E-98D1-4E50-A0BD-92442B9E89A6}" dt="2023-05-11T06:22:13.622" v="233" actId="1038"/>
          <ac:spMkLst>
            <pc:docMk/>
            <pc:sldMk cId="1275160695" sldId="2234"/>
            <ac:spMk id="30" creationId="{AAA39381-79FB-BED1-FE7A-567911587F83}"/>
          </ac:spMkLst>
        </pc:spChg>
        <pc:spChg chg="add mod">
          <ac:chgData name="Aurelien Domont" userId="6da7715ce44349b3" providerId="LiveId" clId="{F3EDFC8E-98D1-4E50-A0BD-92442B9E89A6}" dt="2023-05-11T06:22:13.622" v="233" actId="1038"/>
          <ac:spMkLst>
            <pc:docMk/>
            <pc:sldMk cId="1275160695" sldId="2234"/>
            <ac:spMk id="31" creationId="{DF63A512-AF52-5366-B09C-126AF9C970BD}"/>
          </ac:spMkLst>
        </pc:spChg>
        <pc:spChg chg="add mod">
          <ac:chgData name="Aurelien Domont" userId="6da7715ce44349b3" providerId="LiveId" clId="{F3EDFC8E-98D1-4E50-A0BD-92442B9E89A6}" dt="2023-05-11T06:22:13.622" v="233" actId="1038"/>
          <ac:spMkLst>
            <pc:docMk/>
            <pc:sldMk cId="1275160695" sldId="2234"/>
            <ac:spMk id="32" creationId="{256BEA9C-06FB-39C4-F552-D97781D4C11D}"/>
          </ac:spMkLst>
        </pc:spChg>
        <pc:spChg chg="add mod">
          <ac:chgData name="Aurelien Domont" userId="6da7715ce44349b3" providerId="LiveId" clId="{F3EDFC8E-98D1-4E50-A0BD-92442B9E89A6}" dt="2023-05-11T06:22:13.622" v="233" actId="1038"/>
          <ac:spMkLst>
            <pc:docMk/>
            <pc:sldMk cId="1275160695" sldId="2234"/>
            <ac:spMk id="33" creationId="{77FD507C-A99C-73F2-7917-A90613313012}"/>
          </ac:spMkLst>
        </pc:spChg>
        <pc:spChg chg="add mod">
          <ac:chgData name="Aurelien Domont" userId="6da7715ce44349b3" providerId="LiveId" clId="{F3EDFC8E-98D1-4E50-A0BD-92442B9E89A6}" dt="2023-05-11T06:22:13.622" v="233" actId="1038"/>
          <ac:spMkLst>
            <pc:docMk/>
            <pc:sldMk cId="1275160695" sldId="2234"/>
            <ac:spMk id="34" creationId="{2C0AC13E-38E7-5AC3-98E1-FF0824FC64D2}"/>
          </ac:spMkLst>
        </pc:spChg>
        <pc:spChg chg="add mod">
          <ac:chgData name="Aurelien Domont" userId="6da7715ce44349b3" providerId="LiveId" clId="{F3EDFC8E-98D1-4E50-A0BD-92442B9E89A6}" dt="2023-05-11T06:23:39.613" v="247" actId="207"/>
          <ac:spMkLst>
            <pc:docMk/>
            <pc:sldMk cId="1275160695" sldId="2234"/>
            <ac:spMk id="35" creationId="{B0C9F867-499A-499D-13FE-77F036E910CB}"/>
          </ac:spMkLst>
        </pc:spChg>
        <pc:spChg chg="add mod">
          <ac:chgData name="Aurelien Domont" userId="6da7715ce44349b3" providerId="LiveId" clId="{F3EDFC8E-98D1-4E50-A0BD-92442B9E89A6}" dt="2023-05-11T06:23:35.975" v="246" actId="207"/>
          <ac:spMkLst>
            <pc:docMk/>
            <pc:sldMk cId="1275160695" sldId="2234"/>
            <ac:spMk id="36" creationId="{2FED1B25-2854-5FA0-3B06-924814FDC53F}"/>
          </ac:spMkLst>
        </pc:spChg>
        <pc:spChg chg="add mod">
          <ac:chgData name="Aurelien Domont" userId="6da7715ce44349b3" providerId="LiveId" clId="{F3EDFC8E-98D1-4E50-A0BD-92442B9E89A6}" dt="2023-05-11T06:22:13.622" v="233" actId="1038"/>
          <ac:spMkLst>
            <pc:docMk/>
            <pc:sldMk cId="1275160695" sldId="2234"/>
            <ac:spMk id="37" creationId="{272B42E5-9129-5FEF-6488-3ED55FD86C83}"/>
          </ac:spMkLst>
        </pc:spChg>
        <pc:spChg chg="add mod">
          <ac:chgData name="Aurelien Domont" userId="6da7715ce44349b3" providerId="LiveId" clId="{F3EDFC8E-98D1-4E50-A0BD-92442B9E89A6}" dt="2023-05-11T06:22:13.622" v="233" actId="1038"/>
          <ac:spMkLst>
            <pc:docMk/>
            <pc:sldMk cId="1275160695" sldId="2234"/>
            <ac:spMk id="38" creationId="{CEBD63CA-6816-9A03-C9E6-3CC2F09909FB}"/>
          </ac:spMkLst>
        </pc:spChg>
        <pc:spChg chg="add mod">
          <ac:chgData name="Aurelien Domont" userId="6da7715ce44349b3" providerId="LiveId" clId="{F3EDFC8E-98D1-4E50-A0BD-92442B9E89A6}" dt="2023-05-11T06:22:09.425" v="223" actId="1038"/>
          <ac:spMkLst>
            <pc:docMk/>
            <pc:sldMk cId="1275160695" sldId="2234"/>
            <ac:spMk id="39" creationId="{7068EBF9-5EB7-39AC-1377-E9534A751011}"/>
          </ac:spMkLst>
        </pc:spChg>
        <pc:spChg chg="add mod">
          <ac:chgData name="Aurelien Domont" userId="6da7715ce44349b3" providerId="LiveId" clId="{F3EDFC8E-98D1-4E50-A0BD-92442B9E89A6}" dt="2023-05-11T06:22:09.425" v="223" actId="1038"/>
          <ac:spMkLst>
            <pc:docMk/>
            <pc:sldMk cId="1275160695" sldId="2234"/>
            <ac:spMk id="40" creationId="{C5E19466-881C-E217-65C3-5E2272CB7D58}"/>
          </ac:spMkLst>
        </pc:spChg>
        <pc:spChg chg="add mod">
          <ac:chgData name="Aurelien Domont" userId="6da7715ce44349b3" providerId="LiveId" clId="{F3EDFC8E-98D1-4E50-A0BD-92442B9E89A6}" dt="2023-05-11T06:22:09.425" v="223" actId="1038"/>
          <ac:spMkLst>
            <pc:docMk/>
            <pc:sldMk cId="1275160695" sldId="2234"/>
            <ac:spMk id="41" creationId="{FC2969E8-48CA-FCFA-9B57-E838F7C420A4}"/>
          </ac:spMkLst>
        </pc:spChg>
        <pc:spChg chg="add mod">
          <ac:chgData name="Aurelien Domont" userId="6da7715ce44349b3" providerId="LiveId" clId="{F3EDFC8E-98D1-4E50-A0BD-92442B9E89A6}" dt="2023-05-11T06:22:09.425" v="223" actId="1038"/>
          <ac:spMkLst>
            <pc:docMk/>
            <pc:sldMk cId="1275160695" sldId="2234"/>
            <ac:spMk id="42" creationId="{157989E2-354A-01BC-FC5F-E027FF3CEFC5}"/>
          </ac:spMkLst>
        </pc:spChg>
        <pc:spChg chg="add mod">
          <ac:chgData name="Aurelien Domont" userId="6da7715ce44349b3" providerId="LiveId" clId="{F3EDFC8E-98D1-4E50-A0BD-92442B9E89A6}" dt="2023-05-11T06:22:09.425" v="223" actId="1038"/>
          <ac:spMkLst>
            <pc:docMk/>
            <pc:sldMk cId="1275160695" sldId="2234"/>
            <ac:spMk id="43" creationId="{0CDE26F9-A103-98BA-83B6-C6C1BF17E7C2}"/>
          </ac:spMkLst>
        </pc:spChg>
        <pc:spChg chg="add mod">
          <ac:chgData name="Aurelien Domont" userId="6da7715ce44349b3" providerId="LiveId" clId="{F3EDFC8E-98D1-4E50-A0BD-92442B9E89A6}" dt="2023-05-11T06:22:09.425" v="223" actId="1038"/>
          <ac:spMkLst>
            <pc:docMk/>
            <pc:sldMk cId="1275160695" sldId="2234"/>
            <ac:spMk id="44" creationId="{57749BF8-C9AA-6869-7D84-1C9034D72A4C}"/>
          </ac:spMkLst>
        </pc:spChg>
        <pc:spChg chg="add mod">
          <ac:chgData name="Aurelien Domont" userId="6da7715ce44349b3" providerId="LiveId" clId="{F3EDFC8E-98D1-4E50-A0BD-92442B9E89A6}" dt="2023-05-11T06:23:39.613" v="247" actId="207"/>
          <ac:spMkLst>
            <pc:docMk/>
            <pc:sldMk cId="1275160695" sldId="2234"/>
            <ac:spMk id="45" creationId="{D7692753-0D76-84F7-2348-BBFB4004F781}"/>
          </ac:spMkLst>
        </pc:spChg>
        <pc:spChg chg="add mod">
          <ac:chgData name="Aurelien Domont" userId="6da7715ce44349b3" providerId="LiveId" clId="{F3EDFC8E-98D1-4E50-A0BD-92442B9E89A6}" dt="2023-05-11T06:23:35.975" v="246" actId="207"/>
          <ac:spMkLst>
            <pc:docMk/>
            <pc:sldMk cId="1275160695" sldId="2234"/>
            <ac:spMk id="46" creationId="{EB8EE066-15C5-1316-4F1E-6FC86582EA12}"/>
          </ac:spMkLst>
        </pc:spChg>
        <pc:spChg chg="add mod">
          <ac:chgData name="Aurelien Domont" userId="6da7715ce44349b3" providerId="LiveId" clId="{F3EDFC8E-98D1-4E50-A0BD-92442B9E89A6}" dt="2023-05-11T06:22:09.425" v="223" actId="1038"/>
          <ac:spMkLst>
            <pc:docMk/>
            <pc:sldMk cId="1275160695" sldId="2234"/>
            <ac:spMk id="47" creationId="{1ABB4276-7A0C-C19F-9DC2-427475C187F7}"/>
          </ac:spMkLst>
        </pc:spChg>
        <pc:spChg chg="add mod">
          <ac:chgData name="Aurelien Domont" userId="6da7715ce44349b3" providerId="LiveId" clId="{F3EDFC8E-98D1-4E50-A0BD-92442B9E89A6}" dt="2023-05-11T06:22:09.425" v="223" actId="1038"/>
          <ac:spMkLst>
            <pc:docMk/>
            <pc:sldMk cId="1275160695" sldId="2234"/>
            <ac:spMk id="48" creationId="{39F09248-32B0-DC3C-3F03-0471D287A5DD}"/>
          </ac:spMkLst>
        </pc:spChg>
        <pc:spChg chg="add mod">
          <ac:chgData name="Aurelien Domont" userId="6da7715ce44349b3" providerId="LiveId" clId="{F3EDFC8E-98D1-4E50-A0BD-92442B9E89A6}" dt="2023-05-11T06:22:02.239" v="205" actId="1038"/>
          <ac:spMkLst>
            <pc:docMk/>
            <pc:sldMk cId="1275160695" sldId="2234"/>
            <ac:spMk id="49" creationId="{C686C30B-F483-E6ED-07B2-5D15D5ABF9AD}"/>
          </ac:spMkLst>
        </pc:spChg>
        <pc:spChg chg="add mod">
          <ac:chgData name="Aurelien Domont" userId="6da7715ce44349b3" providerId="LiveId" clId="{F3EDFC8E-98D1-4E50-A0BD-92442B9E89A6}" dt="2023-05-11T06:22:02.239" v="205" actId="1038"/>
          <ac:spMkLst>
            <pc:docMk/>
            <pc:sldMk cId="1275160695" sldId="2234"/>
            <ac:spMk id="50" creationId="{C96141B5-1634-C4D3-FA14-D7F1FFC44C3D}"/>
          </ac:spMkLst>
        </pc:spChg>
        <pc:spChg chg="add mod">
          <ac:chgData name="Aurelien Domont" userId="6da7715ce44349b3" providerId="LiveId" clId="{F3EDFC8E-98D1-4E50-A0BD-92442B9E89A6}" dt="2023-05-11T06:22:02.239" v="205" actId="1038"/>
          <ac:spMkLst>
            <pc:docMk/>
            <pc:sldMk cId="1275160695" sldId="2234"/>
            <ac:spMk id="51" creationId="{2115744B-B807-B2A6-C492-B214DA923A40}"/>
          </ac:spMkLst>
        </pc:spChg>
        <pc:spChg chg="add mod">
          <ac:chgData name="Aurelien Domont" userId="6da7715ce44349b3" providerId="LiveId" clId="{F3EDFC8E-98D1-4E50-A0BD-92442B9E89A6}" dt="2023-05-11T06:22:02.239" v="205" actId="1038"/>
          <ac:spMkLst>
            <pc:docMk/>
            <pc:sldMk cId="1275160695" sldId="2234"/>
            <ac:spMk id="52" creationId="{3506ADD8-3E9D-C7E7-5325-116FBC4905AE}"/>
          </ac:spMkLst>
        </pc:spChg>
        <pc:spChg chg="add mod">
          <ac:chgData name="Aurelien Domont" userId="6da7715ce44349b3" providerId="LiveId" clId="{F3EDFC8E-98D1-4E50-A0BD-92442B9E89A6}" dt="2023-05-11T06:22:02.239" v="205" actId="1038"/>
          <ac:spMkLst>
            <pc:docMk/>
            <pc:sldMk cId="1275160695" sldId="2234"/>
            <ac:spMk id="53" creationId="{4FBFE5EB-1515-8D41-7BE0-391DB56F9514}"/>
          </ac:spMkLst>
        </pc:spChg>
        <pc:spChg chg="add mod">
          <ac:chgData name="Aurelien Domont" userId="6da7715ce44349b3" providerId="LiveId" clId="{F3EDFC8E-98D1-4E50-A0BD-92442B9E89A6}" dt="2023-05-11T06:22:02.239" v="205" actId="1038"/>
          <ac:spMkLst>
            <pc:docMk/>
            <pc:sldMk cId="1275160695" sldId="2234"/>
            <ac:spMk id="54" creationId="{90D60EC7-69DF-CA2D-EEB2-70FD0C1DA236}"/>
          </ac:spMkLst>
        </pc:spChg>
        <pc:spChg chg="add mod">
          <ac:chgData name="Aurelien Domont" userId="6da7715ce44349b3" providerId="LiveId" clId="{F3EDFC8E-98D1-4E50-A0BD-92442B9E89A6}" dt="2023-05-11T06:22:02.239" v="205" actId="1038"/>
          <ac:spMkLst>
            <pc:docMk/>
            <pc:sldMk cId="1275160695" sldId="2234"/>
            <ac:spMk id="55" creationId="{04A84E45-7B77-6CE1-E69B-6A4E96C77676}"/>
          </ac:spMkLst>
        </pc:spChg>
        <pc:spChg chg="add mod">
          <ac:chgData name="Aurelien Domont" userId="6da7715ce44349b3" providerId="LiveId" clId="{F3EDFC8E-98D1-4E50-A0BD-92442B9E89A6}" dt="2023-05-11T06:23:35.975" v="246" actId="207"/>
          <ac:spMkLst>
            <pc:docMk/>
            <pc:sldMk cId="1275160695" sldId="2234"/>
            <ac:spMk id="56" creationId="{5840902F-7338-7101-4291-10BBB069F115}"/>
          </ac:spMkLst>
        </pc:spChg>
        <pc:spChg chg="add mod">
          <ac:chgData name="Aurelien Domont" userId="6da7715ce44349b3" providerId="LiveId" clId="{F3EDFC8E-98D1-4E50-A0BD-92442B9E89A6}" dt="2023-05-11T06:22:02.239" v="205" actId="1038"/>
          <ac:spMkLst>
            <pc:docMk/>
            <pc:sldMk cId="1275160695" sldId="2234"/>
            <ac:spMk id="57" creationId="{B89438C5-A1A5-C0C3-5F8A-18EA3D5F69C2}"/>
          </ac:spMkLst>
        </pc:spChg>
        <pc:spChg chg="add mod">
          <ac:chgData name="Aurelien Domont" userId="6da7715ce44349b3" providerId="LiveId" clId="{F3EDFC8E-98D1-4E50-A0BD-92442B9E89A6}" dt="2023-05-11T06:22:37.917" v="237" actId="207"/>
          <ac:spMkLst>
            <pc:docMk/>
            <pc:sldMk cId="1275160695" sldId="2234"/>
            <ac:spMk id="58" creationId="{EAC59DEB-F82D-D739-EBFE-6FA9099A4008}"/>
          </ac:spMkLst>
        </pc:spChg>
        <pc:spChg chg="add mod">
          <ac:chgData name="Aurelien Domont" userId="6da7715ce44349b3" providerId="LiveId" clId="{F3EDFC8E-98D1-4E50-A0BD-92442B9E89A6}" dt="2023-05-11T06:22:48.741" v="242" actId="1076"/>
          <ac:spMkLst>
            <pc:docMk/>
            <pc:sldMk cId="1275160695" sldId="2234"/>
            <ac:spMk id="59" creationId="{8F8EE7C6-4AE4-3FEF-A613-C324A2BA5827}"/>
          </ac:spMkLst>
        </pc:spChg>
        <pc:spChg chg="add mod">
          <ac:chgData name="Aurelien Domont" userId="6da7715ce44349b3" providerId="LiveId" clId="{F3EDFC8E-98D1-4E50-A0BD-92442B9E89A6}" dt="2023-05-11T06:22:51.836" v="243" actId="571"/>
          <ac:spMkLst>
            <pc:docMk/>
            <pc:sldMk cId="1275160695" sldId="2234"/>
            <ac:spMk id="60" creationId="{059E59EC-7E58-9615-7D17-AD2CE10920FF}"/>
          </ac:spMkLst>
        </pc:spChg>
        <pc:spChg chg="add mod">
          <ac:chgData name="Aurelien Domont" userId="6da7715ce44349b3" providerId="LiveId" clId="{F3EDFC8E-98D1-4E50-A0BD-92442B9E89A6}" dt="2023-05-11T06:22:57.282" v="245" actId="20577"/>
          <ac:spMkLst>
            <pc:docMk/>
            <pc:sldMk cId="1275160695" sldId="2234"/>
            <ac:spMk id="61" creationId="{AD593EDD-8CB0-3511-E6ED-77CFF93DDF10}"/>
          </ac:spMkLst>
        </pc:spChg>
      </pc:sldChg>
      <pc:sldChg chg="del">
        <pc:chgData name="Aurelien Domont" userId="6da7715ce44349b3" providerId="LiveId" clId="{F3EDFC8E-98D1-4E50-A0BD-92442B9E89A6}" dt="2023-05-11T06:45:57.355" v="1196" actId="47"/>
        <pc:sldMkLst>
          <pc:docMk/>
          <pc:sldMk cId="1790039175" sldId="2235"/>
        </pc:sldMkLst>
      </pc:sldChg>
      <pc:sldChg chg="del">
        <pc:chgData name="Aurelien Domont" userId="6da7715ce44349b3" providerId="LiveId" clId="{F3EDFC8E-98D1-4E50-A0BD-92442B9E89A6}" dt="2023-05-11T06:45:57.355" v="1196" actId="47"/>
        <pc:sldMkLst>
          <pc:docMk/>
          <pc:sldMk cId="2489984026" sldId="2236"/>
        </pc:sldMkLst>
      </pc:sldChg>
      <pc:sldChg chg="del">
        <pc:chgData name="Aurelien Domont" userId="6da7715ce44349b3" providerId="LiveId" clId="{F3EDFC8E-98D1-4E50-A0BD-92442B9E89A6}" dt="2023-05-11T06:45:57.355" v="1196" actId="47"/>
        <pc:sldMkLst>
          <pc:docMk/>
          <pc:sldMk cId="3144132808" sldId="2237"/>
        </pc:sldMkLst>
      </pc:sldChg>
      <pc:sldChg chg="del">
        <pc:chgData name="Aurelien Domont" userId="6da7715ce44349b3" providerId="LiveId" clId="{F3EDFC8E-98D1-4E50-A0BD-92442B9E89A6}" dt="2023-05-11T06:45:57.355" v="1196" actId="47"/>
        <pc:sldMkLst>
          <pc:docMk/>
          <pc:sldMk cId="249520493" sldId="2238"/>
        </pc:sldMkLst>
      </pc:sldChg>
      <pc:sldChg chg="addSp modSp new del mod">
        <pc:chgData name="Aurelien Domont" userId="6da7715ce44349b3" providerId="LiveId" clId="{F3EDFC8E-98D1-4E50-A0BD-92442B9E89A6}" dt="2023-05-11T06:45:57.355" v="1196" actId="47"/>
        <pc:sldMkLst>
          <pc:docMk/>
          <pc:sldMk cId="404358567" sldId="2239"/>
        </pc:sldMkLst>
        <pc:spChg chg="add mod">
          <ac:chgData name="Aurelien Domont" userId="6da7715ce44349b3" providerId="LiveId" clId="{F3EDFC8E-98D1-4E50-A0BD-92442B9E89A6}" dt="2023-05-11T06:24:34.871" v="251" actId="13822"/>
          <ac:spMkLst>
            <pc:docMk/>
            <pc:sldMk cId="404358567" sldId="2239"/>
            <ac:spMk id="3" creationId="{DC8C3B50-EE3F-95A5-9E68-1CA322CB856A}"/>
          </ac:spMkLst>
        </pc:spChg>
      </pc:sldChg>
      <pc:sldChg chg="addSp delSp modSp add mod">
        <pc:chgData name="Aurelien Domont" userId="6da7715ce44349b3" providerId="LiveId" clId="{F3EDFC8E-98D1-4E50-A0BD-92442B9E89A6}" dt="2023-05-11T06:42:18.110" v="852" actId="20577"/>
        <pc:sldMkLst>
          <pc:docMk/>
          <pc:sldMk cId="923064496" sldId="2240"/>
        </pc:sldMkLst>
        <pc:spChg chg="add mod ord">
          <ac:chgData name="Aurelien Domont" userId="6da7715ce44349b3" providerId="LiveId" clId="{F3EDFC8E-98D1-4E50-A0BD-92442B9E89A6}" dt="2023-05-11T06:42:18.110" v="852" actId="20577"/>
          <ac:spMkLst>
            <pc:docMk/>
            <pc:sldMk cId="923064496" sldId="2240"/>
            <ac:spMk id="6" creationId="{B89886CA-6EC3-80D2-E55B-585DCB202D79}"/>
          </ac:spMkLst>
        </pc:spChg>
        <pc:spChg chg="mod">
          <ac:chgData name="Aurelien Domont" userId="6da7715ce44349b3" providerId="LiveId" clId="{F3EDFC8E-98D1-4E50-A0BD-92442B9E89A6}" dt="2023-05-11T06:32:14.109" v="565" actId="20577"/>
          <ac:spMkLst>
            <pc:docMk/>
            <pc:sldMk cId="923064496" sldId="2240"/>
            <ac:spMk id="16" creationId="{6C2BB713-9637-4B9B-938F-E9768876782A}"/>
          </ac:spMkLst>
        </pc:spChg>
        <pc:picChg chg="del">
          <ac:chgData name="Aurelien Domont" userId="6da7715ce44349b3" providerId="LiveId" clId="{F3EDFC8E-98D1-4E50-A0BD-92442B9E89A6}" dt="2023-05-11T06:31:39.300" v="495" actId="478"/>
          <ac:picMkLst>
            <pc:docMk/>
            <pc:sldMk cId="923064496" sldId="2240"/>
            <ac:picMk id="2" creationId="{F9CCE1A3-E975-8538-8290-6C18ACCF1DD5}"/>
          </ac:picMkLst>
        </pc:picChg>
        <pc:picChg chg="add del mod">
          <ac:chgData name="Aurelien Domont" userId="6da7715ce44349b3" providerId="LiveId" clId="{F3EDFC8E-98D1-4E50-A0BD-92442B9E89A6}" dt="2023-05-11T06:40:31.167" v="655" actId="478"/>
          <ac:picMkLst>
            <pc:docMk/>
            <pc:sldMk cId="923064496" sldId="2240"/>
            <ac:picMk id="5" creationId="{E9EAF8CE-F765-3C90-E6E8-AE7F299C2EA2}"/>
          </ac:picMkLst>
        </pc:picChg>
        <pc:picChg chg="add mod">
          <ac:chgData name="Aurelien Domont" userId="6da7715ce44349b3" providerId="LiveId" clId="{F3EDFC8E-98D1-4E50-A0BD-92442B9E89A6}" dt="2023-05-11T06:40:41.566" v="663" actId="14100"/>
          <ac:picMkLst>
            <pc:docMk/>
            <pc:sldMk cId="923064496" sldId="2240"/>
            <ac:picMk id="8" creationId="{EFCD8994-51FD-6926-2C9C-498E78559CFD}"/>
          </ac:picMkLst>
        </pc:picChg>
      </pc:sldChg>
      <pc:sldChg chg="addSp delSp modSp add mod">
        <pc:chgData name="Aurelien Domont" userId="6da7715ce44349b3" providerId="LiveId" clId="{F3EDFC8E-98D1-4E50-A0BD-92442B9E89A6}" dt="2023-05-11T06:45:41.224" v="1195" actId="20577"/>
        <pc:sldMkLst>
          <pc:docMk/>
          <pc:sldMk cId="3575309442" sldId="2241"/>
        </pc:sldMkLst>
        <pc:spChg chg="add mod">
          <ac:chgData name="Aurelien Domont" userId="6da7715ce44349b3" providerId="LiveId" clId="{F3EDFC8E-98D1-4E50-A0BD-92442B9E89A6}" dt="2023-05-11T06:45:41.224" v="1195" actId="20577"/>
          <ac:spMkLst>
            <pc:docMk/>
            <pc:sldMk cId="3575309442" sldId="2241"/>
            <ac:spMk id="5" creationId="{A9A85653-DA6C-F68F-110E-5644D03D8123}"/>
          </ac:spMkLst>
        </pc:spChg>
        <pc:spChg chg="del">
          <ac:chgData name="Aurelien Domont" userId="6da7715ce44349b3" providerId="LiveId" clId="{F3EDFC8E-98D1-4E50-A0BD-92442B9E89A6}" dt="2023-05-11T06:43:44.783" v="935" actId="478"/>
          <ac:spMkLst>
            <pc:docMk/>
            <pc:sldMk cId="3575309442" sldId="2241"/>
            <ac:spMk id="6" creationId="{B89886CA-6EC3-80D2-E55B-585DCB202D79}"/>
          </ac:spMkLst>
        </pc:spChg>
        <pc:spChg chg="mod">
          <ac:chgData name="Aurelien Domont" userId="6da7715ce44349b3" providerId="LiveId" clId="{F3EDFC8E-98D1-4E50-A0BD-92442B9E89A6}" dt="2023-05-11T06:44:04.881" v="945" actId="20577"/>
          <ac:spMkLst>
            <pc:docMk/>
            <pc:sldMk cId="3575309442" sldId="2241"/>
            <ac:spMk id="16" creationId="{6C2BB713-9637-4B9B-938F-E9768876782A}"/>
          </ac:spMkLst>
        </pc:spChg>
        <pc:picChg chg="add mod">
          <ac:chgData name="Aurelien Domont" userId="6da7715ce44349b3" providerId="LiveId" clId="{F3EDFC8E-98D1-4E50-A0BD-92442B9E89A6}" dt="2023-05-11T06:44:00.059" v="943" actId="14861"/>
          <ac:picMkLst>
            <pc:docMk/>
            <pc:sldMk cId="3575309442" sldId="2241"/>
            <ac:picMk id="4" creationId="{288CC571-141E-3AEB-7BE0-261FA62917F8}"/>
          </ac:picMkLst>
        </pc:picChg>
        <pc:picChg chg="del">
          <ac:chgData name="Aurelien Domont" userId="6da7715ce44349b3" providerId="LiveId" clId="{F3EDFC8E-98D1-4E50-A0BD-92442B9E89A6}" dt="2023-05-11T06:43:46.263" v="936" actId="478"/>
          <ac:picMkLst>
            <pc:docMk/>
            <pc:sldMk cId="3575309442" sldId="2241"/>
            <ac:picMk id="8" creationId="{EFCD8994-51FD-6926-2C9C-498E78559CFD}"/>
          </ac:picMkLst>
        </pc:picChg>
      </pc:sldChg>
    </pc:docChg>
  </pc:docChgLst>
  <pc:docChgLst>
    <pc:chgData name="Aurelien Domont" userId="6da7715ce44349b3" providerId="LiveId" clId="{17B60224-AC74-4115-A9E3-0DF0AA75D119}"/>
    <pc:docChg chg="undo redo custSel addSld delSld modSld sldOrd">
      <pc:chgData name="Aurelien Domont" userId="6da7715ce44349b3" providerId="LiveId" clId="{17B60224-AC74-4115-A9E3-0DF0AA75D119}" dt="2023-06-06T05:37:36.213" v="3788" actId="47"/>
      <pc:docMkLst>
        <pc:docMk/>
      </pc:docMkLst>
      <pc:sldChg chg="modSp mod">
        <pc:chgData name="Aurelien Domont" userId="6da7715ce44349b3" providerId="LiveId" clId="{17B60224-AC74-4115-A9E3-0DF0AA75D119}" dt="2023-05-12T00:11:12.813" v="3" actId="20577"/>
        <pc:sldMkLst>
          <pc:docMk/>
          <pc:sldMk cId="3131901387" sldId="256"/>
        </pc:sldMkLst>
        <pc:spChg chg="mod">
          <ac:chgData name="Aurelien Domont" userId="6da7715ce44349b3" providerId="LiveId" clId="{17B60224-AC74-4115-A9E3-0DF0AA75D119}" dt="2023-05-12T00:11:12.813" v="3" actId="20577"/>
          <ac:spMkLst>
            <pc:docMk/>
            <pc:sldMk cId="3131901387" sldId="256"/>
            <ac:spMk id="2" creationId="{5261080C-C60C-4746-B6B1-A9A4FFA86785}"/>
          </ac:spMkLst>
        </pc:spChg>
      </pc:sldChg>
      <pc:sldChg chg="del">
        <pc:chgData name="Aurelien Domont" userId="6da7715ce44349b3" providerId="LiveId" clId="{17B60224-AC74-4115-A9E3-0DF0AA75D119}" dt="2023-06-06T05:05:34.340" v="3248" actId="47"/>
        <pc:sldMkLst>
          <pc:docMk/>
          <pc:sldMk cId="2841604578" sldId="1762"/>
        </pc:sldMkLst>
      </pc:sldChg>
      <pc:sldChg chg="modSp add mod">
        <pc:chgData name="Aurelien Domont" userId="6da7715ce44349b3" providerId="LiveId" clId="{17B60224-AC74-4115-A9E3-0DF0AA75D119}" dt="2023-06-06T03:34:58.689" v="2029" actId="20577"/>
        <pc:sldMkLst>
          <pc:docMk/>
          <pc:sldMk cId="1567968009" sldId="2217"/>
        </pc:sldMkLst>
        <pc:spChg chg="mod">
          <ac:chgData name="Aurelien Domont" userId="6da7715ce44349b3" providerId="LiveId" clId="{17B60224-AC74-4115-A9E3-0DF0AA75D119}" dt="2023-06-06T03:34:58.689" v="2029" actId="20577"/>
          <ac:spMkLst>
            <pc:docMk/>
            <pc:sldMk cId="1567968009" sldId="2217"/>
            <ac:spMk id="16" creationId="{6C2BB713-9637-4B9B-938F-E9768876782A}"/>
          </ac:spMkLst>
        </pc:spChg>
      </pc:sldChg>
      <pc:sldChg chg="add">
        <pc:chgData name="Aurelien Domont" userId="6da7715ce44349b3" providerId="LiveId" clId="{17B60224-AC74-4115-A9E3-0DF0AA75D119}" dt="2023-06-06T03:32:20.460" v="2003"/>
        <pc:sldMkLst>
          <pc:docMk/>
          <pc:sldMk cId="2097558937" sldId="2220"/>
        </pc:sldMkLst>
      </pc:sldChg>
      <pc:sldChg chg="modSp add mod">
        <pc:chgData name="Aurelien Domont" userId="6da7715ce44349b3" providerId="LiveId" clId="{17B60224-AC74-4115-A9E3-0DF0AA75D119}" dt="2023-06-06T03:35:59.516" v="2034" actId="20577"/>
        <pc:sldMkLst>
          <pc:docMk/>
          <pc:sldMk cId="3590846903" sldId="2222"/>
        </pc:sldMkLst>
        <pc:spChg chg="mod">
          <ac:chgData name="Aurelien Domont" userId="6da7715ce44349b3" providerId="LiveId" clId="{17B60224-AC74-4115-A9E3-0DF0AA75D119}" dt="2023-06-06T03:35:59.516" v="2034" actId="20577"/>
          <ac:spMkLst>
            <pc:docMk/>
            <pc:sldMk cId="3590846903" sldId="2222"/>
            <ac:spMk id="16" creationId="{6C2BB713-9637-4B9B-938F-E9768876782A}"/>
          </ac:spMkLst>
        </pc:spChg>
      </pc:sldChg>
      <pc:sldChg chg="add">
        <pc:chgData name="Aurelien Domont" userId="6da7715ce44349b3" providerId="LiveId" clId="{17B60224-AC74-4115-A9E3-0DF0AA75D119}" dt="2023-06-06T03:32:20.460" v="2003"/>
        <pc:sldMkLst>
          <pc:docMk/>
          <pc:sldMk cId="1039551658" sldId="2223"/>
        </pc:sldMkLst>
      </pc:sldChg>
      <pc:sldChg chg="del">
        <pc:chgData name="Aurelien Domont" userId="6da7715ce44349b3" providerId="LiveId" clId="{17B60224-AC74-4115-A9E3-0DF0AA75D119}" dt="2023-06-06T05:05:34.340" v="3248" actId="47"/>
        <pc:sldMkLst>
          <pc:docMk/>
          <pc:sldMk cId="629904517" sldId="2224"/>
        </pc:sldMkLst>
      </pc:sldChg>
      <pc:sldChg chg="modSp add mod">
        <pc:chgData name="Aurelien Domont" userId="6da7715ce44349b3" providerId="LiveId" clId="{17B60224-AC74-4115-A9E3-0DF0AA75D119}" dt="2023-06-06T03:37:37.941" v="2048" actId="20577"/>
        <pc:sldMkLst>
          <pc:docMk/>
          <pc:sldMk cId="3398019307" sldId="2225"/>
        </pc:sldMkLst>
        <pc:spChg chg="mod">
          <ac:chgData name="Aurelien Domont" userId="6da7715ce44349b3" providerId="LiveId" clId="{17B60224-AC74-4115-A9E3-0DF0AA75D119}" dt="2023-06-06T03:37:37.941" v="2048" actId="20577"/>
          <ac:spMkLst>
            <pc:docMk/>
            <pc:sldMk cId="3398019307" sldId="2225"/>
            <ac:spMk id="16" creationId="{6C2BB713-9637-4B9B-938F-E9768876782A}"/>
          </ac:spMkLst>
        </pc:spChg>
      </pc:sldChg>
      <pc:sldChg chg="add del">
        <pc:chgData name="Aurelien Domont" userId="6da7715ce44349b3" providerId="LiveId" clId="{17B60224-AC74-4115-A9E3-0DF0AA75D119}" dt="2023-06-06T05:36:55.944" v="3787" actId="47"/>
        <pc:sldMkLst>
          <pc:docMk/>
          <pc:sldMk cId="3602293744" sldId="2226"/>
        </pc:sldMkLst>
      </pc:sldChg>
      <pc:sldChg chg="add">
        <pc:chgData name="Aurelien Domont" userId="6da7715ce44349b3" providerId="LiveId" clId="{17B60224-AC74-4115-A9E3-0DF0AA75D119}" dt="2023-06-06T03:32:20.460" v="2003"/>
        <pc:sldMkLst>
          <pc:docMk/>
          <pc:sldMk cId="4028717167" sldId="2227"/>
        </pc:sldMkLst>
      </pc:sldChg>
      <pc:sldChg chg="add">
        <pc:chgData name="Aurelien Domont" userId="6da7715ce44349b3" providerId="LiveId" clId="{17B60224-AC74-4115-A9E3-0DF0AA75D119}" dt="2023-06-06T03:32:20.460" v="2003"/>
        <pc:sldMkLst>
          <pc:docMk/>
          <pc:sldMk cId="862561723" sldId="2228"/>
        </pc:sldMkLst>
      </pc:sldChg>
      <pc:sldChg chg="add">
        <pc:chgData name="Aurelien Domont" userId="6da7715ce44349b3" providerId="LiveId" clId="{17B60224-AC74-4115-A9E3-0DF0AA75D119}" dt="2023-06-06T03:32:20.460" v="2003"/>
        <pc:sldMkLst>
          <pc:docMk/>
          <pc:sldMk cId="2249349712" sldId="2229"/>
        </pc:sldMkLst>
      </pc:sldChg>
      <pc:sldChg chg="add">
        <pc:chgData name="Aurelien Domont" userId="6da7715ce44349b3" providerId="LiveId" clId="{17B60224-AC74-4115-A9E3-0DF0AA75D119}" dt="2023-06-06T03:32:20.460" v="2003"/>
        <pc:sldMkLst>
          <pc:docMk/>
          <pc:sldMk cId="3194430295" sldId="2230"/>
        </pc:sldMkLst>
      </pc:sldChg>
      <pc:sldChg chg="add">
        <pc:chgData name="Aurelien Domont" userId="6da7715ce44349b3" providerId="LiveId" clId="{17B60224-AC74-4115-A9E3-0DF0AA75D119}" dt="2023-06-06T03:32:20.460" v="2003"/>
        <pc:sldMkLst>
          <pc:docMk/>
          <pc:sldMk cId="4279089434" sldId="2231"/>
        </pc:sldMkLst>
      </pc:sldChg>
      <pc:sldChg chg="modSp mod">
        <pc:chgData name="Aurelien Domont" userId="6da7715ce44349b3" providerId="LiveId" clId="{17B60224-AC74-4115-A9E3-0DF0AA75D119}" dt="2023-05-12T00:16:10.730" v="5" actId="20577"/>
        <pc:sldMkLst>
          <pc:docMk/>
          <pc:sldMk cId="1233540837" sldId="2233"/>
        </pc:sldMkLst>
        <pc:spChg chg="mod">
          <ac:chgData name="Aurelien Domont" userId="6da7715ce44349b3" providerId="LiveId" clId="{17B60224-AC74-4115-A9E3-0DF0AA75D119}" dt="2023-05-12T00:16:10.730" v="5" actId="20577"/>
          <ac:spMkLst>
            <pc:docMk/>
            <pc:sldMk cId="1233540837" sldId="2233"/>
            <ac:spMk id="3" creationId="{354CC573-61B1-49E0-840D-529396975FB2}"/>
          </ac:spMkLst>
        </pc:spChg>
      </pc:sldChg>
      <pc:sldChg chg="addSp delSp modSp mod">
        <pc:chgData name="Aurelien Domont" userId="6da7715ce44349b3" providerId="LiveId" clId="{17B60224-AC74-4115-A9E3-0DF0AA75D119}" dt="2023-06-06T05:27:27.017" v="3675" actId="20577"/>
        <pc:sldMkLst>
          <pc:docMk/>
          <pc:sldMk cId="1275160695" sldId="2234"/>
        </pc:sldMkLst>
        <pc:spChg chg="del">
          <ac:chgData name="Aurelien Domont" userId="6da7715ce44349b3" providerId="LiveId" clId="{17B60224-AC74-4115-A9E3-0DF0AA75D119}" dt="2023-05-12T03:50:25.946" v="1472" actId="478"/>
          <ac:spMkLst>
            <pc:docMk/>
            <pc:sldMk cId="1275160695" sldId="2234"/>
            <ac:spMk id="3" creationId="{F7287B04-FE18-A228-0FEA-66803541F171}"/>
          </ac:spMkLst>
        </pc:spChg>
        <pc:spChg chg="add del mod">
          <ac:chgData name="Aurelien Domont" userId="6da7715ce44349b3" providerId="LiveId" clId="{17B60224-AC74-4115-A9E3-0DF0AA75D119}" dt="2023-06-06T03:52:32.742" v="2481" actId="478"/>
          <ac:spMkLst>
            <pc:docMk/>
            <pc:sldMk cId="1275160695" sldId="2234"/>
            <ac:spMk id="3" creationId="{F9ECB404-2928-5252-6416-1058AA8FE5EA}"/>
          </ac:spMkLst>
        </pc:spChg>
        <pc:spChg chg="mod">
          <ac:chgData name="Aurelien Domont" userId="6da7715ce44349b3" providerId="LiveId" clId="{17B60224-AC74-4115-A9E3-0DF0AA75D119}" dt="2023-06-06T03:19:17.128" v="1732" actId="1036"/>
          <ac:spMkLst>
            <pc:docMk/>
            <pc:sldMk cId="1275160695" sldId="2234"/>
            <ac:spMk id="4" creationId="{D22EE032-B168-6913-8CEC-71F615D86269}"/>
          </ac:spMkLst>
        </pc:spChg>
        <pc:spChg chg="add del mod">
          <ac:chgData name="Aurelien Domont" userId="6da7715ce44349b3" providerId="LiveId" clId="{17B60224-AC74-4115-A9E3-0DF0AA75D119}" dt="2023-06-06T03:52:32.742" v="2481" actId="478"/>
          <ac:spMkLst>
            <pc:docMk/>
            <pc:sldMk cId="1275160695" sldId="2234"/>
            <ac:spMk id="5" creationId="{9B74D41C-060E-F016-2311-5744C786E73B}"/>
          </ac:spMkLst>
        </pc:spChg>
        <pc:spChg chg="add del mod">
          <ac:chgData name="Aurelien Domont" userId="6da7715ce44349b3" providerId="LiveId" clId="{17B60224-AC74-4115-A9E3-0DF0AA75D119}" dt="2023-06-06T03:52:32.742" v="2481" actId="478"/>
          <ac:spMkLst>
            <pc:docMk/>
            <pc:sldMk cId="1275160695" sldId="2234"/>
            <ac:spMk id="6" creationId="{DD2A5E8E-5CBA-5292-976B-F6984179E29B}"/>
          </ac:spMkLst>
        </pc:spChg>
        <pc:spChg chg="add del mod">
          <ac:chgData name="Aurelien Domont" userId="6da7715ce44349b3" providerId="LiveId" clId="{17B60224-AC74-4115-A9E3-0DF0AA75D119}" dt="2023-06-06T03:52:32.742" v="2481" actId="478"/>
          <ac:spMkLst>
            <pc:docMk/>
            <pc:sldMk cId="1275160695" sldId="2234"/>
            <ac:spMk id="7" creationId="{50FA8826-8FD8-995D-9D2F-34F9DE1D25EE}"/>
          </ac:spMkLst>
        </pc:spChg>
        <pc:spChg chg="add del mod">
          <ac:chgData name="Aurelien Domont" userId="6da7715ce44349b3" providerId="LiveId" clId="{17B60224-AC74-4115-A9E3-0DF0AA75D119}" dt="2023-06-06T03:52:32.742" v="2481" actId="478"/>
          <ac:spMkLst>
            <pc:docMk/>
            <pc:sldMk cId="1275160695" sldId="2234"/>
            <ac:spMk id="8" creationId="{FC098079-D8C1-9D69-82AB-A952B09C46CC}"/>
          </ac:spMkLst>
        </pc:spChg>
        <pc:spChg chg="add del mod">
          <ac:chgData name="Aurelien Domont" userId="6da7715ce44349b3" providerId="LiveId" clId="{17B60224-AC74-4115-A9E3-0DF0AA75D119}" dt="2023-06-06T03:52:32.742" v="2481" actId="478"/>
          <ac:spMkLst>
            <pc:docMk/>
            <pc:sldMk cId="1275160695" sldId="2234"/>
            <ac:spMk id="9" creationId="{33E66E6A-217D-E470-72CB-B0E422132063}"/>
          </ac:spMkLst>
        </pc:spChg>
        <pc:spChg chg="del mod">
          <ac:chgData name="Aurelien Domont" userId="6da7715ce44349b3" providerId="LiveId" clId="{17B60224-AC74-4115-A9E3-0DF0AA75D119}" dt="2023-06-06T03:52:32.742" v="2481" actId="478"/>
          <ac:spMkLst>
            <pc:docMk/>
            <pc:sldMk cId="1275160695" sldId="2234"/>
            <ac:spMk id="10" creationId="{28652B44-07D8-0AA1-D8FC-5FD593D9951A}"/>
          </ac:spMkLst>
        </pc:spChg>
        <pc:spChg chg="del mod">
          <ac:chgData name="Aurelien Domont" userId="6da7715ce44349b3" providerId="LiveId" clId="{17B60224-AC74-4115-A9E3-0DF0AA75D119}" dt="2023-06-06T03:52:32.742" v="2481" actId="478"/>
          <ac:spMkLst>
            <pc:docMk/>
            <pc:sldMk cId="1275160695" sldId="2234"/>
            <ac:spMk id="11" creationId="{ADFB5905-20D0-D1B5-09DB-E385E1AAE743}"/>
          </ac:spMkLst>
        </pc:spChg>
        <pc:spChg chg="del mod">
          <ac:chgData name="Aurelien Domont" userId="6da7715ce44349b3" providerId="LiveId" clId="{17B60224-AC74-4115-A9E3-0DF0AA75D119}" dt="2023-06-06T03:52:32.742" v="2481" actId="478"/>
          <ac:spMkLst>
            <pc:docMk/>
            <pc:sldMk cId="1275160695" sldId="2234"/>
            <ac:spMk id="12" creationId="{103AA7B5-55B0-67F8-EE81-07FB3F34D963}"/>
          </ac:spMkLst>
        </pc:spChg>
        <pc:spChg chg="del mod">
          <ac:chgData name="Aurelien Domont" userId="6da7715ce44349b3" providerId="LiveId" clId="{17B60224-AC74-4115-A9E3-0DF0AA75D119}" dt="2023-06-06T03:52:32.742" v="2481" actId="478"/>
          <ac:spMkLst>
            <pc:docMk/>
            <pc:sldMk cId="1275160695" sldId="2234"/>
            <ac:spMk id="14" creationId="{548052A8-F473-CD15-916B-8F9102A581D6}"/>
          </ac:spMkLst>
        </pc:spChg>
        <pc:spChg chg="del mod">
          <ac:chgData name="Aurelien Domont" userId="6da7715ce44349b3" providerId="LiveId" clId="{17B60224-AC74-4115-A9E3-0DF0AA75D119}" dt="2023-06-06T03:52:32.742" v="2481" actId="478"/>
          <ac:spMkLst>
            <pc:docMk/>
            <pc:sldMk cId="1275160695" sldId="2234"/>
            <ac:spMk id="15" creationId="{C6B425B9-11BC-CE08-A4AF-3A0A920EBC2F}"/>
          </ac:spMkLst>
        </pc:spChg>
        <pc:spChg chg="mod">
          <ac:chgData name="Aurelien Domont" userId="6da7715ce44349b3" providerId="LiveId" clId="{17B60224-AC74-4115-A9E3-0DF0AA75D119}" dt="2023-06-06T03:28:12.073" v="1839" actId="20577"/>
          <ac:spMkLst>
            <pc:docMk/>
            <pc:sldMk cId="1275160695" sldId="2234"/>
            <ac:spMk id="16" creationId="{6C2BB713-9637-4B9B-938F-E9768876782A}"/>
          </ac:spMkLst>
        </pc:spChg>
        <pc:spChg chg="del mod">
          <ac:chgData name="Aurelien Domont" userId="6da7715ce44349b3" providerId="LiveId" clId="{17B60224-AC74-4115-A9E3-0DF0AA75D119}" dt="2023-06-06T03:52:32.742" v="2481" actId="478"/>
          <ac:spMkLst>
            <pc:docMk/>
            <pc:sldMk cId="1275160695" sldId="2234"/>
            <ac:spMk id="17" creationId="{833445F9-A3A5-422A-0AD9-7B993B9FBEAF}"/>
          </ac:spMkLst>
        </pc:spChg>
        <pc:spChg chg="del mod">
          <ac:chgData name="Aurelien Domont" userId="6da7715ce44349b3" providerId="LiveId" clId="{17B60224-AC74-4115-A9E3-0DF0AA75D119}" dt="2023-06-06T03:14:40.861" v="1637" actId="478"/>
          <ac:spMkLst>
            <pc:docMk/>
            <pc:sldMk cId="1275160695" sldId="2234"/>
            <ac:spMk id="18" creationId="{5F1512C6-582F-1470-B1D0-86DF79149A53}"/>
          </ac:spMkLst>
        </pc:spChg>
        <pc:spChg chg="add del mod">
          <ac:chgData name="Aurelien Domont" userId="6da7715ce44349b3" providerId="LiveId" clId="{17B60224-AC74-4115-A9E3-0DF0AA75D119}" dt="2023-06-06T03:52:32.742" v="2481" actId="478"/>
          <ac:spMkLst>
            <pc:docMk/>
            <pc:sldMk cId="1275160695" sldId="2234"/>
            <ac:spMk id="19" creationId="{F94A92CD-BE25-1290-83D8-F10077D17ED7}"/>
          </ac:spMkLst>
        </pc:spChg>
        <pc:spChg chg="add del mod">
          <ac:chgData name="Aurelien Domont" userId="6da7715ce44349b3" providerId="LiveId" clId="{17B60224-AC74-4115-A9E3-0DF0AA75D119}" dt="2023-06-06T03:52:32.742" v="2481" actId="478"/>
          <ac:spMkLst>
            <pc:docMk/>
            <pc:sldMk cId="1275160695" sldId="2234"/>
            <ac:spMk id="20" creationId="{3E309EFE-BE40-0AD6-CDF0-045D7C0377FF}"/>
          </ac:spMkLst>
        </pc:spChg>
        <pc:spChg chg="del mod">
          <ac:chgData name="Aurelien Domont" userId="6da7715ce44349b3" providerId="LiveId" clId="{17B60224-AC74-4115-A9E3-0DF0AA75D119}" dt="2023-06-06T03:52:32.742" v="2481" actId="478"/>
          <ac:spMkLst>
            <pc:docMk/>
            <pc:sldMk cId="1275160695" sldId="2234"/>
            <ac:spMk id="21" creationId="{AEFC0335-458E-F23D-D9DD-69870915C97C}"/>
          </ac:spMkLst>
        </pc:spChg>
        <pc:spChg chg="del mod">
          <ac:chgData name="Aurelien Domont" userId="6da7715ce44349b3" providerId="LiveId" clId="{17B60224-AC74-4115-A9E3-0DF0AA75D119}" dt="2023-06-06T03:52:32.742" v="2481" actId="478"/>
          <ac:spMkLst>
            <pc:docMk/>
            <pc:sldMk cId="1275160695" sldId="2234"/>
            <ac:spMk id="22" creationId="{008E31C5-C0F3-F485-F2A2-1D8534FFB588}"/>
          </ac:spMkLst>
        </pc:spChg>
        <pc:spChg chg="add mod">
          <ac:chgData name="Aurelien Domont" userId="6da7715ce44349b3" providerId="LiveId" clId="{17B60224-AC74-4115-A9E3-0DF0AA75D119}" dt="2023-06-06T03:17:39.164" v="1699" actId="571"/>
          <ac:spMkLst>
            <pc:docMk/>
            <pc:sldMk cId="1275160695" sldId="2234"/>
            <ac:spMk id="23" creationId="{6213D621-E457-BA68-8610-F6DDFA791383}"/>
          </ac:spMkLst>
        </pc:spChg>
        <pc:spChg chg="del mod">
          <ac:chgData name="Aurelien Domont" userId="6da7715ce44349b3" providerId="LiveId" clId="{17B60224-AC74-4115-A9E3-0DF0AA75D119}" dt="2023-05-12T03:50:25.946" v="1472" actId="478"/>
          <ac:spMkLst>
            <pc:docMk/>
            <pc:sldMk cId="1275160695" sldId="2234"/>
            <ac:spMk id="24" creationId="{AF993BF6-3B9F-75B6-63BF-1EB8BD0FEEC3}"/>
          </ac:spMkLst>
        </pc:spChg>
        <pc:spChg chg="add mod">
          <ac:chgData name="Aurelien Domont" userId="6da7715ce44349b3" providerId="LiveId" clId="{17B60224-AC74-4115-A9E3-0DF0AA75D119}" dt="2023-06-06T03:17:45.729" v="1702" actId="571"/>
          <ac:spMkLst>
            <pc:docMk/>
            <pc:sldMk cId="1275160695" sldId="2234"/>
            <ac:spMk id="24" creationId="{B99DA459-83C9-4799-2684-69073A42E6F1}"/>
          </ac:spMkLst>
        </pc:spChg>
        <pc:spChg chg="add del mod">
          <ac:chgData name="Aurelien Domont" userId="6da7715ce44349b3" providerId="LiveId" clId="{17B60224-AC74-4115-A9E3-0DF0AA75D119}" dt="2023-06-06T03:52:32.742" v="2481" actId="478"/>
          <ac:spMkLst>
            <pc:docMk/>
            <pc:sldMk cId="1275160695" sldId="2234"/>
            <ac:spMk id="25" creationId="{0029872F-B549-EEAE-746A-1B7FFE856DBA}"/>
          </ac:spMkLst>
        </pc:spChg>
        <pc:spChg chg="del">
          <ac:chgData name="Aurelien Domont" userId="6da7715ce44349b3" providerId="LiveId" clId="{17B60224-AC74-4115-A9E3-0DF0AA75D119}" dt="2023-05-12T03:50:25.946" v="1472" actId="478"/>
          <ac:spMkLst>
            <pc:docMk/>
            <pc:sldMk cId="1275160695" sldId="2234"/>
            <ac:spMk id="25" creationId="{19354E4B-183A-6F06-87D8-0DFEF630D7A8}"/>
          </ac:spMkLst>
        </pc:spChg>
        <pc:spChg chg="add del mod">
          <ac:chgData name="Aurelien Domont" userId="6da7715ce44349b3" providerId="LiveId" clId="{17B60224-AC74-4115-A9E3-0DF0AA75D119}" dt="2023-06-06T03:52:32.742" v="2481" actId="478"/>
          <ac:spMkLst>
            <pc:docMk/>
            <pc:sldMk cId="1275160695" sldId="2234"/>
            <ac:spMk id="26" creationId="{4488DCDD-1B87-6516-F412-D93733892061}"/>
          </ac:spMkLst>
        </pc:spChg>
        <pc:spChg chg="add mod">
          <ac:chgData name="Aurelien Domont" userId="6da7715ce44349b3" providerId="LiveId" clId="{17B60224-AC74-4115-A9E3-0DF0AA75D119}" dt="2023-06-06T03:52:33.087" v="2482"/>
          <ac:spMkLst>
            <pc:docMk/>
            <pc:sldMk cId="1275160695" sldId="2234"/>
            <ac:spMk id="27" creationId="{3F16E77D-EFA5-7525-1951-0D1EC7D06C72}"/>
          </ac:spMkLst>
        </pc:spChg>
        <pc:spChg chg="add mod">
          <ac:chgData name="Aurelien Domont" userId="6da7715ce44349b3" providerId="LiveId" clId="{17B60224-AC74-4115-A9E3-0DF0AA75D119}" dt="2023-06-06T03:52:33.087" v="2482"/>
          <ac:spMkLst>
            <pc:docMk/>
            <pc:sldMk cId="1275160695" sldId="2234"/>
            <ac:spMk id="28" creationId="{EA6550E5-761A-C849-65A0-086D7E6D60E4}"/>
          </ac:spMkLst>
        </pc:spChg>
        <pc:spChg chg="del mod">
          <ac:chgData name="Aurelien Domont" userId="6da7715ce44349b3" providerId="LiveId" clId="{17B60224-AC74-4115-A9E3-0DF0AA75D119}" dt="2023-06-06T03:16:02.588" v="1648" actId="478"/>
          <ac:spMkLst>
            <pc:docMk/>
            <pc:sldMk cId="1275160695" sldId="2234"/>
            <ac:spMk id="29" creationId="{D0685229-0198-BF52-27D4-42C6307180C9}"/>
          </ac:spMkLst>
        </pc:spChg>
        <pc:spChg chg="del mod">
          <ac:chgData name="Aurelien Domont" userId="6da7715ce44349b3" providerId="LiveId" clId="{17B60224-AC74-4115-A9E3-0DF0AA75D119}" dt="2023-06-06T03:16:02.588" v="1648" actId="478"/>
          <ac:spMkLst>
            <pc:docMk/>
            <pc:sldMk cId="1275160695" sldId="2234"/>
            <ac:spMk id="30" creationId="{AAA39381-79FB-BED1-FE7A-567911587F83}"/>
          </ac:spMkLst>
        </pc:spChg>
        <pc:spChg chg="del mod">
          <ac:chgData name="Aurelien Domont" userId="6da7715ce44349b3" providerId="LiveId" clId="{17B60224-AC74-4115-A9E3-0DF0AA75D119}" dt="2023-06-06T03:16:02.588" v="1648" actId="478"/>
          <ac:spMkLst>
            <pc:docMk/>
            <pc:sldMk cId="1275160695" sldId="2234"/>
            <ac:spMk id="31" creationId="{DF63A512-AF52-5366-B09C-126AF9C970BD}"/>
          </ac:spMkLst>
        </pc:spChg>
        <pc:spChg chg="del mod">
          <ac:chgData name="Aurelien Domont" userId="6da7715ce44349b3" providerId="LiveId" clId="{17B60224-AC74-4115-A9E3-0DF0AA75D119}" dt="2023-06-06T03:16:02.588" v="1648" actId="478"/>
          <ac:spMkLst>
            <pc:docMk/>
            <pc:sldMk cId="1275160695" sldId="2234"/>
            <ac:spMk id="32" creationId="{256BEA9C-06FB-39C4-F552-D97781D4C11D}"/>
          </ac:spMkLst>
        </pc:spChg>
        <pc:spChg chg="del mod">
          <ac:chgData name="Aurelien Domont" userId="6da7715ce44349b3" providerId="LiveId" clId="{17B60224-AC74-4115-A9E3-0DF0AA75D119}" dt="2023-06-06T03:16:02.588" v="1648" actId="478"/>
          <ac:spMkLst>
            <pc:docMk/>
            <pc:sldMk cId="1275160695" sldId="2234"/>
            <ac:spMk id="33" creationId="{77FD507C-A99C-73F2-7917-A90613313012}"/>
          </ac:spMkLst>
        </pc:spChg>
        <pc:spChg chg="del mod">
          <ac:chgData name="Aurelien Domont" userId="6da7715ce44349b3" providerId="LiveId" clId="{17B60224-AC74-4115-A9E3-0DF0AA75D119}" dt="2023-06-06T03:16:02.588" v="1648" actId="478"/>
          <ac:spMkLst>
            <pc:docMk/>
            <pc:sldMk cId="1275160695" sldId="2234"/>
            <ac:spMk id="34" creationId="{2C0AC13E-38E7-5AC3-98E1-FF0824FC64D2}"/>
          </ac:spMkLst>
        </pc:spChg>
        <pc:spChg chg="del mod">
          <ac:chgData name="Aurelien Domont" userId="6da7715ce44349b3" providerId="LiveId" clId="{17B60224-AC74-4115-A9E3-0DF0AA75D119}" dt="2023-06-06T03:14:40.861" v="1637" actId="478"/>
          <ac:spMkLst>
            <pc:docMk/>
            <pc:sldMk cId="1275160695" sldId="2234"/>
            <ac:spMk id="35" creationId="{B0C9F867-499A-499D-13FE-77F036E910CB}"/>
          </ac:spMkLst>
        </pc:spChg>
        <pc:spChg chg="del mod">
          <ac:chgData name="Aurelien Domont" userId="6da7715ce44349b3" providerId="LiveId" clId="{17B60224-AC74-4115-A9E3-0DF0AA75D119}" dt="2023-06-06T03:16:02.588" v="1648" actId="478"/>
          <ac:spMkLst>
            <pc:docMk/>
            <pc:sldMk cId="1275160695" sldId="2234"/>
            <ac:spMk id="36" creationId="{2FED1B25-2854-5FA0-3B06-924814FDC53F}"/>
          </ac:spMkLst>
        </pc:spChg>
        <pc:spChg chg="del mod">
          <ac:chgData name="Aurelien Domont" userId="6da7715ce44349b3" providerId="LiveId" clId="{17B60224-AC74-4115-A9E3-0DF0AA75D119}" dt="2023-06-06T03:16:02.588" v="1648" actId="478"/>
          <ac:spMkLst>
            <pc:docMk/>
            <pc:sldMk cId="1275160695" sldId="2234"/>
            <ac:spMk id="37" creationId="{272B42E5-9129-5FEF-6488-3ED55FD86C83}"/>
          </ac:spMkLst>
        </pc:spChg>
        <pc:spChg chg="mod">
          <ac:chgData name="Aurelien Domont" userId="6da7715ce44349b3" providerId="LiveId" clId="{17B60224-AC74-4115-A9E3-0DF0AA75D119}" dt="2023-06-06T03:19:17.128" v="1732" actId="1036"/>
          <ac:spMkLst>
            <pc:docMk/>
            <pc:sldMk cId="1275160695" sldId="2234"/>
            <ac:spMk id="38" creationId="{CEBD63CA-6816-9A03-C9E6-3CC2F09909FB}"/>
          </ac:spMkLst>
        </pc:spChg>
        <pc:spChg chg="del mod">
          <ac:chgData name="Aurelien Domont" userId="6da7715ce44349b3" providerId="LiveId" clId="{17B60224-AC74-4115-A9E3-0DF0AA75D119}" dt="2023-06-06T03:52:32.742" v="2481" actId="478"/>
          <ac:spMkLst>
            <pc:docMk/>
            <pc:sldMk cId="1275160695" sldId="2234"/>
            <ac:spMk id="39" creationId="{7068EBF9-5EB7-39AC-1377-E9534A751011}"/>
          </ac:spMkLst>
        </pc:spChg>
        <pc:spChg chg="del mod">
          <ac:chgData name="Aurelien Domont" userId="6da7715ce44349b3" providerId="LiveId" clId="{17B60224-AC74-4115-A9E3-0DF0AA75D119}" dt="2023-06-06T03:52:32.742" v="2481" actId="478"/>
          <ac:spMkLst>
            <pc:docMk/>
            <pc:sldMk cId="1275160695" sldId="2234"/>
            <ac:spMk id="40" creationId="{C5E19466-881C-E217-65C3-5E2272CB7D58}"/>
          </ac:spMkLst>
        </pc:spChg>
        <pc:spChg chg="del mod">
          <ac:chgData name="Aurelien Domont" userId="6da7715ce44349b3" providerId="LiveId" clId="{17B60224-AC74-4115-A9E3-0DF0AA75D119}" dt="2023-06-06T03:52:32.742" v="2481" actId="478"/>
          <ac:spMkLst>
            <pc:docMk/>
            <pc:sldMk cId="1275160695" sldId="2234"/>
            <ac:spMk id="41" creationId="{FC2969E8-48CA-FCFA-9B57-E838F7C420A4}"/>
          </ac:spMkLst>
        </pc:spChg>
        <pc:spChg chg="del mod">
          <ac:chgData name="Aurelien Domont" userId="6da7715ce44349b3" providerId="LiveId" clId="{17B60224-AC74-4115-A9E3-0DF0AA75D119}" dt="2023-06-06T03:52:32.742" v="2481" actId="478"/>
          <ac:spMkLst>
            <pc:docMk/>
            <pc:sldMk cId="1275160695" sldId="2234"/>
            <ac:spMk id="42" creationId="{157989E2-354A-01BC-FC5F-E027FF3CEFC5}"/>
          </ac:spMkLst>
        </pc:spChg>
        <pc:spChg chg="del mod">
          <ac:chgData name="Aurelien Domont" userId="6da7715ce44349b3" providerId="LiveId" clId="{17B60224-AC74-4115-A9E3-0DF0AA75D119}" dt="2023-06-06T03:52:32.742" v="2481" actId="478"/>
          <ac:spMkLst>
            <pc:docMk/>
            <pc:sldMk cId="1275160695" sldId="2234"/>
            <ac:spMk id="43" creationId="{0CDE26F9-A103-98BA-83B6-C6C1BF17E7C2}"/>
          </ac:spMkLst>
        </pc:spChg>
        <pc:spChg chg="del mod">
          <ac:chgData name="Aurelien Domont" userId="6da7715ce44349b3" providerId="LiveId" clId="{17B60224-AC74-4115-A9E3-0DF0AA75D119}" dt="2023-06-06T03:52:32.742" v="2481" actId="478"/>
          <ac:spMkLst>
            <pc:docMk/>
            <pc:sldMk cId="1275160695" sldId="2234"/>
            <ac:spMk id="44" creationId="{57749BF8-C9AA-6869-7D84-1C9034D72A4C}"/>
          </ac:spMkLst>
        </pc:spChg>
        <pc:spChg chg="del mod">
          <ac:chgData name="Aurelien Domont" userId="6da7715ce44349b3" providerId="LiveId" clId="{17B60224-AC74-4115-A9E3-0DF0AA75D119}" dt="2023-06-06T03:52:32.742" v="2481" actId="478"/>
          <ac:spMkLst>
            <pc:docMk/>
            <pc:sldMk cId="1275160695" sldId="2234"/>
            <ac:spMk id="45" creationId="{D7692753-0D76-84F7-2348-BBFB4004F781}"/>
          </ac:spMkLst>
        </pc:spChg>
        <pc:spChg chg="del mod">
          <ac:chgData name="Aurelien Domont" userId="6da7715ce44349b3" providerId="LiveId" clId="{17B60224-AC74-4115-A9E3-0DF0AA75D119}" dt="2023-06-06T03:52:32.742" v="2481" actId="478"/>
          <ac:spMkLst>
            <pc:docMk/>
            <pc:sldMk cId="1275160695" sldId="2234"/>
            <ac:spMk id="46" creationId="{EB8EE066-15C5-1316-4F1E-6FC86582EA12}"/>
          </ac:spMkLst>
        </pc:spChg>
        <pc:spChg chg="del mod">
          <ac:chgData name="Aurelien Domont" userId="6da7715ce44349b3" providerId="LiveId" clId="{17B60224-AC74-4115-A9E3-0DF0AA75D119}" dt="2023-06-06T03:52:32.742" v="2481" actId="478"/>
          <ac:spMkLst>
            <pc:docMk/>
            <pc:sldMk cId="1275160695" sldId="2234"/>
            <ac:spMk id="47" creationId="{1ABB4276-7A0C-C19F-9DC2-427475C187F7}"/>
          </ac:spMkLst>
        </pc:spChg>
        <pc:spChg chg="mod">
          <ac:chgData name="Aurelien Domont" userId="6da7715ce44349b3" providerId="LiveId" clId="{17B60224-AC74-4115-A9E3-0DF0AA75D119}" dt="2023-06-06T03:19:21.940" v="1738" actId="1035"/>
          <ac:spMkLst>
            <pc:docMk/>
            <pc:sldMk cId="1275160695" sldId="2234"/>
            <ac:spMk id="48" creationId="{39F09248-32B0-DC3C-3F03-0471D287A5DD}"/>
          </ac:spMkLst>
        </pc:spChg>
        <pc:spChg chg="del mod">
          <ac:chgData name="Aurelien Domont" userId="6da7715ce44349b3" providerId="LiveId" clId="{17B60224-AC74-4115-A9E3-0DF0AA75D119}" dt="2023-06-06T03:52:32.742" v="2481" actId="478"/>
          <ac:spMkLst>
            <pc:docMk/>
            <pc:sldMk cId="1275160695" sldId="2234"/>
            <ac:spMk id="49" creationId="{C686C30B-F483-E6ED-07B2-5D15D5ABF9AD}"/>
          </ac:spMkLst>
        </pc:spChg>
        <pc:spChg chg="del mod">
          <ac:chgData name="Aurelien Domont" userId="6da7715ce44349b3" providerId="LiveId" clId="{17B60224-AC74-4115-A9E3-0DF0AA75D119}" dt="2023-06-06T03:52:32.742" v="2481" actId="478"/>
          <ac:spMkLst>
            <pc:docMk/>
            <pc:sldMk cId="1275160695" sldId="2234"/>
            <ac:spMk id="50" creationId="{C96141B5-1634-C4D3-FA14-D7F1FFC44C3D}"/>
          </ac:spMkLst>
        </pc:spChg>
        <pc:spChg chg="del mod">
          <ac:chgData name="Aurelien Domont" userId="6da7715ce44349b3" providerId="LiveId" clId="{17B60224-AC74-4115-A9E3-0DF0AA75D119}" dt="2023-06-06T03:52:32.742" v="2481" actId="478"/>
          <ac:spMkLst>
            <pc:docMk/>
            <pc:sldMk cId="1275160695" sldId="2234"/>
            <ac:spMk id="51" creationId="{2115744B-B807-B2A6-C492-B214DA923A40}"/>
          </ac:spMkLst>
        </pc:spChg>
        <pc:spChg chg="del mod">
          <ac:chgData name="Aurelien Domont" userId="6da7715ce44349b3" providerId="LiveId" clId="{17B60224-AC74-4115-A9E3-0DF0AA75D119}" dt="2023-06-06T03:52:32.742" v="2481" actId="478"/>
          <ac:spMkLst>
            <pc:docMk/>
            <pc:sldMk cId="1275160695" sldId="2234"/>
            <ac:spMk id="52" creationId="{3506ADD8-3E9D-C7E7-5325-116FBC4905AE}"/>
          </ac:spMkLst>
        </pc:spChg>
        <pc:spChg chg="del mod">
          <ac:chgData name="Aurelien Domont" userId="6da7715ce44349b3" providerId="LiveId" clId="{17B60224-AC74-4115-A9E3-0DF0AA75D119}" dt="2023-06-06T03:52:32.742" v="2481" actId="478"/>
          <ac:spMkLst>
            <pc:docMk/>
            <pc:sldMk cId="1275160695" sldId="2234"/>
            <ac:spMk id="53" creationId="{4FBFE5EB-1515-8D41-7BE0-391DB56F9514}"/>
          </ac:spMkLst>
        </pc:spChg>
        <pc:spChg chg="del mod">
          <ac:chgData name="Aurelien Domont" userId="6da7715ce44349b3" providerId="LiveId" clId="{17B60224-AC74-4115-A9E3-0DF0AA75D119}" dt="2023-06-06T03:52:32.742" v="2481" actId="478"/>
          <ac:spMkLst>
            <pc:docMk/>
            <pc:sldMk cId="1275160695" sldId="2234"/>
            <ac:spMk id="54" creationId="{90D60EC7-69DF-CA2D-EEB2-70FD0C1DA236}"/>
          </ac:spMkLst>
        </pc:spChg>
        <pc:spChg chg="add del mod">
          <ac:chgData name="Aurelien Domont" userId="6da7715ce44349b3" providerId="LiveId" clId="{17B60224-AC74-4115-A9E3-0DF0AA75D119}" dt="2023-06-06T03:17:15.123" v="1670" actId="478"/>
          <ac:spMkLst>
            <pc:docMk/>
            <pc:sldMk cId="1275160695" sldId="2234"/>
            <ac:spMk id="55" creationId="{04A84E45-7B77-6CE1-E69B-6A4E96C77676}"/>
          </ac:spMkLst>
        </pc:spChg>
        <pc:spChg chg="del mod">
          <ac:chgData name="Aurelien Domont" userId="6da7715ce44349b3" providerId="LiveId" clId="{17B60224-AC74-4115-A9E3-0DF0AA75D119}" dt="2023-06-06T03:52:32.742" v="2481" actId="478"/>
          <ac:spMkLst>
            <pc:docMk/>
            <pc:sldMk cId="1275160695" sldId="2234"/>
            <ac:spMk id="56" creationId="{5840902F-7338-7101-4291-10BBB069F115}"/>
          </ac:spMkLst>
        </pc:spChg>
        <pc:spChg chg="del mod">
          <ac:chgData name="Aurelien Domont" userId="6da7715ce44349b3" providerId="LiveId" clId="{17B60224-AC74-4115-A9E3-0DF0AA75D119}" dt="2023-06-06T03:17:16.272" v="1671" actId="478"/>
          <ac:spMkLst>
            <pc:docMk/>
            <pc:sldMk cId="1275160695" sldId="2234"/>
            <ac:spMk id="57" creationId="{B89438C5-A1A5-C0C3-5F8A-18EA3D5F69C2}"/>
          </ac:spMkLst>
        </pc:spChg>
        <pc:spChg chg="mod">
          <ac:chgData name="Aurelien Domont" userId="6da7715ce44349b3" providerId="LiveId" clId="{17B60224-AC74-4115-A9E3-0DF0AA75D119}" dt="2023-06-06T03:19:17.128" v="1732" actId="1036"/>
          <ac:spMkLst>
            <pc:docMk/>
            <pc:sldMk cId="1275160695" sldId="2234"/>
            <ac:spMk id="58" creationId="{EAC59DEB-F82D-D739-EBFE-6FA9099A4008}"/>
          </ac:spMkLst>
        </pc:spChg>
        <pc:spChg chg="add mod">
          <ac:chgData name="Aurelien Domont" userId="6da7715ce44349b3" providerId="LiveId" clId="{17B60224-AC74-4115-A9E3-0DF0AA75D119}" dt="2023-06-06T03:52:33.087" v="2482"/>
          <ac:spMkLst>
            <pc:docMk/>
            <pc:sldMk cId="1275160695" sldId="2234"/>
            <ac:spMk id="59" creationId="{583EED5C-6CDF-7DBF-3CFF-6371F8A60867}"/>
          </ac:spMkLst>
        </pc:spChg>
        <pc:spChg chg="del">
          <ac:chgData name="Aurelien Domont" userId="6da7715ce44349b3" providerId="LiveId" clId="{17B60224-AC74-4115-A9E3-0DF0AA75D119}" dt="2023-05-12T00:51:45.671" v="119" actId="478"/>
          <ac:spMkLst>
            <pc:docMk/>
            <pc:sldMk cId="1275160695" sldId="2234"/>
            <ac:spMk id="59" creationId="{8F8EE7C6-4AE4-3FEF-A613-C324A2BA5827}"/>
          </ac:spMkLst>
        </pc:spChg>
        <pc:spChg chg="del">
          <ac:chgData name="Aurelien Domont" userId="6da7715ce44349b3" providerId="LiveId" clId="{17B60224-AC74-4115-A9E3-0DF0AA75D119}" dt="2023-05-12T00:51:45.671" v="119" actId="478"/>
          <ac:spMkLst>
            <pc:docMk/>
            <pc:sldMk cId="1275160695" sldId="2234"/>
            <ac:spMk id="60" creationId="{059E59EC-7E58-9615-7D17-AD2CE10920FF}"/>
          </ac:spMkLst>
        </pc:spChg>
        <pc:spChg chg="add mod">
          <ac:chgData name="Aurelien Domont" userId="6da7715ce44349b3" providerId="LiveId" clId="{17B60224-AC74-4115-A9E3-0DF0AA75D119}" dt="2023-06-06T03:52:33.087" v="2482"/>
          <ac:spMkLst>
            <pc:docMk/>
            <pc:sldMk cId="1275160695" sldId="2234"/>
            <ac:spMk id="60" creationId="{DF0EF35B-7F60-E664-6BDA-57C27EE3FFDC}"/>
          </ac:spMkLst>
        </pc:spChg>
        <pc:spChg chg="add mod">
          <ac:chgData name="Aurelien Domont" userId="6da7715ce44349b3" providerId="LiveId" clId="{17B60224-AC74-4115-A9E3-0DF0AA75D119}" dt="2023-06-06T03:52:33.087" v="2482"/>
          <ac:spMkLst>
            <pc:docMk/>
            <pc:sldMk cId="1275160695" sldId="2234"/>
            <ac:spMk id="61" creationId="{7BB98E62-5CED-C029-A2C5-7BE7760296E8}"/>
          </ac:spMkLst>
        </pc:spChg>
        <pc:spChg chg="del">
          <ac:chgData name="Aurelien Domont" userId="6da7715ce44349b3" providerId="LiveId" clId="{17B60224-AC74-4115-A9E3-0DF0AA75D119}" dt="2023-05-12T00:51:45.671" v="119" actId="478"/>
          <ac:spMkLst>
            <pc:docMk/>
            <pc:sldMk cId="1275160695" sldId="2234"/>
            <ac:spMk id="61" creationId="{AD593EDD-8CB0-3511-E6ED-77CFF93DDF10}"/>
          </ac:spMkLst>
        </pc:spChg>
        <pc:spChg chg="add mod">
          <ac:chgData name="Aurelien Domont" userId="6da7715ce44349b3" providerId="LiveId" clId="{17B60224-AC74-4115-A9E3-0DF0AA75D119}" dt="2023-06-06T03:52:33.087" v="2482"/>
          <ac:spMkLst>
            <pc:docMk/>
            <pc:sldMk cId="1275160695" sldId="2234"/>
            <ac:spMk id="62" creationId="{E7673C4D-FB8C-C5E2-B894-95A1F7F5912B}"/>
          </ac:spMkLst>
        </pc:spChg>
        <pc:spChg chg="add mod">
          <ac:chgData name="Aurelien Domont" userId="6da7715ce44349b3" providerId="LiveId" clId="{17B60224-AC74-4115-A9E3-0DF0AA75D119}" dt="2023-06-06T03:52:33.087" v="2482"/>
          <ac:spMkLst>
            <pc:docMk/>
            <pc:sldMk cId="1275160695" sldId="2234"/>
            <ac:spMk id="63" creationId="{B63EEE14-26FB-EEC8-7D0E-F55897085601}"/>
          </ac:spMkLst>
        </pc:spChg>
        <pc:spChg chg="add mod">
          <ac:chgData name="Aurelien Domont" userId="6da7715ce44349b3" providerId="LiveId" clId="{17B60224-AC74-4115-A9E3-0DF0AA75D119}" dt="2023-06-06T03:52:33.087" v="2482"/>
          <ac:spMkLst>
            <pc:docMk/>
            <pc:sldMk cId="1275160695" sldId="2234"/>
            <ac:spMk id="64" creationId="{961C93F4-D247-38DE-8B82-77F514AB877E}"/>
          </ac:spMkLst>
        </pc:spChg>
        <pc:spChg chg="add mod">
          <ac:chgData name="Aurelien Domont" userId="6da7715ce44349b3" providerId="LiveId" clId="{17B60224-AC74-4115-A9E3-0DF0AA75D119}" dt="2023-06-06T03:52:33.087" v="2482"/>
          <ac:spMkLst>
            <pc:docMk/>
            <pc:sldMk cId="1275160695" sldId="2234"/>
            <ac:spMk id="65" creationId="{B8E7E23A-63F0-1CAE-23EC-778E575CC18B}"/>
          </ac:spMkLst>
        </pc:spChg>
        <pc:spChg chg="add mod">
          <ac:chgData name="Aurelien Domont" userId="6da7715ce44349b3" providerId="LiveId" clId="{17B60224-AC74-4115-A9E3-0DF0AA75D119}" dt="2023-06-06T03:52:33.087" v="2482"/>
          <ac:spMkLst>
            <pc:docMk/>
            <pc:sldMk cId="1275160695" sldId="2234"/>
            <ac:spMk id="66" creationId="{AF594523-DA72-2114-718C-B6DA002DCA9A}"/>
          </ac:spMkLst>
        </pc:spChg>
        <pc:spChg chg="add mod">
          <ac:chgData name="Aurelien Domont" userId="6da7715ce44349b3" providerId="LiveId" clId="{17B60224-AC74-4115-A9E3-0DF0AA75D119}" dt="2023-06-06T03:52:33.087" v="2482"/>
          <ac:spMkLst>
            <pc:docMk/>
            <pc:sldMk cId="1275160695" sldId="2234"/>
            <ac:spMk id="67" creationId="{487D083B-6AFB-E57F-96BD-6383DB8E333F}"/>
          </ac:spMkLst>
        </pc:spChg>
        <pc:spChg chg="add mod">
          <ac:chgData name="Aurelien Domont" userId="6da7715ce44349b3" providerId="LiveId" clId="{17B60224-AC74-4115-A9E3-0DF0AA75D119}" dt="2023-06-06T03:52:33.087" v="2482"/>
          <ac:spMkLst>
            <pc:docMk/>
            <pc:sldMk cId="1275160695" sldId="2234"/>
            <ac:spMk id="68" creationId="{752D8F8B-C52F-CCAE-E2BF-6EE9B3FEEE96}"/>
          </ac:spMkLst>
        </pc:spChg>
        <pc:spChg chg="add mod">
          <ac:chgData name="Aurelien Domont" userId="6da7715ce44349b3" providerId="LiveId" clId="{17B60224-AC74-4115-A9E3-0DF0AA75D119}" dt="2023-06-06T03:52:33.087" v="2482"/>
          <ac:spMkLst>
            <pc:docMk/>
            <pc:sldMk cId="1275160695" sldId="2234"/>
            <ac:spMk id="69" creationId="{522207C1-E346-F92A-45E6-1CDFA0B433BC}"/>
          </ac:spMkLst>
        </pc:spChg>
        <pc:spChg chg="add mod">
          <ac:chgData name="Aurelien Domont" userId="6da7715ce44349b3" providerId="LiveId" clId="{17B60224-AC74-4115-A9E3-0DF0AA75D119}" dt="2023-06-06T03:52:33.087" v="2482"/>
          <ac:spMkLst>
            <pc:docMk/>
            <pc:sldMk cId="1275160695" sldId="2234"/>
            <ac:spMk id="70" creationId="{10D81BB9-FA01-02F7-638F-AB49BE916D8D}"/>
          </ac:spMkLst>
        </pc:spChg>
        <pc:spChg chg="add mod">
          <ac:chgData name="Aurelien Domont" userId="6da7715ce44349b3" providerId="LiveId" clId="{17B60224-AC74-4115-A9E3-0DF0AA75D119}" dt="2023-06-06T03:52:33.087" v="2482"/>
          <ac:spMkLst>
            <pc:docMk/>
            <pc:sldMk cId="1275160695" sldId="2234"/>
            <ac:spMk id="71" creationId="{CFF21A77-0477-0360-8FCA-3FE0F34F03F2}"/>
          </ac:spMkLst>
        </pc:spChg>
        <pc:spChg chg="add mod">
          <ac:chgData name="Aurelien Domont" userId="6da7715ce44349b3" providerId="LiveId" clId="{17B60224-AC74-4115-A9E3-0DF0AA75D119}" dt="2023-06-06T05:27:27.017" v="3675" actId="20577"/>
          <ac:spMkLst>
            <pc:docMk/>
            <pc:sldMk cId="1275160695" sldId="2234"/>
            <ac:spMk id="72" creationId="{5EE72284-92DD-A5CD-B4DF-2F4F226EF8CE}"/>
          </ac:spMkLst>
        </pc:spChg>
        <pc:spChg chg="add mod">
          <ac:chgData name="Aurelien Domont" userId="6da7715ce44349b3" providerId="LiveId" clId="{17B60224-AC74-4115-A9E3-0DF0AA75D119}" dt="2023-06-06T03:52:33.087" v="2482"/>
          <ac:spMkLst>
            <pc:docMk/>
            <pc:sldMk cId="1275160695" sldId="2234"/>
            <ac:spMk id="73" creationId="{1B5C8424-2B82-3260-3A9A-C3DAE81D657F}"/>
          </ac:spMkLst>
        </pc:spChg>
        <pc:spChg chg="add mod">
          <ac:chgData name="Aurelien Domont" userId="6da7715ce44349b3" providerId="LiveId" clId="{17B60224-AC74-4115-A9E3-0DF0AA75D119}" dt="2023-06-06T03:52:33.087" v="2482"/>
          <ac:spMkLst>
            <pc:docMk/>
            <pc:sldMk cId="1275160695" sldId="2234"/>
            <ac:spMk id="74" creationId="{A675A4A0-20E4-3A76-2A33-BE8670A8DD8C}"/>
          </ac:spMkLst>
        </pc:spChg>
        <pc:spChg chg="add mod">
          <ac:chgData name="Aurelien Domont" userId="6da7715ce44349b3" providerId="LiveId" clId="{17B60224-AC74-4115-A9E3-0DF0AA75D119}" dt="2023-06-06T03:52:33.087" v="2482"/>
          <ac:spMkLst>
            <pc:docMk/>
            <pc:sldMk cId="1275160695" sldId="2234"/>
            <ac:spMk id="75" creationId="{9D3057FE-CF50-FE84-0289-2E22520B42B9}"/>
          </ac:spMkLst>
        </pc:spChg>
        <pc:spChg chg="add mod">
          <ac:chgData name="Aurelien Domont" userId="6da7715ce44349b3" providerId="LiveId" clId="{17B60224-AC74-4115-A9E3-0DF0AA75D119}" dt="2023-06-06T03:52:33.087" v="2482"/>
          <ac:spMkLst>
            <pc:docMk/>
            <pc:sldMk cId="1275160695" sldId="2234"/>
            <ac:spMk id="76" creationId="{4B4E17AD-2949-CB7D-4445-3931E879F737}"/>
          </ac:spMkLst>
        </pc:spChg>
        <pc:spChg chg="add mod">
          <ac:chgData name="Aurelien Domont" userId="6da7715ce44349b3" providerId="LiveId" clId="{17B60224-AC74-4115-A9E3-0DF0AA75D119}" dt="2023-06-06T03:52:33.087" v="2482"/>
          <ac:spMkLst>
            <pc:docMk/>
            <pc:sldMk cId="1275160695" sldId="2234"/>
            <ac:spMk id="77" creationId="{4050258C-FE9F-52F1-A512-43262F29D0CF}"/>
          </ac:spMkLst>
        </pc:spChg>
        <pc:spChg chg="add mod">
          <ac:chgData name="Aurelien Domont" userId="6da7715ce44349b3" providerId="LiveId" clId="{17B60224-AC74-4115-A9E3-0DF0AA75D119}" dt="2023-06-06T03:52:33.087" v="2482"/>
          <ac:spMkLst>
            <pc:docMk/>
            <pc:sldMk cId="1275160695" sldId="2234"/>
            <ac:spMk id="78" creationId="{75ECDF31-673C-68B9-7C6F-62AB724C4861}"/>
          </ac:spMkLst>
        </pc:spChg>
        <pc:spChg chg="add mod">
          <ac:chgData name="Aurelien Domont" userId="6da7715ce44349b3" providerId="LiveId" clId="{17B60224-AC74-4115-A9E3-0DF0AA75D119}" dt="2023-06-06T03:52:33.087" v="2482"/>
          <ac:spMkLst>
            <pc:docMk/>
            <pc:sldMk cId="1275160695" sldId="2234"/>
            <ac:spMk id="79" creationId="{F97F1AFB-AD3F-48E4-1CA8-0315EAFBBA78}"/>
          </ac:spMkLst>
        </pc:spChg>
        <pc:spChg chg="add mod">
          <ac:chgData name="Aurelien Domont" userId="6da7715ce44349b3" providerId="LiveId" clId="{17B60224-AC74-4115-A9E3-0DF0AA75D119}" dt="2023-06-06T03:52:33.087" v="2482"/>
          <ac:spMkLst>
            <pc:docMk/>
            <pc:sldMk cId="1275160695" sldId="2234"/>
            <ac:spMk id="80" creationId="{3903733B-B785-C09A-4852-401EAED66042}"/>
          </ac:spMkLst>
        </pc:spChg>
        <pc:spChg chg="add mod">
          <ac:chgData name="Aurelien Domont" userId="6da7715ce44349b3" providerId="LiveId" clId="{17B60224-AC74-4115-A9E3-0DF0AA75D119}" dt="2023-06-06T03:52:33.087" v="2482"/>
          <ac:spMkLst>
            <pc:docMk/>
            <pc:sldMk cId="1275160695" sldId="2234"/>
            <ac:spMk id="81" creationId="{7FE74770-7042-63DF-83A0-D4096A40EE3B}"/>
          </ac:spMkLst>
        </pc:spChg>
        <pc:spChg chg="add mod">
          <ac:chgData name="Aurelien Domont" userId="6da7715ce44349b3" providerId="LiveId" clId="{17B60224-AC74-4115-A9E3-0DF0AA75D119}" dt="2023-06-06T03:52:33.087" v="2482"/>
          <ac:spMkLst>
            <pc:docMk/>
            <pc:sldMk cId="1275160695" sldId="2234"/>
            <ac:spMk id="82" creationId="{35DF7CDC-4AB4-830D-E4D6-806858967E02}"/>
          </ac:spMkLst>
        </pc:spChg>
        <pc:spChg chg="add mod">
          <ac:chgData name="Aurelien Domont" userId="6da7715ce44349b3" providerId="LiveId" clId="{17B60224-AC74-4115-A9E3-0DF0AA75D119}" dt="2023-06-06T03:52:33.087" v="2482"/>
          <ac:spMkLst>
            <pc:docMk/>
            <pc:sldMk cId="1275160695" sldId="2234"/>
            <ac:spMk id="83" creationId="{EDCDE078-7659-5444-4DBB-3E490DF983AB}"/>
          </ac:spMkLst>
        </pc:spChg>
        <pc:spChg chg="add mod">
          <ac:chgData name="Aurelien Domont" userId="6da7715ce44349b3" providerId="LiveId" clId="{17B60224-AC74-4115-A9E3-0DF0AA75D119}" dt="2023-06-06T03:52:33.087" v="2482"/>
          <ac:spMkLst>
            <pc:docMk/>
            <pc:sldMk cId="1275160695" sldId="2234"/>
            <ac:spMk id="84" creationId="{6938D662-9A56-42C0-7159-60BD7357F96B}"/>
          </ac:spMkLst>
        </pc:spChg>
        <pc:spChg chg="add mod">
          <ac:chgData name="Aurelien Domont" userId="6da7715ce44349b3" providerId="LiveId" clId="{17B60224-AC74-4115-A9E3-0DF0AA75D119}" dt="2023-06-06T03:52:33.087" v="2482"/>
          <ac:spMkLst>
            <pc:docMk/>
            <pc:sldMk cId="1275160695" sldId="2234"/>
            <ac:spMk id="85" creationId="{7C0F3A98-A398-9825-6D87-66FE6EBC4930}"/>
          </ac:spMkLst>
        </pc:spChg>
        <pc:spChg chg="add mod">
          <ac:chgData name="Aurelien Domont" userId="6da7715ce44349b3" providerId="LiveId" clId="{17B60224-AC74-4115-A9E3-0DF0AA75D119}" dt="2023-06-06T03:52:33.087" v="2482"/>
          <ac:spMkLst>
            <pc:docMk/>
            <pc:sldMk cId="1275160695" sldId="2234"/>
            <ac:spMk id="86" creationId="{76D8F796-7F06-1C5B-E6A2-15B1AB7F1D3C}"/>
          </ac:spMkLst>
        </pc:spChg>
        <pc:spChg chg="add mod">
          <ac:chgData name="Aurelien Domont" userId="6da7715ce44349b3" providerId="LiveId" clId="{17B60224-AC74-4115-A9E3-0DF0AA75D119}" dt="2023-06-06T03:52:33.087" v="2482"/>
          <ac:spMkLst>
            <pc:docMk/>
            <pc:sldMk cId="1275160695" sldId="2234"/>
            <ac:spMk id="87" creationId="{C0098453-2E38-306D-6011-D1073574F8A2}"/>
          </ac:spMkLst>
        </pc:spChg>
        <pc:spChg chg="add mod">
          <ac:chgData name="Aurelien Domont" userId="6da7715ce44349b3" providerId="LiveId" clId="{17B60224-AC74-4115-A9E3-0DF0AA75D119}" dt="2023-06-06T03:52:33.087" v="2482"/>
          <ac:spMkLst>
            <pc:docMk/>
            <pc:sldMk cId="1275160695" sldId="2234"/>
            <ac:spMk id="88" creationId="{0724FEFE-F223-8C38-1232-34D2F6CCD920}"/>
          </ac:spMkLst>
        </pc:spChg>
        <pc:spChg chg="add mod">
          <ac:chgData name="Aurelien Domont" userId="6da7715ce44349b3" providerId="LiveId" clId="{17B60224-AC74-4115-A9E3-0DF0AA75D119}" dt="2023-06-06T03:52:33.087" v="2482"/>
          <ac:spMkLst>
            <pc:docMk/>
            <pc:sldMk cId="1275160695" sldId="2234"/>
            <ac:spMk id="89" creationId="{4EC6D385-3314-D10F-C817-E9200B47C99D}"/>
          </ac:spMkLst>
        </pc:spChg>
        <pc:spChg chg="add mod">
          <ac:chgData name="Aurelien Domont" userId="6da7715ce44349b3" providerId="LiveId" clId="{17B60224-AC74-4115-A9E3-0DF0AA75D119}" dt="2023-06-06T03:52:33.087" v="2482"/>
          <ac:spMkLst>
            <pc:docMk/>
            <pc:sldMk cId="1275160695" sldId="2234"/>
            <ac:spMk id="90" creationId="{387A49AF-AA44-7AC0-65C4-57DD5CF8EC85}"/>
          </ac:spMkLst>
        </pc:spChg>
        <pc:spChg chg="add mod">
          <ac:chgData name="Aurelien Domont" userId="6da7715ce44349b3" providerId="LiveId" clId="{17B60224-AC74-4115-A9E3-0DF0AA75D119}" dt="2023-06-06T03:52:33.087" v="2482"/>
          <ac:spMkLst>
            <pc:docMk/>
            <pc:sldMk cId="1275160695" sldId="2234"/>
            <ac:spMk id="91" creationId="{1629C47B-C18D-A23C-7576-26E06B380C1C}"/>
          </ac:spMkLst>
        </pc:spChg>
      </pc:sldChg>
      <pc:sldChg chg="modSp add mod">
        <pc:chgData name="Aurelien Domont" userId="6da7715ce44349b3" providerId="LiveId" clId="{17B60224-AC74-4115-A9E3-0DF0AA75D119}" dt="2023-06-06T03:38:02.675" v="2051" actId="20577"/>
        <pc:sldMkLst>
          <pc:docMk/>
          <pc:sldMk cId="1790039175" sldId="2235"/>
        </pc:sldMkLst>
        <pc:spChg chg="mod">
          <ac:chgData name="Aurelien Domont" userId="6da7715ce44349b3" providerId="LiveId" clId="{17B60224-AC74-4115-A9E3-0DF0AA75D119}" dt="2023-06-06T03:38:02.675" v="2051" actId="20577"/>
          <ac:spMkLst>
            <pc:docMk/>
            <pc:sldMk cId="1790039175" sldId="2235"/>
            <ac:spMk id="16" creationId="{6C2BB713-9637-4B9B-938F-E9768876782A}"/>
          </ac:spMkLst>
        </pc:spChg>
      </pc:sldChg>
      <pc:sldChg chg="add del">
        <pc:chgData name="Aurelien Domont" userId="6da7715ce44349b3" providerId="LiveId" clId="{17B60224-AC74-4115-A9E3-0DF0AA75D119}" dt="2023-06-06T05:36:18.366" v="3784"/>
        <pc:sldMkLst>
          <pc:docMk/>
          <pc:sldMk cId="2489984026" sldId="2236"/>
        </pc:sldMkLst>
      </pc:sldChg>
      <pc:sldChg chg="add del">
        <pc:chgData name="Aurelien Domont" userId="6da7715ce44349b3" providerId="LiveId" clId="{17B60224-AC74-4115-A9E3-0DF0AA75D119}" dt="2023-06-06T05:36:18.366" v="3784"/>
        <pc:sldMkLst>
          <pc:docMk/>
          <pc:sldMk cId="3144132808" sldId="2237"/>
        </pc:sldMkLst>
      </pc:sldChg>
      <pc:sldChg chg="add del">
        <pc:chgData name="Aurelien Domont" userId="6da7715ce44349b3" providerId="LiveId" clId="{17B60224-AC74-4115-A9E3-0DF0AA75D119}" dt="2023-06-06T05:36:18.366" v="3784"/>
        <pc:sldMkLst>
          <pc:docMk/>
          <pc:sldMk cId="249520493" sldId="2238"/>
        </pc:sldMkLst>
      </pc:sldChg>
      <pc:sldChg chg="add del">
        <pc:chgData name="Aurelien Domont" userId="6da7715ce44349b3" providerId="LiveId" clId="{17B60224-AC74-4115-A9E3-0DF0AA75D119}" dt="2023-06-06T03:34:39.615" v="2027" actId="47"/>
        <pc:sldMkLst>
          <pc:docMk/>
          <pc:sldMk cId="282757287" sldId="2239"/>
        </pc:sldMkLst>
      </pc:sldChg>
      <pc:sldChg chg="del">
        <pc:chgData name="Aurelien Domont" userId="6da7715ce44349b3" providerId="LiveId" clId="{17B60224-AC74-4115-A9E3-0DF0AA75D119}" dt="2023-06-06T05:05:34.340" v="3248" actId="47"/>
        <pc:sldMkLst>
          <pc:docMk/>
          <pc:sldMk cId="923064496" sldId="2240"/>
        </pc:sldMkLst>
      </pc:sldChg>
      <pc:sldChg chg="del">
        <pc:chgData name="Aurelien Domont" userId="6da7715ce44349b3" providerId="LiveId" clId="{17B60224-AC74-4115-A9E3-0DF0AA75D119}" dt="2023-06-06T05:05:34.340" v="3248" actId="47"/>
        <pc:sldMkLst>
          <pc:docMk/>
          <pc:sldMk cId="3575309442" sldId="2241"/>
        </pc:sldMkLst>
      </pc:sldChg>
      <pc:sldChg chg="add del">
        <pc:chgData name="Aurelien Domont" userId="6da7715ce44349b3" providerId="LiveId" clId="{17B60224-AC74-4115-A9E3-0DF0AA75D119}" dt="2023-06-06T05:37:36.213" v="3788" actId="47"/>
        <pc:sldMkLst>
          <pc:docMk/>
          <pc:sldMk cId="3429968466" sldId="2242"/>
        </pc:sldMkLst>
      </pc:sldChg>
      <pc:sldChg chg="addSp modSp new del mod">
        <pc:chgData name="Aurelien Domont" userId="6da7715ce44349b3" providerId="LiveId" clId="{17B60224-AC74-4115-A9E3-0DF0AA75D119}" dt="2023-06-06T04:03:12.036" v="2802" actId="2696"/>
        <pc:sldMkLst>
          <pc:docMk/>
          <pc:sldMk cId="3502796315" sldId="2242"/>
        </pc:sldMkLst>
        <pc:spChg chg="add mod">
          <ac:chgData name="Aurelien Domont" userId="6da7715ce44349b3" providerId="LiveId" clId="{17B60224-AC74-4115-A9E3-0DF0AA75D119}" dt="2023-05-12T01:10:45.859" v="280" actId="207"/>
          <ac:spMkLst>
            <pc:docMk/>
            <pc:sldMk cId="3502796315" sldId="2242"/>
            <ac:spMk id="3" creationId="{9E319847-167B-56B7-F546-6859AE920843}"/>
          </ac:spMkLst>
        </pc:spChg>
      </pc:sldChg>
      <pc:sldChg chg="delSp modSp add mod">
        <pc:chgData name="Aurelien Domont" userId="6da7715ce44349b3" providerId="LiveId" clId="{17B60224-AC74-4115-A9E3-0DF0AA75D119}" dt="2023-06-06T03:39:18.605" v="2058" actId="20577"/>
        <pc:sldMkLst>
          <pc:docMk/>
          <pc:sldMk cId="2411121158" sldId="2243"/>
        </pc:sldMkLst>
        <pc:spChg chg="del">
          <ac:chgData name="Aurelien Domont" userId="6da7715ce44349b3" providerId="LiveId" clId="{17B60224-AC74-4115-A9E3-0DF0AA75D119}" dt="2023-06-06T03:36:19.275" v="2037" actId="478"/>
          <ac:spMkLst>
            <pc:docMk/>
            <pc:sldMk cId="2411121158" sldId="2243"/>
            <ac:spMk id="11" creationId="{ABEFD01A-0C8E-49E6-E1D1-19DC1571F749}"/>
          </ac:spMkLst>
        </pc:spChg>
        <pc:spChg chg="mod">
          <ac:chgData name="Aurelien Domont" userId="6da7715ce44349b3" providerId="LiveId" clId="{17B60224-AC74-4115-A9E3-0DF0AA75D119}" dt="2023-06-06T03:36:09.914" v="2036" actId="20577"/>
          <ac:spMkLst>
            <pc:docMk/>
            <pc:sldMk cId="2411121158" sldId="2243"/>
            <ac:spMk id="16" creationId="{6C2BB713-9637-4B9B-938F-E9768876782A}"/>
          </ac:spMkLst>
        </pc:spChg>
        <pc:spChg chg="del">
          <ac:chgData name="Aurelien Domont" userId="6da7715ce44349b3" providerId="LiveId" clId="{17B60224-AC74-4115-A9E3-0DF0AA75D119}" dt="2023-06-06T03:36:19.275" v="2037" actId="478"/>
          <ac:spMkLst>
            <pc:docMk/>
            <pc:sldMk cId="2411121158" sldId="2243"/>
            <ac:spMk id="20" creationId="{7239C014-657D-CC2B-8FC0-68334ED4374E}"/>
          </ac:spMkLst>
        </pc:spChg>
        <pc:spChg chg="del">
          <ac:chgData name="Aurelien Domont" userId="6da7715ce44349b3" providerId="LiveId" clId="{17B60224-AC74-4115-A9E3-0DF0AA75D119}" dt="2023-06-06T03:36:19.275" v="2037" actId="478"/>
          <ac:spMkLst>
            <pc:docMk/>
            <pc:sldMk cId="2411121158" sldId="2243"/>
            <ac:spMk id="21" creationId="{08B26B5B-F7C8-A5B7-2587-F0F294160632}"/>
          </ac:spMkLst>
        </pc:spChg>
        <pc:spChg chg="del">
          <ac:chgData name="Aurelien Domont" userId="6da7715ce44349b3" providerId="LiveId" clId="{17B60224-AC74-4115-A9E3-0DF0AA75D119}" dt="2023-06-06T03:36:19.275" v="2037" actId="478"/>
          <ac:spMkLst>
            <pc:docMk/>
            <pc:sldMk cId="2411121158" sldId="2243"/>
            <ac:spMk id="22" creationId="{FC26ADAD-C27D-B603-9672-54461C216F7B}"/>
          </ac:spMkLst>
        </pc:spChg>
        <pc:spChg chg="mod">
          <ac:chgData name="Aurelien Domont" userId="6da7715ce44349b3" providerId="LiveId" clId="{17B60224-AC74-4115-A9E3-0DF0AA75D119}" dt="2023-06-06T03:39:18.605" v="2058" actId="20577"/>
          <ac:spMkLst>
            <pc:docMk/>
            <pc:sldMk cId="2411121158" sldId="2243"/>
            <ac:spMk id="25" creationId="{AD7AB92D-0B3D-DE70-7291-5C127EEF0490}"/>
          </ac:spMkLst>
        </pc:spChg>
        <pc:spChg chg="del">
          <ac:chgData name="Aurelien Domont" userId="6da7715ce44349b3" providerId="LiveId" clId="{17B60224-AC74-4115-A9E3-0DF0AA75D119}" dt="2023-06-06T03:36:19.275" v="2037" actId="478"/>
          <ac:spMkLst>
            <pc:docMk/>
            <pc:sldMk cId="2411121158" sldId="2243"/>
            <ac:spMk id="26" creationId="{4DEE9BAE-FF3A-A144-B2E1-77B343C20013}"/>
          </ac:spMkLst>
        </pc:spChg>
      </pc:sldChg>
      <pc:sldChg chg="addSp delSp modSp add del mod">
        <pc:chgData name="Aurelien Domont" userId="6da7715ce44349b3" providerId="LiveId" clId="{17B60224-AC74-4115-A9E3-0DF0AA75D119}" dt="2023-05-12T02:02:12.527" v="873" actId="47"/>
        <pc:sldMkLst>
          <pc:docMk/>
          <pc:sldMk cId="3873019620" sldId="2243"/>
        </pc:sldMkLst>
        <pc:spChg chg="mod">
          <ac:chgData name="Aurelien Domont" userId="6da7715ce44349b3" providerId="LiveId" clId="{17B60224-AC74-4115-A9E3-0DF0AA75D119}" dt="2023-05-12T01:20:20.784" v="747" actId="207"/>
          <ac:spMkLst>
            <pc:docMk/>
            <pc:sldMk cId="3873019620" sldId="2243"/>
            <ac:spMk id="2" creationId="{7837E1C4-A2D7-4558-A504-36AC8920218D}"/>
          </ac:spMkLst>
        </pc:spChg>
        <pc:spChg chg="del mod">
          <ac:chgData name="Aurelien Domont" userId="6da7715ce44349b3" providerId="LiveId" clId="{17B60224-AC74-4115-A9E3-0DF0AA75D119}" dt="2023-05-12T02:00:42.815" v="872" actId="478"/>
          <ac:spMkLst>
            <pc:docMk/>
            <pc:sldMk cId="3873019620" sldId="2243"/>
            <ac:spMk id="3" creationId="{354CC573-61B1-49E0-840D-529396975FB2}"/>
          </ac:spMkLst>
        </pc:spChg>
        <pc:spChg chg="add del mod">
          <ac:chgData name="Aurelien Domont" userId="6da7715ce44349b3" providerId="LiveId" clId="{17B60224-AC74-4115-A9E3-0DF0AA75D119}" dt="2023-05-12T02:00:41.029" v="871" actId="478"/>
          <ac:spMkLst>
            <pc:docMk/>
            <pc:sldMk cId="3873019620" sldId="2243"/>
            <ac:spMk id="4" creationId="{4F462E56-053B-3D75-E5D4-85E42B1A817E}"/>
          </ac:spMkLst>
        </pc:spChg>
        <pc:spChg chg="mod">
          <ac:chgData name="Aurelien Domont" userId="6da7715ce44349b3" providerId="LiveId" clId="{17B60224-AC74-4115-A9E3-0DF0AA75D119}" dt="2023-05-12T02:00:37.435" v="870" actId="20577"/>
          <ac:spMkLst>
            <pc:docMk/>
            <pc:sldMk cId="3873019620" sldId="2243"/>
            <ac:spMk id="16" creationId="{6C2BB713-9637-4B9B-938F-E9768876782A}"/>
          </ac:spMkLst>
        </pc:spChg>
      </pc:sldChg>
      <pc:sldChg chg="addSp delSp modSp add mod ord">
        <pc:chgData name="Aurelien Domont" userId="6da7715ce44349b3" providerId="LiveId" clId="{17B60224-AC74-4115-A9E3-0DF0AA75D119}" dt="2023-06-06T04:53:34.346" v="3203"/>
        <pc:sldMkLst>
          <pc:docMk/>
          <pc:sldMk cId="4002867875" sldId="2244"/>
        </pc:sldMkLst>
        <pc:spChg chg="del">
          <ac:chgData name="Aurelien Domont" userId="6da7715ce44349b3" providerId="LiveId" clId="{17B60224-AC74-4115-A9E3-0DF0AA75D119}" dt="2023-06-06T04:52:03.058" v="3178" actId="478"/>
          <ac:spMkLst>
            <pc:docMk/>
            <pc:sldMk cId="4002867875" sldId="2244"/>
            <ac:spMk id="2" creationId="{7837E1C4-A2D7-4558-A504-36AC8920218D}"/>
          </ac:spMkLst>
        </pc:spChg>
        <pc:spChg chg="add del mod">
          <ac:chgData name="Aurelien Domont" userId="6da7715ce44349b3" providerId="LiveId" clId="{17B60224-AC74-4115-A9E3-0DF0AA75D119}" dt="2023-06-06T04:02:32.601" v="2791" actId="20577"/>
          <ac:spMkLst>
            <pc:docMk/>
            <pc:sldMk cId="4002867875" sldId="2244"/>
            <ac:spMk id="3" creationId="{354CC573-61B1-49E0-840D-529396975FB2}"/>
          </ac:spMkLst>
        </pc:spChg>
        <pc:spChg chg="del">
          <ac:chgData name="Aurelien Domont" userId="6da7715ce44349b3" providerId="LiveId" clId="{17B60224-AC74-4115-A9E3-0DF0AA75D119}" dt="2023-05-12T01:23:21.324" v="816" actId="478"/>
          <ac:spMkLst>
            <pc:docMk/>
            <pc:sldMk cId="4002867875" sldId="2244"/>
            <ac:spMk id="4" creationId="{4F462E56-053B-3D75-E5D4-85E42B1A817E}"/>
          </ac:spMkLst>
        </pc:spChg>
        <pc:spChg chg="add mod">
          <ac:chgData name="Aurelien Domont" userId="6da7715ce44349b3" providerId="LiveId" clId="{17B60224-AC74-4115-A9E3-0DF0AA75D119}" dt="2023-06-06T04:52:03.228" v="3179"/>
          <ac:spMkLst>
            <pc:docMk/>
            <pc:sldMk cId="4002867875" sldId="2244"/>
            <ac:spMk id="4" creationId="{8A7B1691-BEF5-30AC-1839-EE36735A9E84}"/>
          </ac:spMkLst>
        </pc:spChg>
        <pc:spChg chg="mod">
          <ac:chgData name="Aurelien Domont" userId="6da7715ce44349b3" providerId="LiveId" clId="{17B60224-AC74-4115-A9E3-0DF0AA75D119}" dt="2023-06-06T04:02:14.451" v="2788" actId="20577"/>
          <ac:spMkLst>
            <pc:docMk/>
            <pc:sldMk cId="4002867875" sldId="2244"/>
            <ac:spMk id="16" creationId="{6C2BB713-9637-4B9B-938F-E9768876782A}"/>
          </ac:spMkLst>
        </pc:spChg>
      </pc:sldChg>
      <pc:sldChg chg="addSp delSp modSp add del mod">
        <pc:chgData name="Aurelien Domont" userId="6da7715ce44349b3" providerId="LiveId" clId="{17B60224-AC74-4115-A9E3-0DF0AA75D119}" dt="2023-06-06T04:53:52.024" v="3206" actId="2696"/>
        <pc:sldMkLst>
          <pc:docMk/>
          <pc:sldMk cId="2268788416" sldId="2245"/>
        </pc:sldMkLst>
        <pc:spChg chg="del">
          <ac:chgData name="Aurelien Domont" userId="6da7715ce44349b3" providerId="LiveId" clId="{17B60224-AC74-4115-A9E3-0DF0AA75D119}" dt="2023-06-06T04:52:09.833" v="3182" actId="478"/>
          <ac:spMkLst>
            <pc:docMk/>
            <pc:sldMk cId="2268788416" sldId="2245"/>
            <ac:spMk id="2" creationId="{7837E1C4-A2D7-4558-A504-36AC8920218D}"/>
          </ac:spMkLst>
        </pc:spChg>
        <pc:spChg chg="mod">
          <ac:chgData name="Aurelien Domont" userId="6da7715ce44349b3" providerId="LiveId" clId="{17B60224-AC74-4115-A9E3-0DF0AA75D119}" dt="2023-06-06T04:12:39.018" v="2817" actId="113"/>
          <ac:spMkLst>
            <pc:docMk/>
            <pc:sldMk cId="2268788416" sldId="2245"/>
            <ac:spMk id="3" creationId="{354CC573-61B1-49E0-840D-529396975FB2}"/>
          </ac:spMkLst>
        </pc:spChg>
        <pc:spChg chg="del">
          <ac:chgData name="Aurelien Domont" userId="6da7715ce44349b3" providerId="LiveId" clId="{17B60224-AC74-4115-A9E3-0DF0AA75D119}" dt="2023-05-12T01:23:08.117" v="810" actId="478"/>
          <ac:spMkLst>
            <pc:docMk/>
            <pc:sldMk cId="2268788416" sldId="2245"/>
            <ac:spMk id="4" creationId="{4F462E56-053B-3D75-E5D4-85E42B1A817E}"/>
          </ac:spMkLst>
        </pc:spChg>
        <pc:spChg chg="add mod">
          <ac:chgData name="Aurelien Domont" userId="6da7715ce44349b3" providerId="LiveId" clId="{17B60224-AC74-4115-A9E3-0DF0AA75D119}" dt="2023-06-06T04:52:09.911" v="3183"/>
          <ac:spMkLst>
            <pc:docMk/>
            <pc:sldMk cId="2268788416" sldId="2245"/>
            <ac:spMk id="4" creationId="{E811BEB2-AAF3-CA77-A908-CB63C9AF3E12}"/>
          </ac:spMkLst>
        </pc:spChg>
        <pc:spChg chg="mod">
          <ac:chgData name="Aurelien Domont" userId="6da7715ce44349b3" providerId="LiveId" clId="{17B60224-AC74-4115-A9E3-0DF0AA75D119}" dt="2023-06-06T04:12:24.602" v="2812" actId="20577"/>
          <ac:spMkLst>
            <pc:docMk/>
            <pc:sldMk cId="2268788416" sldId="2245"/>
            <ac:spMk id="16" creationId="{6C2BB713-9637-4B9B-938F-E9768876782A}"/>
          </ac:spMkLst>
        </pc:spChg>
      </pc:sldChg>
      <pc:sldChg chg="add">
        <pc:chgData name="Aurelien Domont" userId="6da7715ce44349b3" providerId="LiveId" clId="{17B60224-AC74-4115-A9E3-0DF0AA75D119}" dt="2023-06-06T04:53:53.390" v="3207"/>
        <pc:sldMkLst>
          <pc:docMk/>
          <pc:sldMk cId="4068855155" sldId="2245"/>
        </pc:sldMkLst>
      </pc:sldChg>
      <pc:sldChg chg="modSp add del mod">
        <pc:chgData name="Aurelien Domont" userId="6da7715ce44349b3" providerId="LiveId" clId="{17B60224-AC74-4115-A9E3-0DF0AA75D119}" dt="2023-06-06T04:12:41.144" v="2818" actId="47"/>
        <pc:sldMkLst>
          <pc:docMk/>
          <pc:sldMk cId="2568158981" sldId="2246"/>
        </pc:sldMkLst>
        <pc:spChg chg="mod">
          <ac:chgData name="Aurelien Domont" userId="6da7715ce44349b3" providerId="LiveId" clId="{17B60224-AC74-4115-A9E3-0DF0AA75D119}" dt="2023-05-12T01:28:58.945" v="834" actId="20577"/>
          <ac:spMkLst>
            <pc:docMk/>
            <pc:sldMk cId="2568158981" sldId="2246"/>
            <ac:spMk id="3" creationId="{354CC573-61B1-49E0-840D-529396975FB2}"/>
          </ac:spMkLst>
        </pc:spChg>
        <pc:spChg chg="mod">
          <ac:chgData name="Aurelien Domont" userId="6da7715ce44349b3" providerId="LiveId" clId="{17B60224-AC74-4115-A9E3-0DF0AA75D119}" dt="2023-06-06T04:02:45.391" v="2794"/>
          <ac:spMkLst>
            <pc:docMk/>
            <pc:sldMk cId="2568158981" sldId="2246"/>
            <ac:spMk id="16" creationId="{6C2BB713-9637-4B9B-938F-E9768876782A}"/>
          </ac:spMkLst>
        </pc:spChg>
      </pc:sldChg>
      <pc:sldChg chg="add">
        <pc:chgData name="Aurelien Domont" userId="6da7715ce44349b3" providerId="LiveId" clId="{17B60224-AC74-4115-A9E3-0DF0AA75D119}" dt="2023-06-06T04:53:53.390" v="3207"/>
        <pc:sldMkLst>
          <pc:docMk/>
          <pc:sldMk cId="353689370" sldId="2247"/>
        </pc:sldMkLst>
      </pc:sldChg>
      <pc:sldChg chg="addSp delSp modSp add del mod">
        <pc:chgData name="Aurelien Domont" userId="6da7715ce44349b3" providerId="LiveId" clId="{17B60224-AC74-4115-A9E3-0DF0AA75D119}" dt="2023-06-06T04:53:52.024" v="3206" actId="2696"/>
        <pc:sldMkLst>
          <pc:docMk/>
          <pc:sldMk cId="2072093910" sldId="2247"/>
        </pc:sldMkLst>
        <pc:spChg chg="del">
          <ac:chgData name="Aurelien Domont" userId="6da7715ce44349b3" providerId="LiveId" clId="{17B60224-AC74-4115-A9E3-0DF0AA75D119}" dt="2023-06-06T04:52:16.108" v="3184" actId="478"/>
          <ac:spMkLst>
            <pc:docMk/>
            <pc:sldMk cId="2072093910" sldId="2247"/>
            <ac:spMk id="2" creationId="{7837E1C4-A2D7-4558-A504-36AC8920218D}"/>
          </ac:spMkLst>
        </pc:spChg>
        <pc:spChg chg="mod">
          <ac:chgData name="Aurelien Domont" userId="6da7715ce44349b3" providerId="LiveId" clId="{17B60224-AC74-4115-A9E3-0DF0AA75D119}" dt="2023-05-12T01:31:02.981" v="837"/>
          <ac:spMkLst>
            <pc:docMk/>
            <pc:sldMk cId="2072093910" sldId="2247"/>
            <ac:spMk id="3" creationId="{354CC573-61B1-49E0-840D-529396975FB2}"/>
          </ac:spMkLst>
        </pc:spChg>
        <pc:spChg chg="add mod">
          <ac:chgData name="Aurelien Domont" userId="6da7715ce44349b3" providerId="LiveId" clId="{17B60224-AC74-4115-A9E3-0DF0AA75D119}" dt="2023-06-06T04:52:16.282" v="3185"/>
          <ac:spMkLst>
            <pc:docMk/>
            <pc:sldMk cId="2072093910" sldId="2247"/>
            <ac:spMk id="4" creationId="{A5632015-40C3-C973-F250-75018A45471C}"/>
          </ac:spMkLst>
        </pc:spChg>
        <pc:spChg chg="mod">
          <ac:chgData name="Aurelien Domont" userId="6da7715ce44349b3" providerId="LiveId" clId="{17B60224-AC74-4115-A9E3-0DF0AA75D119}" dt="2023-06-06T04:02:51.739" v="2797"/>
          <ac:spMkLst>
            <pc:docMk/>
            <pc:sldMk cId="2072093910" sldId="2247"/>
            <ac:spMk id="16" creationId="{6C2BB713-9637-4B9B-938F-E9768876782A}"/>
          </ac:spMkLst>
        </pc:spChg>
      </pc:sldChg>
      <pc:sldChg chg="add">
        <pc:chgData name="Aurelien Domont" userId="6da7715ce44349b3" providerId="LiveId" clId="{17B60224-AC74-4115-A9E3-0DF0AA75D119}" dt="2023-06-06T04:53:53.390" v="3207"/>
        <pc:sldMkLst>
          <pc:docMk/>
          <pc:sldMk cId="1074247283" sldId="2248"/>
        </pc:sldMkLst>
      </pc:sldChg>
      <pc:sldChg chg="addSp delSp modSp add del mod">
        <pc:chgData name="Aurelien Domont" userId="6da7715ce44349b3" providerId="LiveId" clId="{17B60224-AC74-4115-A9E3-0DF0AA75D119}" dt="2023-06-06T04:53:52.024" v="3206" actId="2696"/>
        <pc:sldMkLst>
          <pc:docMk/>
          <pc:sldMk cId="1608487424" sldId="2248"/>
        </pc:sldMkLst>
        <pc:spChg chg="del">
          <ac:chgData name="Aurelien Domont" userId="6da7715ce44349b3" providerId="LiveId" clId="{17B60224-AC74-4115-A9E3-0DF0AA75D119}" dt="2023-06-06T04:52:20.970" v="3186" actId="478"/>
          <ac:spMkLst>
            <pc:docMk/>
            <pc:sldMk cId="1608487424" sldId="2248"/>
            <ac:spMk id="2" creationId="{7837E1C4-A2D7-4558-A504-36AC8920218D}"/>
          </ac:spMkLst>
        </pc:spChg>
        <pc:spChg chg="mod">
          <ac:chgData name="Aurelien Domont" userId="6da7715ce44349b3" providerId="LiveId" clId="{17B60224-AC74-4115-A9E3-0DF0AA75D119}" dt="2023-05-12T01:31:50.025" v="840" actId="20577"/>
          <ac:spMkLst>
            <pc:docMk/>
            <pc:sldMk cId="1608487424" sldId="2248"/>
            <ac:spMk id="3" creationId="{354CC573-61B1-49E0-840D-529396975FB2}"/>
          </ac:spMkLst>
        </pc:spChg>
        <pc:spChg chg="add mod">
          <ac:chgData name="Aurelien Domont" userId="6da7715ce44349b3" providerId="LiveId" clId="{17B60224-AC74-4115-A9E3-0DF0AA75D119}" dt="2023-06-06T04:52:21.206" v="3187"/>
          <ac:spMkLst>
            <pc:docMk/>
            <pc:sldMk cId="1608487424" sldId="2248"/>
            <ac:spMk id="4" creationId="{26A1BF5F-6DB8-B0C3-6CEF-771B93918C6F}"/>
          </ac:spMkLst>
        </pc:spChg>
        <pc:spChg chg="mod">
          <ac:chgData name="Aurelien Domont" userId="6da7715ce44349b3" providerId="LiveId" clId="{17B60224-AC74-4115-A9E3-0DF0AA75D119}" dt="2023-06-06T04:02:54.646" v="2798"/>
          <ac:spMkLst>
            <pc:docMk/>
            <pc:sldMk cId="1608487424" sldId="2248"/>
            <ac:spMk id="16" creationId="{6C2BB713-9637-4B9B-938F-E9768876782A}"/>
          </ac:spMkLst>
        </pc:spChg>
      </pc:sldChg>
      <pc:sldChg chg="add">
        <pc:chgData name="Aurelien Domont" userId="6da7715ce44349b3" providerId="LiveId" clId="{17B60224-AC74-4115-A9E3-0DF0AA75D119}" dt="2023-06-06T04:53:53.390" v="3207"/>
        <pc:sldMkLst>
          <pc:docMk/>
          <pc:sldMk cId="2516291836" sldId="2249"/>
        </pc:sldMkLst>
      </pc:sldChg>
      <pc:sldChg chg="addSp delSp modSp add del mod">
        <pc:chgData name="Aurelien Domont" userId="6da7715ce44349b3" providerId="LiveId" clId="{17B60224-AC74-4115-A9E3-0DF0AA75D119}" dt="2023-06-06T04:53:52.024" v="3206" actId="2696"/>
        <pc:sldMkLst>
          <pc:docMk/>
          <pc:sldMk cId="3582555433" sldId="2249"/>
        </pc:sldMkLst>
        <pc:spChg chg="del">
          <ac:chgData name="Aurelien Domont" userId="6da7715ce44349b3" providerId="LiveId" clId="{17B60224-AC74-4115-A9E3-0DF0AA75D119}" dt="2023-06-06T04:52:24.545" v="3188" actId="478"/>
          <ac:spMkLst>
            <pc:docMk/>
            <pc:sldMk cId="3582555433" sldId="2249"/>
            <ac:spMk id="2" creationId="{7837E1C4-A2D7-4558-A504-36AC8920218D}"/>
          </ac:spMkLst>
        </pc:spChg>
        <pc:spChg chg="mod">
          <ac:chgData name="Aurelien Domont" userId="6da7715ce44349b3" providerId="LiveId" clId="{17B60224-AC74-4115-A9E3-0DF0AA75D119}" dt="2023-05-12T01:35:23.640" v="845" actId="20577"/>
          <ac:spMkLst>
            <pc:docMk/>
            <pc:sldMk cId="3582555433" sldId="2249"/>
            <ac:spMk id="3" creationId="{354CC573-61B1-49E0-840D-529396975FB2}"/>
          </ac:spMkLst>
        </pc:spChg>
        <pc:spChg chg="add mod">
          <ac:chgData name="Aurelien Domont" userId="6da7715ce44349b3" providerId="LiveId" clId="{17B60224-AC74-4115-A9E3-0DF0AA75D119}" dt="2023-06-06T04:52:24.716" v="3189"/>
          <ac:spMkLst>
            <pc:docMk/>
            <pc:sldMk cId="3582555433" sldId="2249"/>
            <ac:spMk id="4" creationId="{0FD07BAD-E155-6776-DDCA-228074648459}"/>
          </ac:spMkLst>
        </pc:spChg>
        <pc:spChg chg="mod">
          <ac:chgData name="Aurelien Domont" userId="6da7715ce44349b3" providerId="LiveId" clId="{17B60224-AC74-4115-A9E3-0DF0AA75D119}" dt="2023-06-06T04:15:10.174" v="2822"/>
          <ac:spMkLst>
            <pc:docMk/>
            <pc:sldMk cId="3582555433" sldId="2249"/>
            <ac:spMk id="16" creationId="{6C2BB713-9637-4B9B-938F-E9768876782A}"/>
          </ac:spMkLst>
        </pc:spChg>
      </pc:sldChg>
      <pc:sldChg chg="addSp delSp modSp add del mod">
        <pc:chgData name="Aurelien Domont" userId="6da7715ce44349b3" providerId="LiveId" clId="{17B60224-AC74-4115-A9E3-0DF0AA75D119}" dt="2023-06-06T04:53:52.024" v="3206" actId="2696"/>
        <pc:sldMkLst>
          <pc:docMk/>
          <pc:sldMk cId="2217014490" sldId="2250"/>
        </pc:sldMkLst>
        <pc:spChg chg="del">
          <ac:chgData name="Aurelien Domont" userId="6da7715ce44349b3" providerId="LiveId" clId="{17B60224-AC74-4115-A9E3-0DF0AA75D119}" dt="2023-06-06T04:52:27.568" v="3190" actId="478"/>
          <ac:spMkLst>
            <pc:docMk/>
            <pc:sldMk cId="2217014490" sldId="2250"/>
            <ac:spMk id="2" creationId="{7837E1C4-A2D7-4558-A504-36AC8920218D}"/>
          </ac:spMkLst>
        </pc:spChg>
        <pc:spChg chg="mod">
          <ac:chgData name="Aurelien Domont" userId="6da7715ce44349b3" providerId="LiveId" clId="{17B60224-AC74-4115-A9E3-0DF0AA75D119}" dt="2023-06-06T04:14:44.556" v="2820" actId="20577"/>
          <ac:spMkLst>
            <pc:docMk/>
            <pc:sldMk cId="2217014490" sldId="2250"/>
            <ac:spMk id="3" creationId="{354CC573-61B1-49E0-840D-529396975FB2}"/>
          </ac:spMkLst>
        </pc:spChg>
        <pc:spChg chg="add mod">
          <ac:chgData name="Aurelien Domont" userId="6da7715ce44349b3" providerId="LiveId" clId="{17B60224-AC74-4115-A9E3-0DF0AA75D119}" dt="2023-06-06T04:52:27.662" v="3191"/>
          <ac:spMkLst>
            <pc:docMk/>
            <pc:sldMk cId="2217014490" sldId="2250"/>
            <ac:spMk id="4" creationId="{FEDE4817-0EBC-ED83-33D6-1E0CCE6F558F}"/>
          </ac:spMkLst>
        </pc:spChg>
        <pc:spChg chg="mod">
          <ac:chgData name="Aurelien Domont" userId="6da7715ce44349b3" providerId="LiveId" clId="{17B60224-AC74-4115-A9E3-0DF0AA75D119}" dt="2023-06-06T04:15:04.715" v="2821"/>
          <ac:spMkLst>
            <pc:docMk/>
            <pc:sldMk cId="2217014490" sldId="2250"/>
            <ac:spMk id="16" creationId="{6C2BB713-9637-4B9B-938F-E9768876782A}"/>
          </ac:spMkLst>
        </pc:spChg>
      </pc:sldChg>
      <pc:sldChg chg="add">
        <pc:chgData name="Aurelien Domont" userId="6da7715ce44349b3" providerId="LiveId" clId="{17B60224-AC74-4115-A9E3-0DF0AA75D119}" dt="2023-06-06T04:53:53.390" v="3207"/>
        <pc:sldMkLst>
          <pc:docMk/>
          <pc:sldMk cId="2658565118" sldId="2250"/>
        </pc:sldMkLst>
      </pc:sldChg>
      <pc:sldChg chg="add">
        <pc:chgData name="Aurelien Domont" userId="6da7715ce44349b3" providerId="LiveId" clId="{17B60224-AC74-4115-A9E3-0DF0AA75D119}" dt="2023-06-06T04:53:53.390" v="3207"/>
        <pc:sldMkLst>
          <pc:docMk/>
          <pc:sldMk cId="607447401" sldId="2251"/>
        </pc:sldMkLst>
      </pc:sldChg>
      <pc:sldChg chg="addSp delSp modSp add del mod">
        <pc:chgData name="Aurelien Domont" userId="6da7715ce44349b3" providerId="LiveId" clId="{17B60224-AC74-4115-A9E3-0DF0AA75D119}" dt="2023-06-06T04:53:52.024" v="3206" actId="2696"/>
        <pc:sldMkLst>
          <pc:docMk/>
          <pc:sldMk cId="1538914874" sldId="2251"/>
        </pc:sldMkLst>
        <pc:spChg chg="del">
          <ac:chgData name="Aurelien Domont" userId="6da7715ce44349b3" providerId="LiveId" clId="{17B60224-AC74-4115-A9E3-0DF0AA75D119}" dt="2023-06-06T04:52:32.896" v="3192" actId="478"/>
          <ac:spMkLst>
            <pc:docMk/>
            <pc:sldMk cId="1538914874" sldId="2251"/>
            <ac:spMk id="2" creationId="{7837E1C4-A2D7-4558-A504-36AC8920218D}"/>
          </ac:spMkLst>
        </pc:spChg>
        <pc:spChg chg="mod">
          <ac:chgData name="Aurelien Domont" userId="6da7715ce44349b3" providerId="LiveId" clId="{17B60224-AC74-4115-A9E3-0DF0AA75D119}" dt="2023-05-12T01:41:11.718" v="867"/>
          <ac:spMkLst>
            <pc:docMk/>
            <pc:sldMk cId="1538914874" sldId="2251"/>
            <ac:spMk id="3" creationId="{354CC573-61B1-49E0-840D-529396975FB2}"/>
          </ac:spMkLst>
        </pc:spChg>
        <pc:spChg chg="add mod">
          <ac:chgData name="Aurelien Domont" userId="6da7715ce44349b3" providerId="LiveId" clId="{17B60224-AC74-4115-A9E3-0DF0AA75D119}" dt="2023-06-06T04:52:33.070" v="3193"/>
          <ac:spMkLst>
            <pc:docMk/>
            <pc:sldMk cId="1538914874" sldId="2251"/>
            <ac:spMk id="4" creationId="{CBBACFAE-1724-68C3-1207-E48ADF4D1322}"/>
          </ac:spMkLst>
        </pc:spChg>
        <pc:spChg chg="mod">
          <ac:chgData name="Aurelien Domont" userId="6da7715ce44349b3" providerId="LiveId" clId="{17B60224-AC74-4115-A9E3-0DF0AA75D119}" dt="2023-06-06T04:03:03.552" v="2801"/>
          <ac:spMkLst>
            <pc:docMk/>
            <pc:sldMk cId="1538914874" sldId="2251"/>
            <ac:spMk id="16" creationId="{6C2BB713-9637-4B9B-938F-E9768876782A}"/>
          </ac:spMkLst>
        </pc:spChg>
      </pc:sldChg>
      <pc:sldChg chg="add">
        <pc:chgData name="Aurelien Domont" userId="6da7715ce44349b3" providerId="LiveId" clId="{17B60224-AC74-4115-A9E3-0DF0AA75D119}" dt="2023-06-06T04:53:53.390" v="3207"/>
        <pc:sldMkLst>
          <pc:docMk/>
          <pc:sldMk cId="3092777603" sldId="2252"/>
        </pc:sldMkLst>
      </pc:sldChg>
      <pc:sldChg chg="modSp add del mod">
        <pc:chgData name="Aurelien Domont" userId="6da7715ce44349b3" providerId="LiveId" clId="{17B60224-AC74-4115-A9E3-0DF0AA75D119}" dt="2023-05-12T01:41:13.635" v="868" actId="47"/>
        <pc:sldMkLst>
          <pc:docMk/>
          <pc:sldMk cId="3772537502" sldId="2252"/>
        </pc:sldMkLst>
        <pc:spChg chg="mod">
          <ac:chgData name="Aurelien Domont" userId="6da7715ce44349b3" providerId="LiveId" clId="{17B60224-AC74-4115-A9E3-0DF0AA75D119}" dt="2023-05-12T01:40:46.775" v="858"/>
          <ac:spMkLst>
            <pc:docMk/>
            <pc:sldMk cId="3772537502" sldId="2252"/>
            <ac:spMk id="3" creationId="{354CC573-61B1-49E0-840D-529396975FB2}"/>
          </ac:spMkLst>
        </pc:spChg>
        <pc:spChg chg="mod">
          <ac:chgData name="Aurelien Domont" userId="6da7715ce44349b3" providerId="LiveId" clId="{17B60224-AC74-4115-A9E3-0DF0AA75D119}" dt="2023-05-12T01:26:41.951" v="828"/>
          <ac:spMkLst>
            <pc:docMk/>
            <pc:sldMk cId="3772537502" sldId="2252"/>
            <ac:spMk id="16" creationId="{6C2BB713-9637-4B9B-938F-E9768876782A}"/>
          </ac:spMkLst>
        </pc:spChg>
      </pc:sldChg>
      <pc:sldChg chg="addSp delSp modSp add del mod ord">
        <pc:chgData name="Aurelien Domont" userId="6da7715ce44349b3" providerId="LiveId" clId="{17B60224-AC74-4115-A9E3-0DF0AA75D119}" dt="2023-06-06T04:53:52.024" v="3206" actId="2696"/>
        <pc:sldMkLst>
          <pc:docMk/>
          <pc:sldMk cId="4179599542" sldId="2252"/>
        </pc:sldMkLst>
        <pc:spChg chg="mod">
          <ac:chgData name="Aurelien Domont" userId="6da7715ce44349b3" providerId="LiveId" clId="{17B60224-AC74-4115-A9E3-0DF0AA75D119}" dt="2023-06-06T04:33:16.733" v="3135" actId="113"/>
          <ac:spMkLst>
            <pc:docMk/>
            <pc:sldMk cId="4179599542" sldId="2252"/>
            <ac:spMk id="3" creationId="{354CC573-61B1-49E0-840D-529396975FB2}"/>
          </ac:spMkLst>
        </pc:spChg>
        <pc:spChg chg="add del mod">
          <ac:chgData name="Aurelien Domont" userId="6da7715ce44349b3" providerId="LiveId" clId="{17B60224-AC74-4115-A9E3-0DF0AA75D119}" dt="2023-05-12T02:07:34.321" v="980" actId="478"/>
          <ac:spMkLst>
            <pc:docMk/>
            <pc:sldMk cId="4179599542" sldId="2252"/>
            <ac:spMk id="4" creationId="{FEFE3892-7C38-D598-353B-0A29F0540C2A}"/>
          </ac:spMkLst>
        </pc:spChg>
        <pc:spChg chg="mod">
          <ac:chgData name="Aurelien Domont" userId="6da7715ce44349b3" providerId="LiveId" clId="{17B60224-AC74-4115-A9E3-0DF0AA75D119}" dt="2023-06-06T04:32:55.920" v="3126" actId="20577"/>
          <ac:spMkLst>
            <pc:docMk/>
            <pc:sldMk cId="4179599542" sldId="2252"/>
            <ac:spMk id="16" creationId="{6C2BB713-9637-4B9B-938F-E9768876782A}"/>
          </ac:spMkLst>
        </pc:spChg>
      </pc:sldChg>
      <pc:sldChg chg="modSp add del mod">
        <pc:chgData name="Aurelien Domont" userId="6da7715ce44349b3" providerId="LiveId" clId="{17B60224-AC74-4115-A9E3-0DF0AA75D119}" dt="2023-06-06T04:33:25.621" v="3136" actId="47"/>
        <pc:sldMkLst>
          <pc:docMk/>
          <pc:sldMk cId="3512625725" sldId="2253"/>
        </pc:sldMkLst>
        <pc:spChg chg="mod">
          <ac:chgData name="Aurelien Domont" userId="6da7715ce44349b3" providerId="LiveId" clId="{17B60224-AC74-4115-A9E3-0DF0AA75D119}" dt="2023-05-12T02:06:10.509" v="979" actId="20577"/>
          <ac:spMkLst>
            <pc:docMk/>
            <pc:sldMk cId="3512625725" sldId="2253"/>
            <ac:spMk id="3" creationId="{354CC573-61B1-49E0-840D-529396975FB2}"/>
          </ac:spMkLst>
        </pc:spChg>
        <pc:spChg chg="mod">
          <ac:chgData name="Aurelien Domont" userId="6da7715ce44349b3" providerId="LiveId" clId="{17B60224-AC74-4115-A9E3-0DF0AA75D119}" dt="2023-06-06T04:17:05.675" v="2836"/>
          <ac:spMkLst>
            <pc:docMk/>
            <pc:sldMk cId="3512625725" sldId="2253"/>
            <ac:spMk id="16" creationId="{6C2BB713-9637-4B9B-938F-E9768876782A}"/>
          </ac:spMkLst>
        </pc:spChg>
      </pc:sldChg>
      <pc:sldChg chg="modSp add del mod">
        <pc:chgData name="Aurelien Domont" userId="6da7715ce44349b3" providerId="LiveId" clId="{17B60224-AC74-4115-A9E3-0DF0AA75D119}" dt="2023-06-06T04:34:49.356" v="3142" actId="47"/>
        <pc:sldMkLst>
          <pc:docMk/>
          <pc:sldMk cId="2888405432" sldId="2254"/>
        </pc:sldMkLst>
        <pc:spChg chg="mod">
          <ac:chgData name="Aurelien Domont" userId="6da7715ce44349b3" providerId="LiveId" clId="{17B60224-AC74-4115-A9E3-0DF0AA75D119}" dt="2023-05-12T03:07:55.336" v="989"/>
          <ac:spMkLst>
            <pc:docMk/>
            <pc:sldMk cId="2888405432" sldId="2254"/>
            <ac:spMk id="3" creationId="{354CC573-61B1-49E0-840D-529396975FB2}"/>
          </ac:spMkLst>
        </pc:spChg>
        <pc:spChg chg="mod">
          <ac:chgData name="Aurelien Domont" userId="6da7715ce44349b3" providerId="LiveId" clId="{17B60224-AC74-4115-A9E3-0DF0AA75D119}" dt="2023-05-12T03:05:17.876" v="988" actId="20577"/>
          <ac:spMkLst>
            <pc:docMk/>
            <pc:sldMk cId="2888405432" sldId="2254"/>
            <ac:spMk id="16" creationId="{6C2BB713-9637-4B9B-938F-E9768876782A}"/>
          </ac:spMkLst>
        </pc:spChg>
      </pc:sldChg>
      <pc:sldChg chg="modSp add del mod">
        <pc:chgData name="Aurelien Domont" userId="6da7715ce44349b3" providerId="LiveId" clId="{17B60224-AC74-4115-A9E3-0DF0AA75D119}" dt="2023-06-06T04:36:08.728" v="3153" actId="47"/>
        <pc:sldMkLst>
          <pc:docMk/>
          <pc:sldMk cId="2642692669" sldId="2255"/>
        </pc:sldMkLst>
        <pc:spChg chg="mod">
          <ac:chgData name="Aurelien Domont" userId="6da7715ce44349b3" providerId="LiveId" clId="{17B60224-AC74-4115-A9E3-0DF0AA75D119}" dt="2023-05-12T03:11:05.310" v="1020" actId="20577"/>
          <ac:spMkLst>
            <pc:docMk/>
            <pc:sldMk cId="2642692669" sldId="2255"/>
            <ac:spMk id="3" creationId="{354CC573-61B1-49E0-840D-529396975FB2}"/>
          </ac:spMkLst>
        </pc:spChg>
        <pc:spChg chg="mod">
          <ac:chgData name="Aurelien Domont" userId="6da7715ce44349b3" providerId="LiveId" clId="{17B60224-AC74-4115-A9E3-0DF0AA75D119}" dt="2023-05-12T03:10:52.699" v="1011" actId="113"/>
          <ac:spMkLst>
            <pc:docMk/>
            <pc:sldMk cId="2642692669" sldId="2255"/>
            <ac:spMk id="16" creationId="{6C2BB713-9637-4B9B-938F-E9768876782A}"/>
          </ac:spMkLst>
        </pc:spChg>
      </pc:sldChg>
      <pc:sldChg chg="addSp delSp modSp add del mod">
        <pc:chgData name="Aurelien Domont" userId="6da7715ce44349b3" providerId="LiveId" clId="{17B60224-AC74-4115-A9E3-0DF0AA75D119}" dt="2023-05-12T03:37:24.704" v="1166" actId="47"/>
        <pc:sldMkLst>
          <pc:docMk/>
          <pc:sldMk cId="535286641" sldId="2256"/>
        </pc:sldMkLst>
        <pc:spChg chg="del">
          <ac:chgData name="Aurelien Domont" userId="6da7715ce44349b3" providerId="LiveId" clId="{17B60224-AC74-4115-A9E3-0DF0AA75D119}" dt="2023-05-12T03:34:53.594" v="1022" actId="478"/>
          <ac:spMkLst>
            <pc:docMk/>
            <pc:sldMk cId="535286641" sldId="2256"/>
            <ac:spMk id="3" creationId="{F7287B04-FE18-A228-0FEA-66803541F171}"/>
          </ac:spMkLst>
        </pc:spChg>
        <pc:spChg chg="add mod">
          <ac:chgData name="Aurelien Domont" userId="6da7715ce44349b3" providerId="LiveId" clId="{17B60224-AC74-4115-A9E3-0DF0AA75D119}" dt="2023-05-12T03:35:39.247" v="1029" actId="14100"/>
          <ac:spMkLst>
            <pc:docMk/>
            <pc:sldMk cId="535286641" sldId="2256"/>
            <ac:spMk id="5" creationId="{E464A0A9-B188-5531-46A5-D160C7854A18}"/>
          </ac:spMkLst>
        </pc:spChg>
        <pc:spChg chg="mod">
          <ac:chgData name="Aurelien Domont" userId="6da7715ce44349b3" providerId="LiveId" clId="{17B60224-AC74-4115-A9E3-0DF0AA75D119}" dt="2023-05-12T03:35:01.739" v="1023" actId="207"/>
          <ac:spMkLst>
            <pc:docMk/>
            <pc:sldMk cId="535286641" sldId="2256"/>
            <ac:spMk id="10" creationId="{28652B44-07D8-0AA1-D8FC-5FD593D9951A}"/>
          </ac:spMkLst>
        </pc:spChg>
        <pc:spChg chg="mod">
          <ac:chgData name="Aurelien Domont" userId="6da7715ce44349b3" providerId="LiveId" clId="{17B60224-AC74-4115-A9E3-0DF0AA75D119}" dt="2023-05-12T03:35:01.739" v="1023" actId="207"/>
          <ac:spMkLst>
            <pc:docMk/>
            <pc:sldMk cId="535286641" sldId="2256"/>
            <ac:spMk id="11" creationId="{ADFB5905-20D0-D1B5-09DB-E385E1AAE743}"/>
          </ac:spMkLst>
        </pc:spChg>
        <pc:spChg chg="mod">
          <ac:chgData name="Aurelien Domont" userId="6da7715ce44349b3" providerId="LiveId" clId="{17B60224-AC74-4115-A9E3-0DF0AA75D119}" dt="2023-05-12T03:35:01.739" v="1023" actId="207"/>
          <ac:spMkLst>
            <pc:docMk/>
            <pc:sldMk cId="535286641" sldId="2256"/>
            <ac:spMk id="12" creationId="{103AA7B5-55B0-67F8-EE81-07FB3F34D963}"/>
          </ac:spMkLst>
        </pc:spChg>
        <pc:spChg chg="mod">
          <ac:chgData name="Aurelien Domont" userId="6da7715ce44349b3" providerId="LiveId" clId="{17B60224-AC74-4115-A9E3-0DF0AA75D119}" dt="2023-05-12T03:35:01.739" v="1023" actId="207"/>
          <ac:spMkLst>
            <pc:docMk/>
            <pc:sldMk cId="535286641" sldId="2256"/>
            <ac:spMk id="14" creationId="{548052A8-F473-CD15-916B-8F9102A581D6}"/>
          </ac:spMkLst>
        </pc:spChg>
        <pc:spChg chg="mod">
          <ac:chgData name="Aurelien Domont" userId="6da7715ce44349b3" providerId="LiveId" clId="{17B60224-AC74-4115-A9E3-0DF0AA75D119}" dt="2023-05-12T03:35:01.739" v="1023" actId="207"/>
          <ac:spMkLst>
            <pc:docMk/>
            <pc:sldMk cId="535286641" sldId="2256"/>
            <ac:spMk id="15" creationId="{C6B425B9-11BC-CE08-A4AF-3A0A920EBC2F}"/>
          </ac:spMkLst>
        </pc:spChg>
        <pc:spChg chg="mod">
          <ac:chgData name="Aurelien Domont" userId="6da7715ce44349b3" providerId="LiveId" clId="{17B60224-AC74-4115-A9E3-0DF0AA75D119}" dt="2023-05-12T03:36:42.682" v="1159" actId="5793"/>
          <ac:spMkLst>
            <pc:docMk/>
            <pc:sldMk cId="535286641" sldId="2256"/>
            <ac:spMk id="16" creationId="{6C2BB713-9637-4B9B-938F-E9768876782A}"/>
          </ac:spMkLst>
        </pc:spChg>
        <pc:spChg chg="mod">
          <ac:chgData name="Aurelien Domont" userId="6da7715ce44349b3" providerId="LiveId" clId="{17B60224-AC74-4115-A9E3-0DF0AA75D119}" dt="2023-05-12T03:35:01.739" v="1023" actId="207"/>
          <ac:spMkLst>
            <pc:docMk/>
            <pc:sldMk cId="535286641" sldId="2256"/>
            <ac:spMk id="17" creationId="{833445F9-A3A5-422A-0AD9-7B993B9FBEAF}"/>
          </ac:spMkLst>
        </pc:spChg>
        <pc:spChg chg="mod">
          <ac:chgData name="Aurelien Domont" userId="6da7715ce44349b3" providerId="LiveId" clId="{17B60224-AC74-4115-A9E3-0DF0AA75D119}" dt="2023-05-12T03:35:01.739" v="1023" actId="207"/>
          <ac:spMkLst>
            <pc:docMk/>
            <pc:sldMk cId="535286641" sldId="2256"/>
            <ac:spMk id="18" creationId="{5F1512C6-582F-1470-B1D0-86DF79149A53}"/>
          </ac:spMkLst>
        </pc:spChg>
        <pc:spChg chg="mod">
          <ac:chgData name="Aurelien Domont" userId="6da7715ce44349b3" providerId="LiveId" clId="{17B60224-AC74-4115-A9E3-0DF0AA75D119}" dt="2023-05-12T03:35:01.739" v="1023" actId="207"/>
          <ac:spMkLst>
            <pc:docMk/>
            <pc:sldMk cId="535286641" sldId="2256"/>
            <ac:spMk id="21" creationId="{AEFC0335-458E-F23D-D9DD-69870915C97C}"/>
          </ac:spMkLst>
        </pc:spChg>
        <pc:spChg chg="mod">
          <ac:chgData name="Aurelien Domont" userId="6da7715ce44349b3" providerId="LiveId" clId="{17B60224-AC74-4115-A9E3-0DF0AA75D119}" dt="2023-05-12T03:35:01.739" v="1023" actId="207"/>
          <ac:spMkLst>
            <pc:docMk/>
            <pc:sldMk cId="535286641" sldId="2256"/>
            <ac:spMk id="22" creationId="{008E31C5-C0F3-F485-F2A2-1D8534FFB588}"/>
          </ac:spMkLst>
        </pc:spChg>
        <pc:spChg chg="del">
          <ac:chgData name="Aurelien Domont" userId="6da7715ce44349b3" providerId="LiveId" clId="{17B60224-AC74-4115-A9E3-0DF0AA75D119}" dt="2023-05-12T03:34:53.594" v="1022" actId="478"/>
          <ac:spMkLst>
            <pc:docMk/>
            <pc:sldMk cId="535286641" sldId="2256"/>
            <ac:spMk id="24" creationId="{AF993BF6-3B9F-75B6-63BF-1EB8BD0FEEC3}"/>
          </ac:spMkLst>
        </pc:spChg>
        <pc:spChg chg="del">
          <ac:chgData name="Aurelien Domont" userId="6da7715ce44349b3" providerId="LiveId" clId="{17B60224-AC74-4115-A9E3-0DF0AA75D119}" dt="2023-05-12T03:34:53.594" v="1022" actId="478"/>
          <ac:spMkLst>
            <pc:docMk/>
            <pc:sldMk cId="535286641" sldId="2256"/>
            <ac:spMk id="25" creationId="{19354E4B-183A-6F06-87D8-0DFEF630D7A8}"/>
          </ac:spMkLst>
        </pc:spChg>
        <pc:spChg chg="mod">
          <ac:chgData name="Aurelien Domont" userId="6da7715ce44349b3" providerId="LiveId" clId="{17B60224-AC74-4115-A9E3-0DF0AA75D119}" dt="2023-05-12T03:35:01.739" v="1023" actId="207"/>
          <ac:spMkLst>
            <pc:docMk/>
            <pc:sldMk cId="535286641" sldId="2256"/>
            <ac:spMk id="29" creationId="{D0685229-0198-BF52-27D4-42C6307180C9}"/>
          </ac:spMkLst>
        </pc:spChg>
        <pc:spChg chg="mod">
          <ac:chgData name="Aurelien Domont" userId="6da7715ce44349b3" providerId="LiveId" clId="{17B60224-AC74-4115-A9E3-0DF0AA75D119}" dt="2023-05-12T03:35:01.739" v="1023" actId="207"/>
          <ac:spMkLst>
            <pc:docMk/>
            <pc:sldMk cId="535286641" sldId="2256"/>
            <ac:spMk id="30" creationId="{AAA39381-79FB-BED1-FE7A-567911587F83}"/>
          </ac:spMkLst>
        </pc:spChg>
        <pc:spChg chg="mod">
          <ac:chgData name="Aurelien Domont" userId="6da7715ce44349b3" providerId="LiveId" clId="{17B60224-AC74-4115-A9E3-0DF0AA75D119}" dt="2023-05-12T03:35:01.739" v="1023" actId="207"/>
          <ac:spMkLst>
            <pc:docMk/>
            <pc:sldMk cId="535286641" sldId="2256"/>
            <ac:spMk id="31" creationId="{DF63A512-AF52-5366-B09C-126AF9C970BD}"/>
          </ac:spMkLst>
        </pc:spChg>
        <pc:spChg chg="mod">
          <ac:chgData name="Aurelien Domont" userId="6da7715ce44349b3" providerId="LiveId" clId="{17B60224-AC74-4115-A9E3-0DF0AA75D119}" dt="2023-05-12T03:35:01.739" v="1023" actId="207"/>
          <ac:spMkLst>
            <pc:docMk/>
            <pc:sldMk cId="535286641" sldId="2256"/>
            <ac:spMk id="32" creationId="{256BEA9C-06FB-39C4-F552-D97781D4C11D}"/>
          </ac:spMkLst>
        </pc:spChg>
        <pc:spChg chg="mod">
          <ac:chgData name="Aurelien Domont" userId="6da7715ce44349b3" providerId="LiveId" clId="{17B60224-AC74-4115-A9E3-0DF0AA75D119}" dt="2023-05-12T03:35:01.739" v="1023" actId="207"/>
          <ac:spMkLst>
            <pc:docMk/>
            <pc:sldMk cId="535286641" sldId="2256"/>
            <ac:spMk id="33" creationId="{77FD507C-A99C-73F2-7917-A90613313012}"/>
          </ac:spMkLst>
        </pc:spChg>
        <pc:spChg chg="mod">
          <ac:chgData name="Aurelien Domont" userId="6da7715ce44349b3" providerId="LiveId" clId="{17B60224-AC74-4115-A9E3-0DF0AA75D119}" dt="2023-05-12T03:35:01.739" v="1023" actId="207"/>
          <ac:spMkLst>
            <pc:docMk/>
            <pc:sldMk cId="535286641" sldId="2256"/>
            <ac:spMk id="34" creationId="{2C0AC13E-38E7-5AC3-98E1-FF0824FC64D2}"/>
          </ac:spMkLst>
        </pc:spChg>
        <pc:spChg chg="mod">
          <ac:chgData name="Aurelien Domont" userId="6da7715ce44349b3" providerId="LiveId" clId="{17B60224-AC74-4115-A9E3-0DF0AA75D119}" dt="2023-05-12T03:35:01.739" v="1023" actId="207"/>
          <ac:spMkLst>
            <pc:docMk/>
            <pc:sldMk cId="535286641" sldId="2256"/>
            <ac:spMk id="35" creationId="{B0C9F867-499A-499D-13FE-77F036E910CB}"/>
          </ac:spMkLst>
        </pc:spChg>
        <pc:spChg chg="mod">
          <ac:chgData name="Aurelien Domont" userId="6da7715ce44349b3" providerId="LiveId" clId="{17B60224-AC74-4115-A9E3-0DF0AA75D119}" dt="2023-05-12T03:35:01.739" v="1023" actId="207"/>
          <ac:spMkLst>
            <pc:docMk/>
            <pc:sldMk cId="535286641" sldId="2256"/>
            <ac:spMk id="36" creationId="{2FED1B25-2854-5FA0-3B06-924814FDC53F}"/>
          </ac:spMkLst>
        </pc:spChg>
        <pc:spChg chg="mod">
          <ac:chgData name="Aurelien Domont" userId="6da7715ce44349b3" providerId="LiveId" clId="{17B60224-AC74-4115-A9E3-0DF0AA75D119}" dt="2023-05-12T03:35:01.739" v="1023" actId="207"/>
          <ac:spMkLst>
            <pc:docMk/>
            <pc:sldMk cId="535286641" sldId="2256"/>
            <ac:spMk id="37" creationId="{272B42E5-9129-5FEF-6488-3ED55FD86C83}"/>
          </ac:spMkLst>
        </pc:spChg>
        <pc:spChg chg="mod">
          <ac:chgData name="Aurelien Domont" userId="6da7715ce44349b3" providerId="LiveId" clId="{17B60224-AC74-4115-A9E3-0DF0AA75D119}" dt="2023-05-12T03:35:01.739" v="1023" actId="207"/>
          <ac:spMkLst>
            <pc:docMk/>
            <pc:sldMk cId="535286641" sldId="2256"/>
            <ac:spMk id="39" creationId="{7068EBF9-5EB7-39AC-1377-E9534A751011}"/>
          </ac:spMkLst>
        </pc:spChg>
        <pc:spChg chg="mod">
          <ac:chgData name="Aurelien Domont" userId="6da7715ce44349b3" providerId="LiveId" clId="{17B60224-AC74-4115-A9E3-0DF0AA75D119}" dt="2023-05-12T03:35:01.739" v="1023" actId="207"/>
          <ac:spMkLst>
            <pc:docMk/>
            <pc:sldMk cId="535286641" sldId="2256"/>
            <ac:spMk id="40" creationId="{C5E19466-881C-E217-65C3-5E2272CB7D58}"/>
          </ac:spMkLst>
        </pc:spChg>
        <pc:spChg chg="mod">
          <ac:chgData name="Aurelien Domont" userId="6da7715ce44349b3" providerId="LiveId" clId="{17B60224-AC74-4115-A9E3-0DF0AA75D119}" dt="2023-05-12T03:35:01.739" v="1023" actId="207"/>
          <ac:spMkLst>
            <pc:docMk/>
            <pc:sldMk cId="535286641" sldId="2256"/>
            <ac:spMk id="41" creationId="{FC2969E8-48CA-FCFA-9B57-E838F7C420A4}"/>
          </ac:spMkLst>
        </pc:spChg>
        <pc:spChg chg="mod">
          <ac:chgData name="Aurelien Domont" userId="6da7715ce44349b3" providerId="LiveId" clId="{17B60224-AC74-4115-A9E3-0DF0AA75D119}" dt="2023-05-12T03:35:01.739" v="1023" actId="207"/>
          <ac:spMkLst>
            <pc:docMk/>
            <pc:sldMk cId="535286641" sldId="2256"/>
            <ac:spMk id="42" creationId="{157989E2-354A-01BC-FC5F-E027FF3CEFC5}"/>
          </ac:spMkLst>
        </pc:spChg>
        <pc:spChg chg="mod">
          <ac:chgData name="Aurelien Domont" userId="6da7715ce44349b3" providerId="LiveId" clId="{17B60224-AC74-4115-A9E3-0DF0AA75D119}" dt="2023-05-12T03:35:01.739" v="1023" actId="207"/>
          <ac:spMkLst>
            <pc:docMk/>
            <pc:sldMk cId="535286641" sldId="2256"/>
            <ac:spMk id="43" creationId="{0CDE26F9-A103-98BA-83B6-C6C1BF17E7C2}"/>
          </ac:spMkLst>
        </pc:spChg>
        <pc:spChg chg="mod">
          <ac:chgData name="Aurelien Domont" userId="6da7715ce44349b3" providerId="LiveId" clId="{17B60224-AC74-4115-A9E3-0DF0AA75D119}" dt="2023-05-12T03:35:01.739" v="1023" actId="207"/>
          <ac:spMkLst>
            <pc:docMk/>
            <pc:sldMk cId="535286641" sldId="2256"/>
            <ac:spMk id="44" creationId="{57749BF8-C9AA-6869-7D84-1C9034D72A4C}"/>
          </ac:spMkLst>
        </pc:spChg>
        <pc:spChg chg="mod">
          <ac:chgData name="Aurelien Domont" userId="6da7715ce44349b3" providerId="LiveId" clId="{17B60224-AC74-4115-A9E3-0DF0AA75D119}" dt="2023-05-12T03:35:01.739" v="1023" actId="207"/>
          <ac:spMkLst>
            <pc:docMk/>
            <pc:sldMk cId="535286641" sldId="2256"/>
            <ac:spMk id="45" creationId="{D7692753-0D76-84F7-2348-BBFB4004F781}"/>
          </ac:spMkLst>
        </pc:spChg>
        <pc:spChg chg="mod">
          <ac:chgData name="Aurelien Domont" userId="6da7715ce44349b3" providerId="LiveId" clId="{17B60224-AC74-4115-A9E3-0DF0AA75D119}" dt="2023-05-12T03:35:01.739" v="1023" actId="207"/>
          <ac:spMkLst>
            <pc:docMk/>
            <pc:sldMk cId="535286641" sldId="2256"/>
            <ac:spMk id="46" creationId="{EB8EE066-15C5-1316-4F1E-6FC86582EA12}"/>
          </ac:spMkLst>
        </pc:spChg>
        <pc:spChg chg="mod">
          <ac:chgData name="Aurelien Domont" userId="6da7715ce44349b3" providerId="LiveId" clId="{17B60224-AC74-4115-A9E3-0DF0AA75D119}" dt="2023-05-12T03:35:01.739" v="1023" actId="207"/>
          <ac:spMkLst>
            <pc:docMk/>
            <pc:sldMk cId="535286641" sldId="2256"/>
            <ac:spMk id="47" creationId="{1ABB4276-7A0C-C19F-9DC2-427475C187F7}"/>
          </ac:spMkLst>
        </pc:spChg>
        <pc:spChg chg="mod">
          <ac:chgData name="Aurelien Domont" userId="6da7715ce44349b3" providerId="LiveId" clId="{17B60224-AC74-4115-A9E3-0DF0AA75D119}" dt="2023-05-12T03:35:01.739" v="1023" actId="207"/>
          <ac:spMkLst>
            <pc:docMk/>
            <pc:sldMk cId="535286641" sldId="2256"/>
            <ac:spMk id="49" creationId="{C686C30B-F483-E6ED-07B2-5D15D5ABF9AD}"/>
          </ac:spMkLst>
        </pc:spChg>
        <pc:spChg chg="mod">
          <ac:chgData name="Aurelien Domont" userId="6da7715ce44349b3" providerId="LiveId" clId="{17B60224-AC74-4115-A9E3-0DF0AA75D119}" dt="2023-05-12T03:35:01.739" v="1023" actId="207"/>
          <ac:spMkLst>
            <pc:docMk/>
            <pc:sldMk cId="535286641" sldId="2256"/>
            <ac:spMk id="50" creationId="{C96141B5-1634-C4D3-FA14-D7F1FFC44C3D}"/>
          </ac:spMkLst>
        </pc:spChg>
        <pc:spChg chg="mod">
          <ac:chgData name="Aurelien Domont" userId="6da7715ce44349b3" providerId="LiveId" clId="{17B60224-AC74-4115-A9E3-0DF0AA75D119}" dt="2023-05-12T03:35:01.739" v="1023" actId="207"/>
          <ac:spMkLst>
            <pc:docMk/>
            <pc:sldMk cId="535286641" sldId="2256"/>
            <ac:spMk id="51" creationId="{2115744B-B807-B2A6-C492-B214DA923A40}"/>
          </ac:spMkLst>
        </pc:spChg>
        <pc:spChg chg="mod">
          <ac:chgData name="Aurelien Domont" userId="6da7715ce44349b3" providerId="LiveId" clId="{17B60224-AC74-4115-A9E3-0DF0AA75D119}" dt="2023-05-12T03:35:01.739" v="1023" actId="207"/>
          <ac:spMkLst>
            <pc:docMk/>
            <pc:sldMk cId="535286641" sldId="2256"/>
            <ac:spMk id="52" creationId="{3506ADD8-3E9D-C7E7-5325-116FBC4905AE}"/>
          </ac:spMkLst>
        </pc:spChg>
        <pc:spChg chg="mod">
          <ac:chgData name="Aurelien Domont" userId="6da7715ce44349b3" providerId="LiveId" clId="{17B60224-AC74-4115-A9E3-0DF0AA75D119}" dt="2023-05-12T03:35:01.739" v="1023" actId="207"/>
          <ac:spMkLst>
            <pc:docMk/>
            <pc:sldMk cId="535286641" sldId="2256"/>
            <ac:spMk id="53" creationId="{4FBFE5EB-1515-8D41-7BE0-391DB56F9514}"/>
          </ac:spMkLst>
        </pc:spChg>
        <pc:spChg chg="mod">
          <ac:chgData name="Aurelien Domont" userId="6da7715ce44349b3" providerId="LiveId" clId="{17B60224-AC74-4115-A9E3-0DF0AA75D119}" dt="2023-05-12T03:35:01.739" v="1023" actId="207"/>
          <ac:spMkLst>
            <pc:docMk/>
            <pc:sldMk cId="535286641" sldId="2256"/>
            <ac:spMk id="54" creationId="{90D60EC7-69DF-CA2D-EEB2-70FD0C1DA236}"/>
          </ac:spMkLst>
        </pc:spChg>
        <pc:spChg chg="mod">
          <ac:chgData name="Aurelien Domont" userId="6da7715ce44349b3" providerId="LiveId" clId="{17B60224-AC74-4115-A9E3-0DF0AA75D119}" dt="2023-05-12T03:35:01.739" v="1023" actId="207"/>
          <ac:spMkLst>
            <pc:docMk/>
            <pc:sldMk cId="535286641" sldId="2256"/>
            <ac:spMk id="55" creationId="{04A84E45-7B77-6CE1-E69B-6A4E96C77676}"/>
          </ac:spMkLst>
        </pc:spChg>
        <pc:spChg chg="mod">
          <ac:chgData name="Aurelien Domont" userId="6da7715ce44349b3" providerId="LiveId" clId="{17B60224-AC74-4115-A9E3-0DF0AA75D119}" dt="2023-05-12T03:35:01.739" v="1023" actId="207"/>
          <ac:spMkLst>
            <pc:docMk/>
            <pc:sldMk cId="535286641" sldId="2256"/>
            <ac:spMk id="56" creationId="{5840902F-7338-7101-4291-10BBB069F115}"/>
          </ac:spMkLst>
        </pc:spChg>
        <pc:spChg chg="mod">
          <ac:chgData name="Aurelien Domont" userId="6da7715ce44349b3" providerId="LiveId" clId="{17B60224-AC74-4115-A9E3-0DF0AA75D119}" dt="2023-05-12T03:35:01.739" v="1023" actId="207"/>
          <ac:spMkLst>
            <pc:docMk/>
            <pc:sldMk cId="535286641" sldId="2256"/>
            <ac:spMk id="57" creationId="{B89438C5-A1A5-C0C3-5F8A-18EA3D5F69C2}"/>
          </ac:spMkLst>
        </pc:spChg>
      </pc:sldChg>
      <pc:sldChg chg="addSp delSp modSp add mod">
        <pc:chgData name="Aurelien Domont" userId="6da7715ce44349b3" providerId="LiveId" clId="{17B60224-AC74-4115-A9E3-0DF0AA75D119}" dt="2023-06-06T03:47:07.547" v="2352" actId="20577"/>
        <pc:sldMkLst>
          <pc:docMk/>
          <pc:sldMk cId="2918522513" sldId="2257"/>
        </pc:sldMkLst>
        <pc:spChg chg="mod ord">
          <ac:chgData name="Aurelien Domont" userId="6da7715ce44349b3" providerId="LiveId" clId="{17B60224-AC74-4115-A9E3-0DF0AA75D119}" dt="2023-06-06T03:47:07.547" v="2352" actId="20577"/>
          <ac:spMkLst>
            <pc:docMk/>
            <pc:sldMk cId="2918522513" sldId="2257"/>
            <ac:spMk id="3" creationId="{89EF3784-A3E0-6281-6F6C-E06BF5D24B76}"/>
          </ac:spMkLst>
        </pc:spChg>
        <pc:spChg chg="del">
          <ac:chgData name="Aurelien Domont" userId="6da7715ce44349b3" providerId="LiveId" clId="{17B60224-AC74-4115-A9E3-0DF0AA75D119}" dt="2023-06-06T03:44:21.220" v="2296" actId="478"/>
          <ac:spMkLst>
            <pc:docMk/>
            <pc:sldMk cId="2918522513" sldId="2257"/>
            <ac:spMk id="4" creationId="{D22EE032-B168-6913-8CEC-71F615D86269}"/>
          </ac:spMkLst>
        </pc:spChg>
        <pc:spChg chg="del">
          <ac:chgData name="Aurelien Domont" userId="6da7715ce44349b3" providerId="LiveId" clId="{17B60224-AC74-4115-A9E3-0DF0AA75D119}" dt="2023-06-06T03:44:21.220" v="2296" actId="478"/>
          <ac:spMkLst>
            <pc:docMk/>
            <pc:sldMk cId="2918522513" sldId="2257"/>
            <ac:spMk id="5" creationId="{E464A0A9-B188-5531-46A5-D160C7854A18}"/>
          </ac:spMkLst>
        </pc:spChg>
        <pc:spChg chg="add mod ord">
          <ac:chgData name="Aurelien Domont" userId="6da7715ce44349b3" providerId="LiveId" clId="{17B60224-AC74-4115-A9E3-0DF0AA75D119}" dt="2023-06-06T03:46:58.646" v="2349" actId="14100"/>
          <ac:spMkLst>
            <pc:docMk/>
            <pc:sldMk cId="2918522513" sldId="2257"/>
            <ac:spMk id="7" creationId="{B511E79C-CCFD-D478-3D63-96B795E208F1}"/>
          </ac:spMkLst>
        </pc:spChg>
        <pc:spChg chg="del">
          <ac:chgData name="Aurelien Domont" userId="6da7715ce44349b3" providerId="LiveId" clId="{17B60224-AC74-4115-A9E3-0DF0AA75D119}" dt="2023-06-06T03:44:21.220" v="2296" actId="478"/>
          <ac:spMkLst>
            <pc:docMk/>
            <pc:sldMk cId="2918522513" sldId="2257"/>
            <ac:spMk id="10" creationId="{28652B44-07D8-0AA1-D8FC-5FD593D9951A}"/>
          </ac:spMkLst>
        </pc:spChg>
        <pc:spChg chg="del">
          <ac:chgData name="Aurelien Domont" userId="6da7715ce44349b3" providerId="LiveId" clId="{17B60224-AC74-4115-A9E3-0DF0AA75D119}" dt="2023-06-06T03:44:21.220" v="2296" actId="478"/>
          <ac:spMkLst>
            <pc:docMk/>
            <pc:sldMk cId="2918522513" sldId="2257"/>
            <ac:spMk id="11" creationId="{ADFB5905-20D0-D1B5-09DB-E385E1AAE743}"/>
          </ac:spMkLst>
        </pc:spChg>
        <pc:spChg chg="del">
          <ac:chgData name="Aurelien Domont" userId="6da7715ce44349b3" providerId="LiveId" clId="{17B60224-AC74-4115-A9E3-0DF0AA75D119}" dt="2023-06-06T03:44:21.220" v="2296" actId="478"/>
          <ac:spMkLst>
            <pc:docMk/>
            <pc:sldMk cId="2918522513" sldId="2257"/>
            <ac:spMk id="12" creationId="{103AA7B5-55B0-67F8-EE81-07FB3F34D963}"/>
          </ac:spMkLst>
        </pc:spChg>
        <pc:spChg chg="del">
          <ac:chgData name="Aurelien Domont" userId="6da7715ce44349b3" providerId="LiveId" clId="{17B60224-AC74-4115-A9E3-0DF0AA75D119}" dt="2023-06-06T03:44:21.220" v="2296" actId="478"/>
          <ac:spMkLst>
            <pc:docMk/>
            <pc:sldMk cId="2918522513" sldId="2257"/>
            <ac:spMk id="14" creationId="{548052A8-F473-CD15-916B-8F9102A581D6}"/>
          </ac:spMkLst>
        </pc:spChg>
        <pc:spChg chg="del">
          <ac:chgData name="Aurelien Domont" userId="6da7715ce44349b3" providerId="LiveId" clId="{17B60224-AC74-4115-A9E3-0DF0AA75D119}" dt="2023-06-06T03:44:21.220" v="2296" actId="478"/>
          <ac:spMkLst>
            <pc:docMk/>
            <pc:sldMk cId="2918522513" sldId="2257"/>
            <ac:spMk id="15" creationId="{C6B425B9-11BC-CE08-A4AF-3A0A920EBC2F}"/>
          </ac:spMkLst>
        </pc:spChg>
        <pc:spChg chg="mod">
          <ac:chgData name="Aurelien Domont" userId="6da7715ce44349b3" providerId="LiveId" clId="{17B60224-AC74-4115-A9E3-0DF0AA75D119}" dt="2023-06-06T03:44:17.257" v="2295" actId="20577"/>
          <ac:spMkLst>
            <pc:docMk/>
            <pc:sldMk cId="2918522513" sldId="2257"/>
            <ac:spMk id="16" creationId="{6C2BB713-9637-4B9B-938F-E9768876782A}"/>
          </ac:spMkLst>
        </pc:spChg>
        <pc:spChg chg="del">
          <ac:chgData name="Aurelien Domont" userId="6da7715ce44349b3" providerId="LiveId" clId="{17B60224-AC74-4115-A9E3-0DF0AA75D119}" dt="2023-06-06T03:44:21.220" v="2296" actId="478"/>
          <ac:spMkLst>
            <pc:docMk/>
            <pc:sldMk cId="2918522513" sldId="2257"/>
            <ac:spMk id="17" creationId="{833445F9-A3A5-422A-0AD9-7B993B9FBEAF}"/>
          </ac:spMkLst>
        </pc:spChg>
        <pc:spChg chg="del">
          <ac:chgData name="Aurelien Domont" userId="6da7715ce44349b3" providerId="LiveId" clId="{17B60224-AC74-4115-A9E3-0DF0AA75D119}" dt="2023-06-06T03:44:21.220" v="2296" actId="478"/>
          <ac:spMkLst>
            <pc:docMk/>
            <pc:sldMk cId="2918522513" sldId="2257"/>
            <ac:spMk id="18" creationId="{5F1512C6-582F-1470-B1D0-86DF79149A53}"/>
          </ac:spMkLst>
        </pc:spChg>
        <pc:spChg chg="del">
          <ac:chgData name="Aurelien Domont" userId="6da7715ce44349b3" providerId="LiveId" clId="{17B60224-AC74-4115-A9E3-0DF0AA75D119}" dt="2023-06-06T03:44:21.220" v="2296" actId="478"/>
          <ac:spMkLst>
            <pc:docMk/>
            <pc:sldMk cId="2918522513" sldId="2257"/>
            <ac:spMk id="21" creationId="{AEFC0335-458E-F23D-D9DD-69870915C97C}"/>
          </ac:spMkLst>
        </pc:spChg>
        <pc:spChg chg="del">
          <ac:chgData name="Aurelien Domont" userId="6da7715ce44349b3" providerId="LiveId" clId="{17B60224-AC74-4115-A9E3-0DF0AA75D119}" dt="2023-06-06T03:44:21.220" v="2296" actId="478"/>
          <ac:spMkLst>
            <pc:docMk/>
            <pc:sldMk cId="2918522513" sldId="2257"/>
            <ac:spMk id="22" creationId="{008E31C5-C0F3-F485-F2A2-1D8534FFB588}"/>
          </ac:spMkLst>
        </pc:spChg>
        <pc:spChg chg="del">
          <ac:chgData name="Aurelien Domont" userId="6da7715ce44349b3" providerId="LiveId" clId="{17B60224-AC74-4115-A9E3-0DF0AA75D119}" dt="2023-06-06T03:44:21.220" v="2296" actId="478"/>
          <ac:spMkLst>
            <pc:docMk/>
            <pc:sldMk cId="2918522513" sldId="2257"/>
            <ac:spMk id="29" creationId="{D0685229-0198-BF52-27D4-42C6307180C9}"/>
          </ac:spMkLst>
        </pc:spChg>
        <pc:spChg chg="del">
          <ac:chgData name="Aurelien Domont" userId="6da7715ce44349b3" providerId="LiveId" clId="{17B60224-AC74-4115-A9E3-0DF0AA75D119}" dt="2023-06-06T03:44:21.220" v="2296" actId="478"/>
          <ac:spMkLst>
            <pc:docMk/>
            <pc:sldMk cId="2918522513" sldId="2257"/>
            <ac:spMk id="30" creationId="{AAA39381-79FB-BED1-FE7A-567911587F83}"/>
          </ac:spMkLst>
        </pc:spChg>
        <pc:spChg chg="del">
          <ac:chgData name="Aurelien Domont" userId="6da7715ce44349b3" providerId="LiveId" clId="{17B60224-AC74-4115-A9E3-0DF0AA75D119}" dt="2023-06-06T03:44:21.220" v="2296" actId="478"/>
          <ac:spMkLst>
            <pc:docMk/>
            <pc:sldMk cId="2918522513" sldId="2257"/>
            <ac:spMk id="31" creationId="{DF63A512-AF52-5366-B09C-126AF9C970BD}"/>
          </ac:spMkLst>
        </pc:spChg>
        <pc:spChg chg="del">
          <ac:chgData name="Aurelien Domont" userId="6da7715ce44349b3" providerId="LiveId" clId="{17B60224-AC74-4115-A9E3-0DF0AA75D119}" dt="2023-06-06T03:44:21.220" v="2296" actId="478"/>
          <ac:spMkLst>
            <pc:docMk/>
            <pc:sldMk cId="2918522513" sldId="2257"/>
            <ac:spMk id="32" creationId="{256BEA9C-06FB-39C4-F552-D97781D4C11D}"/>
          </ac:spMkLst>
        </pc:spChg>
        <pc:spChg chg="del">
          <ac:chgData name="Aurelien Domont" userId="6da7715ce44349b3" providerId="LiveId" clId="{17B60224-AC74-4115-A9E3-0DF0AA75D119}" dt="2023-06-06T03:44:21.220" v="2296" actId="478"/>
          <ac:spMkLst>
            <pc:docMk/>
            <pc:sldMk cId="2918522513" sldId="2257"/>
            <ac:spMk id="33" creationId="{77FD507C-A99C-73F2-7917-A90613313012}"/>
          </ac:spMkLst>
        </pc:spChg>
        <pc:spChg chg="del">
          <ac:chgData name="Aurelien Domont" userId="6da7715ce44349b3" providerId="LiveId" clId="{17B60224-AC74-4115-A9E3-0DF0AA75D119}" dt="2023-06-06T03:44:21.220" v="2296" actId="478"/>
          <ac:spMkLst>
            <pc:docMk/>
            <pc:sldMk cId="2918522513" sldId="2257"/>
            <ac:spMk id="34" creationId="{2C0AC13E-38E7-5AC3-98E1-FF0824FC64D2}"/>
          </ac:spMkLst>
        </pc:spChg>
        <pc:spChg chg="del">
          <ac:chgData name="Aurelien Domont" userId="6da7715ce44349b3" providerId="LiveId" clId="{17B60224-AC74-4115-A9E3-0DF0AA75D119}" dt="2023-06-06T03:44:21.220" v="2296" actId="478"/>
          <ac:spMkLst>
            <pc:docMk/>
            <pc:sldMk cId="2918522513" sldId="2257"/>
            <ac:spMk id="35" creationId="{B0C9F867-499A-499D-13FE-77F036E910CB}"/>
          </ac:spMkLst>
        </pc:spChg>
        <pc:spChg chg="del">
          <ac:chgData name="Aurelien Domont" userId="6da7715ce44349b3" providerId="LiveId" clId="{17B60224-AC74-4115-A9E3-0DF0AA75D119}" dt="2023-06-06T03:44:21.220" v="2296" actId="478"/>
          <ac:spMkLst>
            <pc:docMk/>
            <pc:sldMk cId="2918522513" sldId="2257"/>
            <ac:spMk id="36" creationId="{2FED1B25-2854-5FA0-3B06-924814FDC53F}"/>
          </ac:spMkLst>
        </pc:spChg>
        <pc:spChg chg="del">
          <ac:chgData name="Aurelien Domont" userId="6da7715ce44349b3" providerId="LiveId" clId="{17B60224-AC74-4115-A9E3-0DF0AA75D119}" dt="2023-06-06T03:44:21.220" v="2296" actId="478"/>
          <ac:spMkLst>
            <pc:docMk/>
            <pc:sldMk cId="2918522513" sldId="2257"/>
            <ac:spMk id="37" creationId="{272B42E5-9129-5FEF-6488-3ED55FD86C83}"/>
          </ac:spMkLst>
        </pc:spChg>
        <pc:spChg chg="del">
          <ac:chgData name="Aurelien Domont" userId="6da7715ce44349b3" providerId="LiveId" clId="{17B60224-AC74-4115-A9E3-0DF0AA75D119}" dt="2023-06-06T03:44:21.220" v="2296" actId="478"/>
          <ac:spMkLst>
            <pc:docMk/>
            <pc:sldMk cId="2918522513" sldId="2257"/>
            <ac:spMk id="38" creationId="{CEBD63CA-6816-9A03-C9E6-3CC2F09909FB}"/>
          </ac:spMkLst>
        </pc:spChg>
        <pc:picChg chg="add del mod">
          <ac:chgData name="Aurelien Domont" userId="6da7715ce44349b3" providerId="LiveId" clId="{17B60224-AC74-4115-A9E3-0DF0AA75D119}" dt="2023-06-06T03:45:39.183" v="2306" actId="478"/>
          <ac:picMkLst>
            <pc:docMk/>
            <pc:sldMk cId="2918522513" sldId="2257"/>
            <ac:picMk id="6" creationId="{4FF18134-4FD5-7FD6-077E-F610D3396D8A}"/>
          </ac:picMkLst>
        </pc:picChg>
        <pc:picChg chg="add mod">
          <ac:chgData name="Aurelien Domont" userId="6da7715ce44349b3" providerId="LiveId" clId="{17B60224-AC74-4115-A9E3-0DF0AA75D119}" dt="2023-06-06T03:46:53.159" v="2323" actId="14100"/>
          <ac:picMkLst>
            <pc:docMk/>
            <pc:sldMk cId="2918522513" sldId="2257"/>
            <ac:picMk id="9" creationId="{8539C6F2-5A41-C14D-AA4B-EF6B079D83B4}"/>
          </ac:picMkLst>
        </pc:picChg>
      </pc:sldChg>
      <pc:sldChg chg="addSp delSp modSp add del mod ord">
        <pc:chgData name="Aurelien Domont" userId="6da7715ce44349b3" providerId="LiveId" clId="{17B60224-AC74-4115-A9E3-0DF0AA75D119}" dt="2023-06-06T03:44:00.606" v="2268" actId="2696"/>
        <pc:sldMkLst>
          <pc:docMk/>
          <pc:sldMk cId="2924433141" sldId="2257"/>
        </pc:sldMkLst>
        <pc:spChg chg="add mod">
          <ac:chgData name="Aurelien Domont" userId="6da7715ce44349b3" providerId="LiveId" clId="{17B60224-AC74-4115-A9E3-0DF0AA75D119}" dt="2023-05-12T03:39:42.269" v="1310" actId="20577"/>
          <ac:spMkLst>
            <pc:docMk/>
            <pc:sldMk cId="2924433141" sldId="2257"/>
            <ac:spMk id="3" creationId="{89EF3784-A3E0-6281-6F6C-E06BF5D24B76}"/>
          </ac:spMkLst>
        </pc:spChg>
        <pc:spChg chg="mod">
          <ac:chgData name="Aurelien Domont" userId="6da7715ce44349b3" providerId="LiveId" clId="{17B60224-AC74-4115-A9E3-0DF0AA75D119}" dt="2023-05-12T03:37:14.436" v="1163"/>
          <ac:spMkLst>
            <pc:docMk/>
            <pc:sldMk cId="2924433141" sldId="2257"/>
            <ac:spMk id="16" creationId="{6C2BB713-9637-4B9B-938F-E9768876782A}"/>
          </ac:spMkLst>
        </pc:spChg>
        <pc:spChg chg="del">
          <ac:chgData name="Aurelien Domont" userId="6da7715ce44349b3" providerId="LiveId" clId="{17B60224-AC74-4115-A9E3-0DF0AA75D119}" dt="2023-05-12T03:38:09.638" v="1167" actId="478"/>
          <ac:spMkLst>
            <pc:docMk/>
            <pc:sldMk cId="2924433141" sldId="2257"/>
            <ac:spMk id="39" creationId="{7068EBF9-5EB7-39AC-1377-E9534A751011}"/>
          </ac:spMkLst>
        </pc:spChg>
        <pc:spChg chg="del">
          <ac:chgData name="Aurelien Domont" userId="6da7715ce44349b3" providerId="LiveId" clId="{17B60224-AC74-4115-A9E3-0DF0AA75D119}" dt="2023-05-12T03:38:09.638" v="1167" actId="478"/>
          <ac:spMkLst>
            <pc:docMk/>
            <pc:sldMk cId="2924433141" sldId="2257"/>
            <ac:spMk id="40" creationId="{C5E19466-881C-E217-65C3-5E2272CB7D58}"/>
          </ac:spMkLst>
        </pc:spChg>
        <pc:spChg chg="del">
          <ac:chgData name="Aurelien Domont" userId="6da7715ce44349b3" providerId="LiveId" clId="{17B60224-AC74-4115-A9E3-0DF0AA75D119}" dt="2023-05-12T03:38:09.638" v="1167" actId="478"/>
          <ac:spMkLst>
            <pc:docMk/>
            <pc:sldMk cId="2924433141" sldId="2257"/>
            <ac:spMk id="41" creationId="{FC2969E8-48CA-FCFA-9B57-E838F7C420A4}"/>
          </ac:spMkLst>
        </pc:spChg>
        <pc:spChg chg="del">
          <ac:chgData name="Aurelien Domont" userId="6da7715ce44349b3" providerId="LiveId" clId="{17B60224-AC74-4115-A9E3-0DF0AA75D119}" dt="2023-05-12T03:38:09.638" v="1167" actId="478"/>
          <ac:spMkLst>
            <pc:docMk/>
            <pc:sldMk cId="2924433141" sldId="2257"/>
            <ac:spMk id="42" creationId="{157989E2-354A-01BC-FC5F-E027FF3CEFC5}"/>
          </ac:spMkLst>
        </pc:spChg>
        <pc:spChg chg="del">
          <ac:chgData name="Aurelien Domont" userId="6da7715ce44349b3" providerId="LiveId" clId="{17B60224-AC74-4115-A9E3-0DF0AA75D119}" dt="2023-05-12T03:38:09.638" v="1167" actId="478"/>
          <ac:spMkLst>
            <pc:docMk/>
            <pc:sldMk cId="2924433141" sldId="2257"/>
            <ac:spMk id="43" creationId="{0CDE26F9-A103-98BA-83B6-C6C1BF17E7C2}"/>
          </ac:spMkLst>
        </pc:spChg>
        <pc:spChg chg="del">
          <ac:chgData name="Aurelien Domont" userId="6da7715ce44349b3" providerId="LiveId" clId="{17B60224-AC74-4115-A9E3-0DF0AA75D119}" dt="2023-05-12T03:38:09.638" v="1167" actId="478"/>
          <ac:spMkLst>
            <pc:docMk/>
            <pc:sldMk cId="2924433141" sldId="2257"/>
            <ac:spMk id="44" creationId="{57749BF8-C9AA-6869-7D84-1C9034D72A4C}"/>
          </ac:spMkLst>
        </pc:spChg>
        <pc:spChg chg="del">
          <ac:chgData name="Aurelien Domont" userId="6da7715ce44349b3" providerId="LiveId" clId="{17B60224-AC74-4115-A9E3-0DF0AA75D119}" dt="2023-05-12T03:38:09.638" v="1167" actId="478"/>
          <ac:spMkLst>
            <pc:docMk/>
            <pc:sldMk cId="2924433141" sldId="2257"/>
            <ac:spMk id="45" creationId="{D7692753-0D76-84F7-2348-BBFB4004F781}"/>
          </ac:spMkLst>
        </pc:spChg>
        <pc:spChg chg="del">
          <ac:chgData name="Aurelien Domont" userId="6da7715ce44349b3" providerId="LiveId" clId="{17B60224-AC74-4115-A9E3-0DF0AA75D119}" dt="2023-05-12T03:38:09.638" v="1167" actId="478"/>
          <ac:spMkLst>
            <pc:docMk/>
            <pc:sldMk cId="2924433141" sldId="2257"/>
            <ac:spMk id="46" creationId="{EB8EE066-15C5-1316-4F1E-6FC86582EA12}"/>
          </ac:spMkLst>
        </pc:spChg>
        <pc:spChg chg="del">
          <ac:chgData name="Aurelien Domont" userId="6da7715ce44349b3" providerId="LiveId" clId="{17B60224-AC74-4115-A9E3-0DF0AA75D119}" dt="2023-05-12T03:38:09.638" v="1167" actId="478"/>
          <ac:spMkLst>
            <pc:docMk/>
            <pc:sldMk cId="2924433141" sldId="2257"/>
            <ac:spMk id="47" creationId="{1ABB4276-7A0C-C19F-9DC2-427475C187F7}"/>
          </ac:spMkLst>
        </pc:spChg>
        <pc:spChg chg="del">
          <ac:chgData name="Aurelien Domont" userId="6da7715ce44349b3" providerId="LiveId" clId="{17B60224-AC74-4115-A9E3-0DF0AA75D119}" dt="2023-05-12T03:38:09.638" v="1167" actId="478"/>
          <ac:spMkLst>
            <pc:docMk/>
            <pc:sldMk cId="2924433141" sldId="2257"/>
            <ac:spMk id="48" creationId="{39F09248-32B0-DC3C-3F03-0471D287A5DD}"/>
          </ac:spMkLst>
        </pc:spChg>
        <pc:spChg chg="del">
          <ac:chgData name="Aurelien Domont" userId="6da7715ce44349b3" providerId="LiveId" clId="{17B60224-AC74-4115-A9E3-0DF0AA75D119}" dt="2023-05-12T03:38:09.638" v="1167" actId="478"/>
          <ac:spMkLst>
            <pc:docMk/>
            <pc:sldMk cId="2924433141" sldId="2257"/>
            <ac:spMk id="49" creationId="{C686C30B-F483-E6ED-07B2-5D15D5ABF9AD}"/>
          </ac:spMkLst>
        </pc:spChg>
        <pc:spChg chg="del">
          <ac:chgData name="Aurelien Domont" userId="6da7715ce44349b3" providerId="LiveId" clId="{17B60224-AC74-4115-A9E3-0DF0AA75D119}" dt="2023-05-12T03:38:09.638" v="1167" actId="478"/>
          <ac:spMkLst>
            <pc:docMk/>
            <pc:sldMk cId="2924433141" sldId="2257"/>
            <ac:spMk id="50" creationId="{C96141B5-1634-C4D3-FA14-D7F1FFC44C3D}"/>
          </ac:spMkLst>
        </pc:spChg>
        <pc:spChg chg="del">
          <ac:chgData name="Aurelien Domont" userId="6da7715ce44349b3" providerId="LiveId" clId="{17B60224-AC74-4115-A9E3-0DF0AA75D119}" dt="2023-05-12T03:38:09.638" v="1167" actId="478"/>
          <ac:spMkLst>
            <pc:docMk/>
            <pc:sldMk cId="2924433141" sldId="2257"/>
            <ac:spMk id="51" creationId="{2115744B-B807-B2A6-C492-B214DA923A40}"/>
          </ac:spMkLst>
        </pc:spChg>
        <pc:spChg chg="del">
          <ac:chgData name="Aurelien Domont" userId="6da7715ce44349b3" providerId="LiveId" clId="{17B60224-AC74-4115-A9E3-0DF0AA75D119}" dt="2023-05-12T03:38:09.638" v="1167" actId="478"/>
          <ac:spMkLst>
            <pc:docMk/>
            <pc:sldMk cId="2924433141" sldId="2257"/>
            <ac:spMk id="52" creationId="{3506ADD8-3E9D-C7E7-5325-116FBC4905AE}"/>
          </ac:spMkLst>
        </pc:spChg>
        <pc:spChg chg="del">
          <ac:chgData name="Aurelien Domont" userId="6da7715ce44349b3" providerId="LiveId" clId="{17B60224-AC74-4115-A9E3-0DF0AA75D119}" dt="2023-05-12T03:38:09.638" v="1167" actId="478"/>
          <ac:spMkLst>
            <pc:docMk/>
            <pc:sldMk cId="2924433141" sldId="2257"/>
            <ac:spMk id="53" creationId="{4FBFE5EB-1515-8D41-7BE0-391DB56F9514}"/>
          </ac:spMkLst>
        </pc:spChg>
        <pc:spChg chg="del">
          <ac:chgData name="Aurelien Domont" userId="6da7715ce44349b3" providerId="LiveId" clId="{17B60224-AC74-4115-A9E3-0DF0AA75D119}" dt="2023-05-12T03:38:09.638" v="1167" actId="478"/>
          <ac:spMkLst>
            <pc:docMk/>
            <pc:sldMk cId="2924433141" sldId="2257"/>
            <ac:spMk id="54" creationId="{90D60EC7-69DF-CA2D-EEB2-70FD0C1DA236}"/>
          </ac:spMkLst>
        </pc:spChg>
        <pc:spChg chg="del">
          <ac:chgData name="Aurelien Domont" userId="6da7715ce44349b3" providerId="LiveId" clId="{17B60224-AC74-4115-A9E3-0DF0AA75D119}" dt="2023-05-12T03:38:09.638" v="1167" actId="478"/>
          <ac:spMkLst>
            <pc:docMk/>
            <pc:sldMk cId="2924433141" sldId="2257"/>
            <ac:spMk id="55" creationId="{04A84E45-7B77-6CE1-E69B-6A4E96C77676}"/>
          </ac:spMkLst>
        </pc:spChg>
        <pc:spChg chg="del">
          <ac:chgData name="Aurelien Domont" userId="6da7715ce44349b3" providerId="LiveId" clId="{17B60224-AC74-4115-A9E3-0DF0AA75D119}" dt="2023-05-12T03:38:09.638" v="1167" actId="478"/>
          <ac:spMkLst>
            <pc:docMk/>
            <pc:sldMk cId="2924433141" sldId="2257"/>
            <ac:spMk id="56" creationId="{5840902F-7338-7101-4291-10BBB069F115}"/>
          </ac:spMkLst>
        </pc:spChg>
        <pc:spChg chg="del">
          <ac:chgData name="Aurelien Domont" userId="6da7715ce44349b3" providerId="LiveId" clId="{17B60224-AC74-4115-A9E3-0DF0AA75D119}" dt="2023-05-12T03:38:09.638" v="1167" actId="478"/>
          <ac:spMkLst>
            <pc:docMk/>
            <pc:sldMk cId="2924433141" sldId="2257"/>
            <ac:spMk id="57" creationId="{B89438C5-A1A5-C0C3-5F8A-18EA3D5F69C2}"/>
          </ac:spMkLst>
        </pc:spChg>
        <pc:spChg chg="del">
          <ac:chgData name="Aurelien Domont" userId="6da7715ce44349b3" providerId="LiveId" clId="{17B60224-AC74-4115-A9E3-0DF0AA75D119}" dt="2023-05-12T03:38:09.638" v="1167" actId="478"/>
          <ac:spMkLst>
            <pc:docMk/>
            <pc:sldMk cId="2924433141" sldId="2257"/>
            <ac:spMk id="58" creationId="{EAC59DEB-F82D-D739-EBFE-6FA9099A4008}"/>
          </ac:spMkLst>
        </pc:spChg>
      </pc:sldChg>
      <pc:sldChg chg="addSp delSp modSp add mod ord">
        <pc:chgData name="Aurelien Domont" userId="6da7715ce44349b3" providerId="LiveId" clId="{17B60224-AC74-4115-A9E3-0DF0AA75D119}" dt="2023-06-06T05:05:19.623" v="3246"/>
        <pc:sldMkLst>
          <pc:docMk/>
          <pc:sldMk cId="383489003" sldId="2258"/>
        </pc:sldMkLst>
        <pc:spChg chg="del">
          <ac:chgData name="Aurelien Domont" userId="6da7715ce44349b3" providerId="LiveId" clId="{17B60224-AC74-4115-A9E3-0DF0AA75D119}" dt="2023-06-06T04:55:13.890" v="3209" actId="478"/>
          <ac:spMkLst>
            <pc:docMk/>
            <pc:sldMk cId="383489003" sldId="2258"/>
            <ac:spMk id="2" creationId="{7837E1C4-A2D7-4558-A504-36AC8920218D}"/>
          </ac:spMkLst>
        </pc:spChg>
        <pc:spChg chg="mod">
          <ac:chgData name="Aurelien Domont" userId="6da7715ce44349b3" providerId="LiveId" clId="{17B60224-AC74-4115-A9E3-0DF0AA75D119}" dt="2023-06-06T05:00:09.974" v="3218" actId="20577"/>
          <ac:spMkLst>
            <pc:docMk/>
            <pc:sldMk cId="383489003" sldId="2258"/>
            <ac:spMk id="3" creationId="{354CC573-61B1-49E0-840D-529396975FB2}"/>
          </ac:spMkLst>
        </pc:spChg>
        <pc:spChg chg="add mod">
          <ac:chgData name="Aurelien Domont" userId="6da7715ce44349b3" providerId="LiveId" clId="{17B60224-AC74-4115-A9E3-0DF0AA75D119}" dt="2023-06-06T04:55:14.008" v="3210"/>
          <ac:spMkLst>
            <pc:docMk/>
            <pc:sldMk cId="383489003" sldId="2258"/>
            <ac:spMk id="4" creationId="{BC34968C-E0D3-1010-1381-F961D4A154DE}"/>
          </ac:spMkLst>
        </pc:spChg>
        <pc:spChg chg="mod">
          <ac:chgData name="Aurelien Domont" userId="6da7715ce44349b3" providerId="LiveId" clId="{17B60224-AC74-4115-A9E3-0DF0AA75D119}" dt="2023-06-06T04:50:42.444" v="3172" actId="20577"/>
          <ac:spMkLst>
            <pc:docMk/>
            <pc:sldMk cId="383489003" sldId="2258"/>
            <ac:spMk id="16" creationId="{6C2BB713-9637-4B9B-938F-E9768876782A}"/>
          </ac:spMkLst>
        </pc:spChg>
      </pc:sldChg>
      <pc:sldChg chg="addSp delSp modSp add del mod">
        <pc:chgData name="Aurelien Domont" userId="6da7715ce44349b3" providerId="LiveId" clId="{17B60224-AC74-4115-A9E3-0DF0AA75D119}" dt="2023-06-06T03:48:45.813" v="2384" actId="47"/>
        <pc:sldMkLst>
          <pc:docMk/>
          <pc:sldMk cId="1986345994" sldId="2259"/>
        </pc:sldMkLst>
        <pc:spChg chg="del">
          <ac:chgData name="Aurelien Domont" userId="6da7715ce44349b3" providerId="LiveId" clId="{17B60224-AC74-4115-A9E3-0DF0AA75D119}" dt="2023-05-12T03:50:08.237" v="1470" actId="478"/>
          <ac:spMkLst>
            <pc:docMk/>
            <pc:sldMk cId="1986345994" sldId="2259"/>
            <ac:spMk id="3" creationId="{89EF3784-A3E0-6281-6F6C-E06BF5D24B76}"/>
          </ac:spMkLst>
        </pc:spChg>
        <pc:spChg chg="del">
          <ac:chgData name="Aurelien Domont" userId="6da7715ce44349b3" providerId="LiveId" clId="{17B60224-AC74-4115-A9E3-0DF0AA75D119}" dt="2023-05-12T03:50:08.237" v="1470" actId="478"/>
          <ac:spMkLst>
            <pc:docMk/>
            <pc:sldMk cId="1986345994" sldId="2259"/>
            <ac:spMk id="4" creationId="{D22EE032-B168-6913-8CEC-71F615D86269}"/>
          </ac:spMkLst>
        </pc:spChg>
        <pc:spChg chg="del">
          <ac:chgData name="Aurelien Domont" userId="6da7715ce44349b3" providerId="LiveId" clId="{17B60224-AC74-4115-A9E3-0DF0AA75D119}" dt="2023-05-12T03:50:08.237" v="1470" actId="478"/>
          <ac:spMkLst>
            <pc:docMk/>
            <pc:sldMk cId="1986345994" sldId="2259"/>
            <ac:spMk id="5" creationId="{E464A0A9-B188-5531-46A5-D160C7854A18}"/>
          </ac:spMkLst>
        </pc:spChg>
        <pc:spChg chg="add mod">
          <ac:chgData name="Aurelien Domont" userId="6da7715ce44349b3" providerId="LiveId" clId="{17B60224-AC74-4115-A9E3-0DF0AA75D119}" dt="2023-05-12T03:50:42.487" v="1474"/>
          <ac:spMkLst>
            <pc:docMk/>
            <pc:sldMk cId="1986345994" sldId="2259"/>
            <ac:spMk id="6" creationId="{B95D0898-FE62-53BB-65A5-1200142B3D73}"/>
          </ac:spMkLst>
        </pc:spChg>
        <pc:spChg chg="add mod">
          <ac:chgData name="Aurelien Domont" userId="6da7715ce44349b3" providerId="LiveId" clId="{17B60224-AC74-4115-A9E3-0DF0AA75D119}" dt="2023-05-12T03:50:42.487" v="1474"/>
          <ac:spMkLst>
            <pc:docMk/>
            <pc:sldMk cId="1986345994" sldId="2259"/>
            <ac:spMk id="7" creationId="{E4510C74-BFDF-4EC3-3390-E89E11342FB4}"/>
          </ac:spMkLst>
        </pc:spChg>
        <pc:spChg chg="add mod">
          <ac:chgData name="Aurelien Domont" userId="6da7715ce44349b3" providerId="LiveId" clId="{17B60224-AC74-4115-A9E3-0DF0AA75D119}" dt="2023-05-12T03:50:42.487" v="1474"/>
          <ac:spMkLst>
            <pc:docMk/>
            <pc:sldMk cId="1986345994" sldId="2259"/>
            <ac:spMk id="8" creationId="{BDCE6140-653A-3E21-EE1F-58E51AE35520}"/>
          </ac:spMkLst>
        </pc:spChg>
        <pc:spChg chg="add mod">
          <ac:chgData name="Aurelien Domont" userId="6da7715ce44349b3" providerId="LiveId" clId="{17B60224-AC74-4115-A9E3-0DF0AA75D119}" dt="2023-05-12T03:50:42.487" v="1474"/>
          <ac:spMkLst>
            <pc:docMk/>
            <pc:sldMk cId="1986345994" sldId="2259"/>
            <ac:spMk id="9" creationId="{FFF524F6-D9CC-4E40-AE50-403DFD38E1C8}"/>
          </ac:spMkLst>
        </pc:spChg>
        <pc:spChg chg="del">
          <ac:chgData name="Aurelien Domont" userId="6da7715ce44349b3" providerId="LiveId" clId="{17B60224-AC74-4115-A9E3-0DF0AA75D119}" dt="2023-05-12T03:50:08.237" v="1470" actId="478"/>
          <ac:spMkLst>
            <pc:docMk/>
            <pc:sldMk cId="1986345994" sldId="2259"/>
            <ac:spMk id="10" creationId="{28652B44-07D8-0AA1-D8FC-5FD593D9951A}"/>
          </ac:spMkLst>
        </pc:spChg>
        <pc:spChg chg="del">
          <ac:chgData name="Aurelien Domont" userId="6da7715ce44349b3" providerId="LiveId" clId="{17B60224-AC74-4115-A9E3-0DF0AA75D119}" dt="2023-05-12T03:50:08.237" v="1470" actId="478"/>
          <ac:spMkLst>
            <pc:docMk/>
            <pc:sldMk cId="1986345994" sldId="2259"/>
            <ac:spMk id="11" creationId="{ADFB5905-20D0-D1B5-09DB-E385E1AAE743}"/>
          </ac:spMkLst>
        </pc:spChg>
        <pc:spChg chg="del">
          <ac:chgData name="Aurelien Domont" userId="6da7715ce44349b3" providerId="LiveId" clId="{17B60224-AC74-4115-A9E3-0DF0AA75D119}" dt="2023-05-12T03:50:08.237" v="1470" actId="478"/>
          <ac:spMkLst>
            <pc:docMk/>
            <pc:sldMk cId="1986345994" sldId="2259"/>
            <ac:spMk id="12" creationId="{103AA7B5-55B0-67F8-EE81-07FB3F34D963}"/>
          </ac:spMkLst>
        </pc:spChg>
        <pc:spChg chg="del">
          <ac:chgData name="Aurelien Domont" userId="6da7715ce44349b3" providerId="LiveId" clId="{17B60224-AC74-4115-A9E3-0DF0AA75D119}" dt="2023-05-12T03:50:08.237" v="1470" actId="478"/>
          <ac:spMkLst>
            <pc:docMk/>
            <pc:sldMk cId="1986345994" sldId="2259"/>
            <ac:spMk id="14" creationId="{548052A8-F473-CD15-916B-8F9102A581D6}"/>
          </ac:spMkLst>
        </pc:spChg>
        <pc:spChg chg="del">
          <ac:chgData name="Aurelien Domont" userId="6da7715ce44349b3" providerId="LiveId" clId="{17B60224-AC74-4115-A9E3-0DF0AA75D119}" dt="2023-05-12T03:50:08.237" v="1470" actId="478"/>
          <ac:spMkLst>
            <pc:docMk/>
            <pc:sldMk cId="1986345994" sldId="2259"/>
            <ac:spMk id="15" creationId="{C6B425B9-11BC-CE08-A4AF-3A0A920EBC2F}"/>
          </ac:spMkLst>
        </pc:spChg>
        <pc:spChg chg="mod">
          <ac:chgData name="Aurelien Domont" userId="6da7715ce44349b3" providerId="LiveId" clId="{17B60224-AC74-4115-A9E3-0DF0AA75D119}" dt="2023-05-12T03:49:58.886" v="1469" actId="20577"/>
          <ac:spMkLst>
            <pc:docMk/>
            <pc:sldMk cId="1986345994" sldId="2259"/>
            <ac:spMk id="16" creationId="{6C2BB713-9637-4B9B-938F-E9768876782A}"/>
          </ac:spMkLst>
        </pc:spChg>
        <pc:spChg chg="del">
          <ac:chgData name="Aurelien Domont" userId="6da7715ce44349b3" providerId="LiveId" clId="{17B60224-AC74-4115-A9E3-0DF0AA75D119}" dt="2023-05-12T03:50:08.237" v="1470" actId="478"/>
          <ac:spMkLst>
            <pc:docMk/>
            <pc:sldMk cId="1986345994" sldId="2259"/>
            <ac:spMk id="17" creationId="{833445F9-A3A5-422A-0AD9-7B993B9FBEAF}"/>
          </ac:spMkLst>
        </pc:spChg>
        <pc:spChg chg="del">
          <ac:chgData name="Aurelien Domont" userId="6da7715ce44349b3" providerId="LiveId" clId="{17B60224-AC74-4115-A9E3-0DF0AA75D119}" dt="2023-05-12T03:50:08.237" v="1470" actId="478"/>
          <ac:spMkLst>
            <pc:docMk/>
            <pc:sldMk cId="1986345994" sldId="2259"/>
            <ac:spMk id="18" creationId="{5F1512C6-582F-1470-B1D0-86DF79149A53}"/>
          </ac:spMkLst>
        </pc:spChg>
        <pc:spChg chg="add mod">
          <ac:chgData name="Aurelien Domont" userId="6da7715ce44349b3" providerId="LiveId" clId="{17B60224-AC74-4115-A9E3-0DF0AA75D119}" dt="2023-05-12T03:50:42.487" v="1474"/>
          <ac:spMkLst>
            <pc:docMk/>
            <pc:sldMk cId="1986345994" sldId="2259"/>
            <ac:spMk id="19" creationId="{7C0ECC73-9422-E6AB-19EF-C72FC5B0FFF6}"/>
          </ac:spMkLst>
        </pc:spChg>
        <pc:spChg chg="add mod">
          <ac:chgData name="Aurelien Domont" userId="6da7715ce44349b3" providerId="LiveId" clId="{17B60224-AC74-4115-A9E3-0DF0AA75D119}" dt="2023-05-12T03:50:42.487" v="1474"/>
          <ac:spMkLst>
            <pc:docMk/>
            <pc:sldMk cId="1986345994" sldId="2259"/>
            <ac:spMk id="20" creationId="{F1574B0C-7697-D3B7-2563-183613623E4B}"/>
          </ac:spMkLst>
        </pc:spChg>
        <pc:spChg chg="del">
          <ac:chgData name="Aurelien Domont" userId="6da7715ce44349b3" providerId="LiveId" clId="{17B60224-AC74-4115-A9E3-0DF0AA75D119}" dt="2023-05-12T03:50:08.237" v="1470" actId="478"/>
          <ac:spMkLst>
            <pc:docMk/>
            <pc:sldMk cId="1986345994" sldId="2259"/>
            <ac:spMk id="21" creationId="{AEFC0335-458E-F23D-D9DD-69870915C97C}"/>
          </ac:spMkLst>
        </pc:spChg>
        <pc:spChg chg="del">
          <ac:chgData name="Aurelien Domont" userId="6da7715ce44349b3" providerId="LiveId" clId="{17B60224-AC74-4115-A9E3-0DF0AA75D119}" dt="2023-05-12T03:50:08.237" v="1470" actId="478"/>
          <ac:spMkLst>
            <pc:docMk/>
            <pc:sldMk cId="1986345994" sldId="2259"/>
            <ac:spMk id="22" creationId="{008E31C5-C0F3-F485-F2A2-1D8534FFB588}"/>
          </ac:spMkLst>
        </pc:spChg>
        <pc:spChg chg="add mod">
          <ac:chgData name="Aurelien Domont" userId="6da7715ce44349b3" providerId="LiveId" clId="{17B60224-AC74-4115-A9E3-0DF0AA75D119}" dt="2023-05-12T03:50:42.487" v="1474"/>
          <ac:spMkLst>
            <pc:docMk/>
            <pc:sldMk cId="1986345994" sldId="2259"/>
            <ac:spMk id="23" creationId="{CA0113C4-6D2E-B5B0-3A8F-CEE50549E8B4}"/>
          </ac:spMkLst>
        </pc:spChg>
        <pc:spChg chg="add mod">
          <ac:chgData name="Aurelien Domont" userId="6da7715ce44349b3" providerId="LiveId" clId="{17B60224-AC74-4115-A9E3-0DF0AA75D119}" dt="2023-05-12T03:50:42.487" v="1474"/>
          <ac:spMkLst>
            <pc:docMk/>
            <pc:sldMk cId="1986345994" sldId="2259"/>
            <ac:spMk id="24" creationId="{1B28BBB2-7DE5-A072-6000-772D7C4F6A19}"/>
          </ac:spMkLst>
        </pc:spChg>
        <pc:spChg chg="add mod">
          <ac:chgData name="Aurelien Domont" userId="6da7715ce44349b3" providerId="LiveId" clId="{17B60224-AC74-4115-A9E3-0DF0AA75D119}" dt="2023-05-12T03:50:42.487" v="1474"/>
          <ac:spMkLst>
            <pc:docMk/>
            <pc:sldMk cId="1986345994" sldId="2259"/>
            <ac:spMk id="25" creationId="{C64FB148-B0F9-9A8D-9FF0-5FF4EC4A453C}"/>
          </ac:spMkLst>
        </pc:spChg>
        <pc:spChg chg="add mod">
          <ac:chgData name="Aurelien Domont" userId="6da7715ce44349b3" providerId="LiveId" clId="{17B60224-AC74-4115-A9E3-0DF0AA75D119}" dt="2023-05-12T03:50:42.487" v="1474"/>
          <ac:spMkLst>
            <pc:docMk/>
            <pc:sldMk cId="1986345994" sldId="2259"/>
            <ac:spMk id="26" creationId="{949EA77A-59A8-F9A6-06EA-8FB8708D929F}"/>
          </ac:spMkLst>
        </pc:spChg>
        <pc:spChg chg="add mod">
          <ac:chgData name="Aurelien Domont" userId="6da7715ce44349b3" providerId="LiveId" clId="{17B60224-AC74-4115-A9E3-0DF0AA75D119}" dt="2023-05-12T03:50:42.487" v="1474"/>
          <ac:spMkLst>
            <pc:docMk/>
            <pc:sldMk cId="1986345994" sldId="2259"/>
            <ac:spMk id="27" creationId="{5674634A-BB03-14AB-A61A-B76C82488D82}"/>
          </ac:spMkLst>
        </pc:spChg>
        <pc:spChg chg="add mod">
          <ac:chgData name="Aurelien Domont" userId="6da7715ce44349b3" providerId="LiveId" clId="{17B60224-AC74-4115-A9E3-0DF0AA75D119}" dt="2023-05-12T03:50:42.487" v="1474"/>
          <ac:spMkLst>
            <pc:docMk/>
            <pc:sldMk cId="1986345994" sldId="2259"/>
            <ac:spMk id="28" creationId="{4C5E346F-27B5-E425-03D4-8B5A1832F52F}"/>
          </ac:spMkLst>
        </pc:spChg>
        <pc:spChg chg="del">
          <ac:chgData name="Aurelien Domont" userId="6da7715ce44349b3" providerId="LiveId" clId="{17B60224-AC74-4115-A9E3-0DF0AA75D119}" dt="2023-05-12T03:50:08.237" v="1470" actId="478"/>
          <ac:spMkLst>
            <pc:docMk/>
            <pc:sldMk cId="1986345994" sldId="2259"/>
            <ac:spMk id="29" creationId="{D0685229-0198-BF52-27D4-42C6307180C9}"/>
          </ac:spMkLst>
        </pc:spChg>
        <pc:spChg chg="del">
          <ac:chgData name="Aurelien Domont" userId="6da7715ce44349b3" providerId="LiveId" clId="{17B60224-AC74-4115-A9E3-0DF0AA75D119}" dt="2023-05-12T03:50:08.237" v="1470" actId="478"/>
          <ac:spMkLst>
            <pc:docMk/>
            <pc:sldMk cId="1986345994" sldId="2259"/>
            <ac:spMk id="30" creationId="{AAA39381-79FB-BED1-FE7A-567911587F83}"/>
          </ac:spMkLst>
        </pc:spChg>
        <pc:spChg chg="del">
          <ac:chgData name="Aurelien Domont" userId="6da7715ce44349b3" providerId="LiveId" clId="{17B60224-AC74-4115-A9E3-0DF0AA75D119}" dt="2023-05-12T03:50:08.237" v="1470" actId="478"/>
          <ac:spMkLst>
            <pc:docMk/>
            <pc:sldMk cId="1986345994" sldId="2259"/>
            <ac:spMk id="31" creationId="{DF63A512-AF52-5366-B09C-126AF9C970BD}"/>
          </ac:spMkLst>
        </pc:spChg>
        <pc:spChg chg="del">
          <ac:chgData name="Aurelien Domont" userId="6da7715ce44349b3" providerId="LiveId" clId="{17B60224-AC74-4115-A9E3-0DF0AA75D119}" dt="2023-05-12T03:50:08.237" v="1470" actId="478"/>
          <ac:spMkLst>
            <pc:docMk/>
            <pc:sldMk cId="1986345994" sldId="2259"/>
            <ac:spMk id="32" creationId="{256BEA9C-06FB-39C4-F552-D97781D4C11D}"/>
          </ac:spMkLst>
        </pc:spChg>
        <pc:spChg chg="del">
          <ac:chgData name="Aurelien Domont" userId="6da7715ce44349b3" providerId="LiveId" clId="{17B60224-AC74-4115-A9E3-0DF0AA75D119}" dt="2023-05-12T03:50:08.237" v="1470" actId="478"/>
          <ac:spMkLst>
            <pc:docMk/>
            <pc:sldMk cId="1986345994" sldId="2259"/>
            <ac:spMk id="33" creationId="{77FD507C-A99C-73F2-7917-A90613313012}"/>
          </ac:spMkLst>
        </pc:spChg>
        <pc:spChg chg="del">
          <ac:chgData name="Aurelien Domont" userId="6da7715ce44349b3" providerId="LiveId" clId="{17B60224-AC74-4115-A9E3-0DF0AA75D119}" dt="2023-05-12T03:50:08.237" v="1470" actId="478"/>
          <ac:spMkLst>
            <pc:docMk/>
            <pc:sldMk cId="1986345994" sldId="2259"/>
            <ac:spMk id="34" creationId="{2C0AC13E-38E7-5AC3-98E1-FF0824FC64D2}"/>
          </ac:spMkLst>
        </pc:spChg>
        <pc:spChg chg="del">
          <ac:chgData name="Aurelien Domont" userId="6da7715ce44349b3" providerId="LiveId" clId="{17B60224-AC74-4115-A9E3-0DF0AA75D119}" dt="2023-05-12T03:50:08.237" v="1470" actId="478"/>
          <ac:spMkLst>
            <pc:docMk/>
            <pc:sldMk cId="1986345994" sldId="2259"/>
            <ac:spMk id="35" creationId="{B0C9F867-499A-499D-13FE-77F036E910CB}"/>
          </ac:spMkLst>
        </pc:spChg>
        <pc:spChg chg="del">
          <ac:chgData name="Aurelien Domont" userId="6da7715ce44349b3" providerId="LiveId" clId="{17B60224-AC74-4115-A9E3-0DF0AA75D119}" dt="2023-05-12T03:50:08.237" v="1470" actId="478"/>
          <ac:spMkLst>
            <pc:docMk/>
            <pc:sldMk cId="1986345994" sldId="2259"/>
            <ac:spMk id="36" creationId="{2FED1B25-2854-5FA0-3B06-924814FDC53F}"/>
          </ac:spMkLst>
        </pc:spChg>
        <pc:spChg chg="del">
          <ac:chgData name="Aurelien Domont" userId="6da7715ce44349b3" providerId="LiveId" clId="{17B60224-AC74-4115-A9E3-0DF0AA75D119}" dt="2023-05-12T03:50:08.237" v="1470" actId="478"/>
          <ac:spMkLst>
            <pc:docMk/>
            <pc:sldMk cId="1986345994" sldId="2259"/>
            <ac:spMk id="37" creationId="{272B42E5-9129-5FEF-6488-3ED55FD86C83}"/>
          </ac:spMkLst>
        </pc:spChg>
        <pc:spChg chg="del">
          <ac:chgData name="Aurelien Domont" userId="6da7715ce44349b3" providerId="LiveId" clId="{17B60224-AC74-4115-A9E3-0DF0AA75D119}" dt="2023-05-12T03:50:08.237" v="1470" actId="478"/>
          <ac:spMkLst>
            <pc:docMk/>
            <pc:sldMk cId="1986345994" sldId="2259"/>
            <ac:spMk id="38" creationId="{CEBD63CA-6816-9A03-C9E6-3CC2F09909FB}"/>
          </ac:spMkLst>
        </pc:spChg>
        <pc:spChg chg="add mod">
          <ac:chgData name="Aurelien Domont" userId="6da7715ce44349b3" providerId="LiveId" clId="{17B60224-AC74-4115-A9E3-0DF0AA75D119}" dt="2023-05-12T03:50:42.487" v="1474"/>
          <ac:spMkLst>
            <pc:docMk/>
            <pc:sldMk cId="1986345994" sldId="2259"/>
            <ac:spMk id="39" creationId="{7354057F-4955-545F-C121-AECE38CF3618}"/>
          </ac:spMkLst>
        </pc:spChg>
        <pc:spChg chg="add mod">
          <ac:chgData name="Aurelien Domont" userId="6da7715ce44349b3" providerId="LiveId" clId="{17B60224-AC74-4115-A9E3-0DF0AA75D119}" dt="2023-05-12T03:50:42.487" v="1474"/>
          <ac:spMkLst>
            <pc:docMk/>
            <pc:sldMk cId="1986345994" sldId="2259"/>
            <ac:spMk id="40" creationId="{AE2BC0A5-5DBA-B623-9270-16C72A215469}"/>
          </ac:spMkLst>
        </pc:spChg>
        <pc:spChg chg="add mod">
          <ac:chgData name="Aurelien Domont" userId="6da7715ce44349b3" providerId="LiveId" clId="{17B60224-AC74-4115-A9E3-0DF0AA75D119}" dt="2023-05-12T03:50:42.487" v="1474"/>
          <ac:spMkLst>
            <pc:docMk/>
            <pc:sldMk cId="1986345994" sldId="2259"/>
            <ac:spMk id="41" creationId="{69F89AAF-CFAD-E232-5852-4B2459A90C01}"/>
          </ac:spMkLst>
        </pc:spChg>
        <pc:spChg chg="add mod">
          <ac:chgData name="Aurelien Domont" userId="6da7715ce44349b3" providerId="LiveId" clId="{17B60224-AC74-4115-A9E3-0DF0AA75D119}" dt="2023-05-12T03:50:42.487" v="1474"/>
          <ac:spMkLst>
            <pc:docMk/>
            <pc:sldMk cId="1986345994" sldId="2259"/>
            <ac:spMk id="42" creationId="{2F8CC745-ACB9-A368-4FB3-F4F01BF4B46C}"/>
          </ac:spMkLst>
        </pc:spChg>
        <pc:spChg chg="add mod">
          <ac:chgData name="Aurelien Domont" userId="6da7715ce44349b3" providerId="LiveId" clId="{17B60224-AC74-4115-A9E3-0DF0AA75D119}" dt="2023-05-12T03:50:42.487" v="1474"/>
          <ac:spMkLst>
            <pc:docMk/>
            <pc:sldMk cId="1986345994" sldId="2259"/>
            <ac:spMk id="43" creationId="{D94FDE69-EC90-D2C9-DFC4-928FCA6C410C}"/>
          </ac:spMkLst>
        </pc:spChg>
        <pc:spChg chg="add mod">
          <ac:chgData name="Aurelien Domont" userId="6da7715ce44349b3" providerId="LiveId" clId="{17B60224-AC74-4115-A9E3-0DF0AA75D119}" dt="2023-05-12T03:50:42.487" v="1474"/>
          <ac:spMkLst>
            <pc:docMk/>
            <pc:sldMk cId="1986345994" sldId="2259"/>
            <ac:spMk id="44" creationId="{C0DC5FE9-1072-03E4-D408-63151A2472A5}"/>
          </ac:spMkLst>
        </pc:spChg>
        <pc:spChg chg="add mod">
          <ac:chgData name="Aurelien Domont" userId="6da7715ce44349b3" providerId="LiveId" clId="{17B60224-AC74-4115-A9E3-0DF0AA75D119}" dt="2023-05-12T03:50:42.487" v="1474"/>
          <ac:spMkLst>
            <pc:docMk/>
            <pc:sldMk cId="1986345994" sldId="2259"/>
            <ac:spMk id="45" creationId="{D6A1FB92-879B-462F-CB86-9C8B21012652}"/>
          </ac:spMkLst>
        </pc:spChg>
        <pc:spChg chg="add mod">
          <ac:chgData name="Aurelien Domont" userId="6da7715ce44349b3" providerId="LiveId" clId="{17B60224-AC74-4115-A9E3-0DF0AA75D119}" dt="2023-05-12T03:50:42.487" v="1474"/>
          <ac:spMkLst>
            <pc:docMk/>
            <pc:sldMk cId="1986345994" sldId="2259"/>
            <ac:spMk id="46" creationId="{1DAF6BC5-D337-FCC8-C373-7EE6AE95A46B}"/>
          </ac:spMkLst>
        </pc:spChg>
        <pc:spChg chg="add mod">
          <ac:chgData name="Aurelien Domont" userId="6da7715ce44349b3" providerId="LiveId" clId="{17B60224-AC74-4115-A9E3-0DF0AA75D119}" dt="2023-05-12T03:50:42.487" v="1474"/>
          <ac:spMkLst>
            <pc:docMk/>
            <pc:sldMk cId="1986345994" sldId="2259"/>
            <ac:spMk id="47" creationId="{952412C4-C89B-0CB7-73E8-B566E3C42684}"/>
          </ac:spMkLst>
        </pc:spChg>
        <pc:spChg chg="add mod">
          <ac:chgData name="Aurelien Domont" userId="6da7715ce44349b3" providerId="LiveId" clId="{17B60224-AC74-4115-A9E3-0DF0AA75D119}" dt="2023-05-12T03:50:42.487" v="1474"/>
          <ac:spMkLst>
            <pc:docMk/>
            <pc:sldMk cId="1986345994" sldId="2259"/>
            <ac:spMk id="48" creationId="{5A4F615F-2EF5-449C-4530-888C25F39103}"/>
          </ac:spMkLst>
        </pc:spChg>
        <pc:spChg chg="add mod">
          <ac:chgData name="Aurelien Domont" userId="6da7715ce44349b3" providerId="LiveId" clId="{17B60224-AC74-4115-A9E3-0DF0AA75D119}" dt="2023-05-12T03:50:42.487" v="1474"/>
          <ac:spMkLst>
            <pc:docMk/>
            <pc:sldMk cId="1986345994" sldId="2259"/>
            <ac:spMk id="49" creationId="{D3F340F7-E6A0-C630-4BB3-0000D21493FA}"/>
          </ac:spMkLst>
        </pc:spChg>
        <pc:spChg chg="add mod">
          <ac:chgData name="Aurelien Domont" userId="6da7715ce44349b3" providerId="LiveId" clId="{17B60224-AC74-4115-A9E3-0DF0AA75D119}" dt="2023-05-12T03:50:42.487" v="1474"/>
          <ac:spMkLst>
            <pc:docMk/>
            <pc:sldMk cId="1986345994" sldId="2259"/>
            <ac:spMk id="50" creationId="{F22F59F2-15EF-7AAB-3D95-C2CA6C784A9C}"/>
          </ac:spMkLst>
        </pc:spChg>
        <pc:spChg chg="add mod">
          <ac:chgData name="Aurelien Domont" userId="6da7715ce44349b3" providerId="LiveId" clId="{17B60224-AC74-4115-A9E3-0DF0AA75D119}" dt="2023-05-12T03:50:42.487" v="1474"/>
          <ac:spMkLst>
            <pc:docMk/>
            <pc:sldMk cId="1986345994" sldId="2259"/>
            <ac:spMk id="51" creationId="{94034DE7-32DD-2A4B-D15B-4B81EA326287}"/>
          </ac:spMkLst>
        </pc:spChg>
        <pc:spChg chg="add mod">
          <ac:chgData name="Aurelien Domont" userId="6da7715ce44349b3" providerId="LiveId" clId="{17B60224-AC74-4115-A9E3-0DF0AA75D119}" dt="2023-05-12T03:50:42.487" v="1474"/>
          <ac:spMkLst>
            <pc:docMk/>
            <pc:sldMk cId="1986345994" sldId="2259"/>
            <ac:spMk id="52" creationId="{215BC771-45D3-DBA0-C0D9-9EC1BD72C5CF}"/>
          </ac:spMkLst>
        </pc:spChg>
        <pc:spChg chg="add mod">
          <ac:chgData name="Aurelien Domont" userId="6da7715ce44349b3" providerId="LiveId" clId="{17B60224-AC74-4115-A9E3-0DF0AA75D119}" dt="2023-05-12T03:50:42.487" v="1474"/>
          <ac:spMkLst>
            <pc:docMk/>
            <pc:sldMk cId="1986345994" sldId="2259"/>
            <ac:spMk id="53" creationId="{AB021DCF-1A12-EC34-FF0E-FD4F79292243}"/>
          </ac:spMkLst>
        </pc:spChg>
        <pc:spChg chg="add mod">
          <ac:chgData name="Aurelien Domont" userId="6da7715ce44349b3" providerId="LiveId" clId="{17B60224-AC74-4115-A9E3-0DF0AA75D119}" dt="2023-05-12T03:50:42.487" v="1474"/>
          <ac:spMkLst>
            <pc:docMk/>
            <pc:sldMk cId="1986345994" sldId="2259"/>
            <ac:spMk id="54" creationId="{DF62C7B7-ED74-D79D-CD95-F6B57723DAC9}"/>
          </ac:spMkLst>
        </pc:spChg>
        <pc:spChg chg="add mod">
          <ac:chgData name="Aurelien Domont" userId="6da7715ce44349b3" providerId="LiveId" clId="{17B60224-AC74-4115-A9E3-0DF0AA75D119}" dt="2023-05-12T03:50:42.487" v="1474"/>
          <ac:spMkLst>
            <pc:docMk/>
            <pc:sldMk cId="1986345994" sldId="2259"/>
            <ac:spMk id="55" creationId="{BE0ED3CF-FC25-D07C-1B4D-2B677C69B0DF}"/>
          </ac:spMkLst>
        </pc:spChg>
        <pc:spChg chg="add mod">
          <ac:chgData name="Aurelien Domont" userId="6da7715ce44349b3" providerId="LiveId" clId="{17B60224-AC74-4115-A9E3-0DF0AA75D119}" dt="2023-05-12T03:50:42.487" v="1474"/>
          <ac:spMkLst>
            <pc:docMk/>
            <pc:sldMk cId="1986345994" sldId="2259"/>
            <ac:spMk id="56" creationId="{7E2B7148-D362-E3DF-C121-8F0A26A01441}"/>
          </ac:spMkLst>
        </pc:spChg>
        <pc:spChg chg="add mod">
          <ac:chgData name="Aurelien Domont" userId="6da7715ce44349b3" providerId="LiveId" clId="{17B60224-AC74-4115-A9E3-0DF0AA75D119}" dt="2023-05-12T03:50:42.487" v="1474"/>
          <ac:spMkLst>
            <pc:docMk/>
            <pc:sldMk cId="1986345994" sldId="2259"/>
            <ac:spMk id="57" creationId="{35EB0FC7-DD05-DDCC-98B1-1E27F4861323}"/>
          </ac:spMkLst>
        </pc:spChg>
        <pc:spChg chg="add mod">
          <ac:chgData name="Aurelien Domont" userId="6da7715ce44349b3" providerId="LiveId" clId="{17B60224-AC74-4115-A9E3-0DF0AA75D119}" dt="2023-05-12T03:50:42.487" v="1474"/>
          <ac:spMkLst>
            <pc:docMk/>
            <pc:sldMk cId="1986345994" sldId="2259"/>
            <ac:spMk id="58" creationId="{6C2D4D8B-4D77-2D29-437C-873A92EA5DF2}"/>
          </ac:spMkLst>
        </pc:spChg>
        <pc:spChg chg="add mod">
          <ac:chgData name="Aurelien Domont" userId="6da7715ce44349b3" providerId="LiveId" clId="{17B60224-AC74-4115-A9E3-0DF0AA75D119}" dt="2023-05-12T03:50:42.487" v="1474"/>
          <ac:spMkLst>
            <pc:docMk/>
            <pc:sldMk cId="1986345994" sldId="2259"/>
            <ac:spMk id="59" creationId="{7DCC763B-44E6-6177-5A73-EC848BA6917B}"/>
          </ac:spMkLst>
        </pc:spChg>
        <pc:spChg chg="add mod">
          <ac:chgData name="Aurelien Domont" userId="6da7715ce44349b3" providerId="LiveId" clId="{17B60224-AC74-4115-A9E3-0DF0AA75D119}" dt="2023-05-12T03:50:42.487" v="1474"/>
          <ac:spMkLst>
            <pc:docMk/>
            <pc:sldMk cId="1986345994" sldId="2259"/>
            <ac:spMk id="60" creationId="{6EBE700C-FD68-5165-70B3-D22A768261DF}"/>
          </ac:spMkLst>
        </pc:spChg>
        <pc:spChg chg="add mod">
          <ac:chgData name="Aurelien Domont" userId="6da7715ce44349b3" providerId="LiveId" clId="{17B60224-AC74-4115-A9E3-0DF0AA75D119}" dt="2023-05-12T03:50:42.487" v="1474"/>
          <ac:spMkLst>
            <pc:docMk/>
            <pc:sldMk cId="1986345994" sldId="2259"/>
            <ac:spMk id="61" creationId="{23794E97-1E44-18CC-40BC-8B65F15F6F22}"/>
          </ac:spMkLst>
        </pc:spChg>
        <pc:spChg chg="add mod">
          <ac:chgData name="Aurelien Domont" userId="6da7715ce44349b3" providerId="LiveId" clId="{17B60224-AC74-4115-A9E3-0DF0AA75D119}" dt="2023-05-12T03:50:42.487" v="1474"/>
          <ac:spMkLst>
            <pc:docMk/>
            <pc:sldMk cId="1986345994" sldId="2259"/>
            <ac:spMk id="62" creationId="{69676847-23DE-9F03-58F8-8BFEB926626B}"/>
          </ac:spMkLst>
        </pc:spChg>
        <pc:spChg chg="add mod">
          <ac:chgData name="Aurelien Domont" userId="6da7715ce44349b3" providerId="LiveId" clId="{17B60224-AC74-4115-A9E3-0DF0AA75D119}" dt="2023-05-12T03:50:42.487" v="1474"/>
          <ac:spMkLst>
            <pc:docMk/>
            <pc:sldMk cId="1986345994" sldId="2259"/>
            <ac:spMk id="63" creationId="{342E201D-F846-EE65-49F6-46FBBCD7E546}"/>
          </ac:spMkLst>
        </pc:spChg>
        <pc:spChg chg="add mod">
          <ac:chgData name="Aurelien Domont" userId="6da7715ce44349b3" providerId="LiveId" clId="{17B60224-AC74-4115-A9E3-0DF0AA75D119}" dt="2023-05-12T03:50:42.487" v="1474"/>
          <ac:spMkLst>
            <pc:docMk/>
            <pc:sldMk cId="1986345994" sldId="2259"/>
            <ac:spMk id="64" creationId="{09D55060-9008-27E3-6696-0FFAE5CE1861}"/>
          </ac:spMkLst>
        </pc:spChg>
        <pc:spChg chg="add mod">
          <ac:chgData name="Aurelien Domont" userId="6da7715ce44349b3" providerId="LiveId" clId="{17B60224-AC74-4115-A9E3-0DF0AA75D119}" dt="2023-05-12T03:50:42.487" v="1474"/>
          <ac:spMkLst>
            <pc:docMk/>
            <pc:sldMk cId="1986345994" sldId="2259"/>
            <ac:spMk id="65" creationId="{5E4D3CAB-5EEC-CC8B-723A-06B12724DF3F}"/>
          </ac:spMkLst>
        </pc:spChg>
        <pc:spChg chg="add mod">
          <ac:chgData name="Aurelien Domont" userId="6da7715ce44349b3" providerId="LiveId" clId="{17B60224-AC74-4115-A9E3-0DF0AA75D119}" dt="2023-05-12T03:50:42.487" v="1474"/>
          <ac:spMkLst>
            <pc:docMk/>
            <pc:sldMk cId="1986345994" sldId="2259"/>
            <ac:spMk id="66" creationId="{38B43DBD-D44B-62D4-643F-A4CE54CF1583}"/>
          </ac:spMkLst>
        </pc:spChg>
        <pc:spChg chg="add mod">
          <ac:chgData name="Aurelien Domont" userId="6da7715ce44349b3" providerId="LiveId" clId="{17B60224-AC74-4115-A9E3-0DF0AA75D119}" dt="2023-05-12T03:50:55.071" v="1481" actId="1038"/>
          <ac:spMkLst>
            <pc:docMk/>
            <pc:sldMk cId="1986345994" sldId="2259"/>
            <ac:spMk id="67" creationId="{0BFA0923-BBC1-1117-A206-E329D704CECE}"/>
          </ac:spMkLst>
        </pc:spChg>
      </pc:sldChg>
      <pc:sldChg chg="modSp add del mod ord">
        <pc:chgData name="Aurelien Domont" userId="6da7715ce44349b3" providerId="LiveId" clId="{17B60224-AC74-4115-A9E3-0DF0AA75D119}" dt="2023-05-12T04:08:57.036" v="1577" actId="47"/>
        <pc:sldMkLst>
          <pc:docMk/>
          <pc:sldMk cId="1772311297" sldId="2260"/>
        </pc:sldMkLst>
        <pc:spChg chg="mod">
          <ac:chgData name="Aurelien Domont" userId="6da7715ce44349b3" providerId="LiveId" clId="{17B60224-AC74-4115-A9E3-0DF0AA75D119}" dt="2023-05-12T03:56:35.346" v="1547" actId="20577"/>
          <ac:spMkLst>
            <pc:docMk/>
            <pc:sldMk cId="1772311297" sldId="2260"/>
            <ac:spMk id="3" creationId="{354CC573-61B1-49E0-840D-529396975FB2}"/>
          </ac:spMkLst>
        </pc:spChg>
        <pc:spChg chg="mod">
          <ac:chgData name="Aurelien Domont" userId="6da7715ce44349b3" providerId="LiveId" clId="{17B60224-AC74-4115-A9E3-0DF0AA75D119}" dt="2023-05-12T03:52:18.102" v="1525" actId="404"/>
          <ac:spMkLst>
            <pc:docMk/>
            <pc:sldMk cId="1772311297" sldId="2260"/>
            <ac:spMk id="16" creationId="{6C2BB713-9637-4B9B-938F-E9768876782A}"/>
          </ac:spMkLst>
        </pc:spChg>
      </pc:sldChg>
      <pc:sldChg chg="addSp delSp modSp add del mod ord">
        <pc:chgData name="Aurelien Domont" userId="6da7715ce44349b3" providerId="LiveId" clId="{17B60224-AC74-4115-A9E3-0DF0AA75D119}" dt="2023-06-06T05:03:18.073" v="3240" actId="47"/>
        <pc:sldMkLst>
          <pc:docMk/>
          <pc:sldMk cId="1071155736" sldId="2261"/>
        </pc:sldMkLst>
        <pc:spChg chg="del">
          <ac:chgData name="Aurelien Domont" userId="6da7715ce44349b3" providerId="LiveId" clId="{17B60224-AC74-4115-A9E3-0DF0AA75D119}" dt="2023-06-06T04:55:23.446" v="3215" actId="478"/>
          <ac:spMkLst>
            <pc:docMk/>
            <pc:sldMk cId="1071155736" sldId="2261"/>
            <ac:spMk id="2" creationId="{7837E1C4-A2D7-4558-A504-36AC8920218D}"/>
          </ac:spMkLst>
        </pc:spChg>
        <pc:spChg chg="mod">
          <ac:chgData name="Aurelien Domont" userId="6da7715ce44349b3" providerId="LiveId" clId="{17B60224-AC74-4115-A9E3-0DF0AA75D119}" dt="2023-05-12T03:59:02.817" v="1555"/>
          <ac:spMkLst>
            <pc:docMk/>
            <pc:sldMk cId="1071155736" sldId="2261"/>
            <ac:spMk id="3" creationId="{354CC573-61B1-49E0-840D-529396975FB2}"/>
          </ac:spMkLst>
        </pc:spChg>
        <pc:spChg chg="add mod">
          <ac:chgData name="Aurelien Domont" userId="6da7715ce44349b3" providerId="LiveId" clId="{17B60224-AC74-4115-A9E3-0DF0AA75D119}" dt="2023-06-06T04:55:23.500" v="3216"/>
          <ac:spMkLst>
            <pc:docMk/>
            <pc:sldMk cId="1071155736" sldId="2261"/>
            <ac:spMk id="4" creationId="{04AE963B-BE21-1C35-F457-4358708FB80D}"/>
          </ac:spMkLst>
        </pc:spChg>
        <pc:spChg chg="mod">
          <ac:chgData name="Aurelien Domont" userId="6da7715ce44349b3" providerId="LiveId" clId="{17B60224-AC74-4115-A9E3-0DF0AA75D119}" dt="2023-06-06T04:51:01.293" v="3175"/>
          <ac:spMkLst>
            <pc:docMk/>
            <pc:sldMk cId="1071155736" sldId="2261"/>
            <ac:spMk id="16" creationId="{6C2BB713-9637-4B9B-938F-E9768876782A}"/>
          </ac:spMkLst>
        </pc:spChg>
      </pc:sldChg>
      <pc:sldChg chg="addSp delSp modSp add mod ord">
        <pc:chgData name="Aurelien Domont" userId="6da7715ce44349b3" providerId="LiveId" clId="{17B60224-AC74-4115-A9E3-0DF0AA75D119}" dt="2023-06-06T05:05:19.623" v="3246"/>
        <pc:sldMkLst>
          <pc:docMk/>
          <pc:sldMk cId="893845424" sldId="2262"/>
        </pc:sldMkLst>
        <pc:spChg chg="del">
          <ac:chgData name="Aurelien Domont" userId="6da7715ce44349b3" providerId="LiveId" clId="{17B60224-AC74-4115-A9E3-0DF0AA75D119}" dt="2023-06-06T04:55:16.815" v="3211" actId="478"/>
          <ac:spMkLst>
            <pc:docMk/>
            <pc:sldMk cId="893845424" sldId="2262"/>
            <ac:spMk id="2" creationId="{7837E1C4-A2D7-4558-A504-36AC8920218D}"/>
          </ac:spMkLst>
        </pc:spChg>
        <pc:spChg chg="mod">
          <ac:chgData name="Aurelien Domont" userId="6da7715ce44349b3" providerId="LiveId" clId="{17B60224-AC74-4115-A9E3-0DF0AA75D119}" dt="2023-06-06T05:02:18.594" v="3227" actId="20577"/>
          <ac:spMkLst>
            <pc:docMk/>
            <pc:sldMk cId="893845424" sldId="2262"/>
            <ac:spMk id="3" creationId="{354CC573-61B1-49E0-840D-529396975FB2}"/>
          </ac:spMkLst>
        </pc:spChg>
        <pc:spChg chg="add mod">
          <ac:chgData name="Aurelien Domont" userId="6da7715ce44349b3" providerId="LiveId" clId="{17B60224-AC74-4115-A9E3-0DF0AA75D119}" dt="2023-06-06T04:55:16.862" v="3212"/>
          <ac:spMkLst>
            <pc:docMk/>
            <pc:sldMk cId="893845424" sldId="2262"/>
            <ac:spMk id="4" creationId="{52D0E35C-DD2B-596E-1D5B-154E7F271BE1}"/>
          </ac:spMkLst>
        </pc:spChg>
        <pc:spChg chg="mod">
          <ac:chgData name="Aurelien Domont" userId="6da7715ce44349b3" providerId="LiveId" clId="{17B60224-AC74-4115-A9E3-0DF0AA75D119}" dt="2023-06-06T05:03:03.050" v="3230" actId="20577"/>
          <ac:spMkLst>
            <pc:docMk/>
            <pc:sldMk cId="893845424" sldId="2262"/>
            <ac:spMk id="16" creationId="{6C2BB713-9637-4B9B-938F-E9768876782A}"/>
          </ac:spMkLst>
        </pc:spChg>
      </pc:sldChg>
      <pc:sldChg chg="addSp delSp modSp add mod ord">
        <pc:chgData name="Aurelien Domont" userId="6da7715ce44349b3" providerId="LiveId" clId="{17B60224-AC74-4115-A9E3-0DF0AA75D119}" dt="2023-06-06T05:05:19.623" v="3246"/>
        <pc:sldMkLst>
          <pc:docMk/>
          <pc:sldMk cId="1587435093" sldId="2263"/>
        </pc:sldMkLst>
        <pc:spChg chg="del">
          <ac:chgData name="Aurelien Domont" userId="6da7715ce44349b3" providerId="LiveId" clId="{17B60224-AC74-4115-A9E3-0DF0AA75D119}" dt="2023-06-06T04:55:19.691" v="3213" actId="478"/>
          <ac:spMkLst>
            <pc:docMk/>
            <pc:sldMk cId="1587435093" sldId="2263"/>
            <ac:spMk id="2" creationId="{7837E1C4-A2D7-4558-A504-36AC8920218D}"/>
          </ac:spMkLst>
        </pc:spChg>
        <pc:spChg chg="mod">
          <ac:chgData name="Aurelien Domont" userId="6da7715ce44349b3" providerId="LiveId" clId="{17B60224-AC74-4115-A9E3-0DF0AA75D119}" dt="2023-06-06T05:03:26.631" v="3244" actId="20577"/>
          <ac:spMkLst>
            <pc:docMk/>
            <pc:sldMk cId="1587435093" sldId="2263"/>
            <ac:spMk id="3" creationId="{354CC573-61B1-49E0-840D-529396975FB2}"/>
          </ac:spMkLst>
        </pc:spChg>
        <pc:spChg chg="add mod">
          <ac:chgData name="Aurelien Domont" userId="6da7715ce44349b3" providerId="LiveId" clId="{17B60224-AC74-4115-A9E3-0DF0AA75D119}" dt="2023-06-06T04:55:19.817" v="3214"/>
          <ac:spMkLst>
            <pc:docMk/>
            <pc:sldMk cId="1587435093" sldId="2263"/>
            <ac:spMk id="4" creationId="{A5F43784-7FFF-D3C3-06F7-DC9D739A4A23}"/>
          </ac:spMkLst>
        </pc:spChg>
        <pc:spChg chg="mod">
          <ac:chgData name="Aurelien Domont" userId="6da7715ce44349b3" providerId="LiveId" clId="{17B60224-AC74-4115-A9E3-0DF0AA75D119}" dt="2023-06-06T05:03:10.271" v="3236"/>
          <ac:spMkLst>
            <pc:docMk/>
            <pc:sldMk cId="1587435093" sldId="2263"/>
            <ac:spMk id="16" creationId="{6C2BB713-9637-4B9B-938F-E9768876782A}"/>
          </ac:spMkLst>
        </pc:spChg>
      </pc:sldChg>
      <pc:sldChg chg="modSp add del mod">
        <pc:chgData name="Aurelien Domont" userId="6da7715ce44349b3" providerId="LiveId" clId="{17B60224-AC74-4115-A9E3-0DF0AA75D119}" dt="2023-06-06T05:05:21.848" v="3247" actId="47"/>
        <pc:sldMkLst>
          <pc:docMk/>
          <pc:sldMk cId="828111261" sldId="2264"/>
        </pc:sldMkLst>
        <pc:spChg chg="mod">
          <ac:chgData name="Aurelien Domont" userId="6da7715ce44349b3" providerId="LiveId" clId="{17B60224-AC74-4115-A9E3-0DF0AA75D119}" dt="2023-05-12T03:55:06.372" v="1543" actId="207"/>
          <ac:spMkLst>
            <pc:docMk/>
            <pc:sldMk cId="828111261" sldId="2264"/>
            <ac:spMk id="3" creationId="{9E319847-167B-56B7-F546-6859AE920843}"/>
          </ac:spMkLst>
        </pc:spChg>
      </pc:sldChg>
      <pc:sldChg chg="modSp add del mod ord">
        <pc:chgData name="Aurelien Domont" userId="6da7715ce44349b3" providerId="LiveId" clId="{17B60224-AC74-4115-A9E3-0DF0AA75D119}" dt="2023-06-06T04:35:21.007" v="3143" actId="47"/>
        <pc:sldMkLst>
          <pc:docMk/>
          <pc:sldMk cId="2223929081" sldId="2265"/>
        </pc:sldMkLst>
        <pc:spChg chg="mod">
          <ac:chgData name="Aurelien Domont" userId="6da7715ce44349b3" providerId="LiveId" clId="{17B60224-AC74-4115-A9E3-0DF0AA75D119}" dt="2023-05-31T05:12:41.064" v="1636" actId="20577"/>
          <ac:spMkLst>
            <pc:docMk/>
            <pc:sldMk cId="2223929081" sldId="2265"/>
            <ac:spMk id="3" creationId="{354CC573-61B1-49E0-840D-529396975FB2}"/>
          </ac:spMkLst>
        </pc:spChg>
        <pc:spChg chg="mod">
          <ac:chgData name="Aurelien Domont" userId="6da7715ce44349b3" providerId="LiveId" clId="{17B60224-AC74-4115-A9E3-0DF0AA75D119}" dt="2023-05-31T05:12:13.123" v="1621"/>
          <ac:spMkLst>
            <pc:docMk/>
            <pc:sldMk cId="2223929081" sldId="2265"/>
            <ac:spMk id="16" creationId="{6C2BB713-9637-4B9B-938F-E9768876782A}"/>
          </ac:spMkLst>
        </pc:spChg>
      </pc:sldChg>
      <pc:sldChg chg="addSp modSp new del mod">
        <pc:chgData name="Aurelien Domont" userId="6da7715ce44349b3" providerId="LiveId" clId="{17B60224-AC74-4115-A9E3-0DF0AA75D119}" dt="2023-06-06T04:53:56.548" v="3208" actId="47"/>
        <pc:sldMkLst>
          <pc:docMk/>
          <pc:sldMk cId="1515408073" sldId="2266"/>
        </pc:sldMkLst>
        <pc:spChg chg="add mod">
          <ac:chgData name="Aurelien Domont" userId="6da7715ce44349b3" providerId="LiveId" clId="{17B60224-AC74-4115-A9E3-0DF0AA75D119}" dt="2023-06-06T03:23:30.844" v="1772" actId="13822"/>
          <ac:spMkLst>
            <pc:docMk/>
            <pc:sldMk cId="1515408073" sldId="2266"/>
            <ac:spMk id="3" creationId="{315B6B0F-6900-8B9B-DF6C-20C86391878A}"/>
          </ac:spMkLst>
        </pc:spChg>
      </pc:sldChg>
      <pc:sldChg chg="addSp delSp modSp add mod">
        <pc:chgData name="Aurelien Domont" userId="6da7715ce44349b3" providerId="LiveId" clId="{17B60224-AC74-4115-A9E3-0DF0AA75D119}" dt="2023-06-06T05:27:24.280" v="3673" actId="20577"/>
        <pc:sldMkLst>
          <pc:docMk/>
          <pc:sldMk cId="238268058" sldId="2267"/>
        </pc:sldMkLst>
        <pc:spChg chg="del">
          <ac:chgData name="Aurelien Domont" userId="6da7715ce44349b3" providerId="LiveId" clId="{17B60224-AC74-4115-A9E3-0DF0AA75D119}" dt="2023-06-06T03:52:25.613" v="2479" actId="478"/>
          <ac:spMkLst>
            <pc:docMk/>
            <pc:sldMk cId="238268058" sldId="2267"/>
            <ac:spMk id="3" creationId="{F9ECB404-2928-5252-6416-1058AA8FE5EA}"/>
          </ac:spMkLst>
        </pc:spChg>
        <pc:spChg chg="del">
          <ac:chgData name="Aurelien Domont" userId="6da7715ce44349b3" providerId="LiveId" clId="{17B60224-AC74-4115-A9E3-0DF0AA75D119}" dt="2023-06-06T03:52:25.613" v="2479" actId="478"/>
          <ac:spMkLst>
            <pc:docMk/>
            <pc:sldMk cId="238268058" sldId="2267"/>
            <ac:spMk id="5" creationId="{9B74D41C-060E-F016-2311-5744C786E73B}"/>
          </ac:spMkLst>
        </pc:spChg>
        <pc:spChg chg="del">
          <ac:chgData name="Aurelien Domont" userId="6da7715ce44349b3" providerId="LiveId" clId="{17B60224-AC74-4115-A9E3-0DF0AA75D119}" dt="2023-06-06T03:52:25.613" v="2479" actId="478"/>
          <ac:spMkLst>
            <pc:docMk/>
            <pc:sldMk cId="238268058" sldId="2267"/>
            <ac:spMk id="6" creationId="{DD2A5E8E-5CBA-5292-976B-F6984179E29B}"/>
          </ac:spMkLst>
        </pc:spChg>
        <pc:spChg chg="del">
          <ac:chgData name="Aurelien Domont" userId="6da7715ce44349b3" providerId="LiveId" clId="{17B60224-AC74-4115-A9E3-0DF0AA75D119}" dt="2023-06-06T03:52:25.613" v="2479" actId="478"/>
          <ac:spMkLst>
            <pc:docMk/>
            <pc:sldMk cId="238268058" sldId="2267"/>
            <ac:spMk id="7" creationId="{50FA8826-8FD8-995D-9D2F-34F9DE1D25EE}"/>
          </ac:spMkLst>
        </pc:spChg>
        <pc:spChg chg="del">
          <ac:chgData name="Aurelien Domont" userId="6da7715ce44349b3" providerId="LiveId" clId="{17B60224-AC74-4115-A9E3-0DF0AA75D119}" dt="2023-06-06T03:52:25.613" v="2479" actId="478"/>
          <ac:spMkLst>
            <pc:docMk/>
            <pc:sldMk cId="238268058" sldId="2267"/>
            <ac:spMk id="8" creationId="{FC098079-D8C1-9D69-82AB-A952B09C46CC}"/>
          </ac:spMkLst>
        </pc:spChg>
        <pc:spChg chg="del">
          <ac:chgData name="Aurelien Domont" userId="6da7715ce44349b3" providerId="LiveId" clId="{17B60224-AC74-4115-A9E3-0DF0AA75D119}" dt="2023-06-06T03:52:25.613" v="2479" actId="478"/>
          <ac:spMkLst>
            <pc:docMk/>
            <pc:sldMk cId="238268058" sldId="2267"/>
            <ac:spMk id="9" creationId="{33E66E6A-217D-E470-72CB-B0E422132063}"/>
          </ac:spMkLst>
        </pc:spChg>
        <pc:spChg chg="del">
          <ac:chgData name="Aurelien Domont" userId="6da7715ce44349b3" providerId="LiveId" clId="{17B60224-AC74-4115-A9E3-0DF0AA75D119}" dt="2023-06-06T03:52:25.613" v="2479" actId="478"/>
          <ac:spMkLst>
            <pc:docMk/>
            <pc:sldMk cId="238268058" sldId="2267"/>
            <ac:spMk id="10" creationId="{28652B44-07D8-0AA1-D8FC-5FD593D9951A}"/>
          </ac:spMkLst>
        </pc:spChg>
        <pc:spChg chg="del">
          <ac:chgData name="Aurelien Domont" userId="6da7715ce44349b3" providerId="LiveId" clId="{17B60224-AC74-4115-A9E3-0DF0AA75D119}" dt="2023-06-06T03:52:25.613" v="2479" actId="478"/>
          <ac:spMkLst>
            <pc:docMk/>
            <pc:sldMk cId="238268058" sldId="2267"/>
            <ac:spMk id="11" creationId="{ADFB5905-20D0-D1B5-09DB-E385E1AAE743}"/>
          </ac:spMkLst>
        </pc:spChg>
        <pc:spChg chg="del">
          <ac:chgData name="Aurelien Domont" userId="6da7715ce44349b3" providerId="LiveId" clId="{17B60224-AC74-4115-A9E3-0DF0AA75D119}" dt="2023-06-06T03:52:25.613" v="2479" actId="478"/>
          <ac:spMkLst>
            <pc:docMk/>
            <pc:sldMk cId="238268058" sldId="2267"/>
            <ac:spMk id="12" creationId="{103AA7B5-55B0-67F8-EE81-07FB3F34D963}"/>
          </ac:spMkLst>
        </pc:spChg>
        <pc:spChg chg="del">
          <ac:chgData name="Aurelien Domont" userId="6da7715ce44349b3" providerId="LiveId" clId="{17B60224-AC74-4115-A9E3-0DF0AA75D119}" dt="2023-06-06T03:52:25.613" v="2479" actId="478"/>
          <ac:spMkLst>
            <pc:docMk/>
            <pc:sldMk cId="238268058" sldId="2267"/>
            <ac:spMk id="14" creationId="{548052A8-F473-CD15-916B-8F9102A581D6}"/>
          </ac:spMkLst>
        </pc:spChg>
        <pc:spChg chg="del">
          <ac:chgData name="Aurelien Domont" userId="6da7715ce44349b3" providerId="LiveId" clId="{17B60224-AC74-4115-A9E3-0DF0AA75D119}" dt="2023-06-06T03:52:25.613" v="2479" actId="478"/>
          <ac:spMkLst>
            <pc:docMk/>
            <pc:sldMk cId="238268058" sldId="2267"/>
            <ac:spMk id="15" creationId="{C6B425B9-11BC-CE08-A4AF-3A0A920EBC2F}"/>
          </ac:spMkLst>
        </pc:spChg>
        <pc:spChg chg="mod">
          <ac:chgData name="Aurelien Domont" userId="6da7715ce44349b3" providerId="LiveId" clId="{17B60224-AC74-4115-A9E3-0DF0AA75D119}" dt="2023-06-06T03:28:41.035" v="1888" actId="20577"/>
          <ac:spMkLst>
            <pc:docMk/>
            <pc:sldMk cId="238268058" sldId="2267"/>
            <ac:spMk id="16" creationId="{6C2BB713-9637-4B9B-938F-E9768876782A}"/>
          </ac:spMkLst>
        </pc:spChg>
        <pc:spChg chg="del">
          <ac:chgData name="Aurelien Domont" userId="6da7715ce44349b3" providerId="LiveId" clId="{17B60224-AC74-4115-A9E3-0DF0AA75D119}" dt="2023-06-06T03:52:25.613" v="2479" actId="478"/>
          <ac:spMkLst>
            <pc:docMk/>
            <pc:sldMk cId="238268058" sldId="2267"/>
            <ac:spMk id="17" creationId="{833445F9-A3A5-422A-0AD9-7B993B9FBEAF}"/>
          </ac:spMkLst>
        </pc:spChg>
        <pc:spChg chg="add mod">
          <ac:chgData name="Aurelien Domont" userId="6da7715ce44349b3" providerId="LiveId" clId="{17B60224-AC74-4115-A9E3-0DF0AA75D119}" dt="2023-06-06T03:25:08.859" v="1793" actId="14100"/>
          <ac:spMkLst>
            <pc:docMk/>
            <pc:sldMk cId="238268058" sldId="2267"/>
            <ac:spMk id="18" creationId="{B9B569CE-A4BC-A606-BF53-401FFD410F9F}"/>
          </ac:spMkLst>
        </pc:spChg>
        <pc:spChg chg="del">
          <ac:chgData name="Aurelien Domont" userId="6da7715ce44349b3" providerId="LiveId" clId="{17B60224-AC74-4115-A9E3-0DF0AA75D119}" dt="2023-06-06T03:52:25.613" v="2479" actId="478"/>
          <ac:spMkLst>
            <pc:docMk/>
            <pc:sldMk cId="238268058" sldId="2267"/>
            <ac:spMk id="19" creationId="{F94A92CD-BE25-1290-83D8-F10077D17ED7}"/>
          </ac:spMkLst>
        </pc:spChg>
        <pc:spChg chg="del">
          <ac:chgData name="Aurelien Domont" userId="6da7715ce44349b3" providerId="LiveId" clId="{17B60224-AC74-4115-A9E3-0DF0AA75D119}" dt="2023-06-06T03:52:25.613" v="2479" actId="478"/>
          <ac:spMkLst>
            <pc:docMk/>
            <pc:sldMk cId="238268058" sldId="2267"/>
            <ac:spMk id="20" creationId="{3E309EFE-BE40-0AD6-CDF0-045D7C0377FF}"/>
          </ac:spMkLst>
        </pc:spChg>
        <pc:spChg chg="del">
          <ac:chgData name="Aurelien Domont" userId="6da7715ce44349b3" providerId="LiveId" clId="{17B60224-AC74-4115-A9E3-0DF0AA75D119}" dt="2023-06-06T03:52:25.613" v="2479" actId="478"/>
          <ac:spMkLst>
            <pc:docMk/>
            <pc:sldMk cId="238268058" sldId="2267"/>
            <ac:spMk id="21" creationId="{AEFC0335-458E-F23D-D9DD-69870915C97C}"/>
          </ac:spMkLst>
        </pc:spChg>
        <pc:spChg chg="del">
          <ac:chgData name="Aurelien Domont" userId="6da7715ce44349b3" providerId="LiveId" clId="{17B60224-AC74-4115-A9E3-0DF0AA75D119}" dt="2023-06-06T03:52:25.613" v="2479" actId="478"/>
          <ac:spMkLst>
            <pc:docMk/>
            <pc:sldMk cId="238268058" sldId="2267"/>
            <ac:spMk id="22" creationId="{008E31C5-C0F3-F485-F2A2-1D8534FFB588}"/>
          </ac:spMkLst>
        </pc:spChg>
        <pc:spChg chg="add mod">
          <ac:chgData name="Aurelien Domont" userId="6da7715ce44349b3" providerId="LiveId" clId="{17B60224-AC74-4115-A9E3-0DF0AA75D119}" dt="2023-06-06T03:52:26.203" v="2480"/>
          <ac:spMkLst>
            <pc:docMk/>
            <pc:sldMk cId="238268058" sldId="2267"/>
            <ac:spMk id="23" creationId="{FCB5552E-24CC-AEEA-D6F9-1C4F795FE50D}"/>
          </ac:spMkLst>
        </pc:spChg>
        <pc:spChg chg="add mod">
          <ac:chgData name="Aurelien Domont" userId="6da7715ce44349b3" providerId="LiveId" clId="{17B60224-AC74-4115-A9E3-0DF0AA75D119}" dt="2023-06-06T03:52:26.203" v="2480"/>
          <ac:spMkLst>
            <pc:docMk/>
            <pc:sldMk cId="238268058" sldId="2267"/>
            <ac:spMk id="24" creationId="{80050645-A502-17BC-6AF9-88EEA8D1B03E}"/>
          </ac:spMkLst>
        </pc:spChg>
        <pc:spChg chg="del">
          <ac:chgData name="Aurelien Domont" userId="6da7715ce44349b3" providerId="LiveId" clId="{17B60224-AC74-4115-A9E3-0DF0AA75D119}" dt="2023-06-06T03:52:25.613" v="2479" actId="478"/>
          <ac:spMkLst>
            <pc:docMk/>
            <pc:sldMk cId="238268058" sldId="2267"/>
            <ac:spMk id="25" creationId="{0029872F-B549-EEAE-746A-1B7FFE856DBA}"/>
          </ac:spMkLst>
        </pc:spChg>
        <pc:spChg chg="del">
          <ac:chgData name="Aurelien Domont" userId="6da7715ce44349b3" providerId="LiveId" clId="{17B60224-AC74-4115-A9E3-0DF0AA75D119}" dt="2023-06-06T03:52:25.613" v="2479" actId="478"/>
          <ac:spMkLst>
            <pc:docMk/>
            <pc:sldMk cId="238268058" sldId="2267"/>
            <ac:spMk id="26" creationId="{4488DCDD-1B87-6516-F412-D93733892061}"/>
          </ac:spMkLst>
        </pc:spChg>
        <pc:spChg chg="add mod">
          <ac:chgData name="Aurelien Domont" userId="6da7715ce44349b3" providerId="LiveId" clId="{17B60224-AC74-4115-A9E3-0DF0AA75D119}" dt="2023-06-06T03:52:26.203" v="2480"/>
          <ac:spMkLst>
            <pc:docMk/>
            <pc:sldMk cId="238268058" sldId="2267"/>
            <ac:spMk id="27" creationId="{3C32F328-25FB-7760-CA74-8361826CC54D}"/>
          </ac:spMkLst>
        </pc:spChg>
        <pc:spChg chg="add mod">
          <ac:chgData name="Aurelien Domont" userId="6da7715ce44349b3" providerId="LiveId" clId="{17B60224-AC74-4115-A9E3-0DF0AA75D119}" dt="2023-06-06T03:52:26.203" v="2480"/>
          <ac:spMkLst>
            <pc:docMk/>
            <pc:sldMk cId="238268058" sldId="2267"/>
            <ac:spMk id="28" creationId="{63535ADF-A1C3-4CC3-E39F-11728F4A3FBF}"/>
          </ac:spMkLst>
        </pc:spChg>
        <pc:spChg chg="add mod">
          <ac:chgData name="Aurelien Domont" userId="6da7715ce44349b3" providerId="LiveId" clId="{17B60224-AC74-4115-A9E3-0DF0AA75D119}" dt="2023-06-06T03:52:26.203" v="2480"/>
          <ac:spMkLst>
            <pc:docMk/>
            <pc:sldMk cId="238268058" sldId="2267"/>
            <ac:spMk id="29" creationId="{A1FBB1E5-49EC-227E-5748-40749E99D92B}"/>
          </ac:spMkLst>
        </pc:spChg>
        <pc:spChg chg="add mod">
          <ac:chgData name="Aurelien Domont" userId="6da7715ce44349b3" providerId="LiveId" clId="{17B60224-AC74-4115-A9E3-0DF0AA75D119}" dt="2023-06-06T03:52:26.203" v="2480"/>
          <ac:spMkLst>
            <pc:docMk/>
            <pc:sldMk cId="238268058" sldId="2267"/>
            <ac:spMk id="30" creationId="{1D357E18-64D2-356F-FB6D-A4686AD2814A}"/>
          </ac:spMkLst>
        </pc:spChg>
        <pc:spChg chg="add mod">
          <ac:chgData name="Aurelien Domont" userId="6da7715ce44349b3" providerId="LiveId" clId="{17B60224-AC74-4115-A9E3-0DF0AA75D119}" dt="2023-06-06T03:52:26.203" v="2480"/>
          <ac:spMkLst>
            <pc:docMk/>
            <pc:sldMk cId="238268058" sldId="2267"/>
            <ac:spMk id="31" creationId="{5F56383A-32E0-78EA-1B76-34C387395359}"/>
          </ac:spMkLst>
        </pc:spChg>
        <pc:spChg chg="add mod">
          <ac:chgData name="Aurelien Domont" userId="6da7715ce44349b3" providerId="LiveId" clId="{17B60224-AC74-4115-A9E3-0DF0AA75D119}" dt="2023-06-06T03:52:26.203" v="2480"/>
          <ac:spMkLst>
            <pc:docMk/>
            <pc:sldMk cId="238268058" sldId="2267"/>
            <ac:spMk id="32" creationId="{649A1D7C-591C-8F26-9B0D-898533CDE656}"/>
          </ac:spMkLst>
        </pc:spChg>
        <pc:spChg chg="add mod">
          <ac:chgData name="Aurelien Domont" userId="6da7715ce44349b3" providerId="LiveId" clId="{17B60224-AC74-4115-A9E3-0DF0AA75D119}" dt="2023-06-06T03:52:26.203" v="2480"/>
          <ac:spMkLst>
            <pc:docMk/>
            <pc:sldMk cId="238268058" sldId="2267"/>
            <ac:spMk id="33" creationId="{D6C47E02-8093-9E54-9D48-FEB156C40DD2}"/>
          </ac:spMkLst>
        </pc:spChg>
        <pc:spChg chg="add mod">
          <ac:chgData name="Aurelien Domont" userId="6da7715ce44349b3" providerId="LiveId" clId="{17B60224-AC74-4115-A9E3-0DF0AA75D119}" dt="2023-06-06T03:52:26.203" v="2480"/>
          <ac:spMkLst>
            <pc:docMk/>
            <pc:sldMk cId="238268058" sldId="2267"/>
            <ac:spMk id="34" creationId="{8D15FAF6-18D6-3EF6-1B6A-478540907CE9}"/>
          </ac:spMkLst>
        </pc:spChg>
        <pc:spChg chg="add mod">
          <ac:chgData name="Aurelien Domont" userId="6da7715ce44349b3" providerId="LiveId" clId="{17B60224-AC74-4115-A9E3-0DF0AA75D119}" dt="2023-06-06T03:52:26.203" v="2480"/>
          <ac:spMkLst>
            <pc:docMk/>
            <pc:sldMk cId="238268058" sldId="2267"/>
            <ac:spMk id="35" creationId="{A626537C-8ABA-D676-D607-CF7B8C8D4739}"/>
          </ac:spMkLst>
        </pc:spChg>
        <pc:spChg chg="add mod">
          <ac:chgData name="Aurelien Domont" userId="6da7715ce44349b3" providerId="LiveId" clId="{17B60224-AC74-4115-A9E3-0DF0AA75D119}" dt="2023-06-06T03:52:26.203" v="2480"/>
          <ac:spMkLst>
            <pc:docMk/>
            <pc:sldMk cId="238268058" sldId="2267"/>
            <ac:spMk id="36" creationId="{857C0B02-D4ED-3CFD-B148-40A605728AD4}"/>
          </ac:spMkLst>
        </pc:spChg>
        <pc:spChg chg="add mod">
          <ac:chgData name="Aurelien Domont" userId="6da7715ce44349b3" providerId="LiveId" clId="{17B60224-AC74-4115-A9E3-0DF0AA75D119}" dt="2023-06-06T03:52:26.203" v="2480"/>
          <ac:spMkLst>
            <pc:docMk/>
            <pc:sldMk cId="238268058" sldId="2267"/>
            <ac:spMk id="37" creationId="{CF0304F3-DA6F-E277-6F42-BDF444E26A08}"/>
          </ac:spMkLst>
        </pc:spChg>
        <pc:spChg chg="del">
          <ac:chgData name="Aurelien Domont" userId="6da7715ce44349b3" providerId="LiveId" clId="{17B60224-AC74-4115-A9E3-0DF0AA75D119}" dt="2023-06-06T03:52:25.613" v="2479" actId="478"/>
          <ac:spMkLst>
            <pc:docMk/>
            <pc:sldMk cId="238268058" sldId="2267"/>
            <ac:spMk id="39" creationId="{7068EBF9-5EB7-39AC-1377-E9534A751011}"/>
          </ac:spMkLst>
        </pc:spChg>
        <pc:spChg chg="del">
          <ac:chgData name="Aurelien Domont" userId="6da7715ce44349b3" providerId="LiveId" clId="{17B60224-AC74-4115-A9E3-0DF0AA75D119}" dt="2023-06-06T03:52:25.613" v="2479" actId="478"/>
          <ac:spMkLst>
            <pc:docMk/>
            <pc:sldMk cId="238268058" sldId="2267"/>
            <ac:spMk id="40" creationId="{C5E19466-881C-E217-65C3-5E2272CB7D58}"/>
          </ac:spMkLst>
        </pc:spChg>
        <pc:spChg chg="del">
          <ac:chgData name="Aurelien Domont" userId="6da7715ce44349b3" providerId="LiveId" clId="{17B60224-AC74-4115-A9E3-0DF0AA75D119}" dt="2023-06-06T03:52:25.613" v="2479" actId="478"/>
          <ac:spMkLst>
            <pc:docMk/>
            <pc:sldMk cId="238268058" sldId="2267"/>
            <ac:spMk id="41" creationId="{FC2969E8-48CA-FCFA-9B57-E838F7C420A4}"/>
          </ac:spMkLst>
        </pc:spChg>
        <pc:spChg chg="del">
          <ac:chgData name="Aurelien Domont" userId="6da7715ce44349b3" providerId="LiveId" clId="{17B60224-AC74-4115-A9E3-0DF0AA75D119}" dt="2023-06-06T03:52:25.613" v="2479" actId="478"/>
          <ac:spMkLst>
            <pc:docMk/>
            <pc:sldMk cId="238268058" sldId="2267"/>
            <ac:spMk id="42" creationId="{157989E2-354A-01BC-FC5F-E027FF3CEFC5}"/>
          </ac:spMkLst>
        </pc:spChg>
        <pc:spChg chg="del">
          <ac:chgData name="Aurelien Domont" userId="6da7715ce44349b3" providerId="LiveId" clId="{17B60224-AC74-4115-A9E3-0DF0AA75D119}" dt="2023-06-06T03:52:25.613" v="2479" actId="478"/>
          <ac:spMkLst>
            <pc:docMk/>
            <pc:sldMk cId="238268058" sldId="2267"/>
            <ac:spMk id="43" creationId="{0CDE26F9-A103-98BA-83B6-C6C1BF17E7C2}"/>
          </ac:spMkLst>
        </pc:spChg>
        <pc:spChg chg="del">
          <ac:chgData name="Aurelien Domont" userId="6da7715ce44349b3" providerId="LiveId" clId="{17B60224-AC74-4115-A9E3-0DF0AA75D119}" dt="2023-06-06T03:52:25.613" v="2479" actId="478"/>
          <ac:spMkLst>
            <pc:docMk/>
            <pc:sldMk cId="238268058" sldId="2267"/>
            <ac:spMk id="44" creationId="{57749BF8-C9AA-6869-7D84-1C9034D72A4C}"/>
          </ac:spMkLst>
        </pc:spChg>
        <pc:spChg chg="del">
          <ac:chgData name="Aurelien Domont" userId="6da7715ce44349b3" providerId="LiveId" clId="{17B60224-AC74-4115-A9E3-0DF0AA75D119}" dt="2023-06-06T03:52:25.613" v="2479" actId="478"/>
          <ac:spMkLst>
            <pc:docMk/>
            <pc:sldMk cId="238268058" sldId="2267"/>
            <ac:spMk id="45" creationId="{D7692753-0D76-84F7-2348-BBFB4004F781}"/>
          </ac:spMkLst>
        </pc:spChg>
        <pc:spChg chg="del">
          <ac:chgData name="Aurelien Domont" userId="6da7715ce44349b3" providerId="LiveId" clId="{17B60224-AC74-4115-A9E3-0DF0AA75D119}" dt="2023-06-06T03:52:25.613" v="2479" actId="478"/>
          <ac:spMkLst>
            <pc:docMk/>
            <pc:sldMk cId="238268058" sldId="2267"/>
            <ac:spMk id="46" creationId="{EB8EE066-15C5-1316-4F1E-6FC86582EA12}"/>
          </ac:spMkLst>
        </pc:spChg>
        <pc:spChg chg="del">
          <ac:chgData name="Aurelien Domont" userId="6da7715ce44349b3" providerId="LiveId" clId="{17B60224-AC74-4115-A9E3-0DF0AA75D119}" dt="2023-06-06T03:52:25.613" v="2479" actId="478"/>
          <ac:spMkLst>
            <pc:docMk/>
            <pc:sldMk cId="238268058" sldId="2267"/>
            <ac:spMk id="47" creationId="{1ABB4276-7A0C-C19F-9DC2-427475C187F7}"/>
          </ac:spMkLst>
        </pc:spChg>
        <pc:spChg chg="del">
          <ac:chgData name="Aurelien Domont" userId="6da7715ce44349b3" providerId="LiveId" clId="{17B60224-AC74-4115-A9E3-0DF0AA75D119}" dt="2023-06-06T03:52:25.613" v="2479" actId="478"/>
          <ac:spMkLst>
            <pc:docMk/>
            <pc:sldMk cId="238268058" sldId="2267"/>
            <ac:spMk id="49" creationId="{C686C30B-F483-E6ED-07B2-5D15D5ABF9AD}"/>
          </ac:spMkLst>
        </pc:spChg>
        <pc:spChg chg="del">
          <ac:chgData name="Aurelien Domont" userId="6da7715ce44349b3" providerId="LiveId" clId="{17B60224-AC74-4115-A9E3-0DF0AA75D119}" dt="2023-06-06T03:52:25.613" v="2479" actId="478"/>
          <ac:spMkLst>
            <pc:docMk/>
            <pc:sldMk cId="238268058" sldId="2267"/>
            <ac:spMk id="50" creationId="{C96141B5-1634-C4D3-FA14-D7F1FFC44C3D}"/>
          </ac:spMkLst>
        </pc:spChg>
        <pc:spChg chg="del">
          <ac:chgData name="Aurelien Domont" userId="6da7715ce44349b3" providerId="LiveId" clId="{17B60224-AC74-4115-A9E3-0DF0AA75D119}" dt="2023-06-06T03:52:25.613" v="2479" actId="478"/>
          <ac:spMkLst>
            <pc:docMk/>
            <pc:sldMk cId="238268058" sldId="2267"/>
            <ac:spMk id="51" creationId="{2115744B-B807-B2A6-C492-B214DA923A40}"/>
          </ac:spMkLst>
        </pc:spChg>
        <pc:spChg chg="del">
          <ac:chgData name="Aurelien Domont" userId="6da7715ce44349b3" providerId="LiveId" clId="{17B60224-AC74-4115-A9E3-0DF0AA75D119}" dt="2023-06-06T03:52:25.613" v="2479" actId="478"/>
          <ac:spMkLst>
            <pc:docMk/>
            <pc:sldMk cId="238268058" sldId="2267"/>
            <ac:spMk id="52" creationId="{3506ADD8-3E9D-C7E7-5325-116FBC4905AE}"/>
          </ac:spMkLst>
        </pc:spChg>
        <pc:spChg chg="del">
          <ac:chgData name="Aurelien Domont" userId="6da7715ce44349b3" providerId="LiveId" clId="{17B60224-AC74-4115-A9E3-0DF0AA75D119}" dt="2023-06-06T03:52:25.613" v="2479" actId="478"/>
          <ac:spMkLst>
            <pc:docMk/>
            <pc:sldMk cId="238268058" sldId="2267"/>
            <ac:spMk id="53" creationId="{4FBFE5EB-1515-8D41-7BE0-391DB56F9514}"/>
          </ac:spMkLst>
        </pc:spChg>
        <pc:spChg chg="del">
          <ac:chgData name="Aurelien Domont" userId="6da7715ce44349b3" providerId="LiveId" clId="{17B60224-AC74-4115-A9E3-0DF0AA75D119}" dt="2023-06-06T03:52:25.613" v="2479" actId="478"/>
          <ac:spMkLst>
            <pc:docMk/>
            <pc:sldMk cId="238268058" sldId="2267"/>
            <ac:spMk id="54" creationId="{90D60EC7-69DF-CA2D-EEB2-70FD0C1DA236}"/>
          </ac:spMkLst>
        </pc:spChg>
        <pc:spChg chg="add mod">
          <ac:chgData name="Aurelien Domont" userId="6da7715ce44349b3" providerId="LiveId" clId="{17B60224-AC74-4115-A9E3-0DF0AA75D119}" dt="2023-06-06T03:52:26.203" v="2480"/>
          <ac:spMkLst>
            <pc:docMk/>
            <pc:sldMk cId="238268058" sldId="2267"/>
            <ac:spMk id="55" creationId="{39D3A7A3-4F87-89E4-4D44-53C6240238D9}"/>
          </ac:spMkLst>
        </pc:spChg>
        <pc:spChg chg="del">
          <ac:chgData name="Aurelien Domont" userId="6da7715ce44349b3" providerId="LiveId" clId="{17B60224-AC74-4115-A9E3-0DF0AA75D119}" dt="2023-06-06T03:52:25.613" v="2479" actId="478"/>
          <ac:spMkLst>
            <pc:docMk/>
            <pc:sldMk cId="238268058" sldId="2267"/>
            <ac:spMk id="56" creationId="{5840902F-7338-7101-4291-10BBB069F115}"/>
          </ac:spMkLst>
        </pc:spChg>
        <pc:spChg chg="add mod">
          <ac:chgData name="Aurelien Domont" userId="6da7715ce44349b3" providerId="LiveId" clId="{17B60224-AC74-4115-A9E3-0DF0AA75D119}" dt="2023-06-06T03:52:26.203" v="2480"/>
          <ac:spMkLst>
            <pc:docMk/>
            <pc:sldMk cId="238268058" sldId="2267"/>
            <ac:spMk id="57" creationId="{758B44E0-B717-480D-A841-83543D6982A7}"/>
          </ac:spMkLst>
        </pc:spChg>
        <pc:spChg chg="add mod">
          <ac:chgData name="Aurelien Domont" userId="6da7715ce44349b3" providerId="LiveId" clId="{17B60224-AC74-4115-A9E3-0DF0AA75D119}" dt="2023-06-06T05:27:24.280" v="3673" actId="20577"/>
          <ac:spMkLst>
            <pc:docMk/>
            <pc:sldMk cId="238268058" sldId="2267"/>
            <ac:spMk id="59" creationId="{E022B447-BE99-E59B-7636-FB7121A15D80}"/>
          </ac:spMkLst>
        </pc:spChg>
        <pc:spChg chg="add mod">
          <ac:chgData name="Aurelien Domont" userId="6da7715ce44349b3" providerId="LiveId" clId="{17B60224-AC74-4115-A9E3-0DF0AA75D119}" dt="2023-06-06T03:52:26.203" v="2480"/>
          <ac:spMkLst>
            <pc:docMk/>
            <pc:sldMk cId="238268058" sldId="2267"/>
            <ac:spMk id="60" creationId="{A3A4593F-D712-AB97-D47C-BA64C9D5C4FC}"/>
          </ac:spMkLst>
        </pc:spChg>
        <pc:spChg chg="add mod">
          <ac:chgData name="Aurelien Domont" userId="6da7715ce44349b3" providerId="LiveId" clId="{17B60224-AC74-4115-A9E3-0DF0AA75D119}" dt="2023-06-06T03:52:26.203" v="2480"/>
          <ac:spMkLst>
            <pc:docMk/>
            <pc:sldMk cId="238268058" sldId="2267"/>
            <ac:spMk id="61" creationId="{0B4EEEB1-26EC-3002-401A-83628298451D}"/>
          </ac:spMkLst>
        </pc:spChg>
        <pc:spChg chg="add mod">
          <ac:chgData name="Aurelien Domont" userId="6da7715ce44349b3" providerId="LiveId" clId="{17B60224-AC74-4115-A9E3-0DF0AA75D119}" dt="2023-06-06T03:52:26.203" v="2480"/>
          <ac:spMkLst>
            <pc:docMk/>
            <pc:sldMk cId="238268058" sldId="2267"/>
            <ac:spMk id="62" creationId="{B06A9F25-BD8F-82AC-B2F8-334B49D8AD74}"/>
          </ac:spMkLst>
        </pc:spChg>
        <pc:spChg chg="add mod">
          <ac:chgData name="Aurelien Domont" userId="6da7715ce44349b3" providerId="LiveId" clId="{17B60224-AC74-4115-A9E3-0DF0AA75D119}" dt="2023-06-06T03:52:26.203" v="2480"/>
          <ac:spMkLst>
            <pc:docMk/>
            <pc:sldMk cId="238268058" sldId="2267"/>
            <ac:spMk id="63" creationId="{0C040701-B2B7-BCFF-D967-D297BB081AF5}"/>
          </ac:spMkLst>
        </pc:spChg>
        <pc:spChg chg="add mod">
          <ac:chgData name="Aurelien Domont" userId="6da7715ce44349b3" providerId="LiveId" clId="{17B60224-AC74-4115-A9E3-0DF0AA75D119}" dt="2023-06-06T03:52:26.203" v="2480"/>
          <ac:spMkLst>
            <pc:docMk/>
            <pc:sldMk cId="238268058" sldId="2267"/>
            <ac:spMk id="64" creationId="{C990C542-3B45-3761-7F9B-16137A9C5968}"/>
          </ac:spMkLst>
        </pc:spChg>
        <pc:spChg chg="add mod">
          <ac:chgData name="Aurelien Domont" userId="6da7715ce44349b3" providerId="LiveId" clId="{17B60224-AC74-4115-A9E3-0DF0AA75D119}" dt="2023-06-06T03:52:26.203" v="2480"/>
          <ac:spMkLst>
            <pc:docMk/>
            <pc:sldMk cId="238268058" sldId="2267"/>
            <ac:spMk id="65" creationId="{E3FF89A6-3B93-A29F-A5B6-9AD534E6DCC9}"/>
          </ac:spMkLst>
        </pc:spChg>
        <pc:spChg chg="add mod">
          <ac:chgData name="Aurelien Domont" userId="6da7715ce44349b3" providerId="LiveId" clId="{17B60224-AC74-4115-A9E3-0DF0AA75D119}" dt="2023-06-06T03:52:26.203" v="2480"/>
          <ac:spMkLst>
            <pc:docMk/>
            <pc:sldMk cId="238268058" sldId="2267"/>
            <ac:spMk id="66" creationId="{A0EDFE7F-9C70-FD5F-B0C0-E1F9E0923EF2}"/>
          </ac:spMkLst>
        </pc:spChg>
        <pc:spChg chg="add mod">
          <ac:chgData name="Aurelien Domont" userId="6da7715ce44349b3" providerId="LiveId" clId="{17B60224-AC74-4115-A9E3-0DF0AA75D119}" dt="2023-06-06T03:52:26.203" v="2480"/>
          <ac:spMkLst>
            <pc:docMk/>
            <pc:sldMk cId="238268058" sldId="2267"/>
            <ac:spMk id="67" creationId="{87FBCF8F-9DAF-BF62-B5C5-D2EE007DDA4C}"/>
          </ac:spMkLst>
        </pc:spChg>
        <pc:spChg chg="add mod">
          <ac:chgData name="Aurelien Domont" userId="6da7715ce44349b3" providerId="LiveId" clId="{17B60224-AC74-4115-A9E3-0DF0AA75D119}" dt="2023-06-06T03:52:26.203" v="2480"/>
          <ac:spMkLst>
            <pc:docMk/>
            <pc:sldMk cId="238268058" sldId="2267"/>
            <ac:spMk id="68" creationId="{93B3BEFA-4429-BD23-6CFB-B31486035B98}"/>
          </ac:spMkLst>
        </pc:spChg>
        <pc:spChg chg="add mod">
          <ac:chgData name="Aurelien Domont" userId="6da7715ce44349b3" providerId="LiveId" clId="{17B60224-AC74-4115-A9E3-0DF0AA75D119}" dt="2023-06-06T03:52:26.203" v="2480"/>
          <ac:spMkLst>
            <pc:docMk/>
            <pc:sldMk cId="238268058" sldId="2267"/>
            <ac:spMk id="69" creationId="{E52BEE7C-BF49-1FDC-DB40-C5BBAE50E7B9}"/>
          </ac:spMkLst>
        </pc:spChg>
        <pc:spChg chg="add mod">
          <ac:chgData name="Aurelien Domont" userId="6da7715ce44349b3" providerId="LiveId" clId="{17B60224-AC74-4115-A9E3-0DF0AA75D119}" dt="2023-06-06T03:52:26.203" v="2480"/>
          <ac:spMkLst>
            <pc:docMk/>
            <pc:sldMk cId="238268058" sldId="2267"/>
            <ac:spMk id="70" creationId="{428B0962-C878-4179-9DA8-1079A1B2482C}"/>
          </ac:spMkLst>
        </pc:spChg>
        <pc:spChg chg="add mod">
          <ac:chgData name="Aurelien Domont" userId="6da7715ce44349b3" providerId="LiveId" clId="{17B60224-AC74-4115-A9E3-0DF0AA75D119}" dt="2023-06-06T03:52:26.203" v="2480"/>
          <ac:spMkLst>
            <pc:docMk/>
            <pc:sldMk cId="238268058" sldId="2267"/>
            <ac:spMk id="71" creationId="{57CFC395-00E9-71AA-CBA1-A4BF0E90CE6E}"/>
          </ac:spMkLst>
        </pc:spChg>
        <pc:spChg chg="add mod">
          <ac:chgData name="Aurelien Domont" userId="6da7715ce44349b3" providerId="LiveId" clId="{17B60224-AC74-4115-A9E3-0DF0AA75D119}" dt="2023-06-06T03:52:26.203" v="2480"/>
          <ac:spMkLst>
            <pc:docMk/>
            <pc:sldMk cId="238268058" sldId="2267"/>
            <ac:spMk id="72" creationId="{BB5261F6-0A51-7A39-FD7E-E84020D26B0F}"/>
          </ac:spMkLst>
        </pc:spChg>
        <pc:spChg chg="add mod">
          <ac:chgData name="Aurelien Domont" userId="6da7715ce44349b3" providerId="LiveId" clId="{17B60224-AC74-4115-A9E3-0DF0AA75D119}" dt="2023-06-06T03:52:26.203" v="2480"/>
          <ac:spMkLst>
            <pc:docMk/>
            <pc:sldMk cId="238268058" sldId="2267"/>
            <ac:spMk id="73" creationId="{7ABBF79C-5F57-9CA5-9F69-769FFD1D4DF2}"/>
          </ac:spMkLst>
        </pc:spChg>
        <pc:spChg chg="add mod">
          <ac:chgData name="Aurelien Domont" userId="6da7715ce44349b3" providerId="LiveId" clId="{17B60224-AC74-4115-A9E3-0DF0AA75D119}" dt="2023-06-06T03:52:26.203" v="2480"/>
          <ac:spMkLst>
            <pc:docMk/>
            <pc:sldMk cId="238268058" sldId="2267"/>
            <ac:spMk id="74" creationId="{BDA5046F-DFF9-D0CF-ADEF-8FB926508873}"/>
          </ac:spMkLst>
        </pc:spChg>
        <pc:spChg chg="add mod">
          <ac:chgData name="Aurelien Domont" userId="6da7715ce44349b3" providerId="LiveId" clId="{17B60224-AC74-4115-A9E3-0DF0AA75D119}" dt="2023-06-06T03:52:26.203" v="2480"/>
          <ac:spMkLst>
            <pc:docMk/>
            <pc:sldMk cId="238268058" sldId="2267"/>
            <ac:spMk id="75" creationId="{58E39C4F-C03A-4EDF-AC2C-96728B98062E}"/>
          </ac:spMkLst>
        </pc:spChg>
        <pc:spChg chg="add mod">
          <ac:chgData name="Aurelien Domont" userId="6da7715ce44349b3" providerId="LiveId" clId="{17B60224-AC74-4115-A9E3-0DF0AA75D119}" dt="2023-06-06T03:52:26.203" v="2480"/>
          <ac:spMkLst>
            <pc:docMk/>
            <pc:sldMk cId="238268058" sldId="2267"/>
            <ac:spMk id="76" creationId="{E0A2F916-E086-4EF9-D2F6-3016313231A6}"/>
          </ac:spMkLst>
        </pc:spChg>
        <pc:spChg chg="add mod">
          <ac:chgData name="Aurelien Domont" userId="6da7715ce44349b3" providerId="LiveId" clId="{17B60224-AC74-4115-A9E3-0DF0AA75D119}" dt="2023-06-06T03:52:26.203" v="2480"/>
          <ac:spMkLst>
            <pc:docMk/>
            <pc:sldMk cId="238268058" sldId="2267"/>
            <ac:spMk id="77" creationId="{C6621846-FB85-51EC-A86B-27A3D6F32A4C}"/>
          </ac:spMkLst>
        </pc:spChg>
        <pc:spChg chg="add mod">
          <ac:chgData name="Aurelien Domont" userId="6da7715ce44349b3" providerId="LiveId" clId="{17B60224-AC74-4115-A9E3-0DF0AA75D119}" dt="2023-06-06T03:52:26.203" v="2480"/>
          <ac:spMkLst>
            <pc:docMk/>
            <pc:sldMk cId="238268058" sldId="2267"/>
            <ac:spMk id="78" creationId="{EA01589A-D345-C449-5E51-538543CE0F01}"/>
          </ac:spMkLst>
        </pc:spChg>
      </pc:sldChg>
      <pc:sldChg chg="addSp delSp modSp add mod">
        <pc:chgData name="Aurelien Domont" userId="6da7715ce44349b3" providerId="LiveId" clId="{17B60224-AC74-4115-A9E3-0DF0AA75D119}" dt="2023-06-06T03:27:51.212" v="1814" actId="14861"/>
        <pc:sldMkLst>
          <pc:docMk/>
          <pc:sldMk cId="756797768" sldId="2268"/>
        </pc:sldMkLst>
        <pc:spChg chg="del">
          <ac:chgData name="Aurelien Domont" userId="6da7715ce44349b3" providerId="LiveId" clId="{17B60224-AC74-4115-A9E3-0DF0AA75D119}" dt="2023-06-06T03:26:50.129" v="1805" actId="478"/>
          <ac:spMkLst>
            <pc:docMk/>
            <pc:sldMk cId="756797768" sldId="2268"/>
            <ac:spMk id="3" creationId="{354CC573-61B1-49E0-840D-529396975FB2}"/>
          </ac:spMkLst>
        </pc:spChg>
        <pc:spChg chg="mod">
          <ac:chgData name="Aurelien Domont" userId="6da7715ce44349b3" providerId="LiveId" clId="{17B60224-AC74-4115-A9E3-0DF0AA75D119}" dt="2023-06-06T03:27:25.026" v="1810" actId="20577"/>
          <ac:spMkLst>
            <pc:docMk/>
            <pc:sldMk cId="756797768" sldId="2268"/>
            <ac:spMk id="16" creationId="{6C2BB713-9637-4B9B-938F-E9768876782A}"/>
          </ac:spMkLst>
        </pc:spChg>
        <pc:picChg chg="add mod">
          <ac:chgData name="Aurelien Domont" userId="6da7715ce44349b3" providerId="LiveId" clId="{17B60224-AC74-4115-A9E3-0DF0AA75D119}" dt="2023-06-06T03:27:51.212" v="1814" actId="14861"/>
          <ac:picMkLst>
            <pc:docMk/>
            <pc:sldMk cId="756797768" sldId="2268"/>
            <ac:picMk id="5" creationId="{6EDEC9B2-4EB9-D19F-3267-E87AC08A2AE1}"/>
          </ac:picMkLst>
        </pc:picChg>
      </pc:sldChg>
      <pc:sldChg chg="modSp add mod">
        <pc:chgData name="Aurelien Domont" userId="6da7715ce44349b3" providerId="LiveId" clId="{17B60224-AC74-4115-A9E3-0DF0AA75D119}" dt="2023-06-06T03:43:50.157" v="2267" actId="20577"/>
        <pc:sldMkLst>
          <pc:docMk/>
          <pc:sldMk cId="847423897" sldId="2269"/>
        </pc:sldMkLst>
        <pc:spChg chg="mod">
          <ac:chgData name="Aurelien Domont" userId="6da7715ce44349b3" providerId="LiveId" clId="{17B60224-AC74-4115-A9E3-0DF0AA75D119}" dt="2023-06-06T03:43:44.818" v="2265" actId="20577"/>
          <ac:spMkLst>
            <pc:docMk/>
            <pc:sldMk cId="847423897" sldId="2269"/>
            <ac:spMk id="3" creationId="{354CC573-61B1-49E0-840D-529396975FB2}"/>
          </ac:spMkLst>
        </pc:spChg>
        <pc:spChg chg="mod">
          <ac:chgData name="Aurelien Domont" userId="6da7715ce44349b3" providerId="LiveId" clId="{17B60224-AC74-4115-A9E3-0DF0AA75D119}" dt="2023-06-06T03:43:50.157" v="2267" actId="20577"/>
          <ac:spMkLst>
            <pc:docMk/>
            <pc:sldMk cId="847423897" sldId="2269"/>
            <ac:spMk id="16" creationId="{6C2BB713-9637-4B9B-938F-E9768876782A}"/>
          </ac:spMkLst>
        </pc:spChg>
      </pc:sldChg>
      <pc:sldChg chg="addSp delSp modSp add mod">
        <pc:chgData name="Aurelien Domont" userId="6da7715ce44349b3" providerId="LiveId" clId="{17B60224-AC74-4115-A9E3-0DF0AA75D119}" dt="2023-06-06T03:33:43.353" v="2016" actId="166"/>
        <pc:sldMkLst>
          <pc:docMk/>
          <pc:sldMk cId="1144277193" sldId="2270"/>
        </pc:sldMkLst>
        <pc:spChg chg="mod ord">
          <ac:chgData name="Aurelien Domont" userId="6da7715ce44349b3" providerId="LiveId" clId="{17B60224-AC74-4115-A9E3-0DF0AA75D119}" dt="2023-06-06T03:33:43.353" v="2016" actId="166"/>
          <ac:spMkLst>
            <pc:docMk/>
            <pc:sldMk cId="1144277193" sldId="2270"/>
            <ac:spMk id="8" creationId="{56C79731-21AA-F30B-C707-89FBF773BE37}"/>
          </ac:spMkLst>
        </pc:spChg>
        <pc:spChg chg="mod">
          <ac:chgData name="Aurelien Domont" userId="6da7715ce44349b3" providerId="LiveId" clId="{17B60224-AC74-4115-A9E3-0DF0AA75D119}" dt="2023-06-06T03:32:37.195" v="2009" actId="27636"/>
          <ac:spMkLst>
            <pc:docMk/>
            <pc:sldMk cId="1144277193" sldId="2270"/>
            <ac:spMk id="16" creationId="{6C2BB713-9637-4B9B-938F-E9768876782A}"/>
          </ac:spMkLst>
        </pc:spChg>
        <pc:picChg chg="add mod">
          <ac:chgData name="Aurelien Domont" userId="6da7715ce44349b3" providerId="LiveId" clId="{17B60224-AC74-4115-A9E3-0DF0AA75D119}" dt="2023-06-06T03:33:37.746" v="2014" actId="14861"/>
          <ac:picMkLst>
            <pc:docMk/>
            <pc:sldMk cId="1144277193" sldId="2270"/>
            <ac:picMk id="4" creationId="{1F279C78-8A9B-D46E-3647-FD9D7A9E21B0}"/>
          </ac:picMkLst>
        </pc:picChg>
        <pc:picChg chg="del">
          <ac:chgData name="Aurelien Domont" userId="6da7715ce44349b3" providerId="LiveId" clId="{17B60224-AC74-4115-A9E3-0DF0AA75D119}" dt="2023-06-06T03:32:48.337" v="2010" actId="478"/>
          <ac:picMkLst>
            <pc:docMk/>
            <pc:sldMk cId="1144277193" sldId="2270"/>
            <ac:picMk id="7" creationId="{7EE22143-5D71-D373-5FE7-51E70160BF97}"/>
          </ac:picMkLst>
        </pc:picChg>
      </pc:sldChg>
      <pc:sldChg chg="delSp modSp add mod">
        <pc:chgData name="Aurelien Domont" userId="6da7715ce44349b3" providerId="LiveId" clId="{17B60224-AC74-4115-A9E3-0DF0AA75D119}" dt="2023-06-06T03:39:01.056" v="2056" actId="20577"/>
        <pc:sldMkLst>
          <pc:docMk/>
          <pc:sldMk cId="2424705099" sldId="2271"/>
        </pc:sldMkLst>
        <pc:spChg chg="del">
          <ac:chgData name="Aurelien Domont" userId="6da7715ce44349b3" providerId="LiveId" clId="{17B60224-AC74-4115-A9E3-0DF0AA75D119}" dt="2023-06-06T03:35:26.855" v="2032" actId="478"/>
          <ac:spMkLst>
            <pc:docMk/>
            <pc:sldMk cId="2424705099" sldId="2271"/>
            <ac:spMk id="11" creationId="{ABEFD01A-0C8E-49E6-E1D1-19DC1571F749}"/>
          </ac:spMkLst>
        </pc:spChg>
        <pc:spChg chg="mod">
          <ac:chgData name="Aurelien Domont" userId="6da7715ce44349b3" providerId="LiveId" clId="{17B60224-AC74-4115-A9E3-0DF0AA75D119}" dt="2023-06-06T03:35:08.181" v="2031" actId="20577"/>
          <ac:spMkLst>
            <pc:docMk/>
            <pc:sldMk cId="2424705099" sldId="2271"/>
            <ac:spMk id="16" creationId="{6C2BB713-9637-4B9B-938F-E9768876782A}"/>
          </ac:spMkLst>
        </pc:spChg>
        <pc:spChg chg="del">
          <ac:chgData name="Aurelien Domont" userId="6da7715ce44349b3" providerId="LiveId" clId="{17B60224-AC74-4115-A9E3-0DF0AA75D119}" dt="2023-06-06T03:35:26.855" v="2032" actId="478"/>
          <ac:spMkLst>
            <pc:docMk/>
            <pc:sldMk cId="2424705099" sldId="2271"/>
            <ac:spMk id="20" creationId="{7239C014-657D-CC2B-8FC0-68334ED4374E}"/>
          </ac:spMkLst>
        </pc:spChg>
        <pc:spChg chg="del">
          <ac:chgData name="Aurelien Domont" userId="6da7715ce44349b3" providerId="LiveId" clId="{17B60224-AC74-4115-A9E3-0DF0AA75D119}" dt="2023-06-06T03:35:26.855" v="2032" actId="478"/>
          <ac:spMkLst>
            <pc:docMk/>
            <pc:sldMk cId="2424705099" sldId="2271"/>
            <ac:spMk id="21" creationId="{08B26B5B-F7C8-A5B7-2587-F0F294160632}"/>
          </ac:spMkLst>
        </pc:spChg>
        <pc:spChg chg="del">
          <ac:chgData name="Aurelien Domont" userId="6da7715ce44349b3" providerId="LiveId" clId="{17B60224-AC74-4115-A9E3-0DF0AA75D119}" dt="2023-06-06T03:35:26.855" v="2032" actId="478"/>
          <ac:spMkLst>
            <pc:docMk/>
            <pc:sldMk cId="2424705099" sldId="2271"/>
            <ac:spMk id="22" creationId="{FC26ADAD-C27D-B603-9672-54461C216F7B}"/>
          </ac:spMkLst>
        </pc:spChg>
        <pc:spChg chg="mod">
          <ac:chgData name="Aurelien Domont" userId="6da7715ce44349b3" providerId="LiveId" clId="{17B60224-AC74-4115-A9E3-0DF0AA75D119}" dt="2023-06-06T03:39:01.056" v="2056" actId="20577"/>
          <ac:spMkLst>
            <pc:docMk/>
            <pc:sldMk cId="2424705099" sldId="2271"/>
            <ac:spMk id="25" creationId="{AD7AB92D-0B3D-DE70-7291-5C127EEF0490}"/>
          </ac:spMkLst>
        </pc:spChg>
        <pc:spChg chg="del">
          <ac:chgData name="Aurelien Domont" userId="6da7715ce44349b3" providerId="LiveId" clId="{17B60224-AC74-4115-A9E3-0DF0AA75D119}" dt="2023-06-06T03:35:26.855" v="2032" actId="478"/>
          <ac:spMkLst>
            <pc:docMk/>
            <pc:sldMk cId="2424705099" sldId="2271"/>
            <ac:spMk id="26" creationId="{4DEE9BAE-FF3A-A144-B2E1-77B343C20013}"/>
          </ac:spMkLst>
        </pc:spChg>
      </pc:sldChg>
      <pc:sldChg chg="add">
        <pc:chgData name="Aurelien Domont" userId="6da7715ce44349b3" providerId="LiveId" clId="{17B60224-AC74-4115-A9E3-0DF0AA75D119}" dt="2023-06-06T03:32:20.460" v="2003"/>
        <pc:sldMkLst>
          <pc:docMk/>
          <pc:sldMk cId="1260364535" sldId="2272"/>
        </pc:sldMkLst>
      </pc:sldChg>
      <pc:sldChg chg="add">
        <pc:chgData name="Aurelien Domont" userId="6da7715ce44349b3" providerId="LiveId" clId="{17B60224-AC74-4115-A9E3-0DF0AA75D119}" dt="2023-06-06T03:32:20.460" v="2003"/>
        <pc:sldMkLst>
          <pc:docMk/>
          <pc:sldMk cId="4137226687" sldId="2273"/>
        </pc:sldMkLst>
      </pc:sldChg>
      <pc:sldChg chg="add del">
        <pc:chgData name="Aurelien Domont" userId="6da7715ce44349b3" providerId="LiveId" clId="{17B60224-AC74-4115-A9E3-0DF0AA75D119}" dt="2023-06-06T03:37:27.920" v="2040" actId="47"/>
        <pc:sldMkLst>
          <pc:docMk/>
          <pc:sldMk cId="3408259950" sldId="2274"/>
        </pc:sldMkLst>
      </pc:sldChg>
      <pc:sldChg chg="modSp add mod">
        <pc:chgData name="Aurelien Domont" userId="6da7715ce44349b3" providerId="LiveId" clId="{17B60224-AC74-4115-A9E3-0DF0AA75D119}" dt="2023-06-06T03:46:13.909" v="2315" actId="14100"/>
        <pc:sldMkLst>
          <pc:docMk/>
          <pc:sldMk cId="2232240652" sldId="2275"/>
        </pc:sldMkLst>
        <pc:spChg chg="mod">
          <ac:chgData name="Aurelien Domont" userId="6da7715ce44349b3" providerId="LiveId" clId="{17B60224-AC74-4115-A9E3-0DF0AA75D119}" dt="2023-06-06T03:46:13.909" v="2315" actId="14100"/>
          <ac:spMkLst>
            <pc:docMk/>
            <pc:sldMk cId="2232240652" sldId="2275"/>
            <ac:spMk id="8" creationId="{56C79731-21AA-F30B-C707-89FBF773BE37}"/>
          </ac:spMkLst>
        </pc:spChg>
        <pc:spChg chg="mod">
          <ac:chgData name="Aurelien Domont" userId="6da7715ce44349b3" providerId="LiveId" clId="{17B60224-AC74-4115-A9E3-0DF0AA75D119}" dt="2023-06-06T03:34:11.788" v="2023" actId="27636"/>
          <ac:spMkLst>
            <pc:docMk/>
            <pc:sldMk cId="2232240652" sldId="2275"/>
            <ac:spMk id="16" creationId="{6C2BB713-9637-4B9B-938F-E9768876782A}"/>
          </ac:spMkLst>
        </pc:spChg>
      </pc:sldChg>
      <pc:sldChg chg="addSp delSp modSp add mod">
        <pc:chgData name="Aurelien Domont" userId="6da7715ce44349b3" providerId="LiveId" clId="{17B60224-AC74-4115-A9E3-0DF0AA75D119}" dt="2023-06-06T05:27:16.172" v="3671" actId="20577"/>
        <pc:sldMkLst>
          <pc:docMk/>
          <pc:sldMk cId="2289535157" sldId="2276"/>
        </pc:sldMkLst>
        <pc:spChg chg="del">
          <ac:chgData name="Aurelien Domont" userId="6da7715ce44349b3" providerId="LiveId" clId="{17B60224-AC74-4115-A9E3-0DF0AA75D119}" dt="2023-06-06T03:52:11.925" v="2477" actId="478"/>
          <ac:spMkLst>
            <pc:docMk/>
            <pc:sldMk cId="2289535157" sldId="2276"/>
            <ac:spMk id="3" creationId="{F9ECB404-2928-5252-6416-1058AA8FE5EA}"/>
          </ac:spMkLst>
        </pc:spChg>
        <pc:spChg chg="del">
          <ac:chgData name="Aurelien Domont" userId="6da7715ce44349b3" providerId="LiveId" clId="{17B60224-AC74-4115-A9E3-0DF0AA75D119}" dt="2023-06-06T03:52:11.925" v="2477" actId="478"/>
          <ac:spMkLst>
            <pc:docMk/>
            <pc:sldMk cId="2289535157" sldId="2276"/>
            <ac:spMk id="5" creationId="{9B74D41C-060E-F016-2311-5744C786E73B}"/>
          </ac:spMkLst>
        </pc:spChg>
        <pc:spChg chg="del">
          <ac:chgData name="Aurelien Domont" userId="6da7715ce44349b3" providerId="LiveId" clId="{17B60224-AC74-4115-A9E3-0DF0AA75D119}" dt="2023-06-06T03:52:11.925" v="2477" actId="478"/>
          <ac:spMkLst>
            <pc:docMk/>
            <pc:sldMk cId="2289535157" sldId="2276"/>
            <ac:spMk id="6" creationId="{DD2A5E8E-5CBA-5292-976B-F6984179E29B}"/>
          </ac:spMkLst>
        </pc:spChg>
        <pc:spChg chg="del">
          <ac:chgData name="Aurelien Domont" userId="6da7715ce44349b3" providerId="LiveId" clId="{17B60224-AC74-4115-A9E3-0DF0AA75D119}" dt="2023-06-06T03:52:11.925" v="2477" actId="478"/>
          <ac:spMkLst>
            <pc:docMk/>
            <pc:sldMk cId="2289535157" sldId="2276"/>
            <ac:spMk id="7" creationId="{50FA8826-8FD8-995D-9D2F-34F9DE1D25EE}"/>
          </ac:spMkLst>
        </pc:spChg>
        <pc:spChg chg="del">
          <ac:chgData name="Aurelien Domont" userId="6da7715ce44349b3" providerId="LiveId" clId="{17B60224-AC74-4115-A9E3-0DF0AA75D119}" dt="2023-06-06T03:52:11.925" v="2477" actId="478"/>
          <ac:spMkLst>
            <pc:docMk/>
            <pc:sldMk cId="2289535157" sldId="2276"/>
            <ac:spMk id="8" creationId="{FC098079-D8C1-9D69-82AB-A952B09C46CC}"/>
          </ac:spMkLst>
        </pc:spChg>
        <pc:spChg chg="del">
          <ac:chgData name="Aurelien Domont" userId="6da7715ce44349b3" providerId="LiveId" clId="{17B60224-AC74-4115-A9E3-0DF0AA75D119}" dt="2023-06-06T03:52:11.925" v="2477" actId="478"/>
          <ac:spMkLst>
            <pc:docMk/>
            <pc:sldMk cId="2289535157" sldId="2276"/>
            <ac:spMk id="9" creationId="{33E66E6A-217D-E470-72CB-B0E422132063}"/>
          </ac:spMkLst>
        </pc:spChg>
        <pc:spChg chg="del">
          <ac:chgData name="Aurelien Domont" userId="6da7715ce44349b3" providerId="LiveId" clId="{17B60224-AC74-4115-A9E3-0DF0AA75D119}" dt="2023-06-06T03:52:11.925" v="2477" actId="478"/>
          <ac:spMkLst>
            <pc:docMk/>
            <pc:sldMk cId="2289535157" sldId="2276"/>
            <ac:spMk id="10" creationId="{28652B44-07D8-0AA1-D8FC-5FD593D9951A}"/>
          </ac:spMkLst>
        </pc:spChg>
        <pc:spChg chg="del">
          <ac:chgData name="Aurelien Domont" userId="6da7715ce44349b3" providerId="LiveId" clId="{17B60224-AC74-4115-A9E3-0DF0AA75D119}" dt="2023-06-06T03:52:11.925" v="2477" actId="478"/>
          <ac:spMkLst>
            <pc:docMk/>
            <pc:sldMk cId="2289535157" sldId="2276"/>
            <ac:spMk id="11" creationId="{ADFB5905-20D0-D1B5-09DB-E385E1AAE743}"/>
          </ac:spMkLst>
        </pc:spChg>
        <pc:spChg chg="del">
          <ac:chgData name="Aurelien Domont" userId="6da7715ce44349b3" providerId="LiveId" clId="{17B60224-AC74-4115-A9E3-0DF0AA75D119}" dt="2023-06-06T03:52:11.925" v="2477" actId="478"/>
          <ac:spMkLst>
            <pc:docMk/>
            <pc:sldMk cId="2289535157" sldId="2276"/>
            <ac:spMk id="12" creationId="{103AA7B5-55B0-67F8-EE81-07FB3F34D963}"/>
          </ac:spMkLst>
        </pc:spChg>
        <pc:spChg chg="del">
          <ac:chgData name="Aurelien Domont" userId="6da7715ce44349b3" providerId="LiveId" clId="{17B60224-AC74-4115-A9E3-0DF0AA75D119}" dt="2023-06-06T03:52:11.925" v="2477" actId="478"/>
          <ac:spMkLst>
            <pc:docMk/>
            <pc:sldMk cId="2289535157" sldId="2276"/>
            <ac:spMk id="14" creationId="{548052A8-F473-CD15-916B-8F9102A581D6}"/>
          </ac:spMkLst>
        </pc:spChg>
        <pc:spChg chg="del">
          <ac:chgData name="Aurelien Domont" userId="6da7715ce44349b3" providerId="LiveId" clId="{17B60224-AC74-4115-A9E3-0DF0AA75D119}" dt="2023-06-06T03:52:11.925" v="2477" actId="478"/>
          <ac:spMkLst>
            <pc:docMk/>
            <pc:sldMk cId="2289535157" sldId="2276"/>
            <ac:spMk id="15" creationId="{C6B425B9-11BC-CE08-A4AF-3A0A920EBC2F}"/>
          </ac:spMkLst>
        </pc:spChg>
        <pc:spChg chg="mod">
          <ac:chgData name="Aurelien Domont" userId="6da7715ce44349b3" providerId="LiveId" clId="{17B60224-AC74-4115-A9E3-0DF0AA75D119}" dt="2023-06-06T03:48:33.996" v="2383" actId="313"/>
          <ac:spMkLst>
            <pc:docMk/>
            <pc:sldMk cId="2289535157" sldId="2276"/>
            <ac:spMk id="16" creationId="{6C2BB713-9637-4B9B-938F-E9768876782A}"/>
          </ac:spMkLst>
        </pc:spChg>
        <pc:spChg chg="del">
          <ac:chgData name="Aurelien Domont" userId="6da7715ce44349b3" providerId="LiveId" clId="{17B60224-AC74-4115-A9E3-0DF0AA75D119}" dt="2023-06-06T03:52:11.925" v="2477" actId="478"/>
          <ac:spMkLst>
            <pc:docMk/>
            <pc:sldMk cId="2289535157" sldId="2276"/>
            <ac:spMk id="17" creationId="{833445F9-A3A5-422A-0AD9-7B993B9FBEAF}"/>
          </ac:spMkLst>
        </pc:spChg>
        <pc:spChg chg="mod">
          <ac:chgData name="Aurelien Domont" userId="6da7715ce44349b3" providerId="LiveId" clId="{17B60224-AC74-4115-A9E3-0DF0AA75D119}" dt="2023-06-06T03:42:04.218" v="2217" actId="1038"/>
          <ac:spMkLst>
            <pc:docMk/>
            <pc:sldMk cId="2289535157" sldId="2276"/>
            <ac:spMk id="18" creationId="{B9B569CE-A4BC-A606-BF53-401FFD410F9F}"/>
          </ac:spMkLst>
        </pc:spChg>
        <pc:spChg chg="del">
          <ac:chgData name="Aurelien Domont" userId="6da7715ce44349b3" providerId="LiveId" clId="{17B60224-AC74-4115-A9E3-0DF0AA75D119}" dt="2023-06-06T03:52:11.925" v="2477" actId="478"/>
          <ac:spMkLst>
            <pc:docMk/>
            <pc:sldMk cId="2289535157" sldId="2276"/>
            <ac:spMk id="19" creationId="{F94A92CD-BE25-1290-83D8-F10077D17ED7}"/>
          </ac:spMkLst>
        </pc:spChg>
        <pc:spChg chg="del">
          <ac:chgData name="Aurelien Domont" userId="6da7715ce44349b3" providerId="LiveId" clId="{17B60224-AC74-4115-A9E3-0DF0AA75D119}" dt="2023-06-06T03:52:11.925" v="2477" actId="478"/>
          <ac:spMkLst>
            <pc:docMk/>
            <pc:sldMk cId="2289535157" sldId="2276"/>
            <ac:spMk id="20" creationId="{3E309EFE-BE40-0AD6-CDF0-045D7C0377FF}"/>
          </ac:spMkLst>
        </pc:spChg>
        <pc:spChg chg="del">
          <ac:chgData name="Aurelien Domont" userId="6da7715ce44349b3" providerId="LiveId" clId="{17B60224-AC74-4115-A9E3-0DF0AA75D119}" dt="2023-06-06T03:52:11.925" v="2477" actId="478"/>
          <ac:spMkLst>
            <pc:docMk/>
            <pc:sldMk cId="2289535157" sldId="2276"/>
            <ac:spMk id="21" creationId="{AEFC0335-458E-F23D-D9DD-69870915C97C}"/>
          </ac:spMkLst>
        </pc:spChg>
        <pc:spChg chg="del">
          <ac:chgData name="Aurelien Domont" userId="6da7715ce44349b3" providerId="LiveId" clId="{17B60224-AC74-4115-A9E3-0DF0AA75D119}" dt="2023-06-06T03:52:11.925" v="2477" actId="478"/>
          <ac:spMkLst>
            <pc:docMk/>
            <pc:sldMk cId="2289535157" sldId="2276"/>
            <ac:spMk id="22" creationId="{008E31C5-C0F3-F485-F2A2-1D8534FFB588}"/>
          </ac:spMkLst>
        </pc:spChg>
        <pc:spChg chg="add mod">
          <ac:chgData name="Aurelien Domont" userId="6da7715ce44349b3" providerId="LiveId" clId="{17B60224-AC74-4115-A9E3-0DF0AA75D119}" dt="2023-06-06T03:52:12.598" v="2478"/>
          <ac:spMkLst>
            <pc:docMk/>
            <pc:sldMk cId="2289535157" sldId="2276"/>
            <ac:spMk id="23" creationId="{E722699A-A9B1-6428-233B-C7B74CAEC33A}"/>
          </ac:spMkLst>
        </pc:spChg>
        <pc:spChg chg="add mod">
          <ac:chgData name="Aurelien Domont" userId="6da7715ce44349b3" providerId="LiveId" clId="{17B60224-AC74-4115-A9E3-0DF0AA75D119}" dt="2023-06-06T03:52:12.598" v="2478"/>
          <ac:spMkLst>
            <pc:docMk/>
            <pc:sldMk cId="2289535157" sldId="2276"/>
            <ac:spMk id="24" creationId="{DFF2848C-1EB0-4EEF-3542-F6E40536D6AA}"/>
          </ac:spMkLst>
        </pc:spChg>
        <pc:spChg chg="del">
          <ac:chgData name="Aurelien Domont" userId="6da7715ce44349b3" providerId="LiveId" clId="{17B60224-AC74-4115-A9E3-0DF0AA75D119}" dt="2023-06-06T03:52:11.925" v="2477" actId="478"/>
          <ac:spMkLst>
            <pc:docMk/>
            <pc:sldMk cId="2289535157" sldId="2276"/>
            <ac:spMk id="25" creationId="{0029872F-B549-EEAE-746A-1B7FFE856DBA}"/>
          </ac:spMkLst>
        </pc:spChg>
        <pc:spChg chg="del">
          <ac:chgData name="Aurelien Domont" userId="6da7715ce44349b3" providerId="LiveId" clId="{17B60224-AC74-4115-A9E3-0DF0AA75D119}" dt="2023-06-06T03:52:11.925" v="2477" actId="478"/>
          <ac:spMkLst>
            <pc:docMk/>
            <pc:sldMk cId="2289535157" sldId="2276"/>
            <ac:spMk id="26" creationId="{4488DCDD-1B87-6516-F412-D93733892061}"/>
          </ac:spMkLst>
        </pc:spChg>
        <pc:spChg chg="add mod">
          <ac:chgData name="Aurelien Domont" userId="6da7715ce44349b3" providerId="LiveId" clId="{17B60224-AC74-4115-A9E3-0DF0AA75D119}" dt="2023-06-06T03:52:12.598" v="2478"/>
          <ac:spMkLst>
            <pc:docMk/>
            <pc:sldMk cId="2289535157" sldId="2276"/>
            <ac:spMk id="27" creationId="{D30D45EC-810B-69E8-9397-11D788765665}"/>
          </ac:spMkLst>
        </pc:spChg>
        <pc:spChg chg="add mod">
          <ac:chgData name="Aurelien Domont" userId="6da7715ce44349b3" providerId="LiveId" clId="{17B60224-AC74-4115-A9E3-0DF0AA75D119}" dt="2023-06-06T03:52:12.598" v="2478"/>
          <ac:spMkLst>
            <pc:docMk/>
            <pc:sldMk cId="2289535157" sldId="2276"/>
            <ac:spMk id="28" creationId="{6EABF306-0A83-415E-7284-56214591B197}"/>
          </ac:spMkLst>
        </pc:spChg>
        <pc:spChg chg="add mod">
          <ac:chgData name="Aurelien Domont" userId="6da7715ce44349b3" providerId="LiveId" clId="{17B60224-AC74-4115-A9E3-0DF0AA75D119}" dt="2023-06-06T03:52:12.598" v="2478"/>
          <ac:spMkLst>
            <pc:docMk/>
            <pc:sldMk cId="2289535157" sldId="2276"/>
            <ac:spMk id="29" creationId="{DC7856C3-F38E-4A9A-C3D1-6287F6F32099}"/>
          </ac:spMkLst>
        </pc:spChg>
        <pc:spChg chg="add mod">
          <ac:chgData name="Aurelien Domont" userId="6da7715ce44349b3" providerId="LiveId" clId="{17B60224-AC74-4115-A9E3-0DF0AA75D119}" dt="2023-06-06T03:52:12.598" v="2478"/>
          <ac:spMkLst>
            <pc:docMk/>
            <pc:sldMk cId="2289535157" sldId="2276"/>
            <ac:spMk id="30" creationId="{DB838C49-257E-E55E-0388-B1A5D573170D}"/>
          </ac:spMkLst>
        </pc:spChg>
        <pc:spChg chg="add mod">
          <ac:chgData name="Aurelien Domont" userId="6da7715ce44349b3" providerId="LiveId" clId="{17B60224-AC74-4115-A9E3-0DF0AA75D119}" dt="2023-06-06T03:52:12.598" v="2478"/>
          <ac:spMkLst>
            <pc:docMk/>
            <pc:sldMk cId="2289535157" sldId="2276"/>
            <ac:spMk id="31" creationId="{BE4CBD05-2798-7F0A-5990-7E317B8D5960}"/>
          </ac:spMkLst>
        </pc:spChg>
        <pc:spChg chg="add mod">
          <ac:chgData name="Aurelien Domont" userId="6da7715ce44349b3" providerId="LiveId" clId="{17B60224-AC74-4115-A9E3-0DF0AA75D119}" dt="2023-06-06T03:52:12.598" v="2478"/>
          <ac:spMkLst>
            <pc:docMk/>
            <pc:sldMk cId="2289535157" sldId="2276"/>
            <ac:spMk id="32" creationId="{B7E1CD63-E3B4-44C7-52E7-20A1556E6B20}"/>
          </ac:spMkLst>
        </pc:spChg>
        <pc:spChg chg="add mod">
          <ac:chgData name="Aurelien Domont" userId="6da7715ce44349b3" providerId="LiveId" clId="{17B60224-AC74-4115-A9E3-0DF0AA75D119}" dt="2023-06-06T03:52:12.598" v="2478"/>
          <ac:spMkLst>
            <pc:docMk/>
            <pc:sldMk cId="2289535157" sldId="2276"/>
            <ac:spMk id="33" creationId="{AB706E95-54E8-3B2D-DE07-AE94BA40D1D3}"/>
          </ac:spMkLst>
        </pc:spChg>
        <pc:spChg chg="add mod">
          <ac:chgData name="Aurelien Domont" userId="6da7715ce44349b3" providerId="LiveId" clId="{17B60224-AC74-4115-A9E3-0DF0AA75D119}" dt="2023-06-06T03:52:12.598" v="2478"/>
          <ac:spMkLst>
            <pc:docMk/>
            <pc:sldMk cId="2289535157" sldId="2276"/>
            <ac:spMk id="34" creationId="{311665FD-EF5C-1B7C-8F60-CA419FCECE1D}"/>
          </ac:spMkLst>
        </pc:spChg>
        <pc:spChg chg="add mod">
          <ac:chgData name="Aurelien Domont" userId="6da7715ce44349b3" providerId="LiveId" clId="{17B60224-AC74-4115-A9E3-0DF0AA75D119}" dt="2023-06-06T03:52:12.598" v="2478"/>
          <ac:spMkLst>
            <pc:docMk/>
            <pc:sldMk cId="2289535157" sldId="2276"/>
            <ac:spMk id="35" creationId="{C062EDBF-7682-1414-0F3B-078F4299D19D}"/>
          </ac:spMkLst>
        </pc:spChg>
        <pc:spChg chg="add mod">
          <ac:chgData name="Aurelien Domont" userId="6da7715ce44349b3" providerId="LiveId" clId="{17B60224-AC74-4115-A9E3-0DF0AA75D119}" dt="2023-06-06T03:52:12.598" v="2478"/>
          <ac:spMkLst>
            <pc:docMk/>
            <pc:sldMk cId="2289535157" sldId="2276"/>
            <ac:spMk id="36" creationId="{9AEB5CC6-28E5-2564-4EB5-34A61F12D163}"/>
          </ac:spMkLst>
        </pc:spChg>
        <pc:spChg chg="add mod">
          <ac:chgData name="Aurelien Domont" userId="6da7715ce44349b3" providerId="LiveId" clId="{17B60224-AC74-4115-A9E3-0DF0AA75D119}" dt="2023-06-06T03:52:12.598" v="2478"/>
          <ac:spMkLst>
            <pc:docMk/>
            <pc:sldMk cId="2289535157" sldId="2276"/>
            <ac:spMk id="37" creationId="{D6BBBF9C-5356-E7E9-8B75-3B52F9847AE3}"/>
          </ac:spMkLst>
        </pc:spChg>
        <pc:spChg chg="del">
          <ac:chgData name="Aurelien Domont" userId="6da7715ce44349b3" providerId="LiveId" clId="{17B60224-AC74-4115-A9E3-0DF0AA75D119}" dt="2023-06-06T03:52:11.925" v="2477" actId="478"/>
          <ac:spMkLst>
            <pc:docMk/>
            <pc:sldMk cId="2289535157" sldId="2276"/>
            <ac:spMk id="39" creationId="{7068EBF9-5EB7-39AC-1377-E9534A751011}"/>
          </ac:spMkLst>
        </pc:spChg>
        <pc:spChg chg="del">
          <ac:chgData name="Aurelien Domont" userId="6da7715ce44349b3" providerId="LiveId" clId="{17B60224-AC74-4115-A9E3-0DF0AA75D119}" dt="2023-06-06T03:52:11.925" v="2477" actId="478"/>
          <ac:spMkLst>
            <pc:docMk/>
            <pc:sldMk cId="2289535157" sldId="2276"/>
            <ac:spMk id="40" creationId="{C5E19466-881C-E217-65C3-5E2272CB7D58}"/>
          </ac:spMkLst>
        </pc:spChg>
        <pc:spChg chg="del">
          <ac:chgData name="Aurelien Domont" userId="6da7715ce44349b3" providerId="LiveId" clId="{17B60224-AC74-4115-A9E3-0DF0AA75D119}" dt="2023-06-06T03:52:11.925" v="2477" actId="478"/>
          <ac:spMkLst>
            <pc:docMk/>
            <pc:sldMk cId="2289535157" sldId="2276"/>
            <ac:spMk id="41" creationId="{FC2969E8-48CA-FCFA-9B57-E838F7C420A4}"/>
          </ac:spMkLst>
        </pc:spChg>
        <pc:spChg chg="del">
          <ac:chgData name="Aurelien Domont" userId="6da7715ce44349b3" providerId="LiveId" clId="{17B60224-AC74-4115-A9E3-0DF0AA75D119}" dt="2023-06-06T03:52:11.925" v="2477" actId="478"/>
          <ac:spMkLst>
            <pc:docMk/>
            <pc:sldMk cId="2289535157" sldId="2276"/>
            <ac:spMk id="42" creationId="{157989E2-354A-01BC-FC5F-E027FF3CEFC5}"/>
          </ac:spMkLst>
        </pc:spChg>
        <pc:spChg chg="del">
          <ac:chgData name="Aurelien Domont" userId="6da7715ce44349b3" providerId="LiveId" clId="{17B60224-AC74-4115-A9E3-0DF0AA75D119}" dt="2023-06-06T03:52:11.925" v="2477" actId="478"/>
          <ac:spMkLst>
            <pc:docMk/>
            <pc:sldMk cId="2289535157" sldId="2276"/>
            <ac:spMk id="43" creationId="{0CDE26F9-A103-98BA-83B6-C6C1BF17E7C2}"/>
          </ac:spMkLst>
        </pc:spChg>
        <pc:spChg chg="del">
          <ac:chgData name="Aurelien Domont" userId="6da7715ce44349b3" providerId="LiveId" clId="{17B60224-AC74-4115-A9E3-0DF0AA75D119}" dt="2023-06-06T03:52:11.925" v="2477" actId="478"/>
          <ac:spMkLst>
            <pc:docMk/>
            <pc:sldMk cId="2289535157" sldId="2276"/>
            <ac:spMk id="44" creationId="{57749BF8-C9AA-6869-7D84-1C9034D72A4C}"/>
          </ac:spMkLst>
        </pc:spChg>
        <pc:spChg chg="del">
          <ac:chgData name="Aurelien Domont" userId="6da7715ce44349b3" providerId="LiveId" clId="{17B60224-AC74-4115-A9E3-0DF0AA75D119}" dt="2023-06-06T03:52:11.925" v="2477" actId="478"/>
          <ac:spMkLst>
            <pc:docMk/>
            <pc:sldMk cId="2289535157" sldId="2276"/>
            <ac:spMk id="45" creationId="{D7692753-0D76-84F7-2348-BBFB4004F781}"/>
          </ac:spMkLst>
        </pc:spChg>
        <pc:spChg chg="del">
          <ac:chgData name="Aurelien Domont" userId="6da7715ce44349b3" providerId="LiveId" clId="{17B60224-AC74-4115-A9E3-0DF0AA75D119}" dt="2023-06-06T03:52:11.925" v="2477" actId="478"/>
          <ac:spMkLst>
            <pc:docMk/>
            <pc:sldMk cId="2289535157" sldId="2276"/>
            <ac:spMk id="46" creationId="{EB8EE066-15C5-1316-4F1E-6FC86582EA12}"/>
          </ac:spMkLst>
        </pc:spChg>
        <pc:spChg chg="del">
          <ac:chgData name="Aurelien Domont" userId="6da7715ce44349b3" providerId="LiveId" clId="{17B60224-AC74-4115-A9E3-0DF0AA75D119}" dt="2023-06-06T03:52:11.925" v="2477" actId="478"/>
          <ac:spMkLst>
            <pc:docMk/>
            <pc:sldMk cId="2289535157" sldId="2276"/>
            <ac:spMk id="47" creationId="{1ABB4276-7A0C-C19F-9DC2-427475C187F7}"/>
          </ac:spMkLst>
        </pc:spChg>
        <pc:spChg chg="del">
          <ac:chgData name="Aurelien Domont" userId="6da7715ce44349b3" providerId="LiveId" clId="{17B60224-AC74-4115-A9E3-0DF0AA75D119}" dt="2023-06-06T03:52:11.925" v="2477" actId="478"/>
          <ac:spMkLst>
            <pc:docMk/>
            <pc:sldMk cId="2289535157" sldId="2276"/>
            <ac:spMk id="49" creationId="{C686C30B-F483-E6ED-07B2-5D15D5ABF9AD}"/>
          </ac:spMkLst>
        </pc:spChg>
        <pc:spChg chg="del">
          <ac:chgData name="Aurelien Domont" userId="6da7715ce44349b3" providerId="LiveId" clId="{17B60224-AC74-4115-A9E3-0DF0AA75D119}" dt="2023-06-06T03:52:11.925" v="2477" actId="478"/>
          <ac:spMkLst>
            <pc:docMk/>
            <pc:sldMk cId="2289535157" sldId="2276"/>
            <ac:spMk id="50" creationId="{C96141B5-1634-C4D3-FA14-D7F1FFC44C3D}"/>
          </ac:spMkLst>
        </pc:spChg>
        <pc:spChg chg="del">
          <ac:chgData name="Aurelien Domont" userId="6da7715ce44349b3" providerId="LiveId" clId="{17B60224-AC74-4115-A9E3-0DF0AA75D119}" dt="2023-06-06T03:52:11.925" v="2477" actId="478"/>
          <ac:spMkLst>
            <pc:docMk/>
            <pc:sldMk cId="2289535157" sldId="2276"/>
            <ac:spMk id="51" creationId="{2115744B-B807-B2A6-C492-B214DA923A40}"/>
          </ac:spMkLst>
        </pc:spChg>
        <pc:spChg chg="del">
          <ac:chgData name="Aurelien Domont" userId="6da7715ce44349b3" providerId="LiveId" clId="{17B60224-AC74-4115-A9E3-0DF0AA75D119}" dt="2023-06-06T03:52:11.925" v="2477" actId="478"/>
          <ac:spMkLst>
            <pc:docMk/>
            <pc:sldMk cId="2289535157" sldId="2276"/>
            <ac:spMk id="52" creationId="{3506ADD8-3E9D-C7E7-5325-116FBC4905AE}"/>
          </ac:spMkLst>
        </pc:spChg>
        <pc:spChg chg="del">
          <ac:chgData name="Aurelien Domont" userId="6da7715ce44349b3" providerId="LiveId" clId="{17B60224-AC74-4115-A9E3-0DF0AA75D119}" dt="2023-06-06T03:52:11.925" v="2477" actId="478"/>
          <ac:spMkLst>
            <pc:docMk/>
            <pc:sldMk cId="2289535157" sldId="2276"/>
            <ac:spMk id="53" creationId="{4FBFE5EB-1515-8D41-7BE0-391DB56F9514}"/>
          </ac:spMkLst>
        </pc:spChg>
        <pc:spChg chg="del">
          <ac:chgData name="Aurelien Domont" userId="6da7715ce44349b3" providerId="LiveId" clId="{17B60224-AC74-4115-A9E3-0DF0AA75D119}" dt="2023-06-06T03:52:11.925" v="2477" actId="478"/>
          <ac:spMkLst>
            <pc:docMk/>
            <pc:sldMk cId="2289535157" sldId="2276"/>
            <ac:spMk id="54" creationId="{90D60EC7-69DF-CA2D-EEB2-70FD0C1DA236}"/>
          </ac:spMkLst>
        </pc:spChg>
        <pc:spChg chg="add mod">
          <ac:chgData name="Aurelien Domont" userId="6da7715ce44349b3" providerId="LiveId" clId="{17B60224-AC74-4115-A9E3-0DF0AA75D119}" dt="2023-06-06T03:52:12.598" v="2478"/>
          <ac:spMkLst>
            <pc:docMk/>
            <pc:sldMk cId="2289535157" sldId="2276"/>
            <ac:spMk id="55" creationId="{1FFCE597-DFC5-8F71-0737-EED395B288F7}"/>
          </ac:spMkLst>
        </pc:spChg>
        <pc:spChg chg="del">
          <ac:chgData name="Aurelien Domont" userId="6da7715ce44349b3" providerId="LiveId" clId="{17B60224-AC74-4115-A9E3-0DF0AA75D119}" dt="2023-06-06T03:52:11.925" v="2477" actId="478"/>
          <ac:spMkLst>
            <pc:docMk/>
            <pc:sldMk cId="2289535157" sldId="2276"/>
            <ac:spMk id="56" creationId="{5840902F-7338-7101-4291-10BBB069F115}"/>
          </ac:spMkLst>
        </pc:spChg>
        <pc:spChg chg="add mod">
          <ac:chgData name="Aurelien Domont" userId="6da7715ce44349b3" providerId="LiveId" clId="{17B60224-AC74-4115-A9E3-0DF0AA75D119}" dt="2023-06-06T03:52:12.598" v="2478"/>
          <ac:spMkLst>
            <pc:docMk/>
            <pc:sldMk cId="2289535157" sldId="2276"/>
            <ac:spMk id="57" creationId="{BBE579EE-7A31-3E58-6C5A-6A493FDA6DDC}"/>
          </ac:spMkLst>
        </pc:spChg>
        <pc:spChg chg="add mod">
          <ac:chgData name="Aurelien Domont" userId="6da7715ce44349b3" providerId="LiveId" clId="{17B60224-AC74-4115-A9E3-0DF0AA75D119}" dt="2023-06-06T05:27:16.172" v="3671" actId="20577"/>
          <ac:spMkLst>
            <pc:docMk/>
            <pc:sldMk cId="2289535157" sldId="2276"/>
            <ac:spMk id="59" creationId="{F79775B7-FFFF-09C9-FD31-116E77F7C68A}"/>
          </ac:spMkLst>
        </pc:spChg>
        <pc:spChg chg="add mod">
          <ac:chgData name="Aurelien Domont" userId="6da7715ce44349b3" providerId="LiveId" clId="{17B60224-AC74-4115-A9E3-0DF0AA75D119}" dt="2023-06-06T03:52:12.598" v="2478"/>
          <ac:spMkLst>
            <pc:docMk/>
            <pc:sldMk cId="2289535157" sldId="2276"/>
            <ac:spMk id="60" creationId="{1130BDB7-6DB3-C5C3-9394-86B72FE7F6FD}"/>
          </ac:spMkLst>
        </pc:spChg>
        <pc:spChg chg="add mod">
          <ac:chgData name="Aurelien Domont" userId="6da7715ce44349b3" providerId="LiveId" clId="{17B60224-AC74-4115-A9E3-0DF0AA75D119}" dt="2023-06-06T03:52:12.598" v="2478"/>
          <ac:spMkLst>
            <pc:docMk/>
            <pc:sldMk cId="2289535157" sldId="2276"/>
            <ac:spMk id="61" creationId="{6A0342FF-2A38-5492-69DC-F8E8E5AA3AAF}"/>
          </ac:spMkLst>
        </pc:spChg>
        <pc:spChg chg="add mod">
          <ac:chgData name="Aurelien Domont" userId="6da7715ce44349b3" providerId="LiveId" clId="{17B60224-AC74-4115-A9E3-0DF0AA75D119}" dt="2023-06-06T03:52:12.598" v="2478"/>
          <ac:spMkLst>
            <pc:docMk/>
            <pc:sldMk cId="2289535157" sldId="2276"/>
            <ac:spMk id="62" creationId="{0DE2F853-CD87-847C-41CB-5320320DC3AE}"/>
          </ac:spMkLst>
        </pc:spChg>
        <pc:spChg chg="add mod">
          <ac:chgData name="Aurelien Domont" userId="6da7715ce44349b3" providerId="LiveId" clId="{17B60224-AC74-4115-A9E3-0DF0AA75D119}" dt="2023-06-06T03:52:12.598" v="2478"/>
          <ac:spMkLst>
            <pc:docMk/>
            <pc:sldMk cId="2289535157" sldId="2276"/>
            <ac:spMk id="63" creationId="{008D3B94-7594-D19A-8511-7D15115E2A53}"/>
          </ac:spMkLst>
        </pc:spChg>
        <pc:spChg chg="add mod">
          <ac:chgData name="Aurelien Domont" userId="6da7715ce44349b3" providerId="LiveId" clId="{17B60224-AC74-4115-A9E3-0DF0AA75D119}" dt="2023-06-06T03:52:12.598" v="2478"/>
          <ac:spMkLst>
            <pc:docMk/>
            <pc:sldMk cId="2289535157" sldId="2276"/>
            <ac:spMk id="64" creationId="{44FCD9EB-1734-BC21-D58F-626F4BFF242B}"/>
          </ac:spMkLst>
        </pc:spChg>
        <pc:spChg chg="add mod">
          <ac:chgData name="Aurelien Domont" userId="6da7715ce44349b3" providerId="LiveId" clId="{17B60224-AC74-4115-A9E3-0DF0AA75D119}" dt="2023-06-06T03:52:12.598" v="2478"/>
          <ac:spMkLst>
            <pc:docMk/>
            <pc:sldMk cId="2289535157" sldId="2276"/>
            <ac:spMk id="65" creationId="{E62816A1-2449-7219-0143-52CCB93F6205}"/>
          </ac:spMkLst>
        </pc:spChg>
        <pc:spChg chg="add mod">
          <ac:chgData name="Aurelien Domont" userId="6da7715ce44349b3" providerId="LiveId" clId="{17B60224-AC74-4115-A9E3-0DF0AA75D119}" dt="2023-06-06T03:52:12.598" v="2478"/>
          <ac:spMkLst>
            <pc:docMk/>
            <pc:sldMk cId="2289535157" sldId="2276"/>
            <ac:spMk id="66" creationId="{9CEADCF1-ACAE-647B-354A-F7053218E6D4}"/>
          </ac:spMkLst>
        </pc:spChg>
        <pc:spChg chg="add mod">
          <ac:chgData name="Aurelien Domont" userId="6da7715ce44349b3" providerId="LiveId" clId="{17B60224-AC74-4115-A9E3-0DF0AA75D119}" dt="2023-06-06T03:52:12.598" v="2478"/>
          <ac:spMkLst>
            <pc:docMk/>
            <pc:sldMk cId="2289535157" sldId="2276"/>
            <ac:spMk id="67" creationId="{3BFB2A55-5195-7E44-2F9E-689E27AE1BBF}"/>
          </ac:spMkLst>
        </pc:spChg>
        <pc:spChg chg="add mod">
          <ac:chgData name="Aurelien Domont" userId="6da7715ce44349b3" providerId="LiveId" clId="{17B60224-AC74-4115-A9E3-0DF0AA75D119}" dt="2023-06-06T03:52:12.598" v="2478"/>
          <ac:spMkLst>
            <pc:docMk/>
            <pc:sldMk cId="2289535157" sldId="2276"/>
            <ac:spMk id="68" creationId="{BF41C386-1933-AB1D-3015-88A267B650B2}"/>
          </ac:spMkLst>
        </pc:spChg>
        <pc:spChg chg="add mod">
          <ac:chgData name="Aurelien Domont" userId="6da7715ce44349b3" providerId="LiveId" clId="{17B60224-AC74-4115-A9E3-0DF0AA75D119}" dt="2023-06-06T03:52:12.598" v="2478"/>
          <ac:spMkLst>
            <pc:docMk/>
            <pc:sldMk cId="2289535157" sldId="2276"/>
            <ac:spMk id="69" creationId="{EE1995BB-680A-883C-E41D-3881BD13F32C}"/>
          </ac:spMkLst>
        </pc:spChg>
        <pc:spChg chg="add mod">
          <ac:chgData name="Aurelien Domont" userId="6da7715ce44349b3" providerId="LiveId" clId="{17B60224-AC74-4115-A9E3-0DF0AA75D119}" dt="2023-06-06T03:52:12.598" v="2478"/>
          <ac:spMkLst>
            <pc:docMk/>
            <pc:sldMk cId="2289535157" sldId="2276"/>
            <ac:spMk id="70" creationId="{AE05EFC7-195B-57AE-ADD6-473F074455BF}"/>
          </ac:spMkLst>
        </pc:spChg>
        <pc:spChg chg="add mod">
          <ac:chgData name="Aurelien Domont" userId="6da7715ce44349b3" providerId="LiveId" clId="{17B60224-AC74-4115-A9E3-0DF0AA75D119}" dt="2023-06-06T03:52:12.598" v="2478"/>
          <ac:spMkLst>
            <pc:docMk/>
            <pc:sldMk cId="2289535157" sldId="2276"/>
            <ac:spMk id="71" creationId="{96593AC3-43BE-3F6C-6891-FB098E7F7FEA}"/>
          </ac:spMkLst>
        </pc:spChg>
        <pc:spChg chg="add mod">
          <ac:chgData name="Aurelien Domont" userId="6da7715ce44349b3" providerId="LiveId" clId="{17B60224-AC74-4115-A9E3-0DF0AA75D119}" dt="2023-06-06T03:52:12.598" v="2478"/>
          <ac:spMkLst>
            <pc:docMk/>
            <pc:sldMk cId="2289535157" sldId="2276"/>
            <ac:spMk id="72" creationId="{2E20AD79-66EF-9295-E166-FEDDFEC1C841}"/>
          </ac:spMkLst>
        </pc:spChg>
        <pc:spChg chg="add mod">
          <ac:chgData name="Aurelien Domont" userId="6da7715ce44349b3" providerId="LiveId" clId="{17B60224-AC74-4115-A9E3-0DF0AA75D119}" dt="2023-06-06T03:52:12.598" v="2478"/>
          <ac:spMkLst>
            <pc:docMk/>
            <pc:sldMk cId="2289535157" sldId="2276"/>
            <ac:spMk id="73" creationId="{F9B3BB3D-261B-4691-C9D1-786993F4C243}"/>
          </ac:spMkLst>
        </pc:spChg>
        <pc:spChg chg="add mod">
          <ac:chgData name="Aurelien Domont" userId="6da7715ce44349b3" providerId="LiveId" clId="{17B60224-AC74-4115-A9E3-0DF0AA75D119}" dt="2023-06-06T03:52:12.598" v="2478"/>
          <ac:spMkLst>
            <pc:docMk/>
            <pc:sldMk cId="2289535157" sldId="2276"/>
            <ac:spMk id="74" creationId="{10B0326A-2FB4-42A1-BD36-F68F931B4E2F}"/>
          </ac:spMkLst>
        </pc:spChg>
        <pc:spChg chg="add mod">
          <ac:chgData name="Aurelien Domont" userId="6da7715ce44349b3" providerId="LiveId" clId="{17B60224-AC74-4115-A9E3-0DF0AA75D119}" dt="2023-06-06T03:52:12.598" v="2478"/>
          <ac:spMkLst>
            <pc:docMk/>
            <pc:sldMk cId="2289535157" sldId="2276"/>
            <ac:spMk id="75" creationId="{48258D57-C37C-9D8D-7B78-74C701AEB3A5}"/>
          </ac:spMkLst>
        </pc:spChg>
        <pc:spChg chg="add mod">
          <ac:chgData name="Aurelien Domont" userId="6da7715ce44349b3" providerId="LiveId" clId="{17B60224-AC74-4115-A9E3-0DF0AA75D119}" dt="2023-06-06T03:52:12.598" v="2478"/>
          <ac:spMkLst>
            <pc:docMk/>
            <pc:sldMk cId="2289535157" sldId="2276"/>
            <ac:spMk id="76" creationId="{770A4E94-1A03-8CA1-1579-4FB88DE01DAE}"/>
          </ac:spMkLst>
        </pc:spChg>
        <pc:spChg chg="add mod">
          <ac:chgData name="Aurelien Domont" userId="6da7715ce44349b3" providerId="LiveId" clId="{17B60224-AC74-4115-A9E3-0DF0AA75D119}" dt="2023-06-06T03:52:12.598" v="2478"/>
          <ac:spMkLst>
            <pc:docMk/>
            <pc:sldMk cId="2289535157" sldId="2276"/>
            <ac:spMk id="77" creationId="{6F832FF0-5C0B-DC7A-3FA4-770BA41176E7}"/>
          </ac:spMkLst>
        </pc:spChg>
        <pc:spChg chg="add mod">
          <ac:chgData name="Aurelien Domont" userId="6da7715ce44349b3" providerId="LiveId" clId="{17B60224-AC74-4115-A9E3-0DF0AA75D119}" dt="2023-06-06T03:52:12.598" v="2478"/>
          <ac:spMkLst>
            <pc:docMk/>
            <pc:sldMk cId="2289535157" sldId="2276"/>
            <ac:spMk id="78" creationId="{5CDF6B0E-D2AF-821E-B758-4F464244C2C9}"/>
          </ac:spMkLst>
        </pc:spChg>
      </pc:sldChg>
      <pc:sldChg chg="addSp delSp modSp add mod">
        <pc:chgData name="Aurelien Domont" userId="6da7715ce44349b3" providerId="LiveId" clId="{17B60224-AC74-4115-A9E3-0DF0AA75D119}" dt="2023-06-06T05:27:13.310" v="3669" actId="20577"/>
        <pc:sldMkLst>
          <pc:docMk/>
          <pc:sldMk cId="640885537" sldId="2277"/>
        </pc:sldMkLst>
        <pc:spChg chg="mod">
          <ac:chgData name="Aurelien Domont" userId="6da7715ce44349b3" providerId="LiveId" clId="{17B60224-AC74-4115-A9E3-0DF0AA75D119}" dt="2023-06-06T03:50:24.603" v="2416" actId="465"/>
          <ac:spMkLst>
            <pc:docMk/>
            <pc:sldMk cId="640885537" sldId="2277"/>
            <ac:spMk id="3" creationId="{F9ECB404-2928-5252-6416-1058AA8FE5EA}"/>
          </ac:spMkLst>
        </pc:spChg>
        <pc:spChg chg="mod">
          <ac:chgData name="Aurelien Domont" userId="6da7715ce44349b3" providerId="LiveId" clId="{17B60224-AC74-4115-A9E3-0DF0AA75D119}" dt="2023-06-06T03:50:24.603" v="2416" actId="465"/>
          <ac:spMkLst>
            <pc:docMk/>
            <pc:sldMk cId="640885537" sldId="2277"/>
            <ac:spMk id="5" creationId="{9B74D41C-060E-F016-2311-5744C786E73B}"/>
          </ac:spMkLst>
        </pc:spChg>
        <pc:spChg chg="mod">
          <ac:chgData name="Aurelien Domont" userId="6da7715ce44349b3" providerId="LiveId" clId="{17B60224-AC74-4115-A9E3-0DF0AA75D119}" dt="2023-06-06T03:50:24.603" v="2416" actId="465"/>
          <ac:spMkLst>
            <pc:docMk/>
            <pc:sldMk cId="640885537" sldId="2277"/>
            <ac:spMk id="6" creationId="{DD2A5E8E-5CBA-5292-976B-F6984179E29B}"/>
          </ac:spMkLst>
        </pc:spChg>
        <pc:spChg chg="mod">
          <ac:chgData name="Aurelien Domont" userId="6da7715ce44349b3" providerId="LiveId" clId="{17B60224-AC74-4115-A9E3-0DF0AA75D119}" dt="2023-06-06T03:50:24.603" v="2416" actId="465"/>
          <ac:spMkLst>
            <pc:docMk/>
            <pc:sldMk cId="640885537" sldId="2277"/>
            <ac:spMk id="7" creationId="{50FA8826-8FD8-995D-9D2F-34F9DE1D25EE}"/>
          </ac:spMkLst>
        </pc:spChg>
        <pc:spChg chg="mod">
          <ac:chgData name="Aurelien Domont" userId="6da7715ce44349b3" providerId="LiveId" clId="{17B60224-AC74-4115-A9E3-0DF0AA75D119}" dt="2023-06-06T03:50:24.603" v="2416" actId="465"/>
          <ac:spMkLst>
            <pc:docMk/>
            <pc:sldMk cId="640885537" sldId="2277"/>
            <ac:spMk id="8" creationId="{FC098079-D8C1-9D69-82AB-A952B09C46CC}"/>
          </ac:spMkLst>
        </pc:spChg>
        <pc:spChg chg="mod">
          <ac:chgData name="Aurelien Domont" userId="6da7715ce44349b3" providerId="LiveId" clId="{17B60224-AC74-4115-A9E3-0DF0AA75D119}" dt="2023-06-06T03:50:24.603" v="2416" actId="465"/>
          <ac:spMkLst>
            <pc:docMk/>
            <pc:sldMk cId="640885537" sldId="2277"/>
            <ac:spMk id="9" creationId="{33E66E6A-217D-E470-72CB-B0E422132063}"/>
          </ac:spMkLst>
        </pc:spChg>
        <pc:spChg chg="mod">
          <ac:chgData name="Aurelien Domont" userId="6da7715ce44349b3" providerId="LiveId" clId="{17B60224-AC74-4115-A9E3-0DF0AA75D119}" dt="2023-06-06T03:50:20.449" v="2415" actId="465"/>
          <ac:spMkLst>
            <pc:docMk/>
            <pc:sldMk cId="640885537" sldId="2277"/>
            <ac:spMk id="10" creationId="{28652B44-07D8-0AA1-D8FC-5FD593D9951A}"/>
          </ac:spMkLst>
        </pc:spChg>
        <pc:spChg chg="mod">
          <ac:chgData name="Aurelien Domont" userId="6da7715ce44349b3" providerId="LiveId" clId="{17B60224-AC74-4115-A9E3-0DF0AA75D119}" dt="2023-06-06T03:50:20.449" v="2415" actId="465"/>
          <ac:spMkLst>
            <pc:docMk/>
            <pc:sldMk cId="640885537" sldId="2277"/>
            <ac:spMk id="11" creationId="{ADFB5905-20D0-D1B5-09DB-E385E1AAE743}"/>
          </ac:spMkLst>
        </pc:spChg>
        <pc:spChg chg="mod">
          <ac:chgData name="Aurelien Domont" userId="6da7715ce44349b3" providerId="LiveId" clId="{17B60224-AC74-4115-A9E3-0DF0AA75D119}" dt="2023-06-06T03:50:20.449" v="2415" actId="465"/>
          <ac:spMkLst>
            <pc:docMk/>
            <pc:sldMk cId="640885537" sldId="2277"/>
            <ac:spMk id="12" creationId="{103AA7B5-55B0-67F8-EE81-07FB3F34D963}"/>
          </ac:spMkLst>
        </pc:spChg>
        <pc:spChg chg="mod">
          <ac:chgData name="Aurelien Domont" userId="6da7715ce44349b3" providerId="LiveId" clId="{17B60224-AC74-4115-A9E3-0DF0AA75D119}" dt="2023-06-06T03:50:20.449" v="2415" actId="465"/>
          <ac:spMkLst>
            <pc:docMk/>
            <pc:sldMk cId="640885537" sldId="2277"/>
            <ac:spMk id="14" creationId="{548052A8-F473-CD15-916B-8F9102A581D6}"/>
          </ac:spMkLst>
        </pc:spChg>
        <pc:spChg chg="mod">
          <ac:chgData name="Aurelien Domont" userId="6da7715ce44349b3" providerId="LiveId" clId="{17B60224-AC74-4115-A9E3-0DF0AA75D119}" dt="2023-06-06T03:50:20.449" v="2415" actId="465"/>
          <ac:spMkLst>
            <pc:docMk/>
            <pc:sldMk cId="640885537" sldId="2277"/>
            <ac:spMk id="15" creationId="{C6B425B9-11BC-CE08-A4AF-3A0A920EBC2F}"/>
          </ac:spMkLst>
        </pc:spChg>
        <pc:spChg chg="mod">
          <ac:chgData name="Aurelien Domont" userId="6da7715ce44349b3" providerId="LiveId" clId="{17B60224-AC74-4115-A9E3-0DF0AA75D119}" dt="2023-06-06T03:42:29.117" v="2224" actId="20577"/>
          <ac:spMkLst>
            <pc:docMk/>
            <pc:sldMk cId="640885537" sldId="2277"/>
            <ac:spMk id="16" creationId="{6C2BB713-9637-4B9B-938F-E9768876782A}"/>
          </ac:spMkLst>
        </pc:spChg>
        <pc:spChg chg="mod">
          <ac:chgData name="Aurelien Domont" userId="6da7715ce44349b3" providerId="LiveId" clId="{17B60224-AC74-4115-A9E3-0DF0AA75D119}" dt="2023-06-06T03:50:20.449" v="2415" actId="465"/>
          <ac:spMkLst>
            <pc:docMk/>
            <pc:sldMk cId="640885537" sldId="2277"/>
            <ac:spMk id="17" creationId="{833445F9-A3A5-422A-0AD9-7B993B9FBEAF}"/>
          </ac:spMkLst>
        </pc:spChg>
        <pc:spChg chg="del">
          <ac:chgData name="Aurelien Domont" userId="6da7715ce44349b3" providerId="LiveId" clId="{17B60224-AC74-4115-A9E3-0DF0AA75D119}" dt="2023-06-06T03:42:41.095" v="2229" actId="478"/>
          <ac:spMkLst>
            <pc:docMk/>
            <pc:sldMk cId="640885537" sldId="2277"/>
            <ac:spMk id="18" creationId="{B9B569CE-A4BC-A606-BF53-401FFD410F9F}"/>
          </ac:spMkLst>
        </pc:spChg>
        <pc:spChg chg="mod">
          <ac:chgData name="Aurelien Domont" userId="6da7715ce44349b3" providerId="LiveId" clId="{17B60224-AC74-4115-A9E3-0DF0AA75D119}" dt="2023-06-06T03:50:01.650" v="2412" actId="1035"/>
          <ac:spMkLst>
            <pc:docMk/>
            <pc:sldMk cId="640885537" sldId="2277"/>
            <ac:spMk id="20" creationId="{3E309EFE-BE40-0AD6-CDF0-045D7C0377FF}"/>
          </ac:spMkLst>
        </pc:spChg>
        <pc:spChg chg="mod">
          <ac:chgData name="Aurelien Domont" userId="6da7715ce44349b3" providerId="LiveId" clId="{17B60224-AC74-4115-A9E3-0DF0AA75D119}" dt="2023-06-06T03:50:13.720" v="2414" actId="1076"/>
          <ac:spMkLst>
            <pc:docMk/>
            <pc:sldMk cId="640885537" sldId="2277"/>
            <ac:spMk id="22" creationId="{008E31C5-C0F3-F485-F2A2-1D8534FFB588}"/>
          </ac:spMkLst>
        </pc:spChg>
        <pc:spChg chg="add mod">
          <ac:chgData name="Aurelien Domont" userId="6da7715ce44349b3" providerId="LiveId" clId="{17B60224-AC74-4115-A9E3-0DF0AA75D119}" dt="2023-06-06T03:42:38.993" v="2228" actId="1038"/>
          <ac:spMkLst>
            <pc:docMk/>
            <pc:sldMk cId="640885537" sldId="2277"/>
            <ac:spMk id="23" creationId="{F84F5B0D-2A80-C993-5166-A6C9D57D6AC8}"/>
          </ac:spMkLst>
        </pc:spChg>
        <pc:spChg chg="add del mod">
          <ac:chgData name="Aurelien Domont" userId="6da7715ce44349b3" providerId="LiveId" clId="{17B60224-AC74-4115-A9E3-0DF0AA75D119}" dt="2023-06-06T03:51:10.912" v="2440" actId="478"/>
          <ac:spMkLst>
            <pc:docMk/>
            <pc:sldMk cId="640885537" sldId="2277"/>
            <ac:spMk id="24" creationId="{569AF19A-C5E0-7CFE-4B17-ECB2FEB90ED2}"/>
          </ac:spMkLst>
        </pc:spChg>
        <pc:spChg chg="mod">
          <ac:chgData name="Aurelien Domont" userId="6da7715ce44349b3" providerId="LiveId" clId="{17B60224-AC74-4115-A9E3-0DF0AA75D119}" dt="2023-06-06T03:50:34.588" v="2417" actId="465"/>
          <ac:spMkLst>
            <pc:docMk/>
            <pc:sldMk cId="640885537" sldId="2277"/>
            <ac:spMk id="25" creationId="{0029872F-B549-EEAE-746A-1B7FFE856DBA}"/>
          </ac:spMkLst>
        </pc:spChg>
        <pc:spChg chg="del">
          <ac:chgData name="Aurelien Domont" userId="6da7715ce44349b3" providerId="LiveId" clId="{17B60224-AC74-4115-A9E3-0DF0AA75D119}" dt="2023-06-06T03:51:01.454" v="2420" actId="478"/>
          <ac:spMkLst>
            <pc:docMk/>
            <pc:sldMk cId="640885537" sldId="2277"/>
            <ac:spMk id="26" creationId="{4488DCDD-1B87-6516-F412-D93733892061}"/>
          </ac:spMkLst>
        </pc:spChg>
        <pc:spChg chg="add mod">
          <ac:chgData name="Aurelien Domont" userId="6da7715ce44349b3" providerId="LiveId" clId="{17B60224-AC74-4115-A9E3-0DF0AA75D119}" dt="2023-06-06T03:51:09.578" v="2439" actId="571"/>
          <ac:spMkLst>
            <pc:docMk/>
            <pc:sldMk cId="640885537" sldId="2277"/>
            <ac:spMk id="27" creationId="{9CED3854-6D26-C641-8277-DA26D15652D4}"/>
          </ac:spMkLst>
        </pc:spChg>
        <pc:spChg chg="add mod">
          <ac:chgData name="Aurelien Domont" userId="6da7715ce44349b3" providerId="LiveId" clId="{17B60224-AC74-4115-A9E3-0DF0AA75D119}" dt="2023-06-06T03:51:37.781" v="2476" actId="20577"/>
          <ac:spMkLst>
            <pc:docMk/>
            <pc:sldMk cId="640885537" sldId="2277"/>
            <ac:spMk id="28" creationId="{74BDC83B-30E5-1386-2EAE-3E22D42BE7E1}"/>
          </ac:spMkLst>
        </pc:spChg>
        <pc:spChg chg="add mod">
          <ac:chgData name="Aurelien Domont" userId="6da7715ce44349b3" providerId="LiveId" clId="{17B60224-AC74-4115-A9E3-0DF0AA75D119}" dt="2023-06-06T03:51:28.238" v="2458" actId="571"/>
          <ac:spMkLst>
            <pc:docMk/>
            <pc:sldMk cId="640885537" sldId="2277"/>
            <ac:spMk id="29" creationId="{40DE15BE-0610-8E2E-B292-66C5FC777BA6}"/>
          </ac:spMkLst>
        </pc:spChg>
        <pc:spChg chg="mod">
          <ac:chgData name="Aurelien Domont" userId="6da7715ce44349b3" providerId="LiveId" clId="{17B60224-AC74-4115-A9E3-0DF0AA75D119}" dt="2023-06-06T03:50:38.120" v="2418" actId="465"/>
          <ac:spMkLst>
            <pc:docMk/>
            <pc:sldMk cId="640885537" sldId="2277"/>
            <ac:spMk id="39" creationId="{7068EBF9-5EB7-39AC-1377-E9534A751011}"/>
          </ac:spMkLst>
        </pc:spChg>
        <pc:spChg chg="mod">
          <ac:chgData name="Aurelien Domont" userId="6da7715ce44349b3" providerId="LiveId" clId="{17B60224-AC74-4115-A9E3-0DF0AA75D119}" dt="2023-06-06T03:50:38.120" v="2418" actId="465"/>
          <ac:spMkLst>
            <pc:docMk/>
            <pc:sldMk cId="640885537" sldId="2277"/>
            <ac:spMk id="40" creationId="{C5E19466-881C-E217-65C3-5E2272CB7D58}"/>
          </ac:spMkLst>
        </pc:spChg>
        <pc:spChg chg="mod">
          <ac:chgData name="Aurelien Domont" userId="6da7715ce44349b3" providerId="LiveId" clId="{17B60224-AC74-4115-A9E3-0DF0AA75D119}" dt="2023-06-06T03:50:38.120" v="2418" actId="465"/>
          <ac:spMkLst>
            <pc:docMk/>
            <pc:sldMk cId="640885537" sldId="2277"/>
            <ac:spMk id="41" creationId="{FC2969E8-48CA-FCFA-9B57-E838F7C420A4}"/>
          </ac:spMkLst>
        </pc:spChg>
        <pc:spChg chg="mod">
          <ac:chgData name="Aurelien Domont" userId="6da7715ce44349b3" providerId="LiveId" clId="{17B60224-AC74-4115-A9E3-0DF0AA75D119}" dt="2023-06-06T03:50:38.120" v="2418" actId="465"/>
          <ac:spMkLst>
            <pc:docMk/>
            <pc:sldMk cId="640885537" sldId="2277"/>
            <ac:spMk id="42" creationId="{157989E2-354A-01BC-FC5F-E027FF3CEFC5}"/>
          </ac:spMkLst>
        </pc:spChg>
        <pc:spChg chg="mod">
          <ac:chgData name="Aurelien Domont" userId="6da7715ce44349b3" providerId="LiveId" clId="{17B60224-AC74-4115-A9E3-0DF0AA75D119}" dt="2023-06-06T03:50:38.120" v="2418" actId="465"/>
          <ac:spMkLst>
            <pc:docMk/>
            <pc:sldMk cId="640885537" sldId="2277"/>
            <ac:spMk id="43" creationId="{0CDE26F9-A103-98BA-83B6-C6C1BF17E7C2}"/>
          </ac:spMkLst>
        </pc:spChg>
        <pc:spChg chg="mod">
          <ac:chgData name="Aurelien Domont" userId="6da7715ce44349b3" providerId="LiveId" clId="{17B60224-AC74-4115-A9E3-0DF0AA75D119}" dt="2023-06-06T03:50:38.120" v="2418" actId="465"/>
          <ac:spMkLst>
            <pc:docMk/>
            <pc:sldMk cId="640885537" sldId="2277"/>
            <ac:spMk id="44" creationId="{57749BF8-C9AA-6869-7D84-1C9034D72A4C}"/>
          </ac:spMkLst>
        </pc:spChg>
        <pc:spChg chg="del mod">
          <ac:chgData name="Aurelien Domont" userId="6da7715ce44349b3" providerId="LiveId" clId="{17B60224-AC74-4115-A9E3-0DF0AA75D119}" dt="2023-06-06T03:51:29.557" v="2459" actId="478"/>
          <ac:spMkLst>
            <pc:docMk/>
            <pc:sldMk cId="640885537" sldId="2277"/>
            <ac:spMk id="45" creationId="{D7692753-0D76-84F7-2348-BBFB4004F781}"/>
          </ac:spMkLst>
        </pc:spChg>
        <pc:spChg chg="mod">
          <ac:chgData name="Aurelien Domont" userId="6da7715ce44349b3" providerId="LiveId" clId="{17B60224-AC74-4115-A9E3-0DF0AA75D119}" dt="2023-06-06T05:27:13.310" v="3669" actId="20577"/>
          <ac:spMkLst>
            <pc:docMk/>
            <pc:sldMk cId="640885537" sldId="2277"/>
            <ac:spMk id="47" creationId="{1ABB4276-7A0C-C19F-9DC2-427475C187F7}"/>
          </ac:spMkLst>
        </pc:spChg>
        <pc:spChg chg="mod">
          <ac:chgData name="Aurelien Domont" userId="6da7715ce44349b3" providerId="LiveId" clId="{17B60224-AC74-4115-A9E3-0DF0AA75D119}" dt="2023-06-06T03:50:01.650" v="2412" actId="1035"/>
          <ac:spMkLst>
            <pc:docMk/>
            <pc:sldMk cId="640885537" sldId="2277"/>
            <ac:spMk id="49" creationId="{C686C30B-F483-E6ED-07B2-5D15D5ABF9AD}"/>
          </ac:spMkLst>
        </pc:spChg>
        <pc:spChg chg="mod">
          <ac:chgData name="Aurelien Domont" userId="6da7715ce44349b3" providerId="LiveId" clId="{17B60224-AC74-4115-A9E3-0DF0AA75D119}" dt="2023-06-06T03:50:34.588" v="2417" actId="465"/>
          <ac:spMkLst>
            <pc:docMk/>
            <pc:sldMk cId="640885537" sldId="2277"/>
            <ac:spMk id="50" creationId="{C96141B5-1634-C4D3-FA14-D7F1FFC44C3D}"/>
          </ac:spMkLst>
        </pc:spChg>
        <pc:spChg chg="mod">
          <ac:chgData name="Aurelien Domont" userId="6da7715ce44349b3" providerId="LiveId" clId="{17B60224-AC74-4115-A9E3-0DF0AA75D119}" dt="2023-06-06T03:50:34.588" v="2417" actId="465"/>
          <ac:spMkLst>
            <pc:docMk/>
            <pc:sldMk cId="640885537" sldId="2277"/>
            <ac:spMk id="51" creationId="{2115744B-B807-B2A6-C492-B214DA923A40}"/>
          </ac:spMkLst>
        </pc:spChg>
        <pc:spChg chg="mod">
          <ac:chgData name="Aurelien Domont" userId="6da7715ce44349b3" providerId="LiveId" clId="{17B60224-AC74-4115-A9E3-0DF0AA75D119}" dt="2023-06-06T03:50:34.588" v="2417" actId="465"/>
          <ac:spMkLst>
            <pc:docMk/>
            <pc:sldMk cId="640885537" sldId="2277"/>
            <ac:spMk id="52" creationId="{3506ADD8-3E9D-C7E7-5325-116FBC4905AE}"/>
          </ac:spMkLst>
        </pc:spChg>
        <pc:spChg chg="mod">
          <ac:chgData name="Aurelien Domont" userId="6da7715ce44349b3" providerId="LiveId" clId="{17B60224-AC74-4115-A9E3-0DF0AA75D119}" dt="2023-06-06T03:50:34.588" v="2417" actId="465"/>
          <ac:spMkLst>
            <pc:docMk/>
            <pc:sldMk cId="640885537" sldId="2277"/>
            <ac:spMk id="53" creationId="{4FBFE5EB-1515-8D41-7BE0-391DB56F9514}"/>
          </ac:spMkLst>
        </pc:spChg>
        <pc:spChg chg="mod">
          <ac:chgData name="Aurelien Domont" userId="6da7715ce44349b3" providerId="LiveId" clId="{17B60224-AC74-4115-A9E3-0DF0AA75D119}" dt="2023-06-06T03:50:34.588" v="2417" actId="465"/>
          <ac:spMkLst>
            <pc:docMk/>
            <pc:sldMk cId="640885537" sldId="2277"/>
            <ac:spMk id="54" creationId="{90D60EC7-69DF-CA2D-EEB2-70FD0C1DA236}"/>
          </ac:spMkLst>
        </pc:spChg>
      </pc:sldChg>
      <pc:sldChg chg="addSp delSp modSp add mod ord">
        <pc:chgData name="Aurelien Domont" userId="6da7715ce44349b3" providerId="LiveId" clId="{17B60224-AC74-4115-A9E3-0DF0AA75D119}" dt="2023-06-06T04:53:36.911" v="3205"/>
        <pc:sldMkLst>
          <pc:docMk/>
          <pc:sldMk cId="2854835874" sldId="2278"/>
        </pc:sldMkLst>
        <pc:spChg chg="del">
          <ac:chgData name="Aurelien Domont" userId="6da7715ce44349b3" providerId="LiveId" clId="{17B60224-AC74-4115-A9E3-0DF0AA75D119}" dt="2023-06-06T04:52:06.257" v="3180" actId="478"/>
          <ac:spMkLst>
            <pc:docMk/>
            <pc:sldMk cId="2854835874" sldId="2278"/>
            <ac:spMk id="2" creationId="{7837E1C4-A2D7-4558-A504-36AC8920218D}"/>
          </ac:spMkLst>
        </pc:spChg>
        <pc:spChg chg="add mod">
          <ac:chgData name="Aurelien Domont" userId="6da7715ce44349b3" providerId="LiveId" clId="{17B60224-AC74-4115-A9E3-0DF0AA75D119}" dt="2023-06-06T04:52:06.317" v="3181"/>
          <ac:spMkLst>
            <pc:docMk/>
            <pc:sldMk cId="2854835874" sldId="2278"/>
            <ac:spMk id="4" creationId="{8AC2811E-D3EA-8F3E-AC58-FC001E3CF568}"/>
          </ac:spMkLst>
        </pc:spChg>
        <pc:spChg chg="mod">
          <ac:chgData name="Aurelien Domont" userId="6da7715ce44349b3" providerId="LiveId" clId="{17B60224-AC74-4115-A9E3-0DF0AA75D119}" dt="2023-06-06T04:02:38.625" v="2792"/>
          <ac:spMkLst>
            <pc:docMk/>
            <pc:sldMk cId="2854835874" sldId="2278"/>
            <ac:spMk id="16" creationId="{6C2BB713-9637-4B9B-938F-E9768876782A}"/>
          </ac:spMkLst>
        </pc:spChg>
      </pc:sldChg>
      <pc:sldChg chg="delSp add del mod">
        <pc:chgData name="Aurelien Domont" userId="6da7715ce44349b3" providerId="LiveId" clId="{17B60224-AC74-4115-A9E3-0DF0AA75D119}" dt="2023-06-06T03:45:01.267" v="2301" actId="47"/>
        <pc:sldMkLst>
          <pc:docMk/>
          <pc:sldMk cId="3757032727" sldId="2278"/>
        </pc:sldMkLst>
        <pc:spChg chg="del">
          <ac:chgData name="Aurelien Domont" userId="6da7715ce44349b3" providerId="LiveId" clId="{17B60224-AC74-4115-A9E3-0DF0AA75D119}" dt="2023-06-06T03:44:59.979" v="2300" actId="21"/>
          <ac:spMkLst>
            <pc:docMk/>
            <pc:sldMk cId="3757032727" sldId="2278"/>
            <ac:spMk id="8" creationId="{56C79731-21AA-F30B-C707-89FBF773BE37}"/>
          </ac:spMkLst>
        </pc:spChg>
        <pc:picChg chg="del">
          <ac:chgData name="Aurelien Domont" userId="6da7715ce44349b3" providerId="LiveId" clId="{17B60224-AC74-4115-A9E3-0DF0AA75D119}" dt="2023-06-06T03:44:53.682" v="2298" actId="21"/>
          <ac:picMkLst>
            <pc:docMk/>
            <pc:sldMk cId="3757032727" sldId="2278"/>
            <ac:picMk id="4" creationId="{1F279C78-8A9B-D46E-3647-FD9D7A9E21B0}"/>
          </ac:picMkLst>
        </pc:picChg>
      </pc:sldChg>
      <pc:sldChg chg="add">
        <pc:chgData name="Aurelien Domont" userId="6da7715ce44349b3" providerId="LiveId" clId="{17B60224-AC74-4115-A9E3-0DF0AA75D119}" dt="2023-06-06T04:53:53.390" v="3207"/>
        <pc:sldMkLst>
          <pc:docMk/>
          <pc:sldMk cId="845403341" sldId="2279"/>
        </pc:sldMkLst>
      </pc:sldChg>
      <pc:sldChg chg="addSp delSp modSp add del mod">
        <pc:chgData name="Aurelien Domont" userId="6da7715ce44349b3" providerId="LiveId" clId="{17B60224-AC74-4115-A9E3-0DF0AA75D119}" dt="2023-06-06T04:53:52.024" v="3206" actId="2696"/>
        <pc:sldMkLst>
          <pc:docMk/>
          <pc:sldMk cId="2567000342" sldId="2279"/>
        </pc:sldMkLst>
        <pc:spChg chg="del">
          <ac:chgData name="Aurelien Domont" userId="6da7715ce44349b3" providerId="LiveId" clId="{17B60224-AC74-4115-A9E3-0DF0AA75D119}" dt="2023-06-06T04:52:38.432" v="3194" actId="478"/>
          <ac:spMkLst>
            <pc:docMk/>
            <pc:sldMk cId="2567000342" sldId="2279"/>
            <ac:spMk id="2" creationId="{7837E1C4-A2D7-4558-A504-36AC8920218D}"/>
          </ac:spMkLst>
        </pc:spChg>
        <pc:spChg chg="add del mod">
          <ac:chgData name="Aurelien Domont" userId="6da7715ce44349b3" providerId="LiveId" clId="{17B60224-AC74-4115-A9E3-0DF0AA75D119}" dt="2023-06-06T04:22:08.616" v="3097" actId="20577"/>
          <ac:spMkLst>
            <pc:docMk/>
            <pc:sldMk cId="2567000342" sldId="2279"/>
            <ac:spMk id="3" creationId="{354CC573-61B1-49E0-840D-529396975FB2}"/>
          </ac:spMkLst>
        </pc:spChg>
        <pc:spChg chg="add mod">
          <ac:chgData name="Aurelien Domont" userId="6da7715ce44349b3" providerId="LiveId" clId="{17B60224-AC74-4115-A9E3-0DF0AA75D119}" dt="2023-06-06T04:52:38.538" v="3195"/>
          <ac:spMkLst>
            <pc:docMk/>
            <pc:sldMk cId="2567000342" sldId="2279"/>
            <ac:spMk id="4" creationId="{13675D42-204E-03C6-0ADB-7CF3E4D38E44}"/>
          </ac:spMkLst>
        </pc:spChg>
        <pc:spChg chg="mod">
          <ac:chgData name="Aurelien Domont" userId="6da7715ce44349b3" providerId="LiveId" clId="{17B60224-AC74-4115-A9E3-0DF0AA75D119}" dt="2023-06-06T04:18:56.578" v="2850" actId="20577"/>
          <ac:spMkLst>
            <pc:docMk/>
            <pc:sldMk cId="2567000342" sldId="2279"/>
            <ac:spMk id="16" creationId="{6C2BB713-9637-4B9B-938F-E9768876782A}"/>
          </ac:spMkLst>
        </pc:spChg>
      </pc:sldChg>
      <pc:sldChg chg="add">
        <pc:chgData name="Aurelien Domont" userId="6da7715ce44349b3" providerId="LiveId" clId="{17B60224-AC74-4115-A9E3-0DF0AA75D119}" dt="2023-06-06T04:53:53.390" v="3207"/>
        <pc:sldMkLst>
          <pc:docMk/>
          <pc:sldMk cId="2799339795" sldId="2280"/>
        </pc:sldMkLst>
      </pc:sldChg>
      <pc:sldChg chg="addSp delSp modSp add del mod">
        <pc:chgData name="Aurelien Domont" userId="6da7715ce44349b3" providerId="LiveId" clId="{17B60224-AC74-4115-A9E3-0DF0AA75D119}" dt="2023-06-06T04:53:52.024" v="3206" actId="2696"/>
        <pc:sldMkLst>
          <pc:docMk/>
          <pc:sldMk cId="2857213709" sldId="2280"/>
        </pc:sldMkLst>
        <pc:spChg chg="del">
          <ac:chgData name="Aurelien Domont" userId="6da7715ce44349b3" providerId="LiveId" clId="{17B60224-AC74-4115-A9E3-0DF0AA75D119}" dt="2023-06-06T04:52:42.884" v="3196" actId="478"/>
          <ac:spMkLst>
            <pc:docMk/>
            <pc:sldMk cId="2857213709" sldId="2280"/>
            <ac:spMk id="2" creationId="{7837E1C4-A2D7-4558-A504-36AC8920218D}"/>
          </ac:spMkLst>
        </pc:spChg>
        <pc:spChg chg="mod">
          <ac:chgData name="Aurelien Domont" userId="6da7715ce44349b3" providerId="LiveId" clId="{17B60224-AC74-4115-A9E3-0DF0AA75D119}" dt="2023-06-06T04:34:10.380" v="3141"/>
          <ac:spMkLst>
            <pc:docMk/>
            <pc:sldMk cId="2857213709" sldId="2280"/>
            <ac:spMk id="3" creationId="{354CC573-61B1-49E0-840D-529396975FB2}"/>
          </ac:spMkLst>
        </pc:spChg>
        <pc:spChg chg="add mod">
          <ac:chgData name="Aurelien Domont" userId="6da7715ce44349b3" providerId="LiveId" clId="{17B60224-AC74-4115-A9E3-0DF0AA75D119}" dt="2023-06-06T04:52:43.098" v="3197"/>
          <ac:spMkLst>
            <pc:docMk/>
            <pc:sldMk cId="2857213709" sldId="2280"/>
            <ac:spMk id="4" creationId="{E0880D96-0F0E-D9F5-0BFB-45C96E4F2A26}"/>
          </ac:spMkLst>
        </pc:spChg>
        <pc:spChg chg="mod">
          <ac:chgData name="Aurelien Domont" userId="6da7715ce44349b3" providerId="LiveId" clId="{17B60224-AC74-4115-A9E3-0DF0AA75D119}" dt="2023-06-06T04:34:03.545" v="3140"/>
          <ac:spMkLst>
            <pc:docMk/>
            <pc:sldMk cId="2857213709" sldId="2280"/>
            <ac:spMk id="16" creationId="{6C2BB713-9637-4B9B-938F-E9768876782A}"/>
          </ac:spMkLst>
        </pc:spChg>
      </pc:sldChg>
      <pc:sldChg chg="addSp delSp modSp add del mod">
        <pc:chgData name="Aurelien Domont" userId="6da7715ce44349b3" providerId="LiveId" clId="{17B60224-AC74-4115-A9E3-0DF0AA75D119}" dt="2023-06-06T04:53:52.024" v="3206" actId="2696"/>
        <pc:sldMkLst>
          <pc:docMk/>
          <pc:sldMk cId="3260798923" sldId="2281"/>
        </pc:sldMkLst>
        <pc:spChg chg="del">
          <ac:chgData name="Aurelien Domont" userId="6da7715ce44349b3" providerId="LiveId" clId="{17B60224-AC74-4115-A9E3-0DF0AA75D119}" dt="2023-06-06T04:52:48.578" v="3198" actId="478"/>
          <ac:spMkLst>
            <pc:docMk/>
            <pc:sldMk cId="3260798923" sldId="2281"/>
            <ac:spMk id="2" creationId="{7837E1C4-A2D7-4558-A504-36AC8920218D}"/>
          </ac:spMkLst>
        </pc:spChg>
        <pc:spChg chg="add mod">
          <ac:chgData name="Aurelien Domont" userId="6da7715ce44349b3" providerId="LiveId" clId="{17B60224-AC74-4115-A9E3-0DF0AA75D119}" dt="2023-06-06T04:52:48.860" v="3199"/>
          <ac:spMkLst>
            <pc:docMk/>
            <pc:sldMk cId="3260798923" sldId="2281"/>
            <ac:spMk id="4" creationId="{2BA5C959-6D8A-5A45-B651-66D5A31BF552}"/>
          </ac:spMkLst>
        </pc:spChg>
      </pc:sldChg>
      <pc:sldChg chg="add">
        <pc:chgData name="Aurelien Domont" userId="6da7715ce44349b3" providerId="LiveId" clId="{17B60224-AC74-4115-A9E3-0DF0AA75D119}" dt="2023-06-06T04:53:53.390" v="3207"/>
        <pc:sldMkLst>
          <pc:docMk/>
          <pc:sldMk cId="4177563116" sldId="2281"/>
        </pc:sldMkLst>
      </pc:sldChg>
      <pc:sldChg chg="addSp delSp modSp add del mod">
        <pc:chgData name="Aurelien Domont" userId="6da7715ce44349b3" providerId="LiveId" clId="{17B60224-AC74-4115-A9E3-0DF0AA75D119}" dt="2023-06-06T04:53:52.024" v="3206" actId="2696"/>
        <pc:sldMkLst>
          <pc:docMk/>
          <pc:sldMk cId="2632921678" sldId="2282"/>
        </pc:sldMkLst>
        <pc:spChg chg="del">
          <ac:chgData name="Aurelien Domont" userId="6da7715ce44349b3" providerId="LiveId" clId="{17B60224-AC74-4115-A9E3-0DF0AA75D119}" dt="2023-06-06T04:52:53.122" v="3200" actId="478"/>
          <ac:spMkLst>
            <pc:docMk/>
            <pc:sldMk cId="2632921678" sldId="2282"/>
            <ac:spMk id="2" creationId="{7837E1C4-A2D7-4558-A504-36AC8920218D}"/>
          </ac:spMkLst>
        </pc:spChg>
        <pc:spChg chg="mod">
          <ac:chgData name="Aurelien Domont" userId="6da7715ce44349b3" providerId="LiveId" clId="{17B60224-AC74-4115-A9E3-0DF0AA75D119}" dt="2023-06-06T04:36:05.241" v="3152"/>
          <ac:spMkLst>
            <pc:docMk/>
            <pc:sldMk cId="2632921678" sldId="2282"/>
            <ac:spMk id="3" creationId="{354CC573-61B1-49E0-840D-529396975FB2}"/>
          </ac:spMkLst>
        </pc:spChg>
        <pc:spChg chg="add mod">
          <ac:chgData name="Aurelien Domont" userId="6da7715ce44349b3" providerId="LiveId" clId="{17B60224-AC74-4115-A9E3-0DF0AA75D119}" dt="2023-06-06T04:52:54.765" v="3201"/>
          <ac:spMkLst>
            <pc:docMk/>
            <pc:sldMk cId="2632921678" sldId="2282"/>
            <ac:spMk id="4" creationId="{E984F1E9-D845-6F21-5C7B-9BF26B877577}"/>
          </ac:spMkLst>
        </pc:spChg>
        <pc:spChg chg="mod">
          <ac:chgData name="Aurelien Domont" userId="6da7715ce44349b3" providerId="LiveId" clId="{17B60224-AC74-4115-A9E3-0DF0AA75D119}" dt="2023-06-06T04:35:59.310" v="3151" actId="403"/>
          <ac:spMkLst>
            <pc:docMk/>
            <pc:sldMk cId="2632921678" sldId="2282"/>
            <ac:spMk id="16" creationId="{6C2BB713-9637-4B9B-938F-E9768876782A}"/>
          </ac:spMkLst>
        </pc:spChg>
      </pc:sldChg>
      <pc:sldChg chg="add">
        <pc:chgData name="Aurelien Domont" userId="6da7715ce44349b3" providerId="LiveId" clId="{17B60224-AC74-4115-A9E3-0DF0AA75D119}" dt="2023-06-06T04:53:53.390" v="3207"/>
        <pc:sldMkLst>
          <pc:docMk/>
          <pc:sldMk cId="2901782495" sldId="2282"/>
        </pc:sldMkLst>
      </pc:sldChg>
      <pc:sldChg chg="modSp add mod">
        <pc:chgData name="Aurelien Domont" userId="6da7715ce44349b3" providerId="LiveId" clId="{17B60224-AC74-4115-A9E3-0DF0AA75D119}" dt="2023-06-06T05:18:38.100" v="3575"/>
        <pc:sldMkLst>
          <pc:docMk/>
          <pc:sldMk cId="1743638901" sldId="2283"/>
        </pc:sldMkLst>
        <pc:spChg chg="mod">
          <ac:chgData name="Aurelien Domont" userId="6da7715ce44349b3" providerId="LiveId" clId="{17B60224-AC74-4115-A9E3-0DF0AA75D119}" dt="2023-06-06T05:18:38.100" v="3575"/>
          <ac:spMkLst>
            <pc:docMk/>
            <pc:sldMk cId="1743638901" sldId="2283"/>
            <ac:spMk id="3" creationId="{354CC573-61B1-49E0-840D-529396975FB2}"/>
          </ac:spMkLst>
        </pc:spChg>
        <pc:spChg chg="mod">
          <ac:chgData name="Aurelien Domont" userId="6da7715ce44349b3" providerId="LiveId" clId="{17B60224-AC74-4115-A9E3-0DF0AA75D119}" dt="2023-06-06T05:06:08.053" v="3254" actId="20577"/>
          <ac:spMkLst>
            <pc:docMk/>
            <pc:sldMk cId="1743638901" sldId="2283"/>
            <ac:spMk id="16" creationId="{6C2BB713-9637-4B9B-938F-E9768876782A}"/>
          </ac:spMkLst>
        </pc:spChg>
      </pc:sldChg>
      <pc:sldChg chg="modSp add mod">
        <pc:chgData name="Aurelien Domont" userId="6da7715ce44349b3" providerId="LiveId" clId="{17B60224-AC74-4115-A9E3-0DF0AA75D119}" dt="2023-06-06T05:20:07.250" v="3580"/>
        <pc:sldMkLst>
          <pc:docMk/>
          <pc:sldMk cId="2363307281" sldId="2284"/>
        </pc:sldMkLst>
        <pc:spChg chg="mod">
          <ac:chgData name="Aurelien Domont" userId="6da7715ce44349b3" providerId="LiveId" clId="{17B60224-AC74-4115-A9E3-0DF0AA75D119}" dt="2023-06-06T05:20:07.250" v="3580"/>
          <ac:spMkLst>
            <pc:docMk/>
            <pc:sldMk cId="2363307281" sldId="2284"/>
            <ac:spMk id="3" creationId="{354CC573-61B1-49E0-840D-529396975FB2}"/>
          </ac:spMkLst>
        </pc:spChg>
        <pc:spChg chg="mod">
          <ac:chgData name="Aurelien Domont" userId="6da7715ce44349b3" providerId="LiveId" clId="{17B60224-AC74-4115-A9E3-0DF0AA75D119}" dt="2023-06-06T05:19:11.976" v="3579"/>
          <ac:spMkLst>
            <pc:docMk/>
            <pc:sldMk cId="2363307281" sldId="2284"/>
            <ac:spMk id="16" creationId="{6C2BB713-9637-4B9B-938F-E9768876782A}"/>
          </ac:spMkLst>
        </pc:spChg>
      </pc:sldChg>
      <pc:sldChg chg="modSp add mod">
        <pc:chgData name="Aurelien Domont" userId="6da7715ce44349b3" providerId="LiveId" clId="{17B60224-AC74-4115-A9E3-0DF0AA75D119}" dt="2023-06-06T05:28:38.356" v="3766" actId="20577"/>
        <pc:sldMkLst>
          <pc:docMk/>
          <pc:sldMk cId="2082983237" sldId="2285"/>
        </pc:sldMkLst>
        <pc:spChg chg="mod">
          <ac:chgData name="Aurelien Domont" userId="6da7715ce44349b3" providerId="LiveId" clId="{17B60224-AC74-4115-A9E3-0DF0AA75D119}" dt="2023-06-06T05:28:38.356" v="3766" actId="20577"/>
          <ac:spMkLst>
            <pc:docMk/>
            <pc:sldMk cId="2082983237" sldId="2285"/>
            <ac:spMk id="3" creationId="{354CC573-61B1-49E0-840D-529396975FB2}"/>
          </ac:spMkLst>
        </pc:spChg>
        <pc:spChg chg="mod">
          <ac:chgData name="Aurelien Domont" userId="6da7715ce44349b3" providerId="LiveId" clId="{17B60224-AC74-4115-A9E3-0DF0AA75D119}" dt="2023-06-06T05:27:02.966" v="3667" actId="20577"/>
          <ac:spMkLst>
            <pc:docMk/>
            <pc:sldMk cId="2082983237" sldId="2285"/>
            <ac:spMk id="16" creationId="{6C2BB713-9637-4B9B-938F-E9768876782A}"/>
          </ac:spMkLst>
        </pc:spChg>
      </pc:sldChg>
      <pc:sldChg chg="modSp add mod">
        <pc:chgData name="Aurelien Domont" userId="6da7715ce44349b3" providerId="LiveId" clId="{17B60224-AC74-4115-A9E3-0DF0AA75D119}" dt="2023-06-06T05:31:41.324" v="3774"/>
        <pc:sldMkLst>
          <pc:docMk/>
          <pc:sldMk cId="2247133369" sldId="2286"/>
        </pc:sldMkLst>
        <pc:spChg chg="mod">
          <ac:chgData name="Aurelien Domont" userId="6da7715ce44349b3" providerId="LiveId" clId="{17B60224-AC74-4115-A9E3-0DF0AA75D119}" dt="2023-06-06T05:31:41.324" v="3774"/>
          <ac:spMkLst>
            <pc:docMk/>
            <pc:sldMk cId="2247133369" sldId="2286"/>
            <ac:spMk id="3" creationId="{354CC573-61B1-49E0-840D-529396975FB2}"/>
          </ac:spMkLst>
        </pc:spChg>
        <pc:spChg chg="mod">
          <ac:chgData name="Aurelien Domont" userId="6da7715ce44349b3" providerId="LiveId" clId="{17B60224-AC74-4115-A9E3-0DF0AA75D119}" dt="2023-06-06T05:29:25.497" v="3770"/>
          <ac:spMkLst>
            <pc:docMk/>
            <pc:sldMk cId="2247133369" sldId="2286"/>
            <ac:spMk id="16" creationId="{6C2BB713-9637-4B9B-938F-E9768876782A}"/>
          </ac:spMkLst>
        </pc:spChg>
      </pc:sldChg>
      <pc:sldChg chg="addSp delSp modSp add mod">
        <pc:chgData name="Aurelien Domont" userId="6da7715ce44349b3" providerId="LiveId" clId="{17B60224-AC74-4115-A9E3-0DF0AA75D119}" dt="2023-06-06T05:36:53.516" v="3786" actId="478"/>
        <pc:sldMkLst>
          <pc:docMk/>
          <pc:sldMk cId="3908765532" sldId="2287"/>
        </pc:sldMkLst>
        <pc:spChg chg="del mod">
          <ac:chgData name="Aurelien Domont" userId="6da7715ce44349b3" providerId="LiveId" clId="{17B60224-AC74-4115-A9E3-0DF0AA75D119}" dt="2023-06-06T05:36:53.516" v="3786" actId="478"/>
          <ac:spMkLst>
            <pc:docMk/>
            <pc:sldMk cId="3908765532" sldId="2287"/>
            <ac:spMk id="3" creationId="{354CC573-61B1-49E0-840D-529396975FB2}"/>
          </ac:spMkLst>
        </pc:spChg>
        <pc:spChg chg="add mod">
          <ac:chgData name="Aurelien Domont" userId="6da7715ce44349b3" providerId="LiveId" clId="{17B60224-AC74-4115-A9E3-0DF0AA75D119}" dt="2023-06-06T05:36:50.446" v="3785"/>
          <ac:spMkLst>
            <pc:docMk/>
            <pc:sldMk cId="3908765532" sldId="2287"/>
            <ac:spMk id="5" creationId="{1C5273F5-1655-E246-323E-1D805CAD501E}"/>
          </ac:spMkLst>
        </pc:spChg>
        <pc:spChg chg="add mod">
          <ac:chgData name="Aurelien Domont" userId="6da7715ce44349b3" providerId="LiveId" clId="{17B60224-AC74-4115-A9E3-0DF0AA75D119}" dt="2023-06-06T05:36:50.446" v="3785"/>
          <ac:spMkLst>
            <pc:docMk/>
            <pc:sldMk cId="3908765532" sldId="2287"/>
            <ac:spMk id="6" creationId="{70D32FE9-B014-F4C9-36B6-22B2A88A1828}"/>
          </ac:spMkLst>
        </pc:spChg>
        <pc:spChg chg="add mod">
          <ac:chgData name="Aurelien Domont" userId="6da7715ce44349b3" providerId="LiveId" clId="{17B60224-AC74-4115-A9E3-0DF0AA75D119}" dt="2023-06-06T05:36:50.446" v="3785"/>
          <ac:spMkLst>
            <pc:docMk/>
            <pc:sldMk cId="3908765532" sldId="2287"/>
            <ac:spMk id="7" creationId="{51A45675-48ED-5C0D-DED7-9EA9360D6212}"/>
          </ac:spMkLst>
        </pc:spChg>
        <pc:spChg chg="add mod">
          <ac:chgData name="Aurelien Domont" userId="6da7715ce44349b3" providerId="LiveId" clId="{17B60224-AC74-4115-A9E3-0DF0AA75D119}" dt="2023-06-06T05:36:50.446" v="3785"/>
          <ac:spMkLst>
            <pc:docMk/>
            <pc:sldMk cId="3908765532" sldId="2287"/>
            <ac:spMk id="8" creationId="{C35DF918-D22C-2EA9-E92F-41EED5EAC136}"/>
          </ac:spMkLst>
        </pc:spChg>
        <pc:spChg chg="add mod">
          <ac:chgData name="Aurelien Domont" userId="6da7715ce44349b3" providerId="LiveId" clId="{17B60224-AC74-4115-A9E3-0DF0AA75D119}" dt="2023-06-06T05:36:50.446" v="3785"/>
          <ac:spMkLst>
            <pc:docMk/>
            <pc:sldMk cId="3908765532" sldId="2287"/>
            <ac:spMk id="9" creationId="{3E8CBA57-BE7A-6645-3F54-AA852FD6F4CD}"/>
          </ac:spMkLst>
        </pc:spChg>
        <pc:spChg chg="mod">
          <ac:chgData name="Aurelien Domont" userId="6da7715ce44349b3" providerId="LiveId" clId="{17B60224-AC74-4115-A9E3-0DF0AA75D119}" dt="2023-06-06T05:34:47.599" v="3780" actId="20577"/>
          <ac:spMkLst>
            <pc:docMk/>
            <pc:sldMk cId="3908765532" sldId="2287"/>
            <ac:spMk id="16" creationId="{6C2BB713-9637-4B9B-938F-E9768876782A}"/>
          </ac:spMkLst>
        </pc:spChg>
        <pc:picChg chg="add mod">
          <ac:chgData name="Aurelien Domont" userId="6da7715ce44349b3" providerId="LiveId" clId="{17B60224-AC74-4115-A9E3-0DF0AA75D119}" dt="2023-06-06T05:36:50.446" v="3785"/>
          <ac:picMkLst>
            <pc:docMk/>
            <pc:sldMk cId="3908765532" sldId="2287"/>
            <ac:picMk id="2" creationId="{E042E05F-DF12-EC68-2416-E255DF89555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6/6/2023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13575956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18876403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2459617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13</a:t>
            </a:fld>
            <a:endParaRPr lang="en-US" dirty="0"/>
          </a:p>
        </p:txBody>
      </p:sp>
    </p:spTree>
    <p:extLst>
      <p:ext uri="{BB962C8B-B14F-4D97-AF65-F5344CB8AC3E}">
        <p14:creationId xmlns:p14="http://schemas.microsoft.com/office/powerpoint/2010/main" val="1489540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14</a:t>
            </a:fld>
            <a:endParaRPr lang="en-US" dirty="0"/>
          </a:p>
        </p:txBody>
      </p:sp>
    </p:spTree>
    <p:extLst>
      <p:ext uri="{BB962C8B-B14F-4D97-AF65-F5344CB8AC3E}">
        <p14:creationId xmlns:p14="http://schemas.microsoft.com/office/powerpoint/2010/main" val="30450488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922351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16</a:t>
            </a:fld>
            <a:endParaRPr lang="en-US" dirty="0"/>
          </a:p>
        </p:txBody>
      </p:sp>
    </p:spTree>
    <p:extLst>
      <p:ext uri="{BB962C8B-B14F-4D97-AF65-F5344CB8AC3E}">
        <p14:creationId xmlns:p14="http://schemas.microsoft.com/office/powerpoint/2010/main" val="39814804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17</a:t>
            </a:fld>
            <a:endParaRPr lang="en-US" dirty="0"/>
          </a:p>
        </p:txBody>
      </p:sp>
    </p:spTree>
    <p:extLst>
      <p:ext uri="{BB962C8B-B14F-4D97-AF65-F5344CB8AC3E}">
        <p14:creationId xmlns:p14="http://schemas.microsoft.com/office/powerpoint/2010/main" val="6065868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12208497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1627632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626697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23603436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21</a:t>
            </a:fld>
            <a:endParaRPr lang="en-US" dirty="0"/>
          </a:p>
        </p:txBody>
      </p:sp>
    </p:spTree>
    <p:extLst>
      <p:ext uri="{BB962C8B-B14F-4D97-AF65-F5344CB8AC3E}">
        <p14:creationId xmlns:p14="http://schemas.microsoft.com/office/powerpoint/2010/main" val="34256970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22</a:t>
            </a:fld>
            <a:endParaRPr lang="en-US" dirty="0"/>
          </a:p>
        </p:txBody>
      </p:sp>
    </p:spTree>
    <p:extLst>
      <p:ext uri="{BB962C8B-B14F-4D97-AF65-F5344CB8AC3E}">
        <p14:creationId xmlns:p14="http://schemas.microsoft.com/office/powerpoint/2010/main" val="922351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13218384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19956979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19954247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26</a:t>
            </a:fld>
            <a:endParaRPr lang="en-US" dirty="0"/>
          </a:p>
        </p:txBody>
      </p:sp>
    </p:spTree>
    <p:extLst>
      <p:ext uri="{BB962C8B-B14F-4D97-AF65-F5344CB8AC3E}">
        <p14:creationId xmlns:p14="http://schemas.microsoft.com/office/powerpoint/2010/main" val="1359094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27</a:t>
            </a:fld>
            <a:endParaRPr lang="en-US" dirty="0"/>
          </a:p>
        </p:txBody>
      </p:sp>
    </p:spTree>
    <p:extLst>
      <p:ext uri="{BB962C8B-B14F-4D97-AF65-F5344CB8AC3E}">
        <p14:creationId xmlns:p14="http://schemas.microsoft.com/office/powerpoint/2010/main" val="1847172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25199577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1876106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3120697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30</a:t>
            </a:fld>
            <a:endParaRPr lang="en-US" dirty="0"/>
          </a:p>
        </p:txBody>
      </p:sp>
    </p:spTree>
    <p:extLst>
      <p:ext uri="{BB962C8B-B14F-4D97-AF65-F5344CB8AC3E}">
        <p14:creationId xmlns:p14="http://schemas.microsoft.com/office/powerpoint/2010/main" val="17997087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31</a:t>
            </a:fld>
            <a:endParaRPr lang="en-US" dirty="0"/>
          </a:p>
        </p:txBody>
      </p:sp>
    </p:spTree>
    <p:extLst>
      <p:ext uri="{BB962C8B-B14F-4D97-AF65-F5344CB8AC3E}">
        <p14:creationId xmlns:p14="http://schemas.microsoft.com/office/powerpoint/2010/main" val="13894007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32</a:t>
            </a:fld>
            <a:endParaRPr lang="en-US" dirty="0"/>
          </a:p>
        </p:txBody>
      </p:sp>
    </p:spTree>
    <p:extLst>
      <p:ext uri="{BB962C8B-B14F-4D97-AF65-F5344CB8AC3E}">
        <p14:creationId xmlns:p14="http://schemas.microsoft.com/office/powerpoint/2010/main" val="23132865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33</a:t>
            </a:fld>
            <a:endParaRPr lang="en-US" dirty="0"/>
          </a:p>
        </p:txBody>
      </p:sp>
    </p:spTree>
    <p:extLst>
      <p:ext uri="{BB962C8B-B14F-4D97-AF65-F5344CB8AC3E}">
        <p14:creationId xmlns:p14="http://schemas.microsoft.com/office/powerpoint/2010/main" val="96078089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34</a:t>
            </a:fld>
            <a:endParaRPr lang="en-US" dirty="0"/>
          </a:p>
        </p:txBody>
      </p:sp>
    </p:spTree>
    <p:extLst>
      <p:ext uri="{BB962C8B-B14F-4D97-AF65-F5344CB8AC3E}">
        <p14:creationId xmlns:p14="http://schemas.microsoft.com/office/powerpoint/2010/main" val="35119126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35</a:t>
            </a:fld>
            <a:endParaRPr lang="en-US" dirty="0"/>
          </a:p>
        </p:txBody>
      </p:sp>
    </p:spTree>
    <p:extLst>
      <p:ext uri="{BB962C8B-B14F-4D97-AF65-F5344CB8AC3E}">
        <p14:creationId xmlns:p14="http://schemas.microsoft.com/office/powerpoint/2010/main" val="170993057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36</a:t>
            </a:fld>
            <a:endParaRPr lang="en-US" dirty="0"/>
          </a:p>
        </p:txBody>
      </p:sp>
    </p:spTree>
    <p:extLst>
      <p:ext uri="{BB962C8B-B14F-4D97-AF65-F5344CB8AC3E}">
        <p14:creationId xmlns:p14="http://schemas.microsoft.com/office/powerpoint/2010/main" val="12830287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37</a:t>
            </a:fld>
            <a:endParaRPr lang="en-US" dirty="0"/>
          </a:p>
        </p:txBody>
      </p:sp>
    </p:spTree>
    <p:extLst>
      <p:ext uri="{BB962C8B-B14F-4D97-AF65-F5344CB8AC3E}">
        <p14:creationId xmlns:p14="http://schemas.microsoft.com/office/powerpoint/2010/main" val="23370535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38</a:t>
            </a:fld>
            <a:endParaRPr lang="en-US" dirty="0"/>
          </a:p>
        </p:txBody>
      </p:sp>
    </p:spTree>
    <p:extLst>
      <p:ext uri="{BB962C8B-B14F-4D97-AF65-F5344CB8AC3E}">
        <p14:creationId xmlns:p14="http://schemas.microsoft.com/office/powerpoint/2010/main" val="29130061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39</a:t>
            </a:fld>
            <a:endParaRPr lang="en-US" dirty="0"/>
          </a:p>
        </p:txBody>
      </p:sp>
    </p:spTree>
    <p:extLst>
      <p:ext uri="{BB962C8B-B14F-4D97-AF65-F5344CB8AC3E}">
        <p14:creationId xmlns:p14="http://schemas.microsoft.com/office/powerpoint/2010/main" val="4099806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0021127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40</a:t>
            </a:fld>
            <a:endParaRPr lang="en-US" dirty="0"/>
          </a:p>
        </p:txBody>
      </p:sp>
    </p:spTree>
    <p:extLst>
      <p:ext uri="{BB962C8B-B14F-4D97-AF65-F5344CB8AC3E}">
        <p14:creationId xmlns:p14="http://schemas.microsoft.com/office/powerpoint/2010/main" val="14195355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41</a:t>
            </a:fld>
            <a:endParaRPr lang="en-US" dirty="0"/>
          </a:p>
        </p:txBody>
      </p:sp>
    </p:spTree>
    <p:extLst>
      <p:ext uri="{BB962C8B-B14F-4D97-AF65-F5344CB8AC3E}">
        <p14:creationId xmlns:p14="http://schemas.microsoft.com/office/powerpoint/2010/main" val="21656366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42</a:t>
            </a:fld>
            <a:endParaRPr lang="en-US" dirty="0"/>
          </a:p>
        </p:txBody>
      </p:sp>
    </p:spTree>
    <p:extLst>
      <p:ext uri="{BB962C8B-B14F-4D97-AF65-F5344CB8AC3E}">
        <p14:creationId xmlns:p14="http://schemas.microsoft.com/office/powerpoint/2010/main" val="30994652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43</a:t>
            </a:fld>
            <a:endParaRPr lang="en-US" dirty="0"/>
          </a:p>
        </p:txBody>
      </p:sp>
    </p:spTree>
    <p:extLst>
      <p:ext uri="{BB962C8B-B14F-4D97-AF65-F5344CB8AC3E}">
        <p14:creationId xmlns:p14="http://schemas.microsoft.com/office/powerpoint/2010/main" val="25186873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44</a:t>
            </a:fld>
            <a:endParaRPr lang="en-US" dirty="0"/>
          </a:p>
        </p:txBody>
      </p:sp>
    </p:spTree>
    <p:extLst>
      <p:ext uri="{BB962C8B-B14F-4D97-AF65-F5344CB8AC3E}">
        <p14:creationId xmlns:p14="http://schemas.microsoft.com/office/powerpoint/2010/main" val="354371194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45</a:t>
            </a:fld>
            <a:endParaRPr lang="en-US" dirty="0"/>
          </a:p>
        </p:txBody>
      </p:sp>
    </p:spTree>
    <p:extLst>
      <p:ext uri="{BB962C8B-B14F-4D97-AF65-F5344CB8AC3E}">
        <p14:creationId xmlns:p14="http://schemas.microsoft.com/office/powerpoint/2010/main" val="2416355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46</a:t>
            </a:fld>
            <a:endParaRPr lang="en-US" dirty="0"/>
          </a:p>
        </p:txBody>
      </p:sp>
    </p:spTree>
    <p:extLst>
      <p:ext uri="{BB962C8B-B14F-4D97-AF65-F5344CB8AC3E}">
        <p14:creationId xmlns:p14="http://schemas.microsoft.com/office/powerpoint/2010/main" val="270175667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47</a:t>
            </a:fld>
            <a:endParaRPr lang="en-US" dirty="0"/>
          </a:p>
        </p:txBody>
      </p:sp>
    </p:spTree>
    <p:extLst>
      <p:ext uri="{BB962C8B-B14F-4D97-AF65-F5344CB8AC3E}">
        <p14:creationId xmlns:p14="http://schemas.microsoft.com/office/powerpoint/2010/main" val="41038372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48</a:t>
            </a:fld>
            <a:endParaRPr lang="en-US" dirty="0"/>
          </a:p>
        </p:txBody>
      </p:sp>
    </p:spTree>
    <p:extLst>
      <p:ext uri="{BB962C8B-B14F-4D97-AF65-F5344CB8AC3E}">
        <p14:creationId xmlns:p14="http://schemas.microsoft.com/office/powerpoint/2010/main" val="17526267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49</a:t>
            </a:fld>
            <a:endParaRPr lang="en-US" dirty="0"/>
          </a:p>
        </p:txBody>
      </p:sp>
    </p:spTree>
    <p:extLst>
      <p:ext uri="{BB962C8B-B14F-4D97-AF65-F5344CB8AC3E}">
        <p14:creationId xmlns:p14="http://schemas.microsoft.com/office/powerpoint/2010/main" val="1994550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30731411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50</a:t>
            </a:fld>
            <a:endParaRPr lang="en-US" dirty="0"/>
          </a:p>
        </p:txBody>
      </p:sp>
    </p:spTree>
    <p:extLst>
      <p:ext uri="{BB962C8B-B14F-4D97-AF65-F5344CB8AC3E}">
        <p14:creationId xmlns:p14="http://schemas.microsoft.com/office/powerpoint/2010/main" val="186189727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51</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52</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209097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587801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40765476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41198054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2.xml"/><Relationship Id="rId1" Type="http://schemas.openxmlformats.org/officeDocument/2006/relationships/tags" Target="../tags/tag34.xml"/><Relationship Id="rId4" Type="http://schemas.openxmlformats.org/officeDocument/2006/relationships/image" Target="../media/image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2.xml"/><Relationship Id="rId1" Type="http://schemas.openxmlformats.org/officeDocument/2006/relationships/tags" Target="../tags/tag35.xml"/><Relationship Id="rId4" Type="http://schemas.openxmlformats.org/officeDocument/2006/relationships/image" Target="../media/image2.emf"/></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16.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emf"/><Relationship Id="rId4" Type="http://schemas.openxmlformats.org/officeDocument/2006/relationships/oleObject" Target="../embeddings/oleObject17.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2.emf"/><Relationship Id="rId4" Type="http://schemas.openxmlformats.org/officeDocument/2006/relationships/oleObject" Target="../embeddings/oleObject18.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7.xml"/><Relationship Id="rId1" Type="http://schemas.openxmlformats.org/officeDocument/2006/relationships/tags" Target="../tags/tag46.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48.xml"/><Relationship Id="rId4" Type="http://schemas.openxmlformats.org/officeDocument/2006/relationships/image" Target="../media/image2.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3.xml"/><Relationship Id="rId1" Type="http://schemas.openxmlformats.org/officeDocument/2006/relationships/tags" Target="../tags/tag49.xml"/><Relationship Id="rId4" Type="http://schemas.openxmlformats.org/officeDocument/2006/relationships/image" Target="../media/image2.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3.xml"/><Relationship Id="rId1" Type="http://schemas.openxmlformats.org/officeDocument/2006/relationships/tags" Target="../tags/tag50.xml"/><Relationship Id="rId4" Type="http://schemas.openxmlformats.org/officeDocument/2006/relationships/image" Target="../media/image2.emf"/></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25.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1.emf"/><Relationship Id="rId4" Type="http://schemas.openxmlformats.org/officeDocument/2006/relationships/oleObject" Target="../embeddings/oleObject26.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image" Target="../media/image2.emf"/><Relationship Id="rId4" Type="http://schemas.openxmlformats.org/officeDocument/2006/relationships/oleObject" Target="../embeddings/oleObject27.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62.xml"/><Relationship Id="rId1" Type="http://schemas.openxmlformats.org/officeDocument/2006/relationships/tags" Target="../tags/tag61.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63.xml"/><Relationship Id="rId4" Type="http://schemas.openxmlformats.org/officeDocument/2006/relationships/image" Target="../media/image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64.xml"/><Relationship Id="rId4" Type="http://schemas.openxmlformats.org/officeDocument/2006/relationships/image" Target="../media/image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65.xml"/><Relationship Id="rId4" Type="http://schemas.openxmlformats.org/officeDocument/2006/relationships/image" Target="../media/image2.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34.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1.emf"/><Relationship Id="rId4" Type="http://schemas.openxmlformats.org/officeDocument/2006/relationships/oleObject" Target="../embeddings/oleObject35.bin"/></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2.emf"/><Relationship Id="rId4" Type="http://schemas.openxmlformats.org/officeDocument/2006/relationships/oleObject" Target="../embeddings/oleObject36.bin"/></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5.xml"/><Relationship Id="rId1" Type="http://schemas.openxmlformats.org/officeDocument/2006/relationships/tags" Target="../tags/tag78.xml"/><Relationship Id="rId4" Type="http://schemas.openxmlformats.org/officeDocument/2006/relationships/image" Target="../media/image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5.xml"/><Relationship Id="rId1" Type="http://schemas.openxmlformats.org/officeDocument/2006/relationships/tags" Target="../tags/tag79.xml"/><Relationship Id="rId4" Type="http://schemas.openxmlformats.org/officeDocument/2006/relationships/image" Target="../media/image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5.xml"/><Relationship Id="rId1" Type="http://schemas.openxmlformats.org/officeDocument/2006/relationships/tags" Target="../tags/tag80.xml"/><Relationship Id="rId4" Type="http://schemas.openxmlformats.org/officeDocument/2006/relationships/image" Target="../media/image2.emf"/></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43.bin"/></Relationships>
</file>

<file path=ppt/slideLayouts/_rels/slideLayout3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1.emf"/><Relationship Id="rId4" Type="http://schemas.openxmlformats.org/officeDocument/2006/relationships/oleObject" Target="../embeddings/oleObject44.bin"/></Relationships>
</file>

<file path=ppt/slideLayouts/_rels/slideLayout3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2.emf"/><Relationship Id="rId4" Type="http://schemas.openxmlformats.org/officeDocument/2006/relationships/oleObject" Target="../embeddings/oleObject4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6.xml"/><Relationship Id="rId1" Type="http://schemas.openxmlformats.org/officeDocument/2006/relationships/tags" Target="../tags/tag93.xml"/><Relationship Id="rId4" Type="http://schemas.openxmlformats.org/officeDocument/2006/relationships/image" Target="../media/image2.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6.xml"/><Relationship Id="rId1" Type="http://schemas.openxmlformats.org/officeDocument/2006/relationships/tags" Target="../tags/tag94.xml"/><Relationship Id="rId4" Type="http://schemas.openxmlformats.org/officeDocument/2006/relationships/image" Target="../media/image2.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6.xml"/><Relationship Id="rId1" Type="http://schemas.openxmlformats.org/officeDocument/2006/relationships/tags" Target="../tags/tag95.xml"/><Relationship Id="rId4" Type="http://schemas.openxmlformats.org/officeDocument/2006/relationships/image" Target="../media/image2.emf"/></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1.xml"/><Relationship Id="rId1" Type="http://schemas.openxmlformats.org/officeDocument/2006/relationships/tags" Target="../tags/tag100.xml"/><Relationship Id="rId5" Type="http://schemas.openxmlformats.org/officeDocument/2006/relationships/image" Target="../media/image2.emf"/><Relationship Id="rId4" Type="http://schemas.openxmlformats.org/officeDocument/2006/relationships/oleObject" Target="../embeddings/oleObject52.bin"/></Relationships>
</file>

<file path=ppt/slideLayouts/_rels/slideLayout46.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53.bin"/></Relationships>
</file>

<file path=ppt/slideLayouts/_rels/slideLayout47.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5.xml"/><Relationship Id="rId1" Type="http://schemas.openxmlformats.org/officeDocument/2006/relationships/tags" Target="../tags/tag104.xml"/><Relationship Id="rId5" Type="http://schemas.openxmlformats.org/officeDocument/2006/relationships/image" Target="../media/image2.emf"/><Relationship Id="rId4" Type="http://schemas.openxmlformats.org/officeDocument/2006/relationships/oleObject" Target="../embeddings/oleObject54.bin"/></Relationships>
</file>

<file path=ppt/slideLayouts/_rels/slideLayout48.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107.xml"/><Relationship Id="rId1" Type="http://schemas.openxmlformats.org/officeDocument/2006/relationships/tags" Target="../tags/tag106.xml"/><Relationship Id="rId5" Type="http://schemas.openxmlformats.org/officeDocument/2006/relationships/image" Target="../media/image2.emf"/><Relationship Id="rId4" Type="http://schemas.openxmlformats.org/officeDocument/2006/relationships/oleObject" Target="../embeddings/oleObject55.bin"/></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7.xml"/><Relationship Id="rId1" Type="http://schemas.openxmlformats.org/officeDocument/2006/relationships/tags" Target="../tags/tag108.xml"/><Relationship Id="rId4" Type="http://schemas.openxmlformats.org/officeDocument/2006/relationships/image" Target="../media/image2.emf"/></Relationships>
</file>

<file path=ppt/slideLayouts/_rels/slideLayout5.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tags" Target="../tags/tag18.xml"/><Relationship Id="rId7" Type="http://schemas.openxmlformats.org/officeDocument/2006/relationships/image" Target="../media/image2.emf"/><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oleObject" Target="../embeddings/oleObject7.bin"/><Relationship Id="rId5" Type="http://schemas.openxmlformats.org/officeDocument/2006/relationships/slideMaster" Target="../slideMasters/slideMaster2.xml"/><Relationship Id="rId4" Type="http://schemas.openxmlformats.org/officeDocument/2006/relationships/tags" Target="../tags/tag19.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7.xml"/><Relationship Id="rId1" Type="http://schemas.openxmlformats.org/officeDocument/2006/relationships/tags" Target="../tags/tag109.xml"/><Relationship Id="rId4" Type="http://schemas.openxmlformats.org/officeDocument/2006/relationships/image" Target="../media/image2.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7.xml"/><Relationship Id="rId1" Type="http://schemas.openxmlformats.org/officeDocument/2006/relationships/tags" Target="../tags/tag110.xml"/><Relationship Id="rId4" Type="http://schemas.openxmlformats.org/officeDocument/2006/relationships/image" Target="../media/image2.emf"/></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114.xml"/><Relationship Id="rId1" Type="http://schemas.openxmlformats.org/officeDocument/2006/relationships/tags" Target="../tags/tag113.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tags" Target="../tags/tag22.xml"/><Relationship Id="rId7" Type="http://schemas.openxmlformats.org/officeDocument/2006/relationships/image" Target="../media/image2.emf"/><Relationship Id="rId2" Type="http://schemas.openxmlformats.org/officeDocument/2006/relationships/tags" Target="../tags/tag21.xml"/><Relationship Id="rId1" Type="http://schemas.openxmlformats.org/officeDocument/2006/relationships/tags" Target="../tags/tag20.xml"/><Relationship Id="rId6" Type="http://schemas.openxmlformats.org/officeDocument/2006/relationships/oleObject" Target="../embeddings/oleObject8.bin"/><Relationship Id="rId5" Type="http://schemas.openxmlformats.org/officeDocument/2006/relationships/slideMaster" Target="../slideMasters/slideMaster2.xml"/><Relationship Id="rId4" Type="http://schemas.openxmlformats.org/officeDocument/2006/relationships/tags" Target="../tags/tag23.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18.xml"/><Relationship Id="rId1" Type="http://schemas.openxmlformats.org/officeDocument/2006/relationships/tags" Target="../tags/tag117.xml"/><Relationship Id="rId5" Type="http://schemas.openxmlformats.org/officeDocument/2006/relationships/image" Target="../media/image1.emf"/><Relationship Id="rId4" Type="http://schemas.openxmlformats.org/officeDocument/2006/relationships/oleObject" Target="../embeddings/oleObject62.bin"/></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tags" Target="../tags/tag26.xml"/><Relationship Id="rId7" Type="http://schemas.openxmlformats.org/officeDocument/2006/relationships/image" Target="../media/image1.emf"/><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oleObject" Target="../embeddings/oleObject9.bin"/><Relationship Id="rId5" Type="http://schemas.openxmlformats.org/officeDocument/2006/relationships/slideMaster" Target="../slideMasters/slideMaster2.xml"/><Relationship Id="rId4" Type="http://schemas.openxmlformats.org/officeDocument/2006/relationships/tags" Target="../tags/tag27.xml"/></Relationships>
</file>

<file path=ppt/slideLayouts/_rels/slideLayout70.xml.rels><?xml version="1.0" encoding="UTF-8" standalone="yes"?>
<Relationships xmlns="http://schemas.openxmlformats.org/package/2006/relationships"><Relationship Id="rId3" Type="http://schemas.openxmlformats.org/officeDocument/2006/relationships/slideMaster" Target="../slideMasters/slideMaster10.xml"/><Relationship Id="rId2" Type="http://schemas.openxmlformats.org/officeDocument/2006/relationships/tags" Target="../tags/tag122.xml"/><Relationship Id="rId1" Type="http://schemas.openxmlformats.org/officeDocument/2006/relationships/tags" Target="../tags/tag121.xml"/><Relationship Id="rId5" Type="http://schemas.openxmlformats.org/officeDocument/2006/relationships/image" Target="../media/image1.emf"/><Relationship Id="rId4" Type="http://schemas.openxmlformats.org/officeDocument/2006/relationships/oleObject" Target="../embeddings/oleObject64.bin"/></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9.xml"/><Relationship Id="rId1" Type="http://schemas.openxmlformats.org/officeDocument/2006/relationships/tags" Target="../tags/tag2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oleObject" Target="../embeddings/oleObject11.bin"/><Relationship Id="rId5" Type="http://schemas.openxmlformats.org/officeDocument/2006/relationships/slideMaster" Target="../slideMasters/slideMaster2.xml"/><Relationship Id="rId4" Type="http://schemas.openxmlformats.org/officeDocument/2006/relationships/tags" Target="../tags/tag3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5191092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0852088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356977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323232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82059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649344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810737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241539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78234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693146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285722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6117718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0360715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7493068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8991877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730905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015874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1955546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637223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91158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6127805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5976233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520642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571177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8165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28854750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38357408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8376150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673380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976687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6234439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524384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9428346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6289496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2976203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19651556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244211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8608444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017914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7536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graphicFrame>
        <p:nvGraphicFramePr>
          <p:cNvPr id="8" name="Object 7" hidden="1">
            <a:extLst>
              <a:ext uri="{FF2B5EF4-FFF2-40B4-BE49-F238E27FC236}">
                <a16:creationId xmlns:a16="http://schemas.microsoft.com/office/drawing/2014/main" id="{9A523AEE-DF7D-062F-597A-BFF164BD7342}"/>
              </a:ext>
            </a:extLst>
          </p:cNvPr>
          <p:cNvGraphicFramePr>
            <a:graphicFrameLocks noChangeAspect="1"/>
          </p:cNvGraphicFramePr>
          <p:nvPr userDrawn="1">
            <p:custDataLst>
              <p:tags r:id="rId3"/>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8" name="Object 7" hidden="1">
                        <a:extLst>
                          <a:ext uri="{FF2B5EF4-FFF2-40B4-BE49-F238E27FC236}">
                            <a16:creationId xmlns:a16="http://schemas.microsoft.com/office/drawing/2014/main" id="{9A523AEE-DF7D-062F-597A-BFF164BD7342}"/>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5B19FF83-CA3D-5098-04B9-6A2F53272295}"/>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CBBE1F21-E6E5-C81C-7588-C9AD16037932}"/>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Tree>
    <p:extLst>
      <p:ext uri="{BB962C8B-B14F-4D97-AF65-F5344CB8AC3E}">
        <p14:creationId xmlns:p14="http://schemas.microsoft.com/office/powerpoint/2010/main" val="24712233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87983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51123033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81411464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5336633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35605440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47492796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28486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0843975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685853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600949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graphicFrame>
        <p:nvGraphicFramePr>
          <p:cNvPr id="4" name="Object 3" hidden="1">
            <a:extLst>
              <a:ext uri="{FF2B5EF4-FFF2-40B4-BE49-F238E27FC236}">
                <a16:creationId xmlns:a16="http://schemas.microsoft.com/office/drawing/2014/main" id="{8F987152-7807-F39F-6B26-5C428B896765}"/>
              </a:ext>
            </a:extLst>
          </p:cNvPr>
          <p:cNvGraphicFramePr>
            <a:graphicFrameLocks noChangeAspect="1"/>
          </p:cNvGraphicFramePr>
          <p:nvPr userDrawn="1">
            <p:custDataLst>
              <p:tags r:id="rId3"/>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4" name="Object 3" hidden="1">
                        <a:extLst>
                          <a:ext uri="{FF2B5EF4-FFF2-40B4-BE49-F238E27FC236}">
                            <a16:creationId xmlns:a16="http://schemas.microsoft.com/office/drawing/2014/main" id="{8F987152-7807-F39F-6B26-5C428B8967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69BB852-C1B0-25DB-CC13-E743F6521F96}"/>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6" name="Rectangle 5">
            <a:extLst>
              <a:ext uri="{FF2B5EF4-FFF2-40B4-BE49-F238E27FC236}">
                <a16:creationId xmlns:a16="http://schemas.microsoft.com/office/drawing/2014/main" id="{D537D888-C9BB-CB2C-2952-84297D8940A8}"/>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0" name="Straight Connector 9">
            <a:extLst>
              <a:ext uri="{FF2B5EF4-FFF2-40B4-BE49-F238E27FC236}">
                <a16:creationId xmlns:a16="http://schemas.microsoft.com/office/drawing/2014/main" id="{F121F1F3-0949-AEEF-3A63-7884BC3CC329}"/>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580672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7750141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5798062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62413899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04338718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9736416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9321671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424529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82260705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70199002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34165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344" imgH="344" progId="TCLayout.ActiveDocument.1">
                  <p:embed/>
                </p:oleObj>
              </mc:Choice>
              <mc:Fallback>
                <p:oleObj name="think-cell Slide" r:id="rId6"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graphicFrame>
        <p:nvGraphicFramePr>
          <p:cNvPr id="2" name="Object 1" hidden="1">
            <a:extLst>
              <a:ext uri="{FF2B5EF4-FFF2-40B4-BE49-F238E27FC236}">
                <a16:creationId xmlns:a16="http://schemas.microsoft.com/office/drawing/2014/main" id="{55266D55-3B8A-9146-2F97-D45DC98FC271}"/>
              </a:ext>
            </a:extLst>
          </p:cNvPr>
          <p:cNvGraphicFramePr>
            <a:graphicFrameLocks noChangeAspect="1"/>
          </p:cNvGraphicFramePr>
          <p:nvPr userDrawn="1">
            <p:custDataLst>
              <p:tags r:id="rId3"/>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2" name="Object 1" hidden="1">
                        <a:extLst>
                          <a:ext uri="{FF2B5EF4-FFF2-40B4-BE49-F238E27FC236}">
                            <a16:creationId xmlns:a16="http://schemas.microsoft.com/office/drawing/2014/main" id="{55266D55-3B8A-9146-2F97-D45DC98FC271}"/>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8B8370F7-B206-CCD4-9976-904AFE4198E6}"/>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E46A756B-F76C-E2A7-2648-F0FCF37B9C3A}"/>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B3AFA2DB-2407-3067-A3BE-4E7A22D28463}"/>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8753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1795601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9928599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1296424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63192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6805898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TextBox 4"/>
          <p:cNvSpPr txBox="1"/>
          <p:nvPr/>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310433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075776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25" imgH="426" progId="TCLayout.ActiveDocument.1">
                  <p:embed/>
                </p:oleObj>
              </mc:Choice>
              <mc:Fallback>
                <p:oleObj name="think-cell Slide" r:id="rId6"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a:t>Click to edit Master text styles</a:t>
            </a:r>
          </a:p>
          <a:p>
            <a:pPr lvl="1"/>
            <a:r>
              <a:rPr lang="en-US"/>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a:t>Click to edit Master text styles</a:t>
            </a:r>
          </a:p>
          <a:p>
            <a:pPr lvl="1"/>
            <a:r>
              <a:rPr lang="en-US"/>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a:t>Click to edit Master text styles</a:t>
            </a:r>
          </a:p>
          <a:p>
            <a:pPr lvl="1"/>
            <a:r>
              <a:rPr lang="en-US"/>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2308299C-867E-46E3-B3ED-C7BC9AE8AFD5}"/>
              </a:ext>
            </a:extLst>
          </p:cNvPr>
          <p:cNvSpPr/>
          <p:nvPr/>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Object 4" hidden="1">
            <a:extLst>
              <a:ext uri="{FF2B5EF4-FFF2-40B4-BE49-F238E27FC236}">
                <a16:creationId xmlns:a16="http://schemas.microsoft.com/office/drawing/2014/main" id="{94AC7B56-5D88-9259-E8A6-44FBF512DAEB}"/>
              </a:ext>
            </a:extLst>
          </p:cNvPr>
          <p:cNvGraphicFramePr>
            <a:graphicFrameLocks noChangeAspect="1"/>
          </p:cNvGraphicFramePr>
          <p:nvPr userDrawn="1">
            <p:custDataLst>
              <p:tags r:id="rId3"/>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425" imgH="426" progId="TCLayout.ActiveDocument.1">
                  <p:embed/>
                </p:oleObj>
              </mc:Choice>
              <mc:Fallback>
                <p:oleObj name="think-cell Slide" r:id="rId8" imgW="425" imgH="426" progId="TCLayout.ActiveDocument.1">
                  <p:embed/>
                  <p:pic>
                    <p:nvPicPr>
                      <p:cNvPr id="5" name="Object 4" hidden="1">
                        <a:extLst>
                          <a:ext uri="{FF2B5EF4-FFF2-40B4-BE49-F238E27FC236}">
                            <a16:creationId xmlns:a16="http://schemas.microsoft.com/office/drawing/2014/main" id="{94AC7B56-5D88-9259-E8A6-44FBF512DAE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2CFDD1D2-D607-693D-DF8A-2EC3F6D41E35}"/>
              </a:ext>
            </a:extLst>
          </p:cNvPr>
          <p:cNvSpPr/>
          <p:nvPr userDrawn="1">
            <p:custDataLst>
              <p:tags r:id="rId4"/>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0" name="Rectangle 9">
            <a:extLst>
              <a:ext uri="{FF2B5EF4-FFF2-40B4-BE49-F238E27FC236}">
                <a16:creationId xmlns:a16="http://schemas.microsoft.com/office/drawing/2014/main" id="{9762ABEF-ED18-E610-B1BC-53DA62A8D438}"/>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6" name="Straight Connector 15">
            <a:extLst>
              <a:ext uri="{FF2B5EF4-FFF2-40B4-BE49-F238E27FC236}">
                <a16:creationId xmlns:a16="http://schemas.microsoft.com/office/drawing/2014/main" id="{3EB81AA0-8E1B-FEB0-BE59-F1314857322C}"/>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0FDF15D-4206-8D33-68FB-CBA69C852E79}"/>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8023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image" Target="../media/image1.emf"/></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emf"/><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oleObject" Target="../embeddings/oleObject63.bin"/><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tags" Target="../tags/tag120.xml"/><Relationship Id="rId5" Type="http://schemas.openxmlformats.org/officeDocument/2006/relationships/slideLayout" Target="../slideLayouts/slideLayout72.xml"/><Relationship Id="rId10" Type="http://schemas.openxmlformats.org/officeDocument/2006/relationships/tags" Target="../tags/tag119.xml"/><Relationship Id="rId4" Type="http://schemas.openxmlformats.org/officeDocument/2006/relationships/slideLayout" Target="../slideLayouts/slideLayout71.xml"/><Relationship Id="rId9" Type="http://schemas.openxmlformats.org/officeDocument/2006/relationships/theme" Target="../theme/theme1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13" Type="http://schemas.openxmlformats.org/officeDocument/2006/relationships/oleObject" Target="../embeddings/oleObject6.bin"/><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ags" Target="../tags/tag15.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tags" Target="../tags/tag14.xml"/><Relationship Id="rId5" Type="http://schemas.openxmlformats.org/officeDocument/2006/relationships/slideLayout" Target="../slideLayouts/slideLayout9.xml"/><Relationship Id="rId15" Type="http://schemas.openxmlformats.org/officeDocument/2006/relationships/oleObject" Target="../embeddings/oleObject1.bin"/><Relationship Id="rId10" Type="http://schemas.openxmlformats.org/officeDocument/2006/relationships/tags" Target="../tags/tag13.xml"/><Relationship Id="rId4" Type="http://schemas.openxmlformats.org/officeDocument/2006/relationships/slideLayout" Target="../slideLayouts/slideLayout8.xml"/><Relationship Id="rId9" Type="http://schemas.openxmlformats.org/officeDocument/2006/relationships/tags" Target="../tags/tag12.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em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oleObject" Target="../embeddings/oleObject14.bin"/><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37.xml"/><Relationship Id="rId5" Type="http://schemas.openxmlformats.org/officeDocument/2006/relationships/slideLayout" Target="../slideLayouts/slideLayout16.xml"/><Relationship Id="rId10" Type="http://schemas.openxmlformats.org/officeDocument/2006/relationships/tags" Target="../tags/tag36.xml"/><Relationship Id="rId4" Type="http://schemas.openxmlformats.org/officeDocument/2006/relationships/slideLayout" Target="../slideLayouts/slideLayout15.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image" Target="../media/image1.emf"/><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oleObject" Target="../embeddings/oleObject23.bin"/><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tags" Target="../tags/tag52.xml"/><Relationship Id="rId5" Type="http://schemas.openxmlformats.org/officeDocument/2006/relationships/slideLayout" Target="../slideLayouts/slideLayout24.xml"/><Relationship Id="rId10" Type="http://schemas.openxmlformats.org/officeDocument/2006/relationships/tags" Target="../tags/tag51.xml"/><Relationship Id="rId4" Type="http://schemas.openxmlformats.org/officeDocument/2006/relationships/slideLayout" Target="../slideLayouts/slideLayout23.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emf"/><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oleObject" Target="../embeddings/oleObject32.bin"/><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tags" Target="../tags/tag67.xml"/><Relationship Id="rId5" Type="http://schemas.openxmlformats.org/officeDocument/2006/relationships/slideLayout" Target="../slideLayouts/slideLayout32.xml"/><Relationship Id="rId10" Type="http://schemas.openxmlformats.org/officeDocument/2006/relationships/tags" Target="../tags/tag66.xml"/><Relationship Id="rId4" Type="http://schemas.openxmlformats.org/officeDocument/2006/relationships/slideLayout" Target="../slideLayouts/slideLayout31.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image" Target="../media/image1.emf"/><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oleObject" Target="../embeddings/oleObject41.bin"/><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tags" Target="../tags/tag82.xml"/><Relationship Id="rId5" Type="http://schemas.openxmlformats.org/officeDocument/2006/relationships/slideLayout" Target="../slideLayouts/slideLayout40.xml"/><Relationship Id="rId10" Type="http://schemas.openxmlformats.org/officeDocument/2006/relationships/tags" Target="../tags/tag81.xml"/><Relationship Id="rId4" Type="http://schemas.openxmlformats.org/officeDocument/2006/relationships/slideLayout" Target="../slideLayouts/slideLayout39.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13" Type="http://schemas.openxmlformats.org/officeDocument/2006/relationships/image" Target="../media/image1.emf"/><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oleObject" Target="../embeddings/oleObject50.bin"/><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tags" Target="../tags/tag97.xml"/><Relationship Id="rId5" Type="http://schemas.openxmlformats.org/officeDocument/2006/relationships/slideLayout" Target="../slideLayouts/slideLayout48.xml"/><Relationship Id="rId10" Type="http://schemas.openxmlformats.org/officeDocument/2006/relationships/tags" Target="../tags/tag96.xml"/><Relationship Id="rId4" Type="http://schemas.openxmlformats.org/officeDocument/2006/relationships/slideLayout" Target="../slideLayouts/slideLayout47.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59.xml"/><Relationship Id="rId13" Type="http://schemas.openxmlformats.org/officeDocument/2006/relationships/image" Target="../media/image1.emf"/><Relationship Id="rId3" Type="http://schemas.openxmlformats.org/officeDocument/2006/relationships/slideLayout" Target="../slideLayouts/slideLayout54.xml"/><Relationship Id="rId7" Type="http://schemas.openxmlformats.org/officeDocument/2006/relationships/slideLayout" Target="../slideLayouts/slideLayout58.xml"/><Relationship Id="rId12" Type="http://schemas.openxmlformats.org/officeDocument/2006/relationships/oleObject" Target="../embeddings/oleObject59.bin"/><Relationship Id="rId2" Type="http://schemas.openxmlformats.org/officeDocument/2006/relationships/slideLayout" Target="../slideLayouts/slideLayout53.xml"/><Relationship Id="rId1" Type="http://schemas.openxmlformats.org/officeDocument/2006/relationships/slideLayout" Target="../slideLayouts/slideLayout52.xml"/><Relationship Id="rId6" Type="http://schemas.openxmlformats.org/officeDocument/2006/relationships/slideLayout" Target="../slideLayouts/slideLayout57.xml"/><Relationship Id="rId11" Type="http://schemas.openxmlformats.org/officeDocument/2006/relationships/tags" Target="../tags/tag112.xml"/><Relationship Id="rId5" Type="http://schemas.openxmlformats.org/officeDocument/2006/relationships/slideLayout" Target="../slideLayouts/slideLayout56.xml"/><Relationship Id="rId10" Type="http://schemas.openxmlformats.org/officeDocument/2006/relationships/tags" Target="../tags/tag111.xml"/><Relationship Id="rId4" Type="http://schemas.openxmlformats.org/officeDocument/2006/relationships/slideLayout" Target="../slideLayouts/slideLayout55.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image" Target="../media/image1.emf"/><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oleObject" Target="../embeddings/oleObject61.bin"/><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tags" Target="../tags/tag116.xml"/><Relationship Id="rId5" Type="http://schemas.openxmlformats.org/officeDocument/2006/relationships/slideLayout" Target="../slideLayouts/slideLayout64.xml"/><Relationship Id="rId10" Type="http://schemas.openxmlformats.org/officeDocument/2006/relationships/tags" Target="../tags/tag115.xml"/><Relationship Id="rId4" Type="http://schemas.openxmlformats.org/officeDocument/2006/relationships/slideLayout" Target="../slideLayouts/slideLayout63.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6"/>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44" imgH="344" progId="TCLayout.ActiveDocument.1">
                  <p:embed/>
                </p:oleObj>
              </mc:Choice>
              <mc:Fallback>
                <p:oleObj name="think-cell Slide" r:id="rId8"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7"/>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66" r:id="rId4"/>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413641711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3" imgW="344" imgH="344" progId="TCLayout.ActiveDocument.1">
                  <p:embed/>
                </p:oleObj>
              </mc:Choice>
              <mc:Fallback>
                <p:oleObj name="think-cell Slide" r:id="rId13"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graphicFrame>
        <p:nvGraphicFramePr>
          <p:cNvPr id="4" name="Object 3" hidden="1">
            <a:extLst>
              <a:ext uri="{FF2B5EF4-FFF2-40B4-BE49-F238E27FC236}">
                <a16:creationId xmlns:a16="http://schemas.microsoft.com/office/drawing/2014/main" id="{ECDF45FE-35B3-2ACA-750A-280401E6052D}"/>
              </a:ext>
            </a:extLst>
          </p:cNvPr>
          <p:cNvGraphicFramePr>
            <a:graphicFrameLocks noChangeAspect="1"/>
          </p:cNvGraphicFramePr>
          <p:nvPr userDrawn="1">
            <p:custDataLst>
              <p:tags r:id="rId11"/>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5" imgW="344" imgH="344" progId="TCLayout.ActiveDocument.1">
                  <p:embed/>
                </p:oleObj>
              </mc:Choice>
              <mc:Fallback>
                <p:oleObj name="think-cell Slide" r:id="rId15" imgW="344" imgH="344" progId="TCLayout.ActiveDocument.1">
                  <p:embed/>
                  <p:pic>
                    <p:nvPicPr>
                      <p:cNvPr id="4" name="Object 3" hidden="1">
                        <a:extLst>
                          <a:ext uri="{FF2B5EF4-FFF2-40B4-BE49-F238E27FC236}">
                            <a16:creationId xmlns:a16="http://schemas.microsoft.com/office/drawing/2014/main" id="{ECDF45FE-35B3-2ACA-750A-280401E6052D}"/>
                          </a:ext>
                        </a:extLst>
                      </p:cNvPr>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10" name="Rectangle 9" hidden="1">
            <a:extLst>
              <a:ext uri="{FF2B5EF4-FFF2-40B4-BE49-F238E27FC236}">
                <a16:creationId xmlns:a16="http://schemas.microsoft.com/office/drawing/2014/main" id="{388F295C-9C57-0356-119D-1F2D6E610CA1}"/>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Rectangle 10">
            <a:extLst>
              <a:ext uri="{FF2B5EF4-FFF2-40B4-BE49-F238E27FC236}">
                <a16:creationId xmlns:a16="http://schemas.microsoft.com/office/drawing/2014/main" id="{A19245F7-4C1E-B61C-D250-B442AF1B938E}"/>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a:extLst>
              <a:ext uri="{FF2B5EF4-FFF2-40B4-BE49-F238E27FC236}">
                <a16:creationId xmlns:a16="http://schemas.microsoft.com/office/drawing/2014/main" id="{F539B315-B1B0-698E-0C25-26A9FA8B84B9}"/>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026145"/>
      </p:ext>
    </p:extLst>
  </p:cSld>
  <p:clrMap bg1="dk1" tx1="lt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575877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55338303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3128501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5777578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45933142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438685337"/>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02269391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3.png"/><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1.emf"/><Relationship Id="rId5" Type="http://schemas.openxmlformats.org/officeDocument/2006/relationships/oleObject" Target="../embeddings/oleObject65.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33.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34.xml"/><Relationship Id="rId5" Type="http://schemas.openxmlformats.org/officeDocument/2006/relationships/image" Target="../media/image1.emf"/><Relationship Id="rId4" Type="http://schemas.openxmlformats.org/officeDocument/2006/relationships/oleObject" Target="../embeddings/oleObject6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5.xml"/><Relationship Id="rId5" Type="http://schemas.openxmlformats.org/officeDocument/2006/relationships/image" Target="../media/image1.emf"/><Relationship Id="rId4" Type="http://schemas.openxmlformats.org/officeDocument/2006/relationships/oleObject" Target="../embeddings/oleObject69.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36.xml"/><Relationship Id="rId5" Type="http://schemas.openxmlformats.org/officeDocument/2006/relationships/image" Target="../media/image1.emf"/><Relationship Id="rId4" Type="http://schemas.openxmlformats.org/officeDocument/2006/relationships/oleObject" Target="../embeddings/oleObject69.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37.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38.x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39.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40.xml"/><Relationship Id="rId6" Type="http://schemas.openxmlformats.org/officeDocument/2006/relationships/image" Target="../media/image8.png"/><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41.xml"/><Relationship Id="rId6" Type="http://schemas.openxmlformats.org/officeDocument/2006/relationships/image" Target="../media/image9.png"/><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42.xml"/><Relationship Id="rId6" Type="http://schemas.openxmlformats.org/officeDocument/2006/relationships/image" Target="../media/image1.emf"/><Relationship Id="rId5" Type="http://schemas.openxmlformats.org/officeDocument/2006/relationships/oleObject" Target="../embeddings/oleObject71.bin"/><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25.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43.xml"/><Relationship Id="rId6" Type="http://schemas.openxmlformats.org/officeDocument/2006/relationships/image" Target="../media/image1.emf"/><Relationship Id="rId5" Type="http://schemas.openxmlformats.org/officeDocument/2006/relationships/oleObject" Target="../embeddings/oleObject71.bin"/><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44.xml"/><Relationship Id="rId6" Type="http://schemas.openxmlformats.org/officeDocument/2006/relationships/image" Target="../media/image12.png"/><Relationship Id="rId5" Type="http://schemas.openxmlformats.org/officeDocument/2006/relationships/image" Target="../media/image1.emf"/><Relationship Id="rId4" Type="http://schemas.openxmlformats.org/officeDocument/2006/relationships/oleObject" Target="../embeddings/oleObject71.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45.xml"/><Relationship Id="rId6" Type="http://schemas.openxmlformats.org/officeDocument/2006/relationships/image" Target="../media/image13.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46.xml"/><Relationship Id="rId6" Type="http://schemas.openxmlformats.org/officeDocument/2006/relationships/image" Target="../media/image1.emf"/><Relationship Id="rId5" Type="http://schemas.openxmlformats.org/officeDocument/2006/relationships/oleObject" Target="../embeddings/oleObject68.bin"/><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47.xml"/><Relationship Id="rId6" Type="http://schemas.openxmlformats.org/officeDocument/2006/relationships/image" Target="../media/image15.png"/><Relationship Id="rId5" Type="http://schemas.openxmlformats.org/officeDocument/2006/relationships/image" Target="../media/image1.emf"/><Relationship Id="rId4" Type="http://schemas.openxmlformats.org/officeDocument/2006/relationships/oleObject" Target="../embeddings/oleObject6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48.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49.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50.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51.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52.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26.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53.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54.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55.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56.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57.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58.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59.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60.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61.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62.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27.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63.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64.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65.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166.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167.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168.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169.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170.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66.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171.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172.x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28.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173.x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5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7.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75.xml"/><Relationship Id="rId1" Type="http://schemas.openxmlformats.org/officeDocument/2006/relationships/tags" Target="../tags/tag174.xml"/><Relationship Id="rId6" Type="http://schemas.openxmlformats.org/officeDocument/2006/relationships/image" Target="../media/image2.emf"/><Relationship Id="rId5" Type="http://schemas.openxmlformats.org/officeDocument/2006/relationships/oleObject" Target="../embeddings/oleObject72.bin"/><Relationship Id="rId4" Type="http://schemas.openxmlformats.org/officeDocument/2006/relationships/notesSlide" Target="../notesSlides/notesSlide51.xml"/><Relationship Id="rId9" Type="http://schemas.openxmlformats.org/officeDocument/2006/relationships/hyperlink" Target="https://www.domontconsulting.com/pages/full-access" TargetMode="External"/></Relationships>
</file>

<file path=ppt/slides/_rels/slide5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7.xml"/><Relationship Id="rId7" Type="http://schemas.openxmlformats.org/officeDocument/2006/relationships/hyperlink" Target="https://www.domontconsulting.com/" TargetMode="External"/><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image" Target="../media/image1.emf"/><Relationship Id="rId5" Type="http://schemas.openxmlformats.org/officeDocument/2006/relationships/oleObject" Target="../embeddings/oleObject73.bin"/><Relationship Id="rId4" Type="http://schemas.openxmlformats.org/officeDocument/2006/relationships/notesSlide" Target="../notesSlides/notesSlide52.xml"/><Relationship Id="rId9" Type="http://schemas.openxmlformats.org/officeDocument/2006/relationships/hyperlink" Target="http://www.domontconsulting.com/"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29.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3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31.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32.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18061746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5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0" y="810229"/>
            <a:ext cx="11384659" cy="1967160"/>
          </a:xfrm>
        </p:spPr>
        <p:txBody>
          <a:bodyPr>
            <a:normAutofit/>
          </a:bodyPr>
          <a:lstStyle/>
          <a:p>
            <a:pPr>
              <a:defRPr/>
            </a:pPr>
            <a:r>
              <a:rPr lang="en-GB" sz="4400" dirty="0"/>
              <a:t>M&amp;A Model </a:t>
            </a:r>
            <a:br>
              <a:rPr lang="en-US" sz="5400" dirty="0"/>
            </a:br>
            <a:r>
              <a:rPr lang="en-US" b="0" dirty="0"/>
              <a:t>Tutorial</a:t>
            </a:r>
            <a:endParaRPr lang="en-US" sz="540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4" name="Picture 13">
            <a:extLst>
              <a:ext uri="{FF2B5EF4-FFF2-40B4-BE49-F238E27FC236}">
                <a16:creationId xmlns:a16="http://schemas.microsoft.com/office/drawing/2014/main" id="{4323A288-DF62-40EE-A63D-BDD5F640613B}"/>
              </a:ext>
            </a:extLst>
          </p:cNvPr>
          <p:cNvPicPr>
            <a:picLocks noChangeAspect="1"/>
          </p:cNvPicPr>
          <p:nvPr/>
        </p:nvPicPr>
        <p:blipFill>
          <a:blip r:embed="rId7"/>
          <a:stretch>
            <a:fillRect/>
          </a:stretch>
        </p:blipFill>
        <p:spPr>
          <a:xfrm>
            <a:off x="6179595" y="3596148"/>
            <a:ext cx="5436950" cy="2659626"/>
          </a:xfrm>
          <a:prstGeom prst="rect">
            <a:avLst/>
          </a:prstGeom>
          <a:ln>
            <a:noFill/>
          </a:ln>
          <a:effectLst>
            <a:outerShdw blurRad="292100" dist="139700" dir="2700000" algn="tl" rotWithShape="0">
              <a:srgbClr val="333333">
                <a:alpha val="65000"/>
              </a:srgbClr>
            </a:outerShdw>
          </a:effectLst>
        </p:spPr>
      </p:pic>
      <p:sp>
        <p:nvSpPr>
          <p:cNvPr id="13" name="Text Placeholder 2">
            <a:extLst>
              <a:ext uri="{FF2B5EF4-FFF2-40B4-BE49-F238E27FC236}">
                <a16:creationId xmlns:a16="http://schemas.microsoft.com/office/drawing/2014/main" id="{42CB704D-C26F-E100-A0A1-C3C25AB261D6}"/>
              </a:ext>
            </a:extLst>
          </p:cNvPr>
          <p:cNvSpPr txBox="1">
            <a:spLocks/>
          </p:cNvSpPr>
          <p:nvPr/>
        </p:nvSpPr>
        <p:spPr>
          <a:xfrm>
            <a:off x="696353" y="3429000"/>
            <a:ext cx="5316053" cy="830997"/>
          </a:xfrm>
          <a:prstGeom prst="rect">
            <a:avLst/>
          </a:prstGeom>
        </p:spPr>
        <p:txBody>
          <a:bodyPr vert="horz" wrap="square" lIns="0" tIns="0" rIns="0" bIns="0" rtlCol="0">
            <a:spAutoFit/>
          </a:bodyPr>
          <a:lstStyle>
            <a:lvl1pPr marL="0" indent="0" algn="l" defTabSz="914377" rtl="0" eaLnBrk="1" latinLnBrk="0" hangingPunct="1">
              <a:lnSpc>
                <a:spcPct val="90000"/>
              </a:lnSpc>
              <a:spcBef>
                <a:spcPts val="1000"/>
              </a:spcBef>
              <a:buFont typeface="Arial" panose="020B0604020202020204" pitchFamily="34" charset="0"/>
              <a:buNone/>
              <a:defRPr sz="24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24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000" b="1" dirty="0">
                <a:solidFill>
                  <a:schemeClr val="accent1"/>
                </a:solidFill>
              </a:rPr>
              <a:t>Created by former JP Morgan Investment Bankers, and McKinsey &amp; Deloitte Consultants</a:t>
            </a:r>
            <a:endParaRPr lang="en-US" sz="2000" dirty="0">
              <a:solidFill>
                <a:schemeClr val="accent1"/>
              </a:solidFill>
            </a:endParaRP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4 - </a:t>
            </a:r>
            <a:r>
              <a:rPr lang="en-GB" sz="2400" kern="0" dirty="0"/>
              <a:t>Fill in the templates focusing on the 3 financial statements, 3 supporting schedules and your “base scenario” in your “assumptions” building block</a:t>
            </a:r>
            <a:endParaRPr lang="en-US" sz="2400" kern="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3" name="Rectangle 2">
            <a:extLst>
              <a:ext uri="{FF2B5EF4-FFF2-40B4-BE49-F238E27FC236}">
                <a16:creationId xmlns:a16="http://schemas.microsoft.com/office/drawing/2014/main" id="{40C9D384-6302-49BE-0109-F651DBF02304}"/>
              </a:ext>
            </a:extLst>
          </p:cNvPr>
          <p:cNvSpPr/>
          <p:nvPr/>
        </p:nvSpPr>
        <p:spPr>
          <a:xfrm>
            <a:off x="624493" y="477227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Debt &amp; Interest</a:t>
            </a:r>
          </a:p>
        </p:txBody>
      </p:sp>
      <p:sp>
        <p:nvSpPr>
          <p:cNvPr id="4" name="Rectangle 3">
            <a:extLst>
              <a:ext uri="{FF2B5EF4-FFF2-40B4-BE49-F238E27FC236}">
                <a16:creationId xmlns:a16="http://schemas.microsoft.com/office/drawing/2014/main" id="{55D88218-EB2B-40DC-EC1F-904A831E84F3}"/>
              </a:ext>
            </a:extLst>
          </p:cNvPr>
          <p:cNvSpPr/>
          <p:nvPr/>
        </p:nvSpPr>
        <p:spPr>
          <a:xfrm>
            <a:off x="624493" y="247207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Income statement</a:t>
            </a:r>
          </a:p>
        </p:txBody>
      </p:sp>
      <p:sp>
        <p:nvSpPr>
          <p:cNvPr id="7" name="Rectangle 6">
            <a:extLst>
              <a:ext uri="{FF2B5EF4-FFF2-40B4-BE49-F238E27FC236}">
                <a16:creationId xmlns:a16="http://schemas.microsoft.com/office/drawing/2014/main" id="{BBF7934C-0903-3B8C-417A-3BA00A449938}"/>
              </a:ext>
            </a:extLst>
          </p:cNvPr>
          <p:cNvSpPr/>
          <p:nvPr/>
        </p:nvSpPr>
        <p:spPr>
          <a:xfrm>
            <a:off x="624493" y="339215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Cash flow statement</a:t>
            </a:r>
          </a:p>
        </p:txBody>
      </p:sp>
      <p:sp>
        <p:nvSpPr>
          <p:cNvPr id="8" name="Rectangle 7">
            <a:extLst>
              <a:ext uri="{FF2B5EF4-FFF2-40B4-BE49-F238E27FC236}">
                <a16:creationId xmlns:a16="http://schemas.microsoft.com/office/drawing/2014/main" id="{1E917568-3AE3-AB8F-D8B4-D8C04FF848FE}"/>
              </a:ext>
            </a:extLst>
          </p:cNvPr>
          <p:cNvSpPr/>
          <p:nvPr/>
        </p:nvSpPr>
        <p:spPr>
          <a:xfrm>
            <a:off x="624493" y="293211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Balance sheet</a:t>
            </a:r>
          </a:p>
        </p:txBody>
      </p:sp>
      <p:sp>
        <p:nvSpPr>
          <p:cNvPr id="9" name="Rectangle 8">
            <a:extLst>
              <a:ext uri="{FF2B5EF4-FFF2-40B4-BE49-F238E27FC236}">
                <a16:creationId xmlns:a16="http://schemas.microsoft.com/office/drawing/2014/main" id="{94F21CD9-364C-7CD0-D3EE-597563604EF1}"/>
              </a:ext>
            </a:extLst>
          </p:cNvPr>
          <p:cNvSpPr/>
          <p:nvPr/>
        </p:nvSpPr>
        <p:spPr>
          <a:xfrm>
            <a:off x="624493" y="385219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Working capital</a:t>
            </a:r>
          </a:p>
        </p:txBody>
      </p:sp>
      <p:sp>
        <p:nvSpPr>
          <p:cNvPr id="10" name="Rectangle 9">
            <a:extLst>
              <a:ext uri="{FF2B5EF4-FFF2-40B4-BE49-F238E27FC236}">
                <a16:creationId xmlns:a16="http://schemas.microsoft.com/office/drawing/2014/main" id="{BC31CF89-D740-D902-B4F8-511E2770F2E5}"/>
              </a:ext>
            </a:extLst>
          </p:cNvPr>
          <p:cNvSpPr/>
          <p:nvPr/>
        </p:nvSpPr>
        <p:spPr>
          <a:xfrm>
            <a:off x="624493" y="431223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Depreciations</a:t>
            </a:r>
          </a:p>
        </p:txBody>
      </p:sp>
      <p:sp>
        <p:nvSpPr>
          <p:cNvPr id="12" name="Rectangle 11">
            <a:extLst>
              <a:ext uri="{FF2B5EF4-FFF2-40B4-BE49-F238E27FC236}">
                <a16:creationId xmlns:a16="http://schemas.microsoft.com/office/drawing/2014/main" id="{DCCEC955-0642-F38D-7249-2D7F48DF5156}"/>
              </a:ext>
            </a:extLst>
          </p:cNvPr>
          <p:cNvSpPr/>
          <p:nvPr/>
        </p:nvSpPr>
        <p:spPr>
          <a:xfrm>
            <a:off x="624493" y="201203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Assumptions with different scenarios</a:t>
            </a:r>
          </a:p>
        </p:txBody>
      </p:sp>
      <p:sp>
        <p:nvSpPr>
          <p:cNvPr id="14" name="Rectangle 13">
            <a:extLst>
              <a:ext uri="{FF2B5EF4-FFF2-40B4-BE49-F238E27FC236}">
                <a16:creationId xmlns:a16="http://schemas.microsoft.com/office/drawing/2014/main" id="{B1A26F0C-61A1-2C9B-4638-8BF62A2D35EA}"/>
              </a:ext>
            </a:extLst>
          </p:cNvPr>
          <p:cNvSpPr/>
          <p:nvPr/>
        </p:nvSpPr>
        <p:spPr>
          <a:xfrm>
            <a:off x="624493" y="523231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DCF</a:t>
            </a:r>
          </a:p>
        </p:txBody>
      </p:sp>
      <p:sp>
        <p:nvSpPr>
          <p:cNvPr id="15" name="Rectangle 14">
            <a:extLst>
              <a:ext uri="{FF2B5EF4-FFF2-40B4-BE49-F238E27FC236}">
                <a16:creationId xmlns:a16="http://schemas.microsoft.com/office/drawing/2014/main" id="{1C0E3203-6F53-9458-C808-75E8A935C7E9}"/>
              </a:ext>
            </a:extLst>
          </p:cNvPr>
          <p:cNvSpPr/>
          <p:nvPr/>
        </p:nvSpPr>
        <p:spPr>
          <a:xfrm>
            <a:off x="4282097" y="1575504"/>
            <a:ext cx="3600000" cy="360000"/>
          </a:xfrm>
          <a:prstGeom prst="rect">
            <a:avLst/>
          </a:prstGeom>
          <a:solidFill>
            <a:schemeClr val="bg1">
              <a:lumMod val="85000"/>
            </a:schemeClr>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tx2"/>
                </a:solidFill>
                <a:latin typeface="Arial" pitchFamily="34" charset="0"/>
                <a:cs typeface="Arial" pitchFamily="34" charset="0"/>
              </a:rPr>
              <a:t>Actuals</a:t>
            </a:r>
          </a:p>
        </p:txBody>
      </p:sp>
      <p:sp>
        <p:nvSpPr>
          <p:cNvPr id="17" name="Rectangle 16">
            <a:extLst>
              <a:ext uri="{FF2B5EF4-FFF2-40B4-BE49-F238E27FC236}">
                <a16:creationId xmlns:a16="http://schemas.microsoft.com/office/drawing/2014/main" id="{D9246E4B-1A22-2953-3D52-D2CCA3C94940}"/>
              </a:ext>
            </a:extLst>
          </p:cNvPr>
          <p:cNvSpPr/>
          <p:nvPr/>
        </p:nvSpPr>
        <p:spPr>
          <a:xfrm>
            <a:off x="7992841" y="1575504"/>
            <a:ext cx="3600000" cy="360000"/>
          </a:xfrm>
          <a:prstGeom prst="rect">
            <a:avLst/>
          </a:prstGeom>
          <a:solidFill>
            <a:schemeClr val="bg1">
              <a:lumMod val="85000"/>
            </a:schemeClr>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400" b="1" kern="0" dirty="0">
                <a:solidFill>
                  <a:schemeClr val="tx2"/>
                </a:solidFill>
                <a:latin typeface="Arial" pitchFamily="34" charset="0"/>
                <a:cs typeface="Arial" pitchFamily="34" charset="0"/>
              </a:rPr>
              <a:t>Forecast</a:t>
            </a:r>
          </a:p>
        </p:txBody>
      </p:sp>
      <p:sp>
        <p:nvSpPr>
          <p:cNvPr id="18" name="Rectangle 17">
            <a:extLst>
              <a:ext uri="{FF2B5EF4-FFF2-40B4-BE49-F238E27FC236}">
                <a16:creationId xmlns:a16="http://schemas.microsoft.com/office/drawing/2014/main" id="{30B173C9-FE1C-CCEB-978A-E432570D1858}"/>
              </a:ext>
            </a:extLst>
          </p:cNvPr>
          <p:cNvSpPr/>
          <p:nvPr/>
        </p:nvSpPr>
        <p:spPr>
          <a:xfrm>
            <a:off x="4285304" y="2472074"/>
            <a:ext cx="3600000" cy="2660199"/>
          </a:xfrm>
          <a:prstGeom prst="rect">
            <a:avLst/>
          </a:prstGeom>
          <a:solidFill>
            <a:schemeClr val="accent5">
              <a:lumMod val="20000"/>
              <a:lumOff val="80000"/>
            </a:schemeClr>
          </a:solid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0" dirty="0">
                <a:solidFill>
                  <a:schemeClr val="tx1">
                    <a:lumMod val="75000"/>
                    <a:lumOff val="25000"/>
                  </a:schemeClr>
                </a:solidFill>
                <a:latin typeface="Arial" pitchFamily="34" charset="0"/>
                <a:cs typeface="Arial" pitchFamily="34" charset="0"/>
              </a:rPr>
              <a:t>1. Mainly input</a:t>
            </a:r>
          </a:p>
        </p:txBody>
      </p:sp>
      <p:sp>
        <p:nvSpPr>
          <p:cNvPr id="19" name="Rectangle 18">
            <a:extLst>
              <a:ext uri="{FF2B5EF4-FFF2-40B4-BE49-F238E27FC236}">
                <a16:creationId xmlns:a16="http://schemas.microsoft.com/office/drawing/2014/main" id="{73F60A4D-7D45-A347-11D5-7BBDF1BE562F}"/>
              </a:ext>
            </a:extLst>
          </p:cNvPr>
          <p:cNvSpPr/>
          <p:nvPr/>
        </p:nvSpPr>
        <p:spPr>
          <a:xfrm>
            <a:off x="7992840" y="2491094"/>
            <a:ext cx="3600000" cy="2641179"/>
          </a:xfrm>
          <a:prstGeom prst="rect">
            <a:avLst/>
          </a:prstGeom>
          <a:solidFill>
            <a:schemeClr val="accent5">
              <a:lumMod val="20000"/>
              <a:lumOff val="80000"/>
            </a:schemeClr>
          </a:solid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kern="0" dirty="0">
                <a:solidFill>
                  <a:schemeClr val="tx1"/>
                </a:solidFill>
                <a:latin typeface="Arial" pitchFamily="34" charset="0"/>
                <a:cs typeface="Arial" pitchFamily="34" charset="0"/>
              </a:rPr>
              <a:t>4. Mainly formula and links</a:t>
            </a:r>
          </a:p>
        </p:txBody>
      </p:sp>
      <p:sp>
        <p:nvSpPr>
          <p:cNvPr id="23" name="Rectangle 22">
            <a:extLst>
              <a:ext uri="{FF2B5EF4-FFF2-40B4-BE49-F238E27FC236}">
                <a16:creationId xmlns:a16="http://schemas.microsoft.com/office/drawing/2014/main" id="{F4818714-44EE-D8FF-87EA-9CFFFCAF59C1}"/>
              </a:ext>
            </a:extLst>
          </p:cNvPr>
          <p:cNvSpPr/>
          <p:nvPr/>
        </p:nvSpPr>
        <p:spPr>
          <a:xfrm>
            <a:off x="4285303" y="2012033"/>
            <a:ext cx="3600000" cy="358741"/>
          </a:xfrm>
          <a:prstGeom prst="rect">
            <a:avLst/>
          </a:prstGeom>
          <a:solidFill>
            <a:schemeClr val="accent5">
              <a:lumMod val="20000"/>
              <a:lumOff val="80000"/>
            </a:schemeClr>
          </a:solid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kern="0" dirty="0">
                <a:solidFill>
                  <a:schemeClr val="tx1"/>
                </a:solidFill>
                <a:latin typeface="Arial" pitchFamily="34" charset="0"/>
                <a:cs typeface="Arial" pitchFamily="34" charset="0"/>
              </a:rPr>
              <a:t>2. Mainly formula and links</a:t>
            </a:r>
          </a:p>
        </p:txBody>
      </p:sp>
      <p:sp>
        <p:nvSpPr>
          <p:cNvPr id="24" name="Rectangle 23">
            <a:extLst>
              <a:ext uri="{FF2B5EF4-FFF2-40B4-BE49-F238E27FC236}">
                <a16:creationId xmlns:a16="http://schemas.microsoft.com/office/drawing/2014/main" id="{530C43CA-3163-6BDB-379E-0B01B1E5B806}"/>
              </a:ext>
            </a:extLst>
          </p:cNvPr>
          <p:cNvSpPr/>
          <p:nvPr/>
        </p:nvSpPr>
        <p:spPr>
          <a:xfrm>
            <a:off x="7992841" y="2012033"/>
            <a:ext cx="3600000" cy="358741"/>
          </a:xfrm>
          <a:prstGeom prst="rect">
            <a:avLst/>
          </a:prstGeom>
          <a:solidFill>
            <a:schemeClr val="accent5">
              <a:lumMod val="20000"/>
              <a:lumOff val="80000"/>
            </a:schemeClr>
          </a:solid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AU" sz="1400" b="1" kern="0" dirty="0">
                <a:solidFill>
                  <a:schemeClr val="tx1">
                    <a:lumMod val="75000"/>
                    <a:lumOff val="25000"/>
                  </a:schemeClr>
                </a:solidFill>
                <a:latin typeface="Arial" pitchFamily="34" charset="0"/>
                <a:cs typeface="Arial" pitchFamily="34" charset="0"/>
              </a:rPr>
              <a:t>3. Mainly input</a:t>
            </a:r>
          </a:p>
        </p:txBody>
      </p:sp>
      <p:sp>
        <p:nvSpPr>
          <p:cNvPr id="25" name="Rectangle 24">
            <a:extLst>
              <a:ext uri="{FF2B5EF4-FFF2-40B4-BE49-F238E27FC236}">
                <a16:creationId xmlns:a16="http://schemas.microsoft.com/office/drawing/2014/main" id="{AD7AB92D-0B3D-DE70-7291-5C127EEF0490}"/>
              </a:ext>
            </a:extLst>
          </p:cNvPr>
          <p:cNvSpPr/>
          <p:nvPr/>
        </p:nvSpPr>
        <p:spPr>
          <a:xfrm>
            <a:off x="4285303" y="5232313"/>
            <a:ext cx="7308000" cy="360000"/>
          </a:xfrm>
          <a:prstGeom prst="rect">
            <a:avLst/>
          </a:prstGeom>
          <a:no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a:t>
            </a:r>
          </a:p>
        </p:txBody>
      </p:sp>
    </p:spTree>
    <p:extLst>
      <p:ext uri="{BB962C8B-B14F-4D97-AF65-F5344CB8AC3E}">
        <p14:creationId xmlns:p14="http://schemas.microsoft.com/office/powerpoint/2010/main" val="2424705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5 - Double check that your balance sheet is balanced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 name="Rectangle 1">
            <a:extLst>
              <a:ext uri="{FF2B5EF4-FFF2-40B4-BE49-F238E27FC236}">
                <a16:creationId xmlns:a16="http://schemas.microsoft.com/office/drawing/2014/main" id="{705B2F9A-0CC2-1A04-1591-4F92650DE1A0}"/>
              </a:ext>
            </a:extLst>
          </p:cNvPr>
          <p:cNvSpPr>
            <a:spLocks noChangeArrowheads="1"/>
          </p:cNvSpPr>
          <p:nvPr/>
        </p:nvSpPr>
        <p:spPr bwMode="auto">
          <a:xfrm>
            <a:off x="2753987" y="2618531"/>
            <a:ext cx="3205169" cy="2892425"/>
          </a:xfrm>
          <a:prstGeom prst="rect">
            <a:avLst/>
          </a:prstGeom>
          <a:noFill/>
          <a:ln w="12700" algn="ctr">
            <a:solidFill>
              <a:schemeClr val="tx1"/>
            </a:solidFill>
            <a:miter lim="800000"/>
            <a:headEnd/>
            <a:tailEnd/>
          </a:ln>
        </p:spPr>
        <p:txBody>
          <a:bodyPr lIns="40118" tIns="40118" rIns="40118" bIns="40118"/>
          <a:lstStyle/>
          <a:p>
            <a:pPr fontAlgn="auto">
              <a:spcBef>
                <a:spcPts val="400"/>
              </a:spcBef>
              <a:spcAft>
                <a:spcPts val="0"/>
              </a:spcAft>
              <a:buFont typeface="Wingdings 2" pitchFamily="18" charset="2"/>
              <a:buNone/>
              <a:defRPr/>
            </a:pPr>
            <a:endParaRPr lang="en-US" dirty="0">
              <a:cs typeface="+mn-cs"/>
            </a:endParaRPr>
          </a:p>
        </p:txBody>
      </p:sp>
      <p:sp>
        <p:nvSpPr>
          <p:cNvPr id="4" name="Rectangle 11">
            <a:extLst>
              <a:ext uri="{FF2B5EF4-FFF2-40B4-BE49-F238E27FC236}">
                <a16:creationId xmlns:a16="http://schemas.microsoft.com/office/drawing/2014/main" id="{2E7C2C16-1102-BA08-6745-C9C487E0AEB8}"/>
              </a:ext>
            </a:extLst>
          </p:cNvPr>
          <p:cNvSpPr>
            <a:spLocks noChangeArrowheads="1"/>
          </p:cNvSpPr>
          <p:nvPr/>
        </p:nvSpPr>
        <p:spPr bwMode="auto">
          <a:xfrm>
            <a:off x="6307276" y="2619969"/>
            <a:ext cx="3205168" cy="2894012"/>
          </a:xfrm>
          <a:prstGeom prst="rect">
            <a:avLst/>
          </a:prstGeom>
          <a:noFill/>
          <a:ln w="12700" algn="ctr">
            <a:solidFill>
              <a:schemeClr val="accent2"/>
            </a:solidFill>
            <a:miter lim="800000"/>
            <a:headEnd/>
            <a:tailEnd/>
          </a:ln>
        </p:spPr>
        <p:txBody>
          <a:bodyPr lIns="40118" tIns="40118" rIns="40118" bIns="40118"/>
          <a:lstStyle/>
          <a:p>
            <a:pPr marL="358775" indent="-358775" defTabSz="957263">
              <a:lnSpc>
                <a:spcPct val="106000"/>
              </a:lnSpc>
              <a:spcBef>
                <a:spcPts val="1350"/>
              </a:spcBef>
            </a:pPr>
            <a:endParaRPr lang="nl-NL" sz="1400"/>
          </a:p>
        </p:txBody>
      </p:sp>
      <p:cxnSp>
        <p:nvCxnSpPr>
          <p:cNvPr id="6" name="Elbow Connector 4">
            <a:extLst>
              <a:ext uri="{FF2B5EF4-FFF2-40B4-BE49-F238E27FC236}">
                <a16:creationId xmlns:a16="http://schemas.microsoft.com/office/drawing/2014/main" id="{74973BDE-9E24-3983-7AF3-F37B11C29C7C}"/>
              </a:ext>
            </a:extLst>
          </p:cNvPr>
          <p:cNvCxnSpPr/>
          <p:nvPr/>
        </p:nvCxnSpPr>
        <p:spPr>
          <a:xfrm rot="5400000" flipH="1" flipV="1">
            <a:off x="6118398" y="3817920"/>
            <a:ext cx="29633" cy="3553288"/>
          </a:xfrm>
          <a:prstGeom prst="bentConnector3">
            <a:avLst>
              <a:gd name="adj1" fmla="val -771437"/>
            </a:avLst>
          </a:prstGeom>
          <a:ln w="34925">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7" name="AutoShape 3">
            <a:extLst>
              <a:ext uri="{FF2B5EF4-FFF2-40B4-BE49-F238E27FC236}">
                <a16:creationId xmlns:a16="http://schemas.microsoft.com/office/drawing/2014/main" id="{2F028624-04FF-2798-6ADD-D9AFFEFBE30B}"/>
              </a:ext>
            </a:extLst>
          </p:cNvPr>
          <p:cNvSpPr>
            <a:spLocks noChangeArrowheads="1"/>
          </p:cNvSpPr>
          <p:nvPr/>
        </p:nvSpPr>
        <p:spPr bwMode="auto">
          <a:xfrm flipV="1">
            <a:off x="5800667" y="5861567"/>
            <a:ext cx="662835" cy="520700"/>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6772 w 21600"/>
              <a:gd name="T13" fmla="*/ 6772 h 21600"/>
              <a:gd name="T14" fmla="*/ 14828 w 21600"/>
              <a:gd name="T15" fmla="*/ 14828 h 21600"/>
            </a:gdLst>
            <a:ahLst/>
            <a:cxnLst>
              <a:cxn ang="T8">
                <a:pos x="T0" y="T1"/>
              </a:cxn>
              <a:cxn ang="T9">
                <a:pos x="T2" y="T3"/>
              </a:cxn>
              <a:cxn ang="T10">
                <a:pos x="T4" y="T5"/>
              </a:cxn>
              <a:cxn ang="T11">
                <a:pos x="T6" y="T7"/>
              </a:cxn>
            </a:cxnLst>
            <a:rect l="T12" t="T13" r="T14" b="T15"/>
            <a:pathLst>
              <a:path w="21600" h="21600">
                <a:moveTo>
                  <a:pt x="0" y="0"/>
                </a:moveTo>
                <a:lnTo>
                  <a:pt x="9943" y="21600"/>
                </a:lnTo>
                <a:lnTo>
                  <a:pt x="11657" y="21600"/>
                </a:lnTo>
                <a:lnTo>
                  <a:pt x="21600" y="0"/>
                </a:lnTo>
                <a:close/>
              </a:path>
            </a:pathLst>
          </a:custGeom>
          <a:solidFill>
            <a:schemeClr val="bg1">
              <a:lumMod val="50000"/>
            </a:schemeClr>
          </a:solidFill>
          <a:ln w="12700">
            <a:noFill/>
            <a:miter lim="800000"/>
            <a:headEnd/>
            <a:tailEnd/>
          </a:ln>
        </p:spPr>
        <p:txBody>
          <a:bodyPr rot="10800000" wrap="none" anchor="ctr"/>
          <a:lstStyle/>
          <a:p>
            <a:pPr algn="ctr" fontAlgn="auto">
              <a:spcBef>
                <a:spcPts val="0"/>
              </a:spcBef>
              <a:spcAft>
                <a:spcPts val="0"/>
              </a:spcAft>
              <a:defRPr/>
            </a:pPr>
            <a:endParaRPr lang="en-GB" sz="1400" dirty="0">
              <a:cs typeface="+mn-cs"/>
            </a:endParaRPr>
          </a:p>
        </p:txBody>
      </p:sp>
      <p:sp>
        <p:nvSpPr>
          <p:cNvPr id="8" name="Line 4">
            <a:extLst>
              <a:ext uri="{FF2B5EF4-FFF2-40B4-BE49-F238E27FC236}">
                <a16:creationId xmlns:a16="http://schemas.microsoft.com/office/drawing/2014/main" id="{95EF6B71-21E6-5419-C611-4DB18B495031}"/>
              </a:ext>
            </a:extLst>
          </p:cNvPr>
          <p:cNvSpPr>
            <a:spLocks noChangeShapeType="1"/>
          </p:cNvSpPr>
          <p:nvPr/>
        </p:nvSpPr>
        <p:spPr bwMode="auto">
          <a:xfrm>
            <a:off x="2755745" y="5585569"/>
            <a:ext cx="3203410" cy="0"/>
          </a:xfrm>
          <a:prstGeom prst="line">
            <a:avLst/>
          </a:prstGeom>
          <a:noFill/>
          <a:ln w="50800">
            <a:solidFill>
              <a:schemeClr val="bg1">
                <a:lumMod val="50000"/>
              </a:schemeClr>
            </a:solidFill>
            <a:round/>
            <a:headEnd type="none" w="sm" len="sm"/>
            <a:tailEnd type="none" w="sm" len="sm"/>
          </a:ln>
        </p:spPr>
        <p:txBody>
          <a:bodyPr wrap="none" anchor="ctr"/>
          <a:lstStyle/>
          <a:p>
            <a:pPr fontAlgn="auto">
              <a:spcBef>
                <a:spcPts val="0"/>
              </a:spcBef>
              <a:spcAft>
                <a:spcPts val="0"/>
              </a:spcAft>
              <a:defRPr/>
            </a:pPr>
            <a:endParaRPr lang="en-GB" dirty="0">
              <a:cs typeface="+mn-cs"/>
            </a:endParaRPr>
          </a:p>
        </p:txBody>
      </p:sp>
      <p:sp>
        <p:nvSpPr>
          <p:cNvPr id="12" name="Line 5">
            <a:extLst>
              <a:ext uri="{FF2B5EF4-FFF2-40B4-BE49-F238E27FC236}">
                <a16:creationId xmlns:a16="http://schemas.microsoft.com/office/drawing/2014/main" id="{5926FB24-916A-61D5-7972-C21158723603}"/>
              </a:ext>
            </a:extLst>
          </p:cNvPr>
          <p:cNvSpPr>
            <a:spLocks noChangeShapeType="1"/>
          </p:cNvSpPr>
          <p:nvPr/>
        </p:nvSpPr>
        <p:spPr bwMode="auto">
          <a:xfrm>
            <a:off x="6307862" y="5587006"/>
            <a:ext cx="3205169" cy="0"/>
          </a:xfrm>
          <a:prstGeom prst="line">
            <a:avLst/>
          </a:prstGeom>
          <a:noFill/>
          <a:ln w="50800">
            <a:solidFill>
              <a:schemeClr val="bg1">
                <a:lumMod val="50000"/>
              </a:schemeClr>
            </a:solidFill>
            <a:round/>
            <a:headEnd type="none" w="sm" len="sm"/>
            <a:tailEnd type="none" w="sm" len="sm"/>
          </a:ln>
        </p:spPr>
        <p:txBody>
          <a:bodyPr wrap="none" anchor="ctr"/>
          <a:lstStyle/>
          <a:p>
            <a:pPr fontAlgn="auto">
              <a:spcBef>
                <a:spcPts val="0"/>
              </a:spcBef>
              <a:spcAft>
                <a:spcPts val="0"/>
              </a:spcAft>
              <a:defRPr/>
            </a:pPr>
            <a:endParaRPr lang="en-GB" dirty="0">
              <a:cs typeface="+mn-cs"/>
            </a:endParaRPr>
          </a:p>
        </p:txBody>
      </p:sp>
      <p:sp>
        <p:nvSpPr>
          <p:cNvPr id="20" name="Text Box 10">
            <a:extLst>
              <a:ext uri="{FF2B5EF4-FFF2-40B4-BE49-F238E27FC236}">
                <a16:creationId xmlns:a16="http://schemas.microsoft.com/office/drawing/2014/main" id="{436542ED-3F4B-EC77-E65A-3654FDC48E53}"/>
              </a:ext>
            </a:extLst>
          </p:cNvPr>
          <p:cNvSpPr txBox="1">
            <a:spLocks noChangeArrowheads="1"/>
          </p:cNvSpPr>
          <p:nvPr/>
        </p:nvSpPr>
        <p:spPr bwMode="auto">
          <a:xfrm>
            <a:off x="2753987" y="2345480"/>
            <a:ext cx="3205169" cy="324983"/>
          </a:xfrm>
          <a:prstGeom prst="rect">
            <a:avLst/>
          </a:prstGeom>
          <a:solidFill>
            <a:schemeClr val="tx1"/>
          </a:solidFill>
          <a:ln w="12700" algn="ctr">
            <a:solidFill>
              <a:schemeClr val="tx2"/>
            </a:solidFill>
            <a:miter lim="800000"/>
            <a:headEnd/>
            <a:tailEnd type="none" w="sm" len="med"/>
          </a:ln>
        </p:spPr>
        <p:txBody>
          <a:bodyPr lIns="40118" tIns="40118" rIns="40118" bIns="40118" anchor="ctr" anchorCtr="1"/>
          <a:lstStyle/>
          <a:p>
            <a:pPr algn="ctr" defTabSz="957263" fontAlgn="auto">
              <a:spcBef>
                <a:spcPts val="0"/>
              </a:spcBef>
              <a:spcAft>
                <a:spcPts val="0"/>
              </a:spcAft>
              <a:defRPr/>
            </a:pPr>
            <a:r>
              <a:rPr lang="en-US" sz="1400" b="1" dirty="0">
                <a:solidFill>
                  <a:schemeClr val="bg1"/>
                </a:solidFill>
                <a:cs typeface="+mn-cs"/>
              </a:rPr>
              <a:t>Asset</a:t>
            </a:r>
          </a:p>
        </p:txBody>
      </p:sp>
      <p:sp>
        <p:nvSpPr>
          <p:cNvPr id="21" name="Text Box 10">
            <a:extLst>
              <a:ext uri="{FF2B5EF4-FFF2-40B4-BE49-F238E27FC236}">
                <a16:creationId xmlns:a16="http://schemas.microsoft.com/office/drawing/2014/main" id="{BFEAFA23-5EAF-47C3-7688-E0E3CC3B687F}"/>
              </a:ext>
            </a:extLst>
          </p:cNvPr>
          <p:cNvSpPr txBox="1">
            <a:spLocks noChangeArrowheads="1"/>
          </p:cNvSpPr>
          <p:nvPr/>
        </p:nvSpPr>
        <p:spPr bwMode="auto">
          <a:xfrm>
            <a:off x="6307276" y="2348506"/>
            <a:ext cx="3205168" cy="323094"/>
          </a:xfrm>
          <a:prstGeom prst="rect">
            <a:avLst/>
          </a:prstGeom>
          <a:solidFill>
            <a:schemeClr val="accent2"/>
          </a:solidFill>
          <a:ln w="12700" algn="ctr">
            <a:solidFill>
              <a:schemeClr val="tx1">
                <a:lumMod val="50000"/>
                <a:lumOff val="50000"/>
              </a:schemeClr>
            </a:solidFill>
            <a:miter lim="800000"/>
            <a:headEnd/>
            <a:tailEnd type="none" w="sm" len="med"/>
          </a:ln>
        </p:spPr>
        <p:txBody>
          <a:bodyPr lIns="40118" tIns="40118" rIns="40118" bIns="40118" anchor="ctr" anchorCtr="1"/>
          <a:lstStyle>
            <a:lvl1pPr defTabSz="957263" eaLnBrk="0" hangingPunct="0">
              <a:defRPr>
                <a:solidFill>
                  <a:schemeClr val="tx1"/>
                </a:solidFill>
                <a:latin typeface="Arial" charset="0"/>
                <a:cs typeface="Arial" charset="0"/>
              </a:defRPr>
            </a:lvl1pPr>
            <a:lvl2pPr marL="742950" indent="-285750" defTabSz="957263" eaLnBrk="0" hangingPunct="0">
              <a:defRPr>
                <a:solidFill>
                  <a:schemeClr val="tx1"/>
                </a:solidFill>
                <a:latin typeface="Arial" charset="0"/>
                <a:cs typeface="Arial" charset="0"/>
              </a:defRPr>
            </a:lvl2pPr>
            <a:lvl3pPr marL="1143000" indent="-228600" defTabSz="957263" eaLnBrk="0" hangingPunct="0">
              <a:defRPr>
                <a:solidFill>
                  <a:schemeClr val="tx1"/>
                </a:solidFill>
                <a:latin typeface="Arial" charset="0"/>
                <a:cs typeface="Arial" charset="0"/>
              </a:defRPr>
            </a:lvl3pPr>
            <a:lvl4pPr marL="1600200" indent="-228600" defTabSz="957263" eaLnBrk="0" hangingPunct="0">
              <a:defRPr>
                <a:solidFill>
                  <a:schemeClr val="tx1"/>
                </a:solidFill>
                <a:latin typeface="Arial" charset="0"/>
                <a:cs typeface="Arial" charset="0"/>
              </a:defRPr>
            </a:lvl4pPr>
            <a:lvl5pPr marL="2057400" indent="-228600" defTabSz="957263" eaLnBrk="0" hangingPunct="0">
              <a:defRPr>
                <a:solidFill>
                  <a:schemeClr val="tx1"/>
                </a:solidFill>
                <a:latin typeface="Arial" charset="0"/>
                <a:cs typeface="Arial" charset="0"/>
              </a:defRPr>
            </a:lvl5pPr>
            <a:lvl6pPr marL="2514600" indent="-228600" defTabSz="957263" eaLnBrk="0" fontAlgn="base" hangingPunct="0">
              <a:spcBef>
                <a:spcPct val="0"/>
              </a:spcBef>
              <a:spcAft>
                <a:spcPct val="0"/>
              </a:spcAft>
              <a:defRPr>
                <a:solidFill>
                  <a:schemeClr val="tx1"/>
                </a:solidFill>
                <a:latin typeface="Arial" charset="0"/>
                <a:cs typeface="Arial" charset="0"/>
              </a:defRPr>
            </a:lvl6pPr>
            <a:lvl7pPr marL="2971800" indent="-228600" defTabSz="957263" eaLnBrk="0" fontAlgn="base" hangingPunct="0">
              <a:spcBef>
                <a:spcPct val="0"/>
              </a:spcBef>
              <a:spcAft>
                <a:spcPct val="0"/>
              </a:spcAft>
              <a:defRPr>
                <a:solidFill>
                  <a:schemeClr val="tx1"/>
                </a:solidFill>
                <a:latin typeface="Arial" charset="0"/>
                <a:cs typeface="Arial" charset="0"/>
              </a:defRPr>
            </a:lvl7pPr>
            <a:lvl8pPr marL="3429000" indent="-228600" defTabSz="957263" eaLnBrk="0" fontAlgn="base" hangingPunct="0">
              <a:spcBef>
                <a:spcPct val="0"/>
              </a:spcBef>
              <a:spcAft>
                <a:spcPct val="0"/>
              </a:spcAft>
              <a:defRPr>
                <a:solidFill>
                  <a:schemeClr val="tx1"/>
                </a:solidFill>
                <a:latin typeface="Arial" charset="0"/>
                <a:cs typeface="Arial" charset="0"/>
              </a:defRPr>
            </a:lvl8pPr>
            <a:lvl9pPr marL="3886200" indent="-228600" defTabSz="957263" eaLnBrk="0" fontAlgn="base" hangingPunct="0">
              <a:spcBef>
                <a:spcPct val="0"/>
              </a:spcBef>
              <a:spcAft>
                <a:spcPct val="0"/>
              </a:spcAft>
              <a:defRPr>
                <a:solidFill>
                  <a:schemeClr val="tx1"/>
                </a:solidFill>
                <a:latin typeface="Arial" charset="0"/>
                <a:cs typeface="Arial" charset="0"/>
              </a:defRPr>
            </a:lvl9pPr>
          </a:lstStyle>
          <a:p>
            <a:pPr algn="ctr" eaLnBrk="1" hangingPunct="1"/>
            <a:r>
              <a:rPr lang="en-US" sz="1400" b="1" dirty="0">
                <a:solidFill>
                  <a:schemeClr val="bg1"/>
                </a:solidFill>
                <a:latin typeface="+mn-lt"/>
              </a:rPr>
              <a:t>Liabilities + Shareholders’ Equity</a:t>
            </a:r>
          </a:p>
        </p:txBody>
      </p:sp>
      <p:sp>
        <p:nvSpPr>
          <p:cNvPr id="22" name="Left Brace 21">
            <a:extLst>
              <a:ext uri="{FF2B5EF4-FFF2-40B4-BE49-F238E27FC236}">
                <a16:creationId xmlns:a16="http://schemas.microsoft.com/office/drawing/2014/main" id="{103F9119-9F2C-3E59-41E8-F457FB6793B8}"/>
              </a:ext>
            </a:extLst>
          </p:cNvPr>
          <p:cNvSpPr/>
          <p:nvPr/>
        </p:nvSpPr>
        <p:spPr>
          <a:xfrm>
            <a:off x="2416416" y="2315848"/>
            <a:ext cx="253178" cy="31951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TextBox 23">
            <a:extLst>
              <a:ext uri="{FF2B5EF4-FFF2-40B4-BE49-F238E27FC236}">
                <a16:creationId xmlns:a16="http://schemas.microsoft.com/office/drawing/2014/main" id="{D7D73E7F-38EB-63A1-21DA-D71C855D4016}"/>
              </a:ext>
            </a:extLst>
          </p:cNvPr>
          <p:cNvSpPr txBox="1"/>
          <p:nvPr/>
        </p:nvSpPr>
        <p:spPr>
          <a:xfrm>
            <a:off x="1037999" y="3590237"/>
            <a:ext cx="1350284" cy="646331"/>
          </a:xfrm>
          <a:prstGeom prst="rect">
            <a:avLst/>
          </a:prstGeom>
          <a:noFill/>
        </p:spPr>
        <p:txBody>
          <a:bodyPr wrap="square" rtlCol="0" anchor="ctr">
            <a:spAutoFit/>
          </a:bodyPr>
          <a:lstStyle/>
          <a:p>
            <a:pPr algn="ctr"/>
            <a:r>
              <a:rPr lang="en-US" sz="1200" dirty="0"/>
              <a:t>Where the money is going to</a:t>
            </a:r>
          </a:p>
        </p:txBody>
      </p:sp>
      <p:sp>
        <p:nvSpPr>
          <p:cNvPr id="25" name="TextBox 24">
            <a:extLst>
              <a:ext uri="{FF2B5EF4-FFF2-40B4-BE49-F238E27FC236}">
                <a16:creationId xmlns:a16="http://schemas.microsoft.com/office/drawing/2014/main" id="{8E732382-E895-AF45-9301-FBCC01346988}"/>
              </a:ext>
            </a:extLst>
          </p:cNvPr>
          <p:cNvSpPr txBox="1"/>
          <p:nvPr/>
        </p:nvSpPr>
        <p:spPr>
          <a:xfrm>
            <a:off x="9979273" y="3622894"/>
            <a:ext cx="1350284" cy="646331"/>
          </a:xfrm>
          <a:prstGeom prst="rect">
            <a:avLst/>
          </a:prstGeom>
          <a:noFill/>
        </p:spPr>
        <p:txBody>
          <a:bodyPr wrap="square" rtlCol="0">
            <a:spAutoFit/>
          </a:bodyPr>
          <a:lstStyle/>
          <a:p>
            <a:pPr algn="ctr"/>
            <a:r>
              <a:rPr lang="en-US" sz="1200" dirty="0"/>
              <a:t>Where the money is coming from</a:t>
            </a:r>
          </a:p>
        </p:txBody>
      </p:sp>
      <p:sp>
        <p:nvSpPr>
          <p:cNvPr id="26" name="Left Brace 25">
            <a:extLst>
              <a:ext uri="{FF2B5EF4-FFF2-40B4-BE49-F238E27FC236}">
                <a16:creationId xmlns:a16="http://schemas.microsoft.com/office/drawing/2014/main" id="{2E627E2C-FDE6-6DD6-A825-024CBA546D85}"/>
              </a:ext>
            </a:extLst>
          </p:cNvPr>
          <p:cNvSpPr/>
          <p:nvPr/>
        </p:nvSpPr>
        <p:spPr>
          <a:xfrm rot="10800000">
            <a:off x="9540577" y="2348506"/>
            <a:ext cx="302405" cy="31951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CE4ECC72-491D-2B62-5A19-F0D6148DA471}"/>
              </a:ext>
            </a:extLst>
          </p:cNvPr>
          <p:cNvSpPr/>
          <p:nvPr/>
        </p:nvSpPr>
        <p:spPr bwMode="auto">
          <a:xfrm>
            <a:off x="3048483" y="3726581"/>
            <a:ext cx="2616177" cy="685800"/>
          </a:xfrm>
          <a:prstGeom prst="rect">
            <a:avLst/>
          </a:prstGeom>
          <a:solidFill>
            <a:schemeClr val="bg1"/>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GB" sz="1400" dirty="0">
                <a:cs typeface="Times New Roman" pitchFamily="18" charset="0"/>
              </a:rPr>
              <a:t>Fixed Assets</a:t>
            </a:r>
          </a:p>
        </p:txBody>
      </p:sp>
      <p:sp>
        <p:nvSpPr>
          <p:cNvPr id="28" name="Rectangle 27">
            <a:extLst>
              <a:ext uri="{FF2B5EF4-FFF2-40B4-BE49-F238E27FC236}">
                <a16:creationId xmlns:a16="http://schemas.microsoft.com/office/drawing/2014/main" id="{8A1A5489-DA48-AA30-61B8-5735B169DF50}"/>
              </a:ext>
            </a:extLst>
          </p:cNvPr>
          <p:cNvSpPr/>
          <p:nvPr/>
        </p:nvSpPr>
        <p:spPr bwMode="auto">
          <a:xfrm>
            <a:off x="3048483" y="2797100"/>
            <a:ext cx="2616177" cy="685800"/>
          </a:xfrm>
          <a:prstGeom prst="rect">
            <a:avLst/>
          </a:prstGeom>
          <a:solidFill>
            <a:schemeClr val="bg1"/>
          </a:solidFill>
          <a:ln>
            <a:no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1400" kern="1200" dirty="0">
                <a:ea typeface="+mn-ea"/>
                <a:cs typeface="Times New Roman" pitchFamily="18" charset="0"/>
              </a:rPr>
              <a:t>Current asset</a:t>
            </a:r>
          </a:p>
        </p:txBody>
      </p:sp>
      <p:sp>
        <p:nvSpPr>
          <p:cNvPr id="29" name="Rectangle 28">
            <a:extLst>
              <a:ext uri="{FF2B5EF4-FFF2-40B4-BE49-F238E27FC236}">
                <a16:creationId xmlns:a16="http://schemas.microsoft.com/office/drawing/2014/main" id="{039CC9D2-D7F7-F846-5186-64F7A45D1CA1}"/>
              </a:ext>
            </a:extLst>
          </p:cNvPr>
          <p:cNvSpPr/>
          <p:nvPr/>
        </p:nvSpPr>
        <p:spPr bwMode="auto">
          <a:xfrm>
            <a:off x="3048483" y="4656062"/>
            <a:ext cx="2616177" cy="685800"/>
          </a:xfrm>
          <a:prstGeom prst="rect">
            <a:avLst/>
          </a:prstGeom>
          <a:solidFill>
            <a:schemeClr val="bg1"/>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GB" sz="1400" dirty="0">
                <a:cs typeface="Times New Roman" pitchFamily="18" charset="0"/>
              </a:rPr>
              <a:t>Intangible Assets</a:t>
            </a:r>
          </a:p>
        </p:txBody>
      </p:sp>
      <p:sp>
        <p:nvSpPr>
          <p:cNvPr id="30" name="Rectangle 29">
            <a:extLst>
              <a:ext uri="{FF2B5EF4-FFF2-40B4-BE49-F238E27FC236}">
                <a16:creationId xmlns:a16="http://schemas.microsoft.com/office/drawing/2014/main" id="{6E92B125-A568-4791-62C6-86011FB060E8}"/>
              </a:ext>
            </a:extLst>
          </p:cNvPr>
          <p:cNvSpPr/>
          <p:nvPr/>
        </p:nvSpPr>
        <p:spPr bwMode="auto">
          <a:xfrm>
            <a:off x="6601772" y="3759239"/>
            <a:ext cx="2616177" cy="685800"/>
          </a:xfrm>
          <a:prstGeom prst="rect">
            <a:avLst/>
          </a:prstGeom>
          <a:solidFill>
            <a:schemeClr val="bg1"/>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GB" sz="1400" dirty="0">
                <a:cs typeface="Times New Roman" pitchFamily="18" charset="0"/>
              </a:rPr>
              <a:t>Long-term Liabilities</a:t>
            </a:r>
          </a:p>
        </p:txBody>
      </p:sp>
      <p:sp>
        <p:nvSpPr>
          <p:cNvPr id="31" name="Rectangle 30">
            <a:extLst>
              <a:ext uri="{FF2B5EF4-FFF2-40B4-BE49-F238E27FC236}">
                <a16:creationId xmlns:a16="http://schemas.microsoft.com/office/drawing/2014/main" id="{AE7FD9F9-FC73-EFCD-6ECF-9778360D65DA}"/>
              </a:ext>
            </a:extLst>
          </p:cNvPr>
          <p:cNvSpPr/>
          <p:nvPr/>
        </p:nvSpPr>
        <p:spPr bwMode="auto">
          <a:xfrm>
            <a:off x="6601772" y="2829758"/>
            <a:ext cx="2616177" cy="685800"/>
          </a:xfrm>
          <a:prstGeom prst="rect">
            <a:avLst/>
          </a:prstGeom>
          <a:solidFill>
            <a:schemeClr val="bg1"/>
          </a:solidFill>
          <a:ln>
            <a:no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1400" kern="1200" dirty="0">
                <a:ea typeface="+mn-ea"/>
                <a:cs typeface="Times New Roman" pitchFamily="18" charset="0"/>
              </a:rPr>
              <a:t>Current liabilities</a:t>
            </a:r>
          </a:p>
        </p:txBody>
      </p:sp>
      <p:sp>
        <p:nvSpPr>
          <p:cNvPr id="32" name="Rectangle 31">
            <a:extLst>
              <a:ext uri="{FF2B5EF4-FFF2-40B4-BE49-F238E27FC236}">
                <a16:creationId xmlns:a16="http://schemas.microsoft.com/office/drawing/2014/main" id="{2E0AE52A-745E-C2BB-F9DD-66E83CC519BF}"/>
              </a:ext>
            </a:extLst>
          </p:cNvPr>
          <p:cNvSpPr/>
          <p:nvPr/>
        </p:nvSpPr>
        <p:spPr bwMode="auto">
          <a:xfrm>
            <a:off x="6601772" y="4688720"/>
            <a:ext cx="2616177" cy="685800"/>
          </a:xfrm>
          <a:prstGeom prst="rect">
            <a:avLst/>
          </a:prstGeom>
          <a:solidFill>
            <a:schemeClr val="bg1"/>
          </a:solidFill>
          <a:ln>
            <a:no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GB" sz="1400" dirty="0">
                <a:cs typeface="Times New Roman" pitchFamily="18" charset="0"/>
              </a:rPr>
              <a:t>Shareholder’s Equity &amp; Retained Earnings</a:t>
            </a:r>
          </a:p>
        </p:txBody>
      </p:sp>
    </p:spTree>
    <p:extLst>
      <p:ext uri="{BB962C8B-B14F-4D97-AF65-F5344CB8AC3E}">
        <p14:creationId xmlns:p14="http://schemas.microsoft.com/office/powerpoint/2010/main" val="359084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If the balance sheet is not balanced, review all your inputs, formulas and links</a:t>
            </a:r>
            <a:br>
              <a:rPr lang="en-US" kern="0" dirty="0"/>
            </a:br>
            <a:r>
              <a:rPr lang="en-US" b="0" kern="0" dirty="0"/>
              <a:t>Example of how the income statement and cash flow statement can be linked</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2" name="Rectangle 1">
            <a:extLst>
              <a:ext uri="{FF2B5EF4-FFF2-40B4-BE49-F238E27FC236}">
                <a16:creationId xmlns:a16="http://schemas.microsoft.com/office/drawing/2014/main" id="{588BBF57-C661-F8B4-94A8-EE94E69ACB08}"/>
              </a:ext>
            </a:extLst>
          </p:cNvPr>
          <p:cNvSpPr/>
          <p:nvPr/>
        </p:nvSpPr>
        <p:spPr>
          <a:xfrm>
            <a:off x="629265" y="1602658"/>
            <a:ext cx="3300563" cy="3436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From Income statement…</a:t>
            </a:r>
          </a:p>
        </p:txBody>
      </p:sp>
      <p:sp>
        <p:nvSpPr>
          <p:cNvPr id="4" name="Rectangle 3">
            <a:extLst>
              <a:ext uri="{FF2B5EF4-FFF2-40B4-BE49-F238E27FC236}">
                <a16:creationId xmlns:a16="http://schemas.microsoft.com/office/drawing/2014/main" id="{EFEE5AC1-2771-6A3B-FB6D-C6188797417A}"/>
              </a:ext>
            </a:extLst>
          </p:cNvPr>
          <p:cNvSpPr/>
          <p:nvPr/>
        </p:nvSpPr>
        <p:spPr>
          <a:xfrm>
            <a:off x="629265" y="20150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tx1"/>
                </a:solidFill>
              </a:rPr>
              <a:t>Revenue</a:t>
            </a:r>
          </a:p>
        </p:txBody>
      </p:sp>
      <p:sp>
        <p:nvSpPr>
          <p:cNvPr id="7" name="Rectangle 6">
            <a:extLst>
              <a:ext uri="{FF2B5EF4-FFF2-40B4-BE49-F238E27FC236}">
                <a16:creationId xmlns:a16="http://schemas.microsoft.com/office/drawing/2014/main" id="{D9A37C25-8D50-CCC7-5017-8699A9A85F60}"/>
              </a:ext>
            </a:extLst>
          </p:cNvPr>
          <p:cNvSpPr/>
          <p:nvPr/>
        </p:nvSpPr>
        <p:spPr>
          <a:xfrm>
            <a:off x="629265" y="236754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100" b="1" dirty="0">
                <a:solidFill>
                  <a:schemeClr val="tx1"/>
                </a:solidFill>
              </a:rPr>
              <a:t>Cost of goods sold</a:t>
            </a:r>
          </a:p>
        </p:txBody>
      </p:sp>
      <p:sp>
        <p:nvSpPr>
          <p:cNvPr id="8" name="Rectangle 7">
            <a:extLst>
              <a:ext uri="{FF2B5EF4-FFF2-40B4-BE49-F238E27FC236}">
                <a16:creationId xmlns:a16="http://schemas.microsoft.com/office/drawing/2014/main" id="{46C49D77-23CE-186E-8549-25C2615DE07A}"/>
              </a:ext>
            </a:extLst>
          </p:cNvPr>
          <p:cNvSpPr/>
          <p:nvPr/>
        </p:nvSpPr>
        <p:spPr>
          <a:xfrm>
            <a:off x="629265" y="2720028"/>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Gross profit</a:t>
            </a:r>
          </a:p>
        </p:txBody>
      </p:sp>
      <p:sp>
        <p:nvSpPr>
          <p:cNvPr id="12" name="Rectangle 11">
            <a:extLst>
              <a:ext uri="{FF2B5EF4-FFF2-40B4-BE49-F238E27FC236}">
                <a16:creationId xmlns:a16="http://schemas.microsoft.com/office/drawing/2014/main" id="{687EAFF8-A5AD-7B18-1BA3-90E36E5007BA}"/>
              </a:ext>
            </a:extLst>
          </p:cNvPr>
          <p:cNvSpPr/>
          <p:nvPr/>
        </p:nvSpPr>
        <p:spPr>
          <a:xfrm>
            <a:off x="629265" y="307251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Operating expenses</a:t>
            </a:r>
          </a:p>
        </p:txBody>
      </p:sp>
      <p:sp>
        <p:nvSpPr>
          <p:cNvPr id="20" name="Rectangle 19">
            <a:extLst>
              <a:ext uri="{FF2B5EF4-FFF2-40B4-BE49-F238E27FC236}">
                <a16:creationId xmlns:a16="http://schemas.microsoft.com/office/drawing/2014/main" id="{39CC87E1-497D-4441-01EB-D96778F2F7FC}"/>
              </a:ext>
            </a:extLst>
          </p:cNvPr>
          <p:cNvSpPr/>
          <p:nvPr/>
        </p:nvSpPr>
        <p:spPr>
          <a:xfrm>
            <a:off x="629265" y="342500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EBITDA</a:t>
            </a:r>
          </a:p>
        </p:txBody>
      </p:sp>
      <p:sp>
        <p:nvSpPr>
          <p:cNvPr id="21" name="Rectangle 20">
            <a:extLst>
              <a:ext uri="{FF2B5EF4-FFF2-40B4-BE49-F238E27FC236}">
                <a16:creationId xmlns:a16="http://schemas.microsoft.com/office/drawing/2014/main" id="{81D3975C-87E4-A097-D3A8-75B5A3CCFEB4}"/>
              </a:ext>
            </a:extLst>
          </p:cNvPr>
          <p:cNvSpPr/>
          <p:nvPr/>
        </p:nvSpPr>
        <p:spPr>
          <a:xfrm>
            <a:off x="629265" y="377749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Depreciation and amortization</a:t>
            </a:r>
          </a:p>
        </p:txBody>
      </p:sp>
      <p:sp>
        <p:nvSpPr>
          <p:cNvPr id="22" name="Rectangle 21">
            <a:extLst>
              <a:ext uri="{FF2B5EF4-FFF2-40B4-BE49-F238E27FC236}">
                <a16:creationId xmlns:a16="http://schemas.microsoft.com/office/drawing/2014/main" id="{FBDAB95D-D9C8-1FC6-5FE5-27B96B648707}"/>
              </a:ext>
            </a:extLst>
          </p:cNvPr>
          <p:cNvSpPr/>
          <p:nvPr/>
        </p:nvSpPr>
        <p:spPr>
          <a:xfrm>
            <a:off x="629265" y="4129978"/>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EBIT</a:t>
            </a:r>
          </a:p>
        </p:txBody>
      </p:sp>
      <p:sp>
        <p:nvSpPr>
          <p:cNvPr id="24" name="Rectangle 23">
            <a:extLst>
              <a:ext uri="{FF2B5EF4-FFF2-40B4-BE49-F238E27FC236}">
                <a16:creationId xmlns:a16="http://schemas.microsoft.com/office/drawing/2014/main" id="{134E92A3-486E-B8E4-8489-35EACFE9F816}"/>
              </a:ext>
            </a:extLst>
          </p:cNvPr>
          <p:cNvSpPr/>
          <p:nvPr/>
        </p:nvSpPr>
        <p:spPr>
          <a:xfrm>
            <a:off x="629265" y="448246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Interest</a:t>
            </a:r>
            <a:endParaRPr lang="en-AU" sz="1100" b="1" dirty="0">
              <a:solidFill>
                <a:schemeClr val="tx1"/>
              </a:solidFill>
            </a:endParaRPr>
          </a:p>
        </p:txBody>
      </p:sp>
      <p:sp>
        <p:nvSpPr>
          <p:cNvPr id="25" name="Rectangle 24">
            <a:extLst>
              <a:ext uri="{FF2B5EF4-FFF2-40B4-BE49-F238E27FC236}">
                <a16:creationId xmlns:a16="http://schemas.microsoft.com/office/drawing/2014/main" id="{51EDFBDB-BF6C-46C1-EFE2-392457788EC6}"/>
              </a:ext>
            </a:extLst>
          </p:cNvPr>
          <p:cNvSpPr/>
          <p:nvPr/>
        </p:nvSpPr>
        <p:spPr>
          <a:xfrm>
            <a:off x="629265" y="48349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Income tax expense</a:t>
            </a:r>
          </a:p>
        </p:txBody>
      </p:sp>
      <p:sp>
        <p:nvSpPr>
          <p:cNvPr id="26" name="Rectangle 25">
            <a:extLst>
              <a:ext uri="{FF2B5EF4-FFF2-40B4-BE49-F238E27FC236}">
                <a16:creationId xmlns:a16="http://schemas.microsoft.com/office/drawing/2014/main" id="{80CB46DB-4CBD-5E88-C2BF-A11E66AD15D5}"/>
              </a:ext>
            </a:extLst>
          </p:cNvPr>
          <p:cNvSpPr/>
          <p:nvPr/>
        </p:nvSpPr>
        <p:spPr>
          <a:xfrm>
            <a:off x="629265" y="5187440"/>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(Adjusted)</a:t>
            </a:r>
          </a:p>
        </p:txBody>
      </p:sp>
      <p:sp>
        <p:nvSpPr>
          <p:cNvPr id="27" name="Rectangle 26">
            <a:extLst>
              <a:ext uri="{FF2B5EF4-FFF2-40B4-BE49-F238E27FC236}">
                <a16:creationId xmlns:a16="http://schemas.microsoft.com/office/drawing/2014/main" id="{604C42E7-05A9-FC0D-F24F-4089A87C1AEC}"/>
              </a:ext>
            </a:extLst>
          </p:cNvPr>
          <p:cNvSpPr/>
          <p:nvPr/>
        </p:nvSpPr>
        <p:spPr>
          <a:xfrm>
            <a:off x="629265" y="5539927"/>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a:t>
            </a:r>
          </a:p>
        </p:txBody>
      </p:sp>
      <p:sp>
        <p:nvSpPr>
          <p:cNvPr id="28" name="Rectangle 27">
            <a:extLst>
              <a:ext uri="{FF2B5EF4-FFF2-40B4-BE49-F238E27FC236}">
                <a16:creationId xmlns:a16="http://schemas.microsoft.com/office/drawing/2014/main" id="{93B9BFF3-78F2-0A8B-6392-4A507F46B38A}"/>
              </a:ext>
            </a:extLst>
          </p:cNvPr>
          <p:cNvSpPr/>
          <p:nvPr/>
        </p:nvSpPr>
        <p:spPr>
          <a:xfrm>
            <a:off x="629265" y="5892415"/>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Dividend payout</a:t>
            </a:r>
          </a:p>
        </p:txBody>
      </p:sp>
      <p:sp>
        <p:nvSpPr>
          <p:cNvPr id="29" name="Rectangle 28">
            <a:extLst>
              <a:ext uri="{FF2B5EF4-FFF2-40B4-BE49-F238E27FC236}">
                <a16:creationId xmlns:a16="http://schemas.microsoft.com/office/drawing/2014/main" id="{A9493EA5-4BA4-FE2B-E838-D3847D0BCDC7}"/>
              </a:ext>
            </a:extLst>
          </p:cNvPr>
          <p:cNvSpPr/>
          <p:nvPr/>
        </p:nvSpPr>
        <p:spPr>
          <a:xfrm>
            <a:off x="629265" y="6244899"/>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after distribution</a:t>
            </a:r>
          </a:p>
        </p:txBody>
      </p:sp>
      <p:sp>
        <p:nvSpPr>
          <p:cNvPr id="30" name="Rectangle 29">
            <a:extLst>
              <a:ext uri="{FF2B5EF4-FFF2-40B4-BE49-F238E27FC236}">
                <a16:creationId xmlns:a16="http://schemas.microsoft.com/office/drawing/2014/main" id="{2A968D9D-62A5-E4B8-764D-BA38BE40D7C1}"/>
              </a:ext>
            </a:extLst>
          </p:cNvPr>
          <p:cNvSpPr/>
          <p:nvPr/>
        </p:nvSpPr>
        <p:spPr>
          <a:xfrm>
            <a:off x="6983796" y="1602658"/>
            <a:ext cx="3300563" cy="34366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…to Cash flow statement</a:t>
            </a:r>
          </a:p>
        </p:txBody>
      </p:sp>
      <p:sp>
        <p:nvSpPr>
          <p:cNvPr id="31" name="Rectangle 30">
            <a:extLst>
              <a:ext uri="{FF2B5EF4-FFF2-40B4-BE49-F238E27FC236}">
                <a16:creationId xmlns:a16="http://schemas.microsoft.com/office/drawing/2014/main" id="{9411A4BB-C042-22FA-9858-EE07FCA3B3E4}"/>
              </a:ext>
            </a:extLst>
          </p:cNvPr>
          <p:cNvSpPr/>
          <p:nvPr/>
        </p:nvSpPr>
        <p:spPr>
          <a:xfrm>
            <a:off x="6983796" y="20150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Net income adjusted</a:t>
            </a:r>
          </a:p>
        </p:txBody>
      </p:sp>
      <p:sp>
        <p:nvSpPr>
          <p:cNvPr id="32" name="Rectangle 31">
            <a:extLst>
              <a:ext uri="{FF2B5EF4-FFF2-40B4-BE49-F238E27FC236}">
                <a16:creationId xmlns:a16="http://schemas.microsoft.com/office/drawing/2014/main" id="{1B1B026E-F2EC-0FFA-7B4E-6F107333EA1C}"/>
              </a:ext>
            </a:extLst>
          </p:cNvPr>
          <p:cNvSpPr/>
          <p:nvPr/>
        </p:nvSpPr>
        <p:spPr>
          <a:xfrm>
            <a:off x="6983796" y="236444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Depreciation and amortization</a:t>
            </a:r>
          </a:p>
        </p:txBody>
      </p:sp>
      <p:sp>
        <p:nvSpPr>
          <p:cNvPr id="33" name="Rectangle 32">
            <a:extLst>
              <a:ext uri="{FF2B5EF4-FFF2-40B4-BE49-F238E27FC236}">
                <a16:creationId xmlns:a16="http://schemas.microsoft.com/office/drawing/2014/main" id="{C4E74528-6A66-4F07-AD8D-A318C8B255F3}"/>
              </a:ext>
            </a:extLst>
          </p:cNvPr>
          <p:cNvSpPr/>
          <p:nvPr/>
        </p:nvSpPr>
        <p:spPr>
          <a:xfrm>
            <a:off x="6983796" y="271383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Deferred income taxes</a:t>
            </a:r>
          </a:p>
        </p:txBody>
      </p:sp>
      <p:sp>
        <p:nvSpPr>
          <p:cNvPr id="38" name="Rectangle 37">
            <a:extLst>
              <a:ext uri="{FF2B5EF4-FFF2-40B4-BE49-F238E27FC236}">
                <a16:creationId xmlns:a16="http://schemas.microsoft.com/office/drawing/2014/main" id="{3D7C7708-F071-5165-E846-838BCE935AA1}"/>
              </a:ext>
            </a:extLst>
          </p:cNvPr>
          <p:cNvSpPr/>
          <p:nvPr/>
        </p:nvSpPr>
        <p:spPr>
          <a:xfrm>
            <a:off x="6983796" y="306322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accounts receivable</a:t>
            </a:r>
          </a:p>
        </p:txBody>
      </p:sp>
      <p:sp>
        <p:nvSpPr>
          <p:cNvPr id="39" name="Rectangle 38">
            <a:extLst>
              <a:ext uri="{FF2B5EF4-FFF2-40B4-BE49-F238E27FC236}">
                <a16:creationId xmlns:a16="http://schemas.microsoft.com/office/drawing/2014/main" id="{5043454F-84E3-EA6D-12E0-BB1F98719407}"/>
              </a:ext>
            </a:extLst>
          </p:cNvPr>
          <p:cNvSpPr/>
          <p:nvPr/>
        </p:nvSpPr>
        <p:spPr>
          <a:xfrm>
            <a:off x="6983796" y="341261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inventory</a:t>
            </a:r>
          </a:p>
        </p:txBody>
      </p:sp>
      <p:sp>
        <p:nvSpPr>
          <p:cNvPr id="40" name="Rectangle 39">
            <a:extLst>
              <a:ext uri="{FF2B5EF4-FFF2-40B4-BE49-F238E27FC236}">
                <a16:creationId xmlns:a16="http://schemas.microsoft.com/office/drawing/2014/main" id="{D9BC8909-AE45-1B4F-4588-434E069602D4}"/>
              </a:ext>
            </a:extLst>
          </p:cNvPr>
          <p:cNvSpPr/>
          <p:nvPr/>
        </p:nvSpPr>
        <p:spPr>
          <a:xfrm>
            <a:off x="6983796" y="376200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accounts payable</a:t>
            </a:r>
          </a:p>
        </p:txBody>
      </p:sp>
      <p:sp>
        <p:nvSpPr>
          <p:cNvPr id="41" name="Rectangle 40">
            <a:extLst>
              <a:ext uri="{FF2B5EF4-FFF2-40B4-BE49-F238E27FC236}">
                <a16:creationId xmlns:a16="http://schemas.microsoft.com/office/drawing/2014/main" id="{9DC41D2A-36C2-B26C-5D56-D99DD3EB85E3}"/>
              </a:ext>
            </a:extLst>
          </p:cNvPr>
          <p:cNvSpPr/>
          <p:nvPr/>
        </p:nvSpPr>
        <p:spPr>
          <a:xfrm>
            <a:off x="6983796" y="411139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Changes in accrued liabilities</a:t>
            </a:r>
          </a:p>
        </p:txBody>
      </p:sp>
      <p:sp>
        <p:nvSpPr>
          <p:cNvPr id="42" name="Rectangle 41">
            <a:extLst>
              <a:ext uri="{FF2B5EF4-FFF2-40B4-BE49-F238E27FC236}">
                <a16:creationId xmlns:a16="http://schemas.microsoft.com/office/drawing/2014/main" id="{E02F7802-4E9E-6EE1-184A-7828C1935EEF}"/>
              </a:ext>
            </a:extLst>
          </p:cNvPr>
          <p:cNvSpPr/>
          <p:nvPr/>
        </p:nvSpPr>
        <p:spPr>
          <a:xfrm>
            <a:off x="6983796" y="446078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CAPEX</a:t>
            </a:r>
          </a:p>
        </p:txBody>
      </p:sp>
      <p:sp>
        <p:nvSpPr>
          <p:cNvPr id="43" name="Rectangle 42">
            <a:extLst>
              <a:ext uri="{FF2B5EF4-FFF2-40B4-BE49-F238E27FC236}">
                <a16:creationId xmlns:a16="http://schemas.microsoft.com/office/drawing/2014/main" id="{605E3139-FA0C-7BF6-895B-8E3B1A6EFF1D}"/>
              </a:ext>
            </a:extLst>
          </p:cNvPr>
          <p:cNvSpPr/>
          <p:nvPr/>
        </p:nvSpPr>
        <p:spPr>
          <a:xfrm>
            <a:off x="6983796" y="481017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Other investing activities</a:t>
            </a:r>
          </a:p>
        </p:txBody>
      </p:sp>
      <p:sp>
        <p:nvSpPr>
          <p:cNvPr id="45" name="Rectangle 44">
            <a:extLst>
              <a:ext uri="{FF2B5EF4-FFF2-40B4-BE49-F238E27FC236}">
                <a16:creationId xmlns:a16="http://schemas.microsoft.com/office/drawing/2014/main" id="{1B27EE5E-4A55-EE7A-8271-8AB2DF17E685}"/>
              </a:ext>
            </a:extLst>
          </p:cNvPr>
          <p:cNvSpPr/>
          <p:nvPr/>
        </p:nvSpPr>
        <p:spPr>
          <a:xfrm>
            <a:off x="6983796" y="515956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Debt</a:t>
            </a:r>
          </a:p>
        </p:txBody>
      </p:sp>
      <p:sp>
        <p:nvSpPr>
          <p:cNvPr id="46" name="Rectangle 45">
            <a:extLst>
              <a:ext uri="{FF2B5EF4-FFF2-40B4-BE49-F238E27FC236}">
                <a16:creationId xmlns:a16="http://schemas.microsoft.com/office/drawing/2014/main" id="{FE74E7AC-81A8-AA43-7F3E-3016AB84E21A}"/>
              </a:ext>
            </a:extLst>
          </p:cNvPr>
          <p:cNvSpPr/>
          <p:nvPr/>
        </p:nvSpPr>
        <p:spPr>
          <a:xfrm>
            <a:off x="6983796" y="550895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Dividends paid</a:t>
            </a:r>
          </a:p>
        </p:txBody>
      </p:sp>
      <p:sp>
        <p:nvSpPr>
          <p:cNvPr id="47" name="Rectangle 46">
            <a:extLst>
              <a:ext uri="{FF2B5EF4-FFF2-40B4-BE49-F238E27FC236}">
                <a16:creationId xmlns:a16="http://schemas.microsoft.com/office/drawing/2014/main" id="{7AAE7B3A-A3DF-6EB9-EAC8-3600D4A1F6BA}"/>
              </a:ext>
            </a:extLst>
          </p:cNvPr>
          <p:cNvSpPr/>
          <p:nvPr/>
        </p:nvSpPr>
        <p:spPr>
          <a:xfrm>
            <a:off x="6983796" y="585834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b="1" dirty="0">
                <a:solidFill>
                  <a:schemeClr val="tx1"/>
                </a:solidFill>
              </a:rPr>
              <a:t>Equity Issuances (buybacks)</a:t>
            </a:r>
          </a:p>
        </p:txBody>
      </p:sp>
      <p:sp>
        <p:nvSpPr>
          <p:cNvPr id="48" name="Rectangle 47">
            <a:extLst>
              <a:ext uri="{FF2B5EF4-FFF2-40B4-BE49-F238E27FC236}">
                <a16:creationId xmlns:a16="http://schemas.microsoft.com/office/drawing/2014/main" id="{B8FE38BA-834E-497A-04F5-00343758C785}"/>
              </a:ext>
            </a:extLst>
          </p:cNvPr>
          <p:cNvSpPr/>
          <p:nvPr/>
        </p:nvSpPr>
        <p:spPr>
          <a:xfrm>
            <a:off x="6983796" y="6207733"/>
            <a:ext cx="3300563" cy="2640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solidFill>
                  <a:schemeClr val="tx1"/>
                </a:solidFill>
              </a:rPr>
              <a:t>Total change in cash</a:t>
            </a:r>
          </a:p>
        </p:txBody>
      </p:sp>
      <p:sp>
        <p:nvSpPr>
          <p:cNvPr id="49" name="Right Brace 48">
            <a:extLst>
              <a:ext uri="{FF2B5EF4-FFF2-40B4-BE49-F238E27FC236}">
                <a16:creationId xmlns:a16="http://schemas.microsoft.com/office/drawing/2014/main" id="{7C6B7A89-6252-C033-99C1-1F08A6D36EE9}"/>
              </a:ext>
            </a:extLst>
          </p:cNvPr>
          <p:cNvSpPr/>
          <p:nvPr/>
        </p:nvSpPr>
        <p:spPr>
          <a:xfrm>
            <a:off x="10354887" y="1946320"/>
            <a:ext cx="284531" cy="2478367"/>
          </a:xfrm>
          <a:prstGeom prst="rightBrace">
            <a:avLst>
              <a:gd name="adj1" fmla="val 29066"/>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50" name="TextBox 49">
            <a:extLst>
              <a:ext uri="{FF2B5EF4-FFF2-40B4-BE49-F238E27FC236}">
                <a16:creationId xmlns:a16="http://schemas.microsoft.com/office/drawing/2014/main" id="{4CCF0568-48C0-2BF3-459B-D04BEA40471D}"/>
              </a:ext>
            </a:extLst>
          </p:cNvPr>
          <p:cNvSpPr txBox="1"/>
          <p:nvPr/>
        </p:nvSpPr>
        <p:spPr>
          <a:xfrm>
            <a:off x="10562262" y="2987708"/>
            <a:ext cx="1138125" cy="415498"/>
          </a:xfrm>
          <a:prstGeom prst="rect">
            <a:avLst/>
          </a:prstGeom>
          <a:noFill/>
        </p:spPr>
        <p:txBody>
          <a:bodyPr wrap="square" rtlCol="0">
            <a:spAutoFit/>
          </a:bodyPr>
          <a:lstStyle/>
          <a:p>
            <a:pPr algn="ctr"/>
            <a:r>
              <a:rPr lang="en-AU" sz="1050" b="1" dirty="0"/>
              <a:t>Operating activities</a:t>
            </a:r>
          </a:p>
        </p:txBody>
      </p:sp>
      <p:sp>
        <p:nvSpPr>
          <p:cNvPr id="51" name="Right Brace 50">
            <a:extLst>
              <a:ext uri="{FF2B5EF4-FFF2-40B4-BE49-F238E27FC236}">
                <a16:creationId xmlns:a16="http://schemas.microsoft.com/office/drawing/2014/main" id="{091B2A5D-DF5C-D761-89CC-AC32EE3ED451}"/>
              </a:ext>
            </a:extLst>
          </p:cNvPr>
          <p:cNvSpPr/>
          <p:nvPr/>
        </p:nvSpPr>
        <p:spPr>
          <a:xfrm>
            <a:off x="10354887" y="4484512"/>
            <a:ext cx="284531" cy="659832"/>
          </a:xfrm>
          <a:prstGeom prst="rightBrace">
            <a:avLst>
              <a:gd name="adj1" fmla="val 29066"/>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56" name="TextBox 55">
            <a:extLst>
              <a:ext uri="{FF2B5EF4-FFF2-40B4-BE49-F238E27FC236}">
                <a16:creationId xmlns:a16="http://schemas.microsoft.com/office/drawing/2014/main" id="{268DF512-C4B2-0966-6EE7-4E5802C76957}"/>
              </a:ext>
            </a:extLst>
          </p:cNvPr>
          <p:cNvSpPr txBox="1"/>
          <p:nvPr/>
        </p:nvSpPr>
        <p:spPr>
          <a:xfrm>
            <a:off x="10562262" y="4631796"/>
            <a:ext cx="1138125" cy="415498"/>
          </a:xfrm>
          <a:prstGeom prst="rect">
            <a:avLst/>
          </a:prstGeom>
          <a:noFill/>
        </p:spPr>
        <p:txBody>
          <a:bodyPr wrap="square" rtlCol="0">
            <a:spAutoFit/>
          </a:bodyPr>
          <a:lstStyle/>
          <a:p>
            <a:pPr algn="ctr"/>
            <a:r>
              <a:rPr lang="en-AU" sz="1050" b="1" dirty="0"/>
              <a:t>Investing activities</a:t>
            </a:r>
          </a:p>
        </p:txBody>
      </p:sp>
      <p:sp>
        <p:nvSpPr>
          <p:cNvPr id="57" name="Right Brace 56">
            <a:extLst>
              <a:ext uri="{FF2B5EF4-FFF2-40B4-BE49-F238E27FC236}">
                <a16:creationId xmlns:a16="http://schemas.microsoft.com/office/drawing/2014/main" id="{7D0B6837-CE8E-EC2D-109C-4D51C06F5A16}"/>
              </a:ext>
            </a:extLst>
          </p:cNvPr>
          <p:cNvSpPr/>
          <p:nvPr/>
        </p:nvSpPr>
        <p:spPr>
          <a:xfrm>
            <a:off x="10354887" y="5171932"/>
            <a:ext cx="284531" cy="989747"/>
          </a:xfrm>
          <a:prstGeom prst="rightBrace">
            <a:avLst>
              <a:gd name="adj1" fmla="val 29067"/>
              <a:gd name="adj2" fmla="val 50000"/>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58" name="TextBox 57">
            <a:extLst>
              <a:ext uri="{FF2B5EF4-FFF2-40B4-BE49-F238E27FC236}">
                <a16:creationId xmlns:a16="http://schemas.microsoft.com/office/drawing/2014/main" id="{5301656E-35CE-A14C-6DA0-161160B79EE6}"/>
              </a:ext>
            </a:extLst>
          </p:cNvPr>
          <p:cNvSpPr txBox="1"/>
          <p:nvPr/>
        </p:nvSpPr>
        <p:spPr>
          <a:xfrm>
            <a:off x="10562262" y="5489291"/>
            <a:ext cx="1138125" cy="415498"/>
          </a:xfrm>
          <a:prstGeom prst="rect">
            <a:avLst/>
          </a:prstGeom>
          <a:noFill/>
        </p:spPr>
        <p:txBody>
          <a:bodyPr wrap="square" rtlCol="0">
            <a:spAutoFit/>
          </a:bodyPr>
          <a:lstStyle/>
          <a:p>
            <a:pPr algn="ctr"/>
            <a:r>
              <a:rPr lang="en-AU" sz="1050" b="1" dirty="0"/>
              <a:t>Financing activities</a:t>
            </a:r>
          </a:p>
        </p:txBody>
      </p:sp>
      <p:cxnSp>
        <p:nvCxnSpPr>
          <p:cNvPr id="59" name="Elbow Connector 51">
            <a:extLst>
              <a:ext uri="{FF2B5EF4-FFF2-40B4-BE49-F238E27FC236}">
                <a16:creationId xmlns:a16="http://schemas.microsoft.com/office/drawing/2014/main" id="{BCA503A8-23C2-A85B-BAF6-F8B10DC20CBD}"/>
              </a:ext>
            </a:extLst>
          </p:cNvPr>
          <p:cNvCxnSpPr>
            <a:stCxn id="26" idx="3"/>
            <a:endCxn id="31" idx="1"/>
          </p:cNvCxnSpPr>
          <p:nvPr/>
        </p:nvCxnSpPr>
        <p:spPr>
          <a:xfrm flipV="1">
            <a:off x="3929828" y="2147081"/>
            <a:ext cx="3053969" cy="3172387"/>
          </a:xfrm>
          <a:prstGeom prst="bentConnector3">
            <a:avLst>
              <a:gd name="adj1" fmla="val 5643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3">
            <a:extLst>
              <a:ext uri="{FF2B5EF4-FFF2-40B4-BE49-F238E27FC236}">
                <a16:creationId xmlns:a16="http://schemas.microsoft.com/office/drawing/2014/main" id="{3EFC021B-674A-10CF-E5C3-6BDD80224A46}"/>
              </a:ext>
            </a:extLst>
          </p:cNvPr>
          <p:cNvCxnSpPr>
            <a:stCxn id="21" idx="3"/>
            <a:endCxn id="32" idx="1"/>
          </p:cNvCxnSpPr>
          <p:nvPr/>
        </p:nvCxnSpPr>
        <p:spPr>
          <a:xfrm flipV="1">
            <a:off x="3929828" y="2496471"/>
            <a:ext cx="3053969" cy="141304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Elbow Connector 57">
            <a:extLst>
              <a:ext uri="{FF2B5EF4-FFF2-40B4-BE49-F238E27FC236}">
                <a16:creationId xmlns:a16="http://schemas.microsoft.com/office/drawing/2014/main" id="{D4A301AA-9863-A479-C783-F5339B4B31E1}"/>
              </a:ext>
            </a:extLst>
          </p:cNvPr>
          <p:cNvCxnSpPr>
            <a:stCxn id="28" idx="3"/>
            <a:endCxn id="46" idx="1"/>
          </p:cNvCxnSpPr>
          <p:nvPr/>
        </p:nvCxnSpPr>
        <p:spPr>
          <a:xfrm flipV="1">
            <a:off x="3929828" y="5640981"/>
            <a:ext cx="3053969" cy="3834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755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If the balance sheet is not balanced, review all your inputs, formulas and links</a:t>
            </a:r>
            <a:br>
              <a:rPr lang="en-US" kern="0" dirty="0"/>
            </a:br>
            <a:r>
              <a:rPr lang="en-US" b="0" kern="0" dirty="0"/>
              <a:t>Example of how the cash flow statement can be linked directly to the balance sheet</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5" name="Rectangle 4">
            <a:extLst>
              <a:ext uri="{FF2B5EF4-FFF2-40B4-BE49-F238E27FC236}">
                <a16:creationId xmlns:a16="http://schemas.microsoft.com/office/drawing/2014/main" id="{2AA26C21-C361-3EB9-4573-372E5AEA18FB}"/>
              </a:ext>
            </a:extLst>
          </p:cNvPr>
          <p:cNvSpPr/>
          <p:nvPr/>
        </p:nvSpPr>
        <p:spPr>
          <a:xfrm>
            <a:off x="1810452" y="1602658"/>
            <a:ext cx="3177868" cy="340040"/>
          </a:xfrm>
          <a:prstGeom prst="rect">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a:ea typeface="+mn-ea"/>
                <a:cs typeface="+mn-cs"/>
              </a:rPr>
              <a:t>From Cash flow statement…</a:t>
            </a:r>
          </a:p>
        </p:txBody>
      </p:sp>
      <p:sp>
        <p:nvSpPr>
          <p:cNvPr id="6" name="Rectangle 5">
            <a:extLst>
              <a:ext uri="{FF2B5EF4-FFF2-40B4-BE49-F238E27FC236}">
                <a16:creationId xmlns:a16="http://schemas.microsoft.com/office/drawing/2014/main" id="{5D2A63B4-FC51-BC9D-B57A-5049FDC48FA2}"/>
              </a:ext>
            </a:extLst>
          </p:cNvPr>
          <p:cNvSpPr/>
          <p:nvPr/>
        </p:nvSpPr>
        <p:spPr>
          <a:xfrm>
            <a:off x="1810452" y="201070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Net income adjusted</a:t>
            </a:r>
          </a:p>
        </p:txBody>
      </p:sp>
      <p:sp>
        <p:nvSpPr>
          <p:cNvPr id="9" name="Rectangle 8">
            <a:extLst>
              <a:ext uri="{FF2B5EF4-FFF2-40B4-BE49-F238E27FC236}">
                <a16:creationId xmlns:a16="http://schemas.microsoft.com/office/drawing/2014/main" id="{B34B57AB-020B-D071-0F60-C039A7B8885C}"/>
              </a:ext>
            </a:extLst>
          </p:cNvPr>
          <p:cNvSpPr/>
          <p:nvPr/>
        </p:nvSpPr>
        <p:spPr>
          <a:xfrm>
            <a:off x="1810452" y="2356413"/>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Depreciation and amortization</a:t>
            </a:r>
          </a:p>
        </p:txBody>
      </p:sp>
      <p:sp>
        <p:nvSpPr>
          <p:cNvPr id="10" name="Rectangle 9">
            <a:extLst>
              <a:ext uri="{FF2B5EF4-FFF2-40B4-BE49-F238E27FC236}">
                <a16:creationId xmlns:a16="http://schemas.microsoft.com/office/drawing/2014/main" id="{C08800EE-6E5B-3CC5-154D-85E56F160A14}"/>
              </a:ext>
            </a:extLst>
          </p:cNvPr>
          <p:cNvSpPr/>
          <p:nvPr/>
        </p:nvSpPr>
        <p:spPr>
          <a:xfrm>
            <a:off x="1810452" y="270212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Deferred income taxes</a:t>
            </a:r>
          </a:p>
        </p:txBody>
      </p:sp>
      <p:sp>
        <p:nvSpPr>
          <p:cNvPr id="11" name="Rectangle 10">
            <a:extLst>
              <a:ext uri="{FF2B5EF4-FFF2-40B4-BE49-F238E27FC236}">
                <a16:creationId xmlns:a16="http://schemas.microsoft.com/office/drawing/2014/main" id="{4DC4564C-2584-B4F2-084E-0BB64BDC39F3}"/>
              </a:ext>
            </a:extLst>
          </p:cNvPr>
          <p:cNvSpPr/>
          <p:nvPr/>
        </p:nvSpPr>
        <p:spPr>
          <a:xfrm>
            <a:off x="1810452" y="3047827"/>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accounts receivable</a:t>
            </a:r>
          </a:p>
        </p:txBody>
      </p:sp>
      <p:sp>
        <p:nvSpPr>
          <p:cNvPr id="14" name="Rectangle 13">
            <a:extLst>
              <a:ext uri="{FF2B5EF4-FFF2-40B4-BE49-F238E27FC236}">
                <a16:creationId xmlns:a16="http://schemas.microsoft.com/office/drawing/2014/main" id="{39F3838F-1C78-135E-3DA9-EEE12498C464}"/>
              </a:ext>
            </a:extLst>
          </p:cNvPr>
          <p:cNvSpPr/>
          <p:nvPr/>
        </p:nvSpPr>
        <p:spPr>
          <a:xfrm>
            <a:off x="1810452" y="339353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inventory</a:t>
            </a:r>
          </a:p>
        </p:txBody>
      </p:sp>
      <p:sp>
        <p:nvSpPr>
          <p:cNvPr id="15" name="Rectangle 14">
            <a:extLst>
              <a:ext uri="{FF2B5EF4-FFF2-40B4-BE49-F238E27FC236}">
                <a16:creationId xmlns:a16="http://schemas.microsoft.com/office/drawing/2014/main" id="{8B5F8284-E99E-6196-D66E-6E244CD9EC78}"/>
              </a:ext>
            </a:extLst>
          </p:cNvPr>
          <p:cNvSpPr/>
          <p:nvPr/>
        </p:nvSpPr>
        <p:spPr>
          <a:xfrm>
            <a:off x="1810452" y="3739242"/>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accounts payable</a:t>
            </a:r>
          </a:p>
        </p:txBody>
      </p:sp>
      <p:sp>
        <p:nvSpPr>
          <p:cNvPr id="17" name="Rectangle 16">
            <a:extLst>
              <a:ext uri="{FF2B5EF4-FFF2-40B4-BE49-F238E27FC236}">
                <a16:creationId xmlns:a16="http://schemas.microsoft.com/office/drawing/2014/main" id="{83FAF5F3-1FA8-8127-A726-B21D5DDEA974}"/>
              </a:ext>
            </a:extLst>
          </p:cNvPr>
          <p:cNvSpPr/>
          <p:nvPr/>
        </p:nvSpPr>
        <p:spPr>
          <a:xfrm>
            <a:off x="1810452" y="4084949"/>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Changes in accrued liabilities</a:t>
            </a:r>
          </a:p>
        </p:txBody>
      </p:sp>
      <p:sp>
        <p:nvSpPr>
          <p:cNvPr id="18" name="Rectangle 17">
            <a:extLst>
              <a:ext uri="{FF2B5EF4-FFF2-40B4-BE49-F238E27FC236}">
                <a16:creationId xmlns:a16="http://schemas.microsoft.com/office/drawing/2014/main" id="{56813EA4-AA29-8147-FAD6-4A6CB9122F21}"/>
              </a:ext>
            </a:extLst>
          </p:cNvPr>
          <p:cNvSpPr/>
          <p:nvPr/>
        </p:nvSpPr>
        <p:spPr>
          <a:xfrm>
            <a:off x="1810452" y="443065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CAPEX</a:t>
            </a:r>
          </a:p>
        </p:txBody>
      </p:sp>
      <p:sp>
        <p:nvSpPr>
          <p:cNvPr id="19" name="Rectangle 18">
            <a:extLst>
              <a:ext uri="{FF2B5EF4-FFF2-40B4-BE49-F238E27FC236}">
                <a16:creationId xmlns:a16="http://schemas.microsoft.com/office/drawing/2014/main" id="{76374FA8-F233-CAB1-257F-27832EED9E6B}"/>
              </a:ext>
            </a:extLst>
          </p:cNvPr>
          <p:cNvSpPr/>
          <p:nvPr/>
        </p:nvSpPr>
        <p:spPr>
          <a:xfrm>
            <a:off x="1810452" y="4776363"/>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Other investing activities</a:t>
            </a:r>
          </a:p>
        </p:txBody>
      </p:sp>
      <p:sp>
        <p:nvSpPr>
          <p:cNvPr id="23" name="Rectangle 22">
            <a:extLst>
              <a:ext uri="{FF2B5EF4-FFF2-40B4-BE49-F238E27FC236}">
                <a16:creationId xmlns:a16="http://schemas.microsoft.com/office/drawing/2014/main" id="{20E41234-0106-5032-B815-0E0D279CF6DC}"/>
              </a:ext>
            </a:extLst>
          </p:cNvPr>
          <p:cNvSpPr/>
          <p:nvPr/>
        </p:nvSpPr>
        <p:spPr>
          <a:xfrm>
            <a:off x="1810452" y="512207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Debt</a:t>
            </a:r>
          </a:p>
        </p:txBody>
      </p:sp>
      <p:sp>
        <p:nvSpPr>
          <p:cNvPr id="34" name="Rectangle 33">
            <a:extLst>
              <a:ext uri="{FF2B5EF4-FFF2-40B4-BE49-F238E27FC236}">
                <a16:creationId xmlns:a16="http://schemas.microsoft.com/office/drawing/2014/main" id="{57B85430-AD30-D806-40D2-CBA36A7475E8}"/>
              </a:ext>
            </a:extLst>
          </p:cNvPr>
          <p:cNvSpPr/>
          <p:nvPr/>
        </p:nvSpPr>
        <p:spPr>
          <a:xfrm>
            <a:off x="1810452" y="5467778"/>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Dividends paid</a:t>
            </a:r>
          </a:p>
        </p:txBody>
      </p:sp>
      <p:sp>
        <p:nvSpPr>
          <p:cNvPr id="35" name="Rectangle 34">
            <a:extLst>
              <a:ext uri="{FF2B5EF4-FFF2-40B4-BE49-F238E27FC236}">
                <a16:creationId xmlns:a16="http://schemas.microsoft.com/office/drawing/2014/main" id="{EDE60E49-7E11-CF21-957E-C0D84B7D914A}"/>
              </a:ext>
            </a:extLst>
          </p:cNvPr>
          <p:cNvSpPr/>
          <p:nvPr/>
        </p:nvSpPr>
        <p:spPr>
          <a:xfrm>
            <a:off x="1810452" y="581348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Equity Issuances (buybacks)</a:t>
            </a:r>
          </a:p>
        </p:txBody>
      </p:sp>
      <p:sp>
        <p:nvSpPr>
          <p:cNvPr id="36" name="Rectangle 35">
            <a:extLst>
              <a:ext uri="{FF2B5EF4-FFF2-40B4-BE49-F238E27FC236}">
                <a16:creationId xmlns:a16="http://schemas.microsoft.com/office/drawing/2014/main" id="{C60DD090-F19E-BFC7-FF1E-441EAE9CBEA9}"/>
              </a:ext>
            </a:extLst>
          </p:cNvPr>
          <p:cNvSpPr/>
          <p:nvPr/>
        </p:nvSpPr>
        <p:spPr>
          <a:xfrm>
            <a:off x="1810452" y="6159192"/>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Total change in cash</a:t>
            </a:r>
          </a:p>
        </p:txBody>
      </p:sp>
      <p:sp>
        <p:nvSpPr>
          <p:cNvPr id="37" name="TextBox 36">
            <a:extLst>
              <a:ext uri="{FF2B5EF4-FFF2-40B4-BE49-F238E27FC236}">
                <a16:creationId xmlns:a16="http://schemas.microsoft.com/office/drawing/2014/main" id="{BB072660-2A07-9DDB-ADB2-225B5EDC6505}"/>
              </a:ext>
            </a:extLst>
          </p:cNvPr>
          <p:cNvSpPr txBox="1"/>
          <p:nvPr/>
        </p:nvSpPr>
        <p:spPr>
          <a:xfrm>
            <a:off x="435078" y="2966031"/>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Operating activities</a:t>
            </a:r>
          </a:p>
        </p:txBody>
      </p:sp>
      <p:sp>
        <p:nvSpPr>
          <p:cNvPr id="44" name="TextBox 43">
            <a:extLst>
              <a:ext uri="{FF2B5EF4-FFF2-40B4-BE49-F238E27FC236}">
                <a16:creationId xmlns:a16="http://schemas.microsoft.com/office/drawing/2014/main" id="{2CF812E2-629D-3974-4245-09E04D79BBE3}"/>
              </a:ext>
            </a:extLst>
          </p:cNvPr>
          <p:cNvSpPr txBox="1"/>
          <p:nvPr/>
        </p:nvSpPr>
        <p:spPr>
          <a:xfrm>
            <a:off x="472908" y="4697023"/>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Investing activities</a:t>
            </a:r>
          </a:p>
        </p:txBody>
      </p:sp>
      <p:sp>
        <p:nvSpPr>
          <p:cNvPr id="52" name="TextBox 51">
            <a:extLst>
              <a:ext uri="{FF2B5EF4-FFF2-40B4-BE49-F238E27FC236}">
                <a16:creationId xmlns:a16="http://schemas.microsoft.com/office/drawing/2014/main" id="{281D2D43-4CA3-7DEE-7153-D410672ACCBA}"/>
              </a:ext>
            </a:extLst>
          </p:cNvPr>
          <p:cNvSpPr txBox="1"/>
          <p:nvPr/>
        </p:nvSpPr>
        <p:spPr>
          <a:xfrm>
            <a:off x="466385" y="5555192"/>
            <a:ext cx="1095817" cy="415498"/>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Financing activities</a:t>
            </a:r>
          </a:p>
        </p:txBody>
      </p:sp>
      <p:sp>
        <p:nvSpPr>
          <p:cNvPr id="53" name="Left Brace 52">
            <a:extLst>
              <a:ext uri="{FF2B5EF4-FFF2-40B4-BE49-F238E27FC236}">
                <a16:creationId xmlns:a16="http://schemas.microsoft.com/office/drawing/2014/main" id="{FD07220C-F6BD-B4A1-D467-F265A424CCCB}"/>
              </a:ext>
            </a:extLst>
          </p:cNvPr>
          <p:cNvSpPr/>
          <p:nvPr/>
        </p:nvSpPr>
        <p:spPr>
          <a:xfrm>
            <a:off x="1458226" y="1993704"/>
            <a:ext cx="273954" cy="2366677"/>
          </a:xfrm>
          <a:prstGeom prst="lef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54" name="Left Brace 53">
            <a:extLst>
              <a:ext uri="{FF2B5EF4-FFF2-40B4-BE49-F238E27FC236}">
                <a16:creationId xmlns:a16="http://schemas.microsoft.com/office/drawing/2014/main" id="{AEB9F30A-55D5-D15C-B811-456DBA7D03DA}"/>
              </a:ext>
            </a:extLst>
          </p:cNvPr>
          <p:cNvSpPr/>
          <p:nvPr/>
        </p:nvSpPr>
        <p:spPr>
          <a:xfrm>
            <a:off x="1458226" y="4411387"/>
            <a:ext cx="273954" cy="979315"/>
          </a:xfrm>
          <a:prstGeom prst="leftBrace">
            <a:avLst>
              <a:gd name="adj1" fmla="val 26278"/>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55" name="Left Brace 54">
            <a:extLst>
              <a:ext uri="{FF2B5EF4-FFF2-40B4-BE49-F238E27FC236}">
                <a16:creationId xmlns:a16="http://schemas.microsoft.com/office/drawing/2014/main" id="{A5B43E58-46AF-7A95-7477-5B1ED4F4E47A}"/>
              </a:ext>
            </a:extLst>
          </p:cNvPr>
          <p:cNvSpPr/>
          <p:nvPr/>
        </p:nvSpPr>
        <p:spPr>
          <a:xfrm>
            <a:off x="1458226" y="5439027"/>
            <a:ext cx="273954" cy="652877"/>
          </a:xfrm>
          <a:prstGeom prst="leftBrace">
            <a:avLst>
              <a:gd name="adj1" fmla="val 26278"/>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62" name="Rectangle 61">
            <a:extLst>
              <a:ext uri="{FF2B5EF4-FFF2-40B4-BE49-F238E27FC236}">
                <a16:creationId xmlns:a16="http://schemas.microsoft.com/office/drawing/2014/main" id="{1787DFEE-57AC-2B50-5212-C815054ABF6C}"/>
              </a:ext>
            </a:extLst>
          </p:cNvPr>
          <p:cNvSpPr/>
          <p:nvPr/>
        </p:nvSpPr>
        <p:spPr>
          <a:xfrm>
            <a:off x="7271271" y="1602658"/>
            <a:ext cx="3177868" cy="340040"/>
          </a:xfrm>
          <a:prstGeom prst="rect">
            <a:avLst/>
          </a:prstGeom>
          <a:solidFill>
            <a:srgbClr val="002776"/>
          </a:solidFill>
          <a:ln w="25400" cap="flat" cmpd="sng" algn="ctr">
            <a:solidFill>
              <a:srgbClr val="002776">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400" b="1" i="0" u="none" strike="noStrike" kern="0" cap="none" spc="0" normalizeH="0" baseline="0" noProof="0" dirty="0">
                <a:ln>
                  <a:noFill/>
                </a:ln>
                <a:solidFill>
                  <a:srgbClr val="FFFFFF"/>
                </a:solidFill>
                <a:effectLst/>
                <a:uLnTx/>
                <a:uFillTx/>
                <a:latin typeface="Arial"/>
                <a:ea typeface="+mn-ea"/>
                <a:cs typeface="+mn-cs"/>
              </a:rPr>
              <a:t>…to Balance Sheet</a:t>
            </a:r>
          </a:p>
        </p:txBody>
      </p:sp>
      <p:sp>
        <p:nvSpPr>
          <p:cNvPr id="63" name="Rectangle 62">
            <a:extLst>
              <a:ext uri="{FF2B5EF4-FFF2-40B4-BE49-F238E27FC236}">
                <a16:creationId xmlns:a16="http://schemas.microsoft.com/office/drawing/2014/main" id="{AC202774-7C4B-C272-9143-DF1933E02448}"/>
              </a:ext>
            </a:extLst>
          </p:cNvPr>
          <p:cNvSpPr/>
          <p:nvPr/>
        </p:nvSpPr>
        <p:spPr>
          <a:xfrm>
            <a:off x="7271271" y="201070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Cash </a:t>
            </a:r>
          </a:p>
        </p:txBody>
      </p:sp>
      <p:sp>
        <p:nvSpPr>
          <p:cNvPr id="64" name="Rectangle 63">
            <a:extLst>
              <a:ext uri="{FF2B5EF4-FFF2-40B4-BE49-F238E27FC236}">
                <a16:creationId xmlns:a16="http://schemas.microsoft.com/office/drawing/2014/main" id="{6B9E4013-FBF0-0582-91A5-56DFC1BDE7EA}"/>
              </a:ext>
            </a:extLst>
          </p:cNvPr>
          <p:cNvSpPr/>
          <p:nvPr/>
        </p:nvSpPr>
        <p:spPr>
          <a:xfrm>
            <a:off x="7271271" y="238254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Receivables, net</a:t>
            </a:r>
          </a:p>
        </p:txBody>
      </p:sp>
      <p:sp>
        <p:nvSpPr>
          <p:cNvPr id="65" name="Rectangle 64">
            <a:extLst>
              <a:ext uri="{FF2B5EF4-FFF2-40B4-BE49-F238E27FC236}">
                <a16:creationId xmlns:a16="http://schemas.microsoft.com/office/drawing/2014/main" id="{D8E2A5AD-7B30-B572-9188-C93767F764D8}"/>
              </a:ext>
            </a:extLst>
          </p:cNvPr>
          <p:cNvSpPr/>
          <p:nvPr/>
        </p:nvSpPr>
        <p:spPr>
          <a:xfrm>
            <a:off x="7271271" y="275437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Inventories</a:t>
            </a:r>
          </a:p>
        </p:txBody>
      </p:sp>
      <p:sp>
        <p:nvSpPr>
          <p:cNvPr id="66" name="Rectangle 65">
            <a:extLst>
              <a:ext uri="{FF2B5EF4-FFF2-40B4-BE49-F238E27FC236}">
                <a16:creationId xmlns:a16="http://schemas.microsoft.com/office/drawing/2014/main" id="{49056DA2-5CFF-FF5A-3145-F39FDB73B0C5}"/>
              </a:ext>
            </a:extLst>
          </p:cNvPr>
          <p:cNvSpPr/>
          <p:nvPr/>
        </p:nvSpPr>
        <p:spPr>
          <a:xfrm>
            <a:off x="7271271" y="312621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Property, plant and equipment, net</a:t>
            </a:r>
          </a:p>
        </p:txBody>
      </p:sp>
      <p:sp>
        <p:nvSpPr>
          <p:cNvPr id="67" name="Rectangle 66">
            <a:extLst>
              <a:ext uri="{FF2B5EF4-FFF2-40B4-BE49-F238E27FC236}">
                <a16:creationId xmlns:a16="http://schemas.microsoft.com/office/drawing/2014/main" id="{D8CD9860-F309-54EB-AE57-3732BA20D19D}"/>
              </a:ext>
            </a:extLst>
          </p:cNvPr>
          <p:cNvSpPr/>
          <p:nvPr/>
        </p:nvSpPr>
        <p:spPr>
          <a:xfrm>
            <a:off x="7271271" y="3498046"/>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Other long-term assets</a:t>
            </a:r>
          </a:p>
        </p:txBody>
      </p:sp>
      <p:sp>
        <p:nvSpPr>
          <p:cNvPr id="68" name="Rectangle 67">
            <a:extLst>
              <a:ext uri="{FF2B5EF4-FFF2-40B4-BE49-F238E27FC236}">
                <a16:creationId xmlns:a16="http://schemas.microsoft.com/office/drawing/2014/main" id="{A19F9936-242E-05AB-E8B4-15CCAED48CC1}"/>
              </a:ext>
            </a:extLst>
          </p:cNvPr>
          <p:cNvSpPr/>
          <p:nvPr/>
        </p:nvSpPr>
        <p:spPr>
          <a:xfrm>
            <a:off x="7271271" y="386988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Accounts payable</a:t>
            </a:r>
          </a:p>
        </p:txBody>
      </p:sp>
      <p:sp>
        <p:nvSpPr>
          <p:cNvPr id="69" name="Rectangle 68">
            <a:extLst>
              <a:ext uri="{FF2B5EF4-FFF2-40B4-BE49-F238E27FC236}">
                <a16:creationId xmlns:a16="http://schemas.microsoft.com/office/drawing/2014/main" id="{CDD2FEAB-87B3-35FF-54D3-2580BB29D58F}"/>
              </a:ext>
            </a:extLst>
          </p:cNvPr>
          <p:cNvSpPr/>
          <p:nvPr/>
        </p:nvSpPr>
        <p:spPr>
          <a:xfrm>
            <a:off x="7271271" y="424171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Accrued liabilities</a:t>
            </a:r>
          </a:p>
        </p:txBody>
      </p:sp>
      <p:sp>
        <p:nvSpPr>
          <p:cNvPr id="70" name="Rectangle 69">
            <a:extLst>
              <a:ext uri="{FF2B5EF4-FFF2-40B4-BE49-F238E27FC236}">
                <a16:creationId xmlns:a16="http://schemas.microsoft.com/office/drawing/2014/main" id="{609E4AD9-2BE3-22A5-ED5E-E5A880AA265C}"/>
              </a:ext>
            </a:extLst>
          </p:cNvPr>
          <p:cNvSpPr/>
          <p:nvPr/>
        </p:nvSpPr>
        <p:spPr>
          <a:xfrm>
            <a:off x="7271271" y="4613550"/>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Debt</a:t>
            </a:r>
          </a:p>
        </p:txBody>
      </p:sp>
      <p:sp>
        <p:nvSpPr>
          <p:cNvPr id="71" name="Rectangle 70">
            <a:extLst>
              <a:ext uri="{FF2B5EF4-FFF2-40B4-BE49-F238E27FC236}">
                <a16:creationId xmlns:a16="http://schemas.microsoft.com/office/drawing/2014/main" id="{9161627A-A367-A725-E398-B1F633ADDFE8}"/>
              </a:ext>
            </a:extLst>
          </p:cNvPr>
          <p:cNvSpPr/>
          <p:nvPr/>
        </p:nvSpPr>
        <p:spPr>
          <a:xfrm>
            <a:off x="7271271" y="4985385"/>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effectLst/>
                <a:uLnTx/>
                <a:uFillTx/>
                <a:ea typeface="+mn-ea"/>
                <a:cs typeface="+mn-cs"/>
              </a:rPr>
              <a:t>Deferred income taxes</a:t>
            </a:r>
          </a:p>
        </p:txBody>
      </p:sp>
      <p:sp>
        <p:nvSpPr>
          <p:cNvPr id="72" name="Rectangle 71">
            <a:extLst>
              <a:ext uri="{FF2B5EF4-FFF2-40B4-BE49-F238E27FC236}">
                <a16:creationId xmlns:a16="http://schemas.microsoft.com/office/drawing/2014/main" id="{029AA179-2FF3-2381-E075-AB89452F5316}"/>
              </a:ext>
            </a:extLst>
          </p:cNvPr>
          <p:cNvSpPr/>
          <p:nvPr/>
        </p:nvSpPr>
        <p:spPr>
          <a:xfrm>
            <a:off x="7271271" y="5357219"/>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Equity</a:t>
            </a:r>
          </a:p>
        </p:txBody>
      </p:sp>
      <p:sp>
        <p:nvSpPr>
          <p:cNvPr id="73" name="Rectangle 72">
            <a:extLst>
              <a:ext uri="{FF2B5EF4-FFF2-40B4-BE49-F238E27FC236}">
                <a16:creationId xmlns:a16="http://schemas.microsoft.com/office/drawing/2014/main" id="{BA14489C-09F5-4325-A646-2F3A6B6512A4}"/>
              </a:ext>
            </a:extLst>
          </p:cNvPr>
          <p:cNvSpPr/>
          <p:nvPr/>
        </p:nvSpPr>
        <p:spPr>
          <a:xfrm>
            <a:off x="7271271" y="5729051"/>
            <a:ext cx="3177868" cy="261273"/>
          </a:xfrm>
          <a:prstGeom prst="rect">
            <a:avLst/>
          </a:prstGeom>
          <a:solidFill>
            <a:schemeClr val="bg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a:ln>
                  <a:noFill/>
                </a:ln>
                <a:effectLst/>
                <a:uLnTx/>
                <a:uFillTx/>
                <a:ea typeface="+mn-ea"/>
                <a:cs typeface="+mn-cs"/>
              </a:rPr>
              <a:t>Retained earnings</a:t>
            </a:r>
          </a:p>
        </p:txBody>
      </p:sp>
      <p:sp>
        <p:nvSpPr>
          <p:cNvPr id="74" name="Right Brace 73">
            <a:extLst>
              <a:ext uri="{FF2B5EF4-FFF2-40B4-BE49-F238E27FC236}">
                <a16:creationId xmlns:a16="http://schemas.microsoft.com/office/drawing/2014/main" id="{FF3805C6-135A-36F1-E89D-53199C2A3844}"/>
              </a:ext>
            </a:extLst>
          </p:cNvPr>
          <p:cNvSpPr/>
          <p:nvPr/>
        </p:nvSpPr>
        <p:spPr>
          <a:xfrm>
            <a:off x="10464284" y="2020423"/>
            <a:ext cx="273954" cy="1713801"/>
          </a:xfrm>
          <a:prstGeom prst="righ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75" name="TextBox 74">
            <a:extLst>
              <a:ext uri="{FF2B5EF4-FFF2-40B4-BE49-F238E27FC236}">
                <a16:creationId xmlns:a16="http://schemas.microsoft.com/office/drawing/2014/main" id="{4EB2E1B1-5488-E9F8-B7D4-78FE0075908B}"/>
              </a:ext>
            </a:extLst>
          </p:cNvPr>
          <p:cNvSpPr txBox="1"/>
          <p:nvPr/>
        </p:nvSpPr>
        <p:spPr>
          <a:xfrm>
            <a:off x="10546059" y="2758794"/>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Asset</a:t>
            </a:r>
          </a:p>
        </p:txBody>
      </p:sp>
      <p:sp>
        <p:nvSpPr>
          <p:cNvPr id="76" name="Right Brace 75">
            <a:extLst>
              <a:ext uri="{FF2B5EF4-FFF2-40B4-BE49-F238E27FC236}">
                <a16:creationId xmlns:a16="http://schemas.microsoft.com/office/drawing/2014/main" id="{6D8F1C6E-9E60-3E75-6D36-E02C29D1FF6D}"/>
              </a:ext>
            </a:extLst>
          </p:cNvPr>
          <p:cNvSpPr/>
          <p:nvPr/>
        </p:nvSpPr>
        <p:spPr>
          <a:xfrm>
            <a:off x="10464284" y="3846921"/>
            <a:ext cx="273954" cy="1468972"/>
          </a:xfrm>
          <a:prstGeom prst="rightBrace">
            <a:avLst>
              <a:gd name="adj1" fmla="val 29867"/>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77" name="TextBox 76">
            <a:extLst>
              <a:ext uri="{FF2B5EF4-FFF2-40B4-BE49-F238E27FC236}">
                <a16:creationId xmlns:a16="http://schemas.microsoft.com/office/drawing/2014/main" id="{117FDA45-BE1D-0DBD-C0BF-BA17775E1086}"/>
              </a:ext>
            </a:extLst>
          </p:cNvPr>
          <p:cNvSpPr txBox="1"/>
          <p:nvPr/>
        </p:nvSpPr>
        <p:spPr>
          <a:xfrm>
            <a:off x="10643897" y="4458993"/>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Liabilities</a:t>
            </a:r>
          </a:p>
        </p:txBody>
      </p:sp>
      <p:sp>
        <p:nvSpPr>
          <p:cNvPr id="78" name="Right Brace 77">
            <a:extLst>
              <a:ext uri="{FF2B5EF4-FFF2-40B4-BE49-F238E27FC236}">
                <a16:creationId xmlns:a16="http://schemas.microsoft.com/office/drawing/2014/main" id="{077AE37D-881A-9F3F-2F48-57F2E7423C28}"/>
              </a:ext>
            </a:extLst>
          </p:cNvPr>
          <p:cNvSpPr/>
          <p:nvPr/>
        </p:nvSpPr>
        <p:spPr>
          <a:xfrm>
            <a:off x="10464284" y="5343096"/>
            <a:ext cx="273954" cy="652877"/>
          </a:xfrm>
          <a:prstGeom prst="rightBrace">
            <a:avLst>
              <a:gd name="adj1" fmla="val 22689"/>
              <a:gd name="adj2" fmla="val 50000"/>
            </a:avLst>
          </a:prstGeom>
          <a:noFill/>
          <a:ln w="9525" cap="flat" cmpd="sng" algn="ctr">
            <a:solidFill>
              <a:schemeClr val="bg1">
                <a:lumMod val="65000"/>
              </a:scheme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effectLst/>
              <a:uLnTx/>
              <a:uFillTx/>
              <a:ea typeface="+mn-ea"/>
              <a:cs typeface="+mn-cs"/>
            </a:endParaRPr>
          </a:p>
        </p:txBody>
      </p:sp>
      <p:sp>
        <p:nvSpPr>
          <p:cNvPr id="79" name="TextBox 78">
            <a:extLst>
              <a:ext uri="{FF2B5EF4-FFF2-40B4-BE49-F238E27FC236}">
                <a16:creationId xmlns:a16="http://schemas.microsoft.com/office/drawing/2014/main" id="{BC444D67-87A7-4261-E5F8-CAACCBF078C0}"/>
              </a:ext>
            </a:extLst>
          </p:cNvPr>
          <p:cNvSpPr txBox="1"/>
          <p:nvPr/>
        </p:nvSpPr>
        <p:spPr>
          <a:xfrm>
            <a:off x="10546059" y="5547120"/>
            <a:ext cx="1095817" cy="253916"/>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AU" sz="1050" b="1" i="0" u="none" strike="noStrike" kern="0" cap="none" spc="0" normalizeH="0" baseline="0" noProof="0" dirty="0">
                <a:ln>
                  <a:noFill/>
                </a:ln>
                <a:effectLst/>
                <a:uLnTx/>
                <a:uFillTx/>
              </a:rPr>
              <a:t>Equity</a:t>
            </a:r>
          </a:p>
        </p:txBody>
      </p:sp>
      <p:cxnSp>
        <p:nvCxnSpPr>
          <p:cNvPr id="80" name="Elbow Connector 6">
            <a:extLst>
              <a:ext uri="{FF2B5EF4-FFF2-40B4-BE49-F238E27FC236}">
                <a16:creationId xmlns:a16="http://schemas.microsoft.com/office/drawing/2014/main" id="{4547DD3A-A7D9-53B3-AFEF-B82A8EF7CEBE}"/>
              </a:ext>
            </a:extLst>
          </p:cNvPr>
          <p:cNvCxnSpPr>
            <a:stCxn id="36" idx="3"/>
            <a:endCxn id="63" idx="1"/>
          </p:cNvCxnSpPr>
          <p:nvPr/>
        </p:nvCxnSpPr>
        <p:spPr>
          <a:xfrm flipV="1">
            <a:off x="4988320" y="2141343"/>
            <a:ext cx="2282951" cy="4148486"/>
          </a:xfrm>
          <a:prstGeom prst="bentConnector3">
            <a:avLst/>
          </a:prstGeom>
          <a:noFill/>
          <a:ln w="9525" cap="flat" cmpd="sng" algn="ctr">
            <a:solidFill>
              <a:srgbClr val="00B050"/>
            </a:solidFill>
            <a:prstDash val="solid"/>
            <a:tailEnd type="triangle"/>
          </a:ln>
          <a:effectLst/>
        </p:spPr>
      </p:cxnSp>
      <p:cxnSp>
        <p:nvCxnSpPr>
          <p:cNvPr id="81" name="Elbow Connector 10">
            <a:extLst>
              <a:ext uri="{FF2B5EF4-FFF2-40B4-BE49-F238E27FC236}">
                <a16:creationId xmlns:a16="http://schemas.microsoft.com/office/drawing/2014/main" id="{85373B63-AB81-F591-D92A-5E21A7FC527E}"/>
              </a:ext>
            </a:extLst>
          </p:cNvPr>
          <p:cNvCxnSpPr/>
          <p:nvPr/>
        </p:nvCxnSpPr>
        <p:spPr>
          <a:xfrm>
            <a:off x="4988320" y="2078714"/>
            <a:ext cx="2282951" cy="3718345"/>
          </a:xfrm>
          <a:prstGeom prst="bentConnector3">
            <a:avLst>
              <a:gd name="adj1" fmla="val 21714"/>
            </a:avLst>
          </a:prstGeom>
          <a:noFill/>
          <a:ln w="9525" cap="flat" cmpd="sng" algn="ctr">
            <a:solidFill>
              <a:srgbClr val="002776">
                <a:shade val="95000"/>
                <a:satMod val="105000"/>
              </a:srgbClr>
            </a:solidFill>
            <a:prstDash val="solid"/>
            <a:tailEnd type="triangle"/>
          </a:ln>
          <a:effectLst/>
        </p:spPr>
      </p:cxnSp>
      <p:cxnSp>
        <p:nvCxnSpPr>
          <p:cNvPr id="82" name="Elbow Connector 26">
            <a:extLst>
              <a:ext uri="{FF2B5EF4-FFF2-40B4-BE49-F238E27FC236}">
                <a16:creationId xmlns:a16="http://schemas.microsoft.com/office/drawing/2014/main" id="{BA8C00A1-618C-819B-F6C0-66EC0D096069}"/>
              </a:ext>
            </a:extLst>
          </p:cNvPr>
          <p:cNvCxnSpPr/>
          <p:nvPr/>
        </p:nvCxnSpPr>
        <p:spPr>
          <a:xfrm>
            <a:off x="4988320" y="5554190"/>
            <a:ext cx="2282951" cy="371831"/>
          </a:xfrm>
          <a:prstGeom prst="bentConnector3">
            <a:avLst>
              <a:gd name="adj1" fmla="val 55143"/>
            </a:avLst>
          </a:prstGeom>
          <a:noFill/>
          <a:ln w="9525" cap="flat" cmpd="sng" algn="ctr">
            <a:solidFill>
              <a:srgbClr val="002776">
                <a:lumMod val="40000"/>
                <a:lumOff val="60000"/>
              </a:srgbClr>
            </a:solidFill>
            <a:prstDash val="solid"/>
            <a:tailEnd type="triangle"/>
          </a:ln>
          <a:effectLst/>
        </p:spPr>
      </p:cxnSp>
      <p:cxnSp>
        <p:nvCxnSpPr>
          <p:cNvPr id="83" name="Elbow Connector 82">
            <a:extLst>
              <a:ext uri="{FF2B5EF4-FFF2-40B4-BE49-F238E27FC236}">
                <a16:creationId xmlns:a16="http://schemas.microsoft.com/office/drawing/2014/main" id="{B60F362E-FDCB-36E2-9BBA-4B4E617E90AE}"/>
              </a:ext>
            </a:extLst>
          </p:cNvPr>
          <p:cNvCxnSpPr>
            <a:stCxn id="35" idx="3"/>
            <a:endCxn id="72" idx="1"/>
          </p:cNvCxnSpPr>
          <p:nvPr/>
        </p:nvCxnSpPr>
        <p:spPr>
          <a:xfrm flipV="1">
            <a:off x="4988320" y="5487856"/>
            <a:ext cx="2282951" cy="456266"/>
          </a:xfrm>
          <a:prstGeom prst="bentConnector3">
            <a:avLst>
              <a:gd name="adj1" fmla="val 80857"/>
            </a:avLst>
          </a:prstGeom>
          <a:noFill/>
          <a:ln w="9525" cap="flat" cmpd="sng" algn="ctr">
            <a:solidFill>
              <a:srgbClr val="002776">
                <a:shade val="95000"/>
                <a:satMod val="105000"/>
              </a:srgbClr>
            </a:solidFill>
            <a:prstDash val="solid"/>
            <a:tailEnd type="triangle"/>
          </a:ln>
          <a:effectLst/>
        </p:spPr>
      </p:cxnSp>
      <p:cxnSp>
        <p:nvCxnSpPr>
          <p:cNvPr id="84" name="Elbow Connector 84">
            <a:extLst>
              <a:ext uri="{FF2B5EF4-FFF2-40B4-BE49-F238E27FC236}">
                <a16:creationId xmlns:a16="http://schemas.microsoft.com/office/drawing/2014/main" id="{DFD459F2-43FC-960A-8CEB-86C07B31C12E}"/>
              </a:ext>
            </a:extLst>
          </p:cNvPr>
          <p:cNvCxnSpPr>
            <a:stCxn id="23" idx="3"/>
            <a:endCxn id="70" idx="1"/>
          </p:cNvCxnSpPr>
          <p:nvPr/>
        </p:nvCxnSpPr>
        <p:spPr>
          <a:xfrm flipV="1">
            <a:off x="4988320" y="4744187"/>
            <a:ext cx="2282951" cy="508520"/>
          </a:xfrm>
          <a:prstGeom prst="bentConnector3">
            <a:avLst>
              <a:gd name="adj1" fmla="val 61429"/>
            </a:avLst>
          </a:prstGeom>
          <a:noFill/>
          <a:ln w="9525" cap="flat" cmpd="sng" algn="ctr">
            <a:solidFill>
              <a:srgbClr val="7030A0"/>
            </a:solidFill>
            <a:prstDash val="solid"/>
            <a:tailEnd type="triangle"/>
          </a:ln>
          <a:effectLst/>
        </p:spPr>
      </p:cxnSp>
      <p:cxnSp>
        <p:nvCxnSpPr>
          <p:cNvPr id="85" name="Elbow Connector 86">
            <a:extLst>
              <a:ext uri="{FF2B5EF4-FFF2-40B4-BE49-F238E27FC236}">
                <a16:creationId xmlns:a16="http://schemas.microsoft.com/office/drawing/2014/main" id="{FA192CBB-8C6B-C67A-F770-9C5CF1879026}"/>
              </a:ext>
            </a:extLst>
          </p:cNvPr>
          <p:cNvCxnSpPr/>
          <p:nvPr/>
        </p:nvCxnSpPr>
        <p:spPr>
          <a:xfrm flipV="1">
            <a:off x="4988320" y="3222843"/>
            <a:ext cx="2282951" cy="1304446"/>
          </a:xfrm>
          <a:prstGeom prst="bentConnector3">
            <a:avLst>
              <a:gd name="adj1" fmla="val 31429"/>
            </a:avLst>
          </a:prstGeom>
          <a:noFill/>
          <a:ln w="9525" cap="flat" cmpd="sng" algn="ctr">
            <a:solidFill>
              <a:srgbClr val="FF0000"/>
            </a:solidFill>
            <a:prstDash val="solid"/>
            <a:tailEnd type="triangle"/>
          </a:ln>
          <a:effectLst/>
        </p:spPr>
      </p:cxnSp>
      <p:cxnSp>
        <p:nvCxnSpPr>
          <p:cNvPr id="86" name="Elbow Connector 88">
            <a:extLst>
              <a:ext uri="{FF2B5EF4-FFF2-40B4-BE49-F238E27FC236}">
                <a16:creationId xmlns:a16="http://schemas.microsoft.com/office/drawing/2014/main" id="{D31924C9-A283-CD4F-AA7C-ACD8E54E16F7}"/>
              </a:ext>
            </a:extLst>
          </p:cNvPr>
          <p:cNvCxnSpPr>
            <a:stCxn id="19" idx="3"/>
            <a:endCxn id="67" idx="1"/>
          </p:cNvCxnSpPr>
          <p:nvPr/>
        </p:nvCxnSpPr>
        <p:spPr>
          <a:xfrm flipV="1">
            <a:off x="4988320" y="3628682"/>
            <a:ext cx="2282951" cy="1278318"/>
          </a:xfrm>
          <a:prstGeom prst="bentConnector3">
            <a:avLst>
              <a:gd name="adj1" fmla="val 40571"/>
            </a:avLst>
          </a:prstGeom>
          <a:noFill/>
          <a:ln w="9525" cap="flat" cmpd="sng" algn="ctr">
            <a:solidFill>
              <a:srgbClr val="FFFFFF">
                <a:lumMod val="50000"/>
              </a:srgbClr>
            </a:solidFill>
            <a:prstDash val="solid"/>
            <a:tailEnd type="triangle"/>
          </a:ln>
          <a:effectLst/>
        </p:spPr>
      </p:cxnSp>
      <p:cxnSp>
        <p:nvCxnSpPr>
          <p:cNvPr id="87" name="Elbow Connector 90">
            <a:extLst>
              <a:ext uri="{FF2B5EF4-FFF2-40B4-BE49-F238E27FC236}">
                <a16:creationId xmlns:a16="http://schemas.microsoft.com/office/drawing/2014/main" id="{3AF86B85-5FB3-EEDE-15DA-5E0BD56A7C1E}"/>
              </a:ext>
            </a:extLst>
          </p:cNvPr>
          <p:cNvCxnSpPr/>
          <p:nvPr/>
        </p:nvCxnSpPr>
        <p:spPr>
          <a:xfrm>
            <a:off x="4988320" y="2579349"/>
            <a:ext cx="2282951" cy="769798"/>
          </a:xfrm>
          <a:prstGeom prst="bentConnector3">
            <a:avLst>
              <a:gd name="adj1" fmla="val 61429"/>
            </a:avLst>
          </a:prstGeom>
          <a:noFill/>
          <a:ln w="9525" cap="flat" cmpd="sng" algn="ctr">
            <a:solidFill>
              <a:srgbClr val="92D400"/>
            </a:solidFill>
            <a:prstDash val="solid"/>
            <a:tailEnd type="triangle"/>
          </a:ln>
          <a:effectLst/>
        </p:spPr>
      </p:cxnSp>
      <p:cxnSp>
        <p:nvCxnSpPr>
          <p:cNvPr id="88" name="Elbow Connector 100">
            <a:extLst>
              <a:ext uri="{FF2B5EF4-FFF2-40B4-BE49-F238E27FC236}">
                <a16:creationId xmlns:a16="http://schemas.microsoft.com/office/drawing/2014/main" id="{C706844B-CD64-3606-3860-C4B7DBD12AD5}"/>
              </a:ext>
            </a:extLst>
          </p:cNvPr>
          <p:cNvCxnSpPr>
            <a:stCxn id="10" idx="3"/>
            <a:endCxn id="71" idx="1"/>
          </p:cNvCxnSpPr>
          <p:nvPr/>
        </p:nvCxnSpPr>
        <p:spPr>
          <a:xfrm>
            <a:off x="4988320" y="2832757"/>
            <a:ext cx="2282951" cy="2283265"/>
          </a:xfrm>
          <a:prstGeom prst="bentConnector3">
            <a:avLst>
              <a:gd name="adj1" fmla="val 76857"/>
            </a:avLst>
          </a:prstGeom>
          <a:noFill/>
          <a:ln w="9525" cap="flat" cmpd="sng" algn="ctr">
            <a:solidFill>
              <a:srgbClr val="002776">
                <a:shade val="95000"/>
                <a:satMod val="105000"/>
              </a:srgbClr>
            </a:solidFill>
            <a:prstDash val="solid"/>
            <a:tailEnd type="triangle"/>
          </a:ln>
          <a:effectLst/>
        </p:spPr>
      </p:cxnSp>
      <p:cxnSp>
        <p:nvCxnSpPr>
          <p:cNvPr id="89" name="Elbow Connector 103">
            <a:extLst>
              <a:ext uri="{FF2B5EF4-FFF2-40B4-BE49-F238E27FC236}">
                <a16:creationId xmlns:a16="http://schemas.microsoft.com/office/drawing/2014/main" id="{84E6B535-7702-B4A4-58BA-E18D9E2B2600}"/>
              </a:ext>
            </a:extLst>
          </p:cNvPr>
          <p:cNvCxnSpPr>
            <a:stCxn id="11" idx="3"/>
            <a:endCxn id="64" idx="1"/>
          </p:cNvCxnSpPr>
          <p:nvPr/>
        </p:nvCxnSpPr>
        <p:spPr>
          <a:xfrm flipV="1">
            <a:off x="4988320" y="2513178"/>
            <a:ext cx="2282951" cy="665287"/>
          </a:xfrm>
          <a:prstGeom prst="bentConnector3">
            <a:avLst>
              <a:gd name="adj1" fmla="val 88000"/>
            </a:avLst>
          </a:prstGeom>
          <a:noFill/>
          <a:ln w="9525" cap="flat" cmpd="sng" algn="ctr">
            <a:solidFill>
              <a:srgbClr val="002776">
                <a:shade val="95000"/>
                <a:satMod val="105000"/>
              </a:srgbClr>
            </a:solidFill>
            <a:prstDash val="solid"/>
            <a:tailEnd type="triangle"/>
          </a:ln>
          <a:effectLst/>
        </p:spPr>
      </p:cxnSp>
      <p:cxnSp>
        <p:nvCxnSpPr>
          <p:cNvPr id="90" name="Elbow Connector 106">
            <a:extLst>
              <a:ext uri="{FF2B5EF4-FFF2-40B4-BE49-F238E27FC236}">
                <a16:creationId xmlns:a16="http://schemas.microsoft.com/office/drawing/2014/main" id="{D5A5CB3A-3639-7FE1-46AE-B214A5A71AAC}"/>
              </a:ext>
            </a:extLst>
          </p:cNvPr>
          <p:cNvCxnSpPr>
            <a:stCxn id="14" idx="3"/>
            <a:endCxn id="65" idx="1"/>
          </p:cNvCxnSpPr>
          <p:nvPr/>
        </p:nvCxnSpPr>
        <p:spPr>
          <a:xfrm flipV="1">
            <a:off x="4988320" y="2885013"/>
            <a:ext cx="2282951" cy="639159"/>
          </a:xfrm>
          <a:prstGeom prst="bentConnector3">
            <a:avLst>
              <a:gd name="adj1" fmla="val 7429"/>
            </a:avLst>
          </a:prstGeom>
          <a:noFill/>
          <a:ln w="9525" cap="flat" cmpd="sng" algn="ctr">
            <a:solidFill>
              <a:srgbClr val="002776">
                <a:shade val="95000"/>
                <a:satMod val="105000"/>
              </a:srgbClr>
            </a:solidFill>
            <a:prstDash val="solid"/>
            <a:tailEnd type="triangle"/>
          </a:ln>
          <a:effectLst/>
        </p:spPr>
      </p:cxnSp>
      <p:cxnSp>
        <p:nvCxnSpPr>
          <p:cNvPr id="91" name="Elbow Connector 109">
            <a:extLst>
              <a:ext uri="{FF2B5EF4-FFF2-40B4-BE49-F238E27FC236}">
                <a16:creationId xmlns:a16="http://schemas.microsoft.com/office/drawing/2014/main" id="{F3313614-5711-8208-B0D8-7A54D3C36F8B}"/>
              </a:ext>
            </a:extLst>
          </p:cNvPr>
          <p:cNvCxnSpPr>
            <a:stCxn id="15" idx="3"/>
            <a:endCxn id="68" idx="1"/>
          </p:cNvCxnSpPr>
          <p:nvPr/>
        </p:nvCxnSpPr>
        <p:spPr>
          <a:xfrm>
            <a:off x="4988320" y="3869879"/>
            <a:ext cx="2282951" cy="130639"/>
          </a:xfrm>
          <a:prstGeom prst="bentConnector3">
            <a:avLst>
              <a:gd name="adj1" fmla="val 59429"/>
            </a:avLst>
          </a:prstGeom>
          <a:noFill/>
          <a:ln w="9525" cap="flat" cmpd="sng" algn="ctr">
            <a:solidFill>
              <a:srgbClr val="002776">
                <a:shade val="95000"/>
                <a:satMod val="105000"/>
              </a:srgbClr>
            </a:solidFill>
            <a:prstDash val="solid"/>
            <a:tailEnd type="triangle"/>
          </a:ln>
          <a:effectLst/>
        </p:spPr>
      </p:cxnSp>
      <p:cxnSp>
        <p:nvCxnSpPr>
          <p:cNvPr id="92" name="Elbow Connector 112">
            <a:extLst>
              <a:ext uri="{FF2B5EF4-FFF2-40B4-BE49-F238E27FC236}">
                <a16:creationId xmlns:a16="http://schemas.microsoft.com/office/drawing/2014/main" id="{57EA1AA0-E25F-DDC7-A4B8-63B0CEE45400}"/>
              </a:ext>
            </a:extLst>
          </p:cNvPr>
          <p:cNvCxnSpPr>
            <a:stCxn id="17" idx="3"/>
            <a:endCxn id="69" idx="1"/>
          </p:cNvCxnSpPr>
          <p:nvPr/>
        </p:nvCxnSpPr>
        <p:spPr>
          <a:xfrm>
            <a:off x="4988320" y="4215586"/>
            <a:ext cx="2282951" cy="156766"/>
          </a:xfrm>
          <a:prstGeom prst="bentConnector3">
            <a:avLst>
              <a:gd name="adj1" fmla="val 84571"/>
            </a:avLst>
          </a:prstGeom>
          <a:noFill/>
          <a:ln w="9525" cap="flat" cmpd="sng" algn="ctr">
            <a:solidFill>
              <a:srgbClr val="FFC000"/>
            </a:solidFill>
            <a:prstDash val="solid"/>
            <a:tailEnd type="triangle"/>
          </a:ln>
          <a:effectLst/>
        </p:spPr>
      </p:cxnSp>
    </p:spTree>
    <p:extLst>
      <p:ext uri="{BB962C8B-B14F-4D97-AF65-F5344CB8AC3E}">
        <p14:creationId xmlns:p14="http://schemas.microsoft.com/office/powerpoint/2010/main" val="1039551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6 - Create your DCF building block following the instructions displayed in the next slides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3" name="Rectangle 2">
            <a:extLst>
              <a:ext uri="{FF2B5EF4-FFF2-40B4-BE49-F238E27FC236}">
                <a16:creationId xmlns:a16="http://schemas.microsoft.com/office/drawing/2014/main" id="{40C9D384-6302-49BE-0109-F651DBF02304}"/>
              </a:ext>
            </a:extLst>
          </p:cNvPr>
          <p:cNvSpPr/>
          <p:nvPr/>
        </p:nvSpPr>
        <p:spPr>
          <a:xfrm>
            <a:off x="624493" y="477227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Debt &amp; Interest</a:t>
            </a:r>
          </a:p>
        </p:txBody>
      </p:sp>
      <p:sp>
        <p:nvSpPr>
          <p:cNvPr id="4" name="Rectangle 3">
            <a:extLst>
              <a:ext uri="{FF2B5EF4-FFF2-40B4-BE49-F238E27FC236}">
                <a16:creationId xmlns:a16="http://schemas.microsoft.com/office/drawing/2014/main" id="{55D88218-EB2B-40DC-EC1F-904A831E84F3}"/>
              </a:ext>
            </a:extLst>
          </p:cNvPr>
          <p:cNvSpPr/>
          <p:nvPr/>
        </p:nvSpPr>
        <p:spPr>
          <a:xfrm>
            <a:off x="624493" y="247207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Income statement</a:t>
            </a:r>
          </a:p>
        </p:txBody>
      </p:sp>
      <p:sp>
        <p:nvSpPr>
          <p:cNvPr id="7" name="Rectangle 6">
            <a:extLst>
              <a:ext uri="{FF2B5EF4-FFF2-40B4-BE49-F238E27FC236}">
                <a16:creationId xmlns:a16="http://schemas.microsoft.com/office/drawing/2014/main" id="{BBF7934C-0903-3B8C-417A-3BA00A449938}"/>
              </a:ext>
            </a:extLst>
          </p:cNvPr>
          <p:cNvSpPr/>
          <p:nvPr/>
        </p:nvSpPr>
        <p:spPr>
          <a:xfrm>
            <a:off x="624493" y="339215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Cash flow statement</a:t>
            </a:r>
          </a:p>
        </p:txBody>
      </p:sp>
      <p:sp>
        <p:nvSpPr>
          <p:cNvPr id="8" name="Rectangle 7">
            <a:extLst>
              <a:ext uri="{FF2B5EF4-FFF2-40B4-BE49-F238E27FC236}">
                <a16:creationId xmlns:a16="http://schemas.microsoft.com/office/drawing/2014/main" id="{1E917568-3AE3-AB8F-D8B4-D8C04FF848FE}"/>
              </a:ext>
            </a:extLst>
          </p:cNvPr>
          <p:cNvSpPr/>
          <p:nvPr/>
        </p:nvSpPr>
        <p:spPr>
          <a:xfrm>
            <a:off x="624493" y="293211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Balance sheet</a:t>
            </a:r>
          </a:p>
        </p:txBody>
      </p:sp>
      <p:sp>
        <p:nvSpPr>
          <p:cNvPr id="9" name="Rectangle 8">
            <a:extLst>
              <a:ext uri="{FF2B5EF4-FFF2-40B4-BE49-F238E27FC236}">
                <a16:creationId xmlns:a16="http://schemas.microsoft.com/office/drawing/2014/main" id="{94F21CD9-364C-7CD0-D3EE-597563604EF1}"/>
              </a:ext>
            </a:extLst>
          </p:cNvPr>
          <p:cNvSpPr/>
          <p:nvPr/>
        </p:nvSpPr>
        <p:spPr>
          <a:xfrm>
            <a:off x="624493" y="385219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Working capital</a:t>
            </a:r>
          </a:p>
        </p:txBody>
      </p:sp>
      <p:sp>
        <p:nvSpPr>
          <p:cNvPr id="10" name="Rectangle 9">
            <a:extLst>
              <a:ext uri="{FF2B5EF4-FFF2-40B4-BE49-F238E27FC236}">
                <a16:creationId xmlns:a16="http://schemas.microsoft.com/office/drawing/2014/main" id="{BC31CF89-D740-D902-B4F8-511E2770F2E5}"/>
              </a:ext>
            </a:extLst>
          </p:cNvPr>
          <p:cNvSpPr/>
          <p:nvPr/>
        </p:nvSpPr>
        <p:spPr>
          <a:xfrm>
            <a:off x="624493" y="431223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Depreciations</a:t>
            </a:r>
          </a:p>
        </p:txBody>
      </p:sp>
      <p:sp>
        <p:nvSpPr>
          <p:cNvPr id="12" name="Rectangle 11">
            <a:extLst>
              <a:ext uri="{FF2B5EF4-FFF2-40B4-BE49-F238E27FC236}">
                <a16:creationId xmlns:a16="http://schemas.microsoft.com/office/drawing/2014/main" id="{DCCEC955-0642-F38D-7249-2D7F48DF5156}"/>
              </a:ext>
            </a:extLst>
          </p:cNvPr>
          <p:cNvSpPr/>
          <p:nvPr/>
        </p:nvSpPr>
        <p:spPr>
          <a:xfrm>
            <a:off x="624493" y="201203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Assumptions with different scenarios</a:t>
            </a:r>
          </a:p>
        </p:txBody>
      </p:sp>
      <p:sp>
        <p:nvSpPr>
          <p:cNvPr id="14" name="Rectangle 13">
            <a:extLst>
              <a:ext uri="{FF2B5EF4-FFF2-40B4-BE49-F238E27FC236}">
                <a16:creationId xmlns:a16="http://schemas.microsoft.com/office/drawing/2014/main" id="{B1A26F0C-61A1-2C9B-4638-8BF62A2D35EA}"/>
              </a:ext>
            </a:extLst>
          </p:cNvPr>
          <p:cNvSpPr/>
          <p:nvPr/>
        </p:nvSpPr>
        <p:spPr>
          <a:xfrm>
            <a:off x="624493" y="5232313"/>
            <a:ext cx="3600000" cy="360000"/>
          </a:xfrm>
          <a:prstGeom prst="rect">
            <a:avLst/>
          </a:prstGeom>
          <a:solidFill>
            <a:schemeClr val="accent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bg1"/>
                </a:solidFill>
                <a:latin typeface="Arial" pitchFamily="34" charset="0"/>
                <a:cs typeface="Arial" pitchFamily="34" charset="0"/>
              </a:rPr>
              <a:t>DCF</a:t>
            </a:r>
          </a:p>
        </p:txBody>
      </p:sp>
      <p:sp>
        <p:nvSpPr>
          <p:cNvPr id="15" name="Rectangle 14">
            <a:extLst>
              <a:ext uri="{FF2B5EF4-FFF2-40B4-BE49-F238E27FC236}">
                <a16:creationId xmlns:a16="http://schemas.microsoft.com/office/drawing/2014/main" id="{1C0E3203-6F53-9458-C808-75E8A935C7E9}"/>
              </a:ext>
            </a:extLst>
          </p:cNvPr>
          <p:cNvSpPr/>
          <p:nvPr/>
        </p:nvSpPr>
        <p:spPr>
          <a:xfrm>
            <a:off x="4282097" y="1575504"/>
            <a:ext cx="3600000" cy="360000"/>
          </a:xfrm>
          <a:prstGeom prst="rect">
            <a:avLst/>
          </a:prstGeom>
          <a:solidFill>
            <a:schemeClr val="bg1">
              <a:lumMod val="85000"/>
            </a:schemeClr>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400" b="1" kern="0" dirty="0">
                <a:solidFill>
                  <a:schemeClr val="tx2"/>
                </a:solidFill>
                <a:latin typeface="Arial" pitchFamily="34" charset="0"/>
                <a:cs typeface="Arial" pitchFamily="34" charset="0"/>
              </a:rPr>
              <a:t>Actuals</a:t>
            </a:r>
          </a:p>
        </p:txBody>
      </p:sp>
      <p:sp>
        <p:nvSpPr>
          <p:cNvPr id="17" name="Rectangle 16">
            <a:extLst>
              <a:ext uri="{FF2B5EF4-FFF2-40B4-BE49-F238E27FC236}">
                <a16:creationId xmlns:a16="http://schemas.microsoft.com/office/drawing/2014/main" id="{D9246E4B-1A22-2953-3D52-D2CCA3C94940}"/>
              </a:ext>
            </a:extLst>
          </p:cNvPr>
          <p:cNvSpPr/>
          <p:nvPr/>
        </p:nvSpPr>
        <p:spPr>
          <a:xfrm>
            <a:off x="7992841" y="1575504"/>
            <a:ext cx="3600000" cy="360000"/>
          </a:xfrm>
          <a:prstGeom prst="rect">
            <a:avLst/>
          </a:prstGeom>
          <a:solidFill>
            <a:schemeClr val="bg1">
              <a:lumMod val="85000"/>
            </a:schemeClr>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400" b="1" kern="0" dirty="0">
                <a:solidFill>
                  <a:schemeClr val="tx2"/>
                </a:solidFill>
                <a:latin typeface="Arial" pitchFamily="34" charset="0"/>
                <a:cs typeface="Arial" pitchFamily="34" charset="0"/>
              </a:rPr>
              <a:t>Forecast</a:t>
            </a:r>
          </a:p>
        </p:txBody>
      </p:sp>
      <p:sp>
        <p:nvSpPr>
          <p:cNvPr id="18" name="Rectangle 17">
            <a:extLst>
              <a:ext uri="{FF2B5EF4-FFF2-40B4-BE49-F238E27FC236}">
                <a16:creationId xmlns:a16="http://schemas.microsoft.com/office/drawing/2014/main" id="{30B173C9-FE1C-CCEB-978A-E432570D1858}"/>
              </a:ext>
            </a:extLst>
          </p:cNvPr>
          <p:cNvSpPr/>
          <p:nvPr/>
        </p:nvSpPr>
        <p:spPr>
          <a:xfrm>
            <a:off x="4285304" y="2472074"/>
            <a:ext cx="3600000" cy="2660199"/>
          </a:xfrm>
          <a:prstGeom prst="rect">
            <a:avLst/>
          </a:prstGeom>
          <a:no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kern="0" dirty="0">
                <a:solidFill>
                  <a:schemeClr val="tx1">
                    <a:lumMod val="75000"/>
                    <a:lumOff val="25000"/>
                  </a:schemeClr>
                </a:solidFill>
                <a:latin typeface="Arial" pitchFamily="34" charset="0"/>
                <a:cs typeface="Arial" pitchFamily="34" charset="0"/>
              </a:rPr>
              <a:t>1. Mainly input</a:t>
            </a:r>
          </a:p>
        </p:txBody>
      </p:sp>
      <p:sp>
        <p:nvSpPr>
          <p:cNvPr id="19" name="Rectangle 18">
            <a:extLst>
              <a:ext uri="{FF2B5EF4-FFF2-40B4-BE49-F238E27FC236}">
                <a16:creationId xmlns:a16="http://schemas.microsoft.com/office/drawing/2014/main" id="{73F60A4D-7D45-A347-11D5-7BBDF1BE562F}"/>
              </a:ext>
            </a:extLst>
          </p:cNvPr>
          <p:cNvSpPr/>
          <p:nvPr/>
        </p:nvSpPr>
        <p:spPr>
          <a:xfrm>
            <a:off x="7992840" y="2491094"/>
            <a:ext cx="3600000" cy="2641179"/>
          </a:xfrm>
          <a:prstGeom prst="rect">
            <a:avLst/>
          </a:prstGeom>
          <a:no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kern="0" dirty="0">
                <a:solidFill>
                  <a:schemeClr val="tx1"/>
                </a:solidFill>
                <a:latin typeface="Arial" pitchFamily="34" charset="0"/>
                <a:cs typeface="Arial" pitchFamily="34" charset="0"/>
              </a:rPr>
              <a:t>4. Mainly formula and links</a:t>
            </a:r>
          </a:p>
        </p:txBody>
      </p:sp>
      <p:sp>
        <p:nvSpPr>
          <p:cNvPr id="23" name="Rectangle 22">
            <a:extLst>
              <a:ext uri="{FF2B5EF4-FFF2-40B4-BE49-F238E27FC236}">
                <a16:creationId xmlns:a16="http://schemas.microsoft.com/office/drawing/2014/main" id="{F4818714-44EE-D8FF-87EA-9CFFFCAF59C1}"/>
              </a:ext>
            </a:extLst>
          </p:cNvPr>
          <p:cNvSpPr/>
          <p:nvPr/>
        </p:nvSpPr>
        <p:spPr>
          <a:xfrm>
            <a:off x="4285303" y="2012033"/>
            <a:ext cx="3600000" cy="358741"/>
          </a:xfrm>
          <a:prstGeom prst="rect">
            <a:avLst/>
          </a:prstGeom>
          <a:no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kern="0" dirty="0">
                <a:solidFill>
                  <a:schemeClr val="tx1"/>
                </a:solidFill>
                <a:latin typeface="Arial" pitchFamily="34" charset="0"/>
                <a:cs typeface="Arial" pitchFamily="34" charset="0"/>
              </a:rPr>
              <a:t>2. Mainly formula and links</a:t>
            </a:r>
          </a:p>
        </p:txBody>
      </p:sp>
      <p:sp>
        <p:nvSpPr>
          <p:cNvPr id="24" name="Rectangle 23">
            <a:extLst>
              <a:ext uri="{FF2B5EF4-FFF2-40B4-BE49-F238E27FC236}">
                <a16:creationId xmlns:a16="http://schemas.microsoft.com/office/drawing/2014/main" id="{530C43CA-3163-6BDB-379E-0B01B1E5B806}"/>
              </a:ext>
            </a:extLst>
          </p:cNvPr>
          <p:cNvSpPr/>
          <p:nvPr/>
        </p:nvSpPr>
        <p:spPr>
          <a:xfrm>
            <a:off x="7992841" y="2012033"/>
            <a:ext cx="3600000" cy="358741"/>
          </a:xfrm>
          <a:prstGeom prst="rect">
            <a:avLst/>
          </a:prstGeom>
          <a:no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AU" sz="1400" b="1" kern="0" dirty="0">
                <a:solidFill>
                  <a:schemeClr val="tx1">
                    <a:lumMod val="75000"/>
                    <a:lumOff val="25000"/>
                  </a:schemeClr>
                </a:solidFill>
                <a:latin typeface="Arial" pitchFamily="34" charset="0"/>
                <a:cs typeface="Arial" pitchFamily="34" charset="0"/>
              </a:rPr>
              <a:t>3. Mainly input</a:t>
            </a:r>
          </a:p>
        </p:txBody>
      </p:sp>
      <p:sp>
        <p:nvSpPr>
          <p:cNvPr id="25" name="Rectangle 24">
            <a:extLst>
              <a:ext uri="{FF2B5EF4-FFF2-40B4-BE49-F238E27FC236}">
                <a16:creationId xmlns:a16="http://schemas.microsoft.com/office/drawing/2014/main" id="{AD7AB92D-0B3D-DE70-7291-5C127EEF0490}"/>
              </a:ext>
            </a:extLst>
          </p:cNvPr>
          <p:cNvSpPr/>
          <p:nvPr/>
        </p:nvSpPr>
        <p:spPr>
          <a:xfrm>
            <a:off x="4285303" y="5232313"/>
            <a:ext cx="7308000" cy="360000"/>
          </a:xfrm>
          <a:prstGeom prst="rect">
            <a:avLst/>
          </a:prstGeom>
          <a:solidFill>
            <a:schemeClr val="accent5">
              <a:lumMod val="20000"/>
              <a:lumOff val="80000"/>
            </a:schemeClr>
          </a:solidFill>
          <a:ln w="12700">
            <a:solidFill>
              <a:srgbClr val="FFC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5</a:t>
            </a:r>
          </a:p>
        </p:txBody>
      </p:sp>
    </p:spTree>
    <p:extLst>
      <p:ext uri="{BB962C8B-B14F-4D97-AF65-F5344CB8AC3E}">
        <p14:creationId xmlns:p14="http://schemas.microsoft.com/office/powerpoint/2010/main" val="24111211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Insert your assumptions in the building block “Discounted Cash Flow”</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pic>
        <p:nvPicPr>
          <p:cNvPr id="8" name="Picture 7">
            <a:extLst>
              <a:ext uri="{FF2B5EF4-FFF2-40B4-BE49-F238E27FC236}">
                <a16:creationId xmlns:a16="http://schemas.microsoft.com/office/drawing/2014/main" id="{9D0DE256-B4AB-A1B7-103D-DE8008B5F8FB}"/>
              </a:ext>
            </a:extLst>
          </p:cNvPr>
          <p:cNvPicPr>
            <a:picLocks noChangeAspect="1"/>
          </p:cNvPicPr>
          <p:nvPr/>
        </p:nvPicPr>
        <p:blipFill>
          <a:blip r:embed="rId6"/>
          <a:stretch>
            <a:fillRect/>
          </a:stretch>
        </p:blipFill>
        <p:spPr>
          <a:xfrm>
            <a:off x="1479383" y="2134056"/>
            <a:ext cx="9073412" cy="3454849"/>
          </a:xfrm>
          <a:prstGeom prst="rect">
            <a:avLst/>
          </a:prstGeom>
          <a:effectLst>
            <a:outerShdw blurRad="50800" dist="38100" dir="5400000" algn="t" rotWithShape="0">
              <a:prstClr val="black">
                <a:alpha val="40000"/>
              </a:prstClr>
            </a:outerShdw>
          </a:effectLst>
        </p:spPr>
      </p:pic>
      <p:sp>
        <p:nvSpPr>
          <p:cNvPr id="9" name="Rounded Rectangular Callout 9">
            <a:extLst>
              <a:ext uri="{FF2B5EF4-FFF2-40B4-BE49-F238E27FC236}">
                <a16:creationId xmlns:a16="http://schemas.microsoft.com/office/drawing/2014/main" id="{32157368-BDAE-0E1E-BBC3-6A933FB1DD8C}"/>
              </a:ext>
            </a:extLst>
          </p:cNvPr>
          <p:cNvSpPr/>
          <p:nvPr/>
        </p:nvSpPr>
        <p:spPr bwMode="auto">
          <a:xfrm>
            <a:off x="6991421" y="4206112"/>
            <a:ext cx="3237099" cy="1049865"/>
          </a:xfrm>
          <a:prstGeom prst="wedgeRoundRectCallout">
            <a:avLst>
              <a:gd name="adj1" fmla="val -74778"/>
              <a:gd name="adj2" fmla="val -84866"/>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GB" sz="1200" b="1" dirty="0">
                <a:cs typeface="Times New Roman" pitchFamily="18" charset="0"/>
              </a:rPr>
              <a:t>The discount rate is usually the Weighted Average Cost of Capital (WACC). You can open our WACC Model folder for more details on how to calculate the WACC</a:t>
            </a:r>
            <a:endParaRPr lang="en-US" sz="1200" b="1" dirty="0">
              <a:cs typeface="Times New Roman" pitchFamily="18" charset="0"/>
            </a:endParaRPr>
          </a:p>
        </p:txBody>
      </p:sp>
    </p:spTree>
    <p:extLst>
      <p:ext uri="{BB962C8B-B14F-4D97-AF65-F5344CB8AC3E}">
        <p14:creationId xmlns:p14="http://schemas.microsoft.com/office/powerpoint/2010/main" val="12603645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Estimate the Unlevered Free Cash Flow</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pic>
        <p:nvPicPr>
          <p:cNvPr id="4" name="Picture 3">
            <a:extLst>
              <a:ext uri="{FF2B5EF4-FFF2-40B4-BE49-F238E27FC236}">
                <a16:creationId xmlns:a16="http://schemas.microsoft.com/office/drawing/2014/main" id="{AA8A2D8D-AE91-3D4D-BFF1-10061341F10F}"/>
              </a:ext>
            </a:extLst>
          </p:cNvPr>
          <p:cNvPicPr>
            <a:picLocks noChangeAspect="1"/>
          </p:cNvPicPr>
          <p:nvPr/>
        </p:nvPicPr>
        <p:blipFill>
          <a:blip r:embed="rId6"/>
          <a:stretch>
            <a:fillRect/>
          </a:stretch>
        </p:blipFill>
        <p:spPr>
          <a:xfrm>
            <a:off x="1913400" y="2603983"/>
            <a:ext cx="8274475" cy="2673487"/>
          </a:xfrm>
          <a:prstGeom prst="rect">
            <a:avLst/>
          </a:prstGeom>
          <a:effectLst>
            <a:outerShdw blurRad="50800" dist="38100" dir="5400000" algn="t" rotWithShape="0">
              <a:prstClr val="black">
                <a:alpha val="40000"/>
              </a:prstClr>
            </a:outerShdw>
          </a:effectLst>
        </p:spPr>
      </p:pic>
      <p:sp>
        <p:nvSpPr>
          <p:cNvPr id="6" name="Rounded Rectangular Callout 10">
            <a:extLst>
              <a:ext uri="{FF2B5EF4-FFF2-40B4-BE49-F238E27FC236}">
                <a16:creationId xmlns:a16="http://schemas.microsoft.com/office/drawing/2014/main" id="{18BBCB72-951F-44C6-F496-A3C7690858B6}"/>
              </a:ext>
            </a:extLst>
          </p:cNvPr>
          <p:cNvSpPr/>
          <p:nvPr/>
        </p:nvSpPr>
        <p:spPr bwMode="auto">
          <a:xfrm>
            <a:off x="7009495" y="1725413"/>
            <a:ext cx="4343400" cy="609600"/>
          </a:xfrm>
          <a:prstGeom prst="wedgeRoundRectCallout">
            <a:avLst>
              <a:gd name="adj1" fmla="val -52044"/>
              <a:gd name="adj2" fmla="val 275448"/>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Ideally all these figures should be pulled from either the income statement or the Balance sheet</a:t>
            </a:r>
          </a:p>
        </p:txBody>
      </p:sp>
      <p:sp>
        <p:nvSpPr>
          <p:cNvPr id="7" name="Rounded Rectangular Callout 10">
            <a:extLst>
              <a:ext uri="{FF2B5EF4-FFF2-40B4-BE49-F238E27FC236}">
                <a16:creationId xmlns:a16="http://schemas.microsoft.com/office/drawing/2014/main" id="{BF87C73D-AE5B-0525-A208-67E8ACF95D9A}"/>
              </a:ext>
            </a:extLst>
          </p:cNvPr>
          <p:cNvSpPr/>
          <p:nvPr/>
        </p:nvSpPr>
        <p:spPr bwMode="auto">
          <a:xfrm>
            <a:off x="6307746" y="5546440"/>
            <a:ext cx="4343400" cy="609600"/>
          </a:xfrm>
          <a:prstGeom prst="wedgeRoundRectCallout">
            <a:avLst>
              <a:gd name="adj1" fmla="val -56695"/>
              <a:gd name="adj2" fmla="val -96063"/>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Since $1 earned in the future is worth less than $1 earned today, it is important to calculate the Net Present Value of Unlevered Free Cash Flow</a:t>
            </a:r>
          </a:p>
        </p:txBody>
      </p:sp>
      <p:sp>
        <p:nvSpPr>
          <p:cNvPr id="9" name="Rectangle 8">
            <a:extLst>
              <a:ext uri="{FF2B5EF4-FFF2-40B4-BE49-F238E27FC236}">
                <a16:creationId xmlns:a16="http://schemas.microsoft.com/office/drawing/2014/main" id="{D69E1472-A475-EFAD-FE37-720238EA6568}"/>
              </a:ext>
            </a:extLst>
          </p:cNvPr>
          <p:cNvSpPr/>
          <p:nvPr/>
        </p:nvSpPr>
        <p:spPr>
          <a:xfrm>
            <a:off x="6209414" y="3646968"/>
            <a:ext cx="3838353" cy="1190847"/>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137226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Calculate the Net Present Value of Unlevered Free Cash Flow</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pic>
        <p:nvPicPr>
          <p:cNvPr id="4" name="Picture 3">
            <a:extLst>
              <a:ext uri="{FF2B5EF4-FFF2-40B4-BE49-F238E27FC236}">
                <a16:creationId xmlns:a16="http://schemas.microsoft.com/office/drawing/2014/main" id="{AA8A2D8D-AE91-3D4D-BFF1-10061341F10F}"/>
              </a:ext>
            </a:extLst>
          </p:cNvPr>
          <p:cNvPicPr>
            <a:picLocks noChangeAspect="1"/>
          </p:cNvPicPr>
          <p:nvPr/>
        </p:nvPicPr>
        <p:blipFill>
          <a:blip r:embed="rId6"/>
          <a:stretch>
            <a:fillRect/>
          </a:stretch>
        </p:blipFill>
        <p:spPr>
          <a:xfrm>
            <a:off x="1913400" y="2603983"/>
            <a:ext cx="8274475" cy="2673487"/>
          </a:xfrm>
          <a:prstGeom prst="rect">
            <a:avLst/>
          </a:prstGeom>
          <a:effectLst>
            <a:outerShdw blurRad="50800" dist="38100" dir="5400000" algn="t" rotWithShape="0">
              <a:prstClr val="black">
                <a:alpha val="40000"/>
              </a:prstClr>
            </a:outerShdw>
          </a:effectLst>
        </p:spPr>
      </p:pic>
      <p:sp>
        <p:nvSpPr>
          <p:cNvPr id="7" name="Rounded Rectangular Callout 10">
            <a:extLst>
              <a:ext uri="{FF2B5EF4-FFF2-40B4-BE49-F238E27FC236}">
                <a16:creationId xmlns:a16="http://schemas.microsoft.com/office/drawing/2014/main" id="{BF87C73D-AE5B-0525-A208-67E8ACF95D9A}"/>
              </a:ext>
            </a:extLst>
          </p:cNvPr>
          <p:cNvSpPr/>
          <p:nvPr/>
        </p:nvSpPr>
        <p:spPr bwMode="auto">
          <a:xfrm>
            <a:off x="6307746" y="5546440"/>
            <a:ext cx="4343400" cy="609600"/>
          </a:xfrm>
          <a:prstGeom prst="wedgeRoundRectCallout">
            <a:avLst>
              <a:gd name="adj1" fmla="val -56695"/>
              <a:gd name="adj2" fmla="val -96063"/>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Since $1 earned in the future is worth less than $1 earned today, it is important to calculate the Net Present Value of Unlevered Free Cash Flow</a:t>
            </a:r>
          </a:p>
        </p:txBody>
      </p:sp>
      <p:sp>
        <p:nvSpPr>
          <p:cNvPr id="9" name="Rectangle 8">
            <a:extLst>
              <a:ext uri="{FF2B5EF4-FFF2-40B4-BE49-F238E27FC236}">
                <a16:creationId xmlns:a16="http://schemas.microsoft.com/office/drawing/2014/main" id="{D69E1472-A475-EFAD-FE37-720238EA6568}"/>
              </a:ext>
            </a:extLst>
          </p:cNvPr>
          <p:cNvSpPr/>
          <p:nvPr/>
        </p:nvSpPr>
        <p:spPr>
          <a:xfrm>
            <a:off x="6209414" y="5071733"/>
            <a:ext cx="3838353" cy="205737"/>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94430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Calculate the Net Present Value of Terminal Value using the Perpetual Growth Method and the EV/EBITDA Method</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pic>
        <p:nvPicPr>
          <p:cNvPr id="4" name="Picture 3">
            <a:extLst>
              <a:ext uri="{FF2B5EF4-FFF2-40B4-BE49-F238E27FC236}">
                <a16:creationId xmlns:a16="http://schemas.microsoft.com/office/drawing/2014/main" id="{6842FF19-5B52-1B36-FDA8-C08F8DBA5634}"/>
              </a:ext>
            </a:extLst>
          </p:cNvPr>
          <p:cNvPicPr>
            <a:picLocks noChangeAspect="1"/>
          </p:cNvPicPr>
          <p:nvPr/>
        </p:nvPicPr>
        <p:blipFill>
          <a:blip r:embed="rId6"/>
          <a:stretch>
            <a:fillRect/>
          </a:stretch>
        </p:blipFill>
        <p:spPr>
          <a:xfrm>
            <a:off x="1758812" y="2399494"/>
            <a:ext cx="9097408" cy="2927418"/>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62561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C9D7FA9-15DB-20B8-7897-75FCD802AD32}"/>
              </a:ext>
            </a:extLst>
          </p:cNvPr>
          <p:cNvPicPr>
            <a:picLocks noChangeAspect="1"/>
          </p:cNvPicPr>
          <p:nvPr/>
        </p:nvPicPr>
        <p:blipFill>
          <a:blip r:embed="rId4"/>
          <a:stretch>
            <a:fillRect/>
          </a:stretch>
        </p:blipFill>
        <p:spPr>
          <a:xfrm>
            <a:off x="1382233" y="2142644"/>
            <a:ext cx="9596432" cy="2770332"/>
          </a:xfrm>
          <a:prstGeom prst="rect">
            <a:avLst/>
          </a:prstGeom>
          <a:effectLst>
            <a:outerShdw blurRad="50800" dist="38100" dir="5400000" algn="t" rotWithShape="0">
              <a:prstClr val="black">
                <a:alpha val="40000"/>
              </a:prst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Calculate the Company estimated Intrinsic Value</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Tree>
    <p:extLst>
      <p:ext uri="{BB962C8B-B14F-4D97-AF65-F5344CB8AC3E}">
        <p14:creationId xmlns:p14="http://schemas.microsoft.com/office/powerpoint/2010/main" val="4028717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Introduction</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2062103"/>
          </a:xfrm>
          <a:prstGeom prst="rect">
            <a:avLst/>
          </a:prstGeom>
          <a:noFill/>
        </p:spPr>
        <p:txBody>
          <a:bodyPr wrap="square" rtlCol="0">
            <a:spAutoFit/>
          </a:bodyPr>
          <a:lstStyle/>
          <a:p>
            <a:r>
              <a:rPr lang="en-GB" sz="1600" dirty="0"/>
              <a:t>An M&amp;A financial model is a type of financial model used in mergers and acquisitions to evaluate the financial implications of a potential transaction. This type of model incorporates financial statements, assumptions, and projections for both the acquiring and target companies. The model is used to evaluate various scenarios to determine the potential impact of the transaction on the financial performance of the combined company.</a:t>
            </a:r>
          </a:p>
          <a:p>
            <a:endParaRPr lang="en-GB" sz="1600" dirty="0"/>
          </a:p>
          <a:p>
            <a:r>
              <a:rPr lang="en-GB" sz="1600" dirty="0"/>
              <a:t>By creating an M&amp;A financial model, analysts can estimate the impact of the acquisition on the combined company's income statement, balance sheet, and cash flow statement. This information is critical for determining the financial feasibility of the transaction, negotiating the purchase price, and securing financing.</a:t>
            </a:r>
          </a:p>
        </p:txBody>
      </p:sp>
    </p:spTree>
    <p:extLst>
      <p:ext uri="{BB962C8B-B14F-4D97-AF65-F5344CB8AC3E}">
        <p14:creationId xmlns:p14="http://schemas.microsoft.com/office/powerpoint/2010/main" val="12335408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4D6927E-9EBC-6962-F4BD-39117389B299}"/>
              </a:ext>
            </a:extLst>
          </p:cNvPr>
          <p:cNvPicPr>
            <a:picLocks noChangeAspect="1"/>
          </p:cNvPicPr>
          <p:nvPr/>
        </p:nvPicPr>
        <p:blipFill>
          <a:blip r:embed="rId4"/>
          <a:stretch>
            <a:fillRect/>
          </a:stretch>
        </p:blipFill>
        <p:spPr>
          <a:xfrm>
            <a:off x="1906650" y="2320465"/>
            <a:ext cx="8141118" cy="3448227"/>
          </a:xfrm>
          <a:prstGeom prst="rect">
            <a:avLst/>
          </a:prstGeom>
          <a:effectLst>
            <a:outerShdw blurRad="50800" dist="38100" dir="5400000" algn="t" rotWithShape="0">
              <a:prstClr val="black">
                <a:alpha val="40000"/>
              </a:prst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Calculate the current Market Value of the company</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7" name="Rectangle 6">
            <a:extLst>
              <a:ext uri="{FF2B5EF4-FFF2-40B4-BE49-F238E27FC236}">
                <a16:creationId xmlns:a16="http://schemas.microsoft.com/office/drawing/2014/main" id="{020D60C7-70D3-99E2-8F24-4B38A7C0AFAB}"/>
              </a:ext>
            </a:extLst>
          </p:cNvPr>
          <p:cNvSpPr/>
          <p:nvPr/>
        </p:nvSpPr>
        <p:spPr>
          <a:xfrm>
            <a:off x="1985074" y="3136606"/>
            <a:ext cx="8062694" cy="1318436"/>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42790894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Calculate your Internal Rate of Return based on the company estimated intrinsic value and the Market Value</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21</a:t>
            </a:fld>
            <a:endParaRPr lang="en-US" sz="1000" dirty="0">
              <a:solidFill>
                <a:srgbClr val="ADAFBB"/>
              </a:solidFill>
            </a:endParaRPr>
          </a:p>
        </p:txBody>
      </p:sp>
      <p:pic>
        <p:nvPicPr>
          <p:cNvPr id="2" name="Picture 1">
            <a:extLst>
              <a:ext uri="{FF2B5EF4-FFF2-40B4-BE49-F238E27FC236}">
                <a16:creationId xmlns:a16="http://schemas.microsoft.com/office/drawing/2014/main" id="{01C3B2FB-664D-5B36-E521-8740C211350D}"/>
              </a:ext>
            </a:extLst>
          </p:cNvPr>
          <p:cNvPicPr>
            <a:picLocks noChangeAspect="1"/>
          </p:cNvPicPr>
          <p:nvPr/>
        </p:nvPicPr>
        <p:blipFill>
          <a:blip r:embed="rId6"/>
          <a:stretch>
            <a:fillRect/>
          </a:stretch>
        </p:blipFill>
        <p:spPr>
          <a:xfrm>
            <a:off x="1894349" y="2349042"/>
            <a:ext cx="8312577" cy="3391074"/>
          </a:xfrm>
          <a:prstGeom prst="rect">
            <a:avLst/>
          </a:prstGeom>
          <a:effectLst>
            <a:outerShdw blurRad="50800" dist="38100" dir="5400000" algn="t" rotWithShape="0">
              <a:prstClr val="black">
                <a:alpha val="40000"/>
              </a:prstClr>
            </a:outerShdw>
          </a:effectLst>
        </p:spPr>
      </p:pic>
      <p:sp>
        <p:nvSpPr>
          <p:cNvPr id="4" name="Rectangle 3">
            <a:extLst>
              <a:ext uri="{FF2B5EF4-FFF2-40B4-BE49-F238E27FC236}">
                <a16:creationId xmlns:a16="http://schemas.microsoft.com/office/drawing/2014/main" id="{519A2146-5162-9A8D-F7C4-396696A0EFF9}"/>
              </a:ext>
            </a:extLst>
          </p:cNvPr>
          <p:cNvSpPr/>
          <p:nvPr/>
        </p:nvSpPr>
        <p:spPr>
          <a:xfrm>
            <a:off x="1985074" y="4518836"/>
            <a:ext cx="8062694" cy="1221279"/>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249349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7 - </a:t>
            </a:r>
            <a:r>
              <a:rPr lang="en-GB" sz="2400" kern="0" dirty="0"/>
              <a:t>Create more scenarios in the building block “Assumptions”</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22</a:t>
            </a:fld>
            <a:endParaRPr lang="en-US" sz="1000" dirty="0">
              <a:solidFill>
                <a:srgbClr val="ADAFBB"/>
              </a:solidFill>
            </a:endParaRPr>
          </a:p>
        </p:txBody>
      </p:sp>
      <p:pic>
        <p:nvPicPr>
          <p:cNvPr id="4" name="Picture 3">
            <a:extLst>
              <a:ext uri="{FF2B5EF4-FFF2-40B4-BE49-F238E27FC236}">
                <a16:creationId xmlns:a16="http://schemas.microsoft.com/office/drawing/2014/main" id="{E22151DD-14F6-97B9-39C9-322FA51C4E91}"/>
              </a:ext>
            </a:extLst>
          </p:cNvPr>
          <p:cNvPicPr>
            <a:picLocks noChangeAspect="1"/>
          </p:cNvPicPr>
          <p:nvPr/>
        </p:nvPicPr>
        <p:blipFill>
          <a:blip r:embed="rId6"/>
          <a:stretch>
            <a:fillRect/>
          </a:stretch>
        </p:blipFill>
        <p:spPr>
          <a:xfrm>
            <a:off x="2184905" y="1713755"/>
            <a:ext cx="8044378" cy="4661647"/>
          </a:xfrm>
          <a:prstGeom prst="rect">
            <a:avLst/>
          </a:prstGeom>
          <a:effectLst>
            <a:outerShdw blurRad="50800" dist="38100" dir="5400000" algn="t" rotWithShape="0">
              <a:prstClr val="black">
                <a:alpha val="40000"/>
              </a:prstClr>
            </a:outerShdw>
          </a:effectLst>
        </p:spPr>
      </p:pic>
      <p:sp>
        <p:nvSpPr>
          <p:cNvPr id="5" name="Rectangle 4">
            <a:extLst>
              <a:ext uri="{FF2B5EF4-FFF2-40B4-BE49-F238E27FC236}">
                <a16:creationId xmlns:a16="http://schemas.microsoft.com/office/drawing/2014/main" id="{A1057420-E091-6146-0125-9D862048E7B3}"/>
              </a:ext>
            </a:extLst>
          </p:cNvPr>
          <p:cNvSpPr/>
          <p:nvPr/>
        </p:nvSpPr>
        <p:spPr>
          <a:xfrm>
            <a:off x="2212285" y="2391910"/>
            <a:ext cx="3838353" cy="315431"/>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012A80F7-B879-D09D-1AEB-2E23ABB7ADF8}"/>
              </a:ext>
            </a:extLst>
          </p:cNvPr>
          <p:cNvSpPr/>
          <p:nvPr/>
        </p:nvSpPr>
        <p:spPr>
          <a:xfrm>
            <a:off x="2212285" y="4068225"/>
            <a:ext cx="3838353" cy="315431"/>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7" name="Rectangle 6">
            <a:extLst>
              <a:ext uri="{FF2B5EF4-FFF2-40B4-BE49-F238E27FC236}">
                <a16:creationId xmlns:a16="http://schemas.microsoft.com/office/drawing/2014/main" id="{FDE6D76E-4225-0118-F587-F79D0E60B830}"/>
              </a:ext>
            </a:extLst>
          </p:cNvPr>
          <p:cNvSpPr/>
          <p:nvPr/>
        </p:nvSpPr>
        <p:spPr>
          <a:xfrm>
            <a:off x="2212285" y="5753420"/>
            <a:ext cx="3838353" cy="315431"/>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ounded Rectangular Callout 10">
            <a:extLst>
              <a:ext uri="{FF2B5EF4-FFF2-40B4-BE49-F238E27FC236}">
                <a16:creationId xmlns:a16="http://schemas.microsoft.com/office/drawing/2014/main" id="{3C9086E8-25ED-8F6F-50BC-891D96FB00C1}"/>
              </a:ext>
            </a:extLst>
          </p:cNvPr>
          <p:cNvSpPr/>
          <p:nvPr/>
        </p:nvSpPr>
        <p:spPr bwMode="auto">
          <a:xfrm>
            <a:off x="7009495" y="1725412"/>
            <a:ext cx="4343400" cy="1703587"/>
          </a:xfrm>
          <a:prstGeom prst="wedgeRoundRectCallout">
            <a:avLst>
              <a:gd name="adj1" fmla="val -76193"/>
              <a:gd name="adj2" fmla="val -3716"/>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In our template, we created a Base Case Scenario, a Pessimistic Scenario and an Optimistic Scenario. You can of course change the name of the scenarios (e.g. Best case scenario, Worst case scenario, etc.)</a:t>
            </a:r>
          </a:p>
        </p:txBody>
      </p:sp>
    </p:spTree>
    <p:extLst>
      <p:ext uri="{BB962C8B-B14F-4D97-AF65-F5344CB8AC3E}">
        <p14:creationId xmlns:p14="http://schemas.microsoft.com/office/powerpoint/2010/main" val="3398019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F6205BA-D18A-80A2-F6C9-21C2B722C5F8}"/>
              </a:ext>
            </a:extLst>
          </p:cNvPr>
          <p:cNvPicPr>
            <a:picLocks noChangeAspect="1"/>
          </p:cNvPicPr>
          <p:nvPr/>
        </p:nvPicPr>
        <p:blipFill>
          <a:blip r:embed="rId4"/>
          <a:stretch>
            <a:fillRect/>
          </a:stretch>
        </p:blipFill>
        <p:spPr>
          <a:xfrm>
            <a:off x="2034988" y="1821578"/>
            <a:ext cx="7146207" cy="4247274"/>
          </a:xfrm>
          <a:prstGeom prst="rect">
            <a:avLst/>
          </a:prstGeom>
          <a:effectLst>
            <a:outerShdw blurRad="50800" dist="38100" dir="5400000" algn="t" rotWithShape="0">
              <a:prstClr val="black">
                <a:alpha val="40000"/>
              </a:prstClr>
            </a:outerShdw>
          </a:effectLst>
        </p:spPr>
      </p:pic>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8 - </a:t>
            </a:r>
            <a:r>
              <a:rPr lang="en-GB" sz="2400" kern="0" dirty="0"/>
              <a:t>Select the Scenario that will flow in the model</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5" name="Rectangle 4">
            <a:extLst>
              <a:ext uri="{FF2B5EF4-FFF2-40B4-BE49-F238E27FC236}">
                <a16:creationId xmlns:a16="http://schemas.microsoft.com/office/drawing/2014/main" id="{A1057420-E091-6146-0125-9D862048E7B3}"/>
              </a:ext>
            </a:extLst>
          </p:cNvPr>
          <p:cNvSpPr/>
          <p:nvPr/>
        </p:nvSpPr>
        <p:spPr>
          <a:xfrm>
            <a:off x="3908609" y="2088778"/>
            <a:ext cx="493059" cy="116248"/>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ectangle 5">
            <a:extLst>
              <a:ext uri="{FF2B5EF4-FFF2-40B4-BE49-F238E27FC236}">
                <a16:creationId xmlns:a16="http://schemas.microsoft.com/office/drawing/2014/main" id="{012A80F7-B879-D09D-1AEB-2E23ABB7ADF8}"/>
              </a:ext>
            </a:extLst>
          </p:cNvPr>
          <p:cNvSpPr/>
          <p:nvPr/>
        </p:nvSpPr>
        <p:spPr>
          <a:xfrm>
            <a:off x="2034988" y="2570160"/>
            <a:ext cx="7146207" cy="1661181"/>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0" name="Rounded Rectangular Callout 10">
            <a:extLst>
              <a:ext uri="{FF2B5EF4-FFF2-40B4-BE49-F238E27FC236}">
                <a16:creationId xmlns:a16="http://schemas.microsoft.com/office/drawing/2014/main" id="{3C9086E8-25ED-8F6F-50BC-891D96FB00C1}"/>
              </a:ext>
            </a:extLst>
          </p:cNvPr>
          <p:cNvSpPr/>
          <p:nvPr/>
        </p:nvSpPr>
        <p:spPr bwMode="auto">
          <a:xfrm>
            <a:off x="5413777" y="1595426"/>
            <a:ext cx="4343400" cy="609600"/>
          </a:xfrm>
          <a:prstGeom prst="wedgeRoundRectCallout">
            <a:avLst>
              <a:gd name="adj1" fmla="val -75161"/>
              <a:gd name="adj2" fmla="val 37213"/>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Here we selected the scenario 1.</a:t>
            </a:r>
          </a:p>
        </p:txBody>
      </p:sp>
      <p:sp>
        <p:nvSpPr>
          <p:cNvPr id="9" name="Rounded Rectangular Callout 10">
            <a:extLst>
              <a:ext uri="{FF2B5EF4-FFF2-40B4-BE49-F238E27FC236}">
                <a16:creationId xmlns:a16="http://schemas.microsoft.com/office/drawing/2014/main" id="{77271046-4E0D-05A6-43A7-AAE2ED2339DF}"/>
              </a:ext>
            </a:extLst>
          </p:cNvPr>
          <p:cNvSpPr/>
          <p:nvPr/>
        </p:nvSpPr>
        <p:spPr bwMode="auto">
          <a:xfrm>
            <a:off x="9461794" y="2965565"/>
            <a:ext cx="2182001" cy="2906610"/>
          </a:xfrm>
          <a:prstGeom prst="wedgeRoundRectCallout">
            <a:avLst>
              <a:gd name="adj1" fmla="val -81324"/>
              <a:gd name="adj2" fmla="val -20300"/>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As a result, the “Selected scenario” will automatically display the input from the “1.Base Case Scenario”.</a:t>
            </a:r>
          </a:p>
          <a:p>
            <a:pPr defTabSz="623853" fontAlgn="base">
              <a:spcBef>
                <a:spcPts val="300"/>
              </a:spcBef>
              <a:spcAft>
                <a:spcPts val="300"/>
              </a:spcAft>
              <a:buClr>
                <a:srgbClr val="000000"/>
              </a:buClr>
            </a:pPr>
            <a:endParaRPr lang="en-US" sz="1200" b="1" dirty="0">
              <a:cs typeface="Times New Roman" pitchFamily="18" charset="0"/>
            </a:endParaRPr>
          </a:p>
          <a:p>
            <a:pPr defTabSz="623853" fontAlgn="base">
              <a:spcBef>
                <a:spcPts val="300"/>
              </a:spcBef>
              <a:spcAft>
                <a:spcPts val="300"/>
              </a:spcAft>
              <a:buClr>
                <a:srgbClr val="000000"/>
              </a:buClr>
            </a:pPr>
            <a:r>
              <a:rPr lang="en-US" sz="1200" b="1" dirty="0">
                <a:cs typeface="Times New Roman" pitchFamily="18" charset="0"/>
              </a:rPr>
              <a:t>If we had selected the scenario 2, the “Selected scenario” would have automatically displayed the input from the “2.Pessimistic Scenario”</a:t>
            </a:r>
          </a:p>
        </p:txBody>
      </p:sp>
      <p:sp>
        <p:nvSpPr>
          <p:cNvPr id="11" name="Rectangle 10">
            <a:extLst>
              <a:ext uri="{FF2B5EF4-FFF2-40B4-BE49-F238E27FC236}">
                <a16:creationId xmlns:a16="http://schemas.microsoft.com/office/drawing/2014/main" id="{E95B03A6-985D-F946-BD85-BEF16F7CA3C2}"/>
              </a:ext>
            </a:extLst>
          </p:cNvPr>
          <p:cNvSpPr/>
          <p:nvPr/>
        </p:nvSpPr>
        <p:spPr>
          <a:xfrm>
            <a:off x="2034988" y="4319507"/>
            <a:ext cx="7146207" cy="1552668"/>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 name="Arrow: Down 11">
            <a:extLst>
              <a:ext uri="{FF2B5EF4-FFF2-40B4-BE49-F238E27FC236}">
                <a16:creationId xmlns:a16="http://schemas.microsoft.com/office/drawing/2014/main" id="{7AD36FF3-C324-9534-314B-70E314E67F5C}"/>
              </a:ext>
            </a:extLst>
          </p:cNvPr>
          <p:cNvSpPr/>
          <p:nvPr/>
        </p:nvSpPr>
        <p:spPr>
          <a:xfrm rot="10800000">
            <a:off x="7585477" y="3730524"/>
            <a:ext cx="476035" cy="96818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5" name="Rounded Rectangular Callout 10">
            <a:extLst>
              <a:ext uri="{FF2B5EF4-FFF2-40B4-BE49-F238E27FC236}">
                <a16:creationId xmlns:a16="http://schemas.microsoft.com/office/drawing/2014/main" id="{0206C0E4-F245-5D7E-E0D7-54645270EB80}"/>
              </a:ext>
            </a:extLst>
          </p:cNvPr>
          <p:cNvSpPr/>
          <p:nvPr/>
        </p:nvSpPr>
        <p:spPr bwMode="auto">
          <a:xfrm>
            <a:off x="559840" y="2965565"/>
            <a:ext cx="1349641" cy="2081564"/>
          </a:xfrm>
          <a:prstGeom prst="wedgeRoundRectCallout">
            <a:avLst>
              <a:gd name="adj1" fmla="val 207230"/>
              <a:gd name="adj2" fmla="val -82230"/>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The estimated intrinsic value per share will update automatically based on selected scenario</a:t>
            </a:r>
          </a:p>
        </p:txBody>
      </p:sp>
    </p:spTree>
    <p:extLst>
      <p:ext uri="{BB962C8B-B14F-4D97-AF65-F5344CB8AC3E}">
        <p14:creationId xmlns:p14="http://schemas.microsoft.com/office/powerpoint/2010/main" val="1790039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fontScale="90000"/>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9 - Add a Stub </a:t>
            </a:r>
            <a:r>
              <a:rPr lang="en-US" sz="2400" kern="0" dirty="0" err="1"/>
              <a:t>periodThe</a:t>
            </a:r>
            <a:r>
              <a:rPr lang="en-US" sz="2400" kern="0" dirty="0"/>
              <a:t> Acquirer and Target worksheets can be created by reusing the blocks we used in the 3 statement financial model, DCF model and the scenario and sensitivity model</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24</a:t>
            </a:fld>
            <a:endParaRPr lang="en-US" sz="1000" dirty="0">
              <a:solidFill>
                <a:srgbClr val="ADAFBB"/>
              </a:solidFill>
            </a:endParaRPr>
          </a:p>
        </p:txBody>
      </p:sp>
      <p:pic>
        <p:nvPicPr>
          <p:cNvPr id="9" name="Picture 8">
            <a:extLst>
              <a:ext uri="{FF2B5EF4-FFF2-40B4-BE49-F238E27FC236}">
                <a16:creationId xmlns:a16="http://schemas.microsoft.com/office/drawing/2014/main" id="{8539C6F2-5A41-C14D-AA4B-EF6B079D83B4}"/>
              </a:ext>
            </a:extLst>
          </p:cNvPr>
          <p:cNvPicPr>
            <a:picLocks noChangeAspect="1"/>
          </p:cNvPicPr>
          <p:nvPr/>
        </p:nvPicPr>
        <p:blipFill>
          <a:blip r:embed="rId6"/>
          <a:stretch>
            <a:fillRect/>
          </a:stretch>
        </p:blipFill>
        <p:spPr>
          <a:xfrm>
            <a:off x="618564" y="1598522"/>
            <a:ext cx="7710191" cy="3548693"/>
          </a:xfrm>
          <a:prstGeom prst="rect">
            <a:avLst/>
          </a:prstGeom>
          <a:effectLst>
            <a:outerShdw blurRad="50800" dist="38100" dir="5400000" algn="t" rotWithShape="0">
              <a:prstClr val="black">
                <a:alpha val="40000"/>
              </a:prstClr>
            </a:outerShdw>
          </a:effectLst>
        </p:spPr>
      </p:pic>
      <p:sp>
        <p:nvSpPr>
          <p:cNvPr id="3" name="Rounded Rectangular Callout 10">
            <a:extLst>
              <a:ext uri="{FF2B5EF4-FFF2-40B4-BE49-F238E27FC236}">
                <a16:creationId xmlns:a16="http://schemas.microsoft.com/office/drawing/2014/main" id="{89EF3784-A3E0-6281-6F6C-E06BF5D24B76}"/>
              </a:ext>
            </a:extLst>
          </p:cNvPr>
          <p:cNvSpPr/>
          <p:nvPr/>
        </p:nvSpPr>
        <p:spPr bwMode="auto">
          <a:xfrm>
            <a:off x="8695766" y="1667435"/>
            <a:ext cx="3123294" cy="4825439"/>
          </a:xfrm>
          <a:prstGeom prst="wedgeRoundRectCallout">
            <a:avLst>
              <a:gd name="adj1" fmla="val -62335"/>
              <a:gd name="adj2" fmla="val -38478"/>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GB" sz="1200" b="1" dirty="0">
                <a:cs typeface="Times New Roman" pitchFamily="18" charset="0"/>
              </a:rPr>
              <a:t>A stub period refers to a short period of time (usually less than a year) for which financial projections are made after the closing date of the acquisition. This stub period is included in the financial model to reflect the financial performance of the target company and to help estimate the impact of the acquisition on the acquirer's financial statements. The stub period projections are typically used to assess the financial impact of the acquisition on the acquirer's earnings per share (EPS) and other financial metrics.</a:t>
            </a:r>
            <a:endParaRPr lang="en-US" sz="1200" b="1" dirty="0">
              <a:cs typeface="Times New Roman" pitchFamily="18" charset="0"/>
            </a:endParaRPr>
          </a:p>
          <a:p>
            <a:pPr defTabSz="623853" fontAlgn="base">
              <a:spcBef>
                <a:spcPts val="300"/>
              </a:spcBef>
              <a:spcAft>
                <a:spcPts val="300"/>
              </a:spcAft>
              <a:buClr>
                <a:srgbClr val="000000"/>
              </a:buClr>
            </a:pPr>
            <a:endParaRPr lang="en-US" sz="1200" b="1" dirty="0">
              <a:cs typeface="Times New Roman" pitchFamily="18" charset="0"/>
            </a:endParaRPr>
          </a:p>
          <a:p>
            <a:pPr defTabSz="623853" fontAlgn="base">
              <a:spcBef>
                <a:spcPts val="300"/>
              </a:spcBef>
              <a:spcAft>
                <a:spcPts val="300"/>
              </a:spcAft>
              <a:buClr>
                <a:srgbClr val="000000"/>
              </a:buClr>
            </a:pPr>
            <a:endParaRPr lang="en-US" sz="1200" b="1" dirty="0">
              <a:cs typeface="Times New Roman" pitchFamily="18" charset="0"/>
            </a:endParaRPr>
          </a:p>
        </p:txBody>
      </p:sp>
      <p:sp>
        <p:nvSpPr>
          <p:cNvPr id="7" name="Rectangle 6">
            <a:extLst>
              <a:ext uri="{FF2B5EF4-FFF2-40B4-BE49-F238E27FC236}">
                <a16:creationId xmlns:a16="http://schemas.microsoft.com/office/drawing/2014/main" id="{B511E79C-CCFD-D478-3D63-96B795E208F1}"/>
              </a:ext>
            </a:extLst>
          </p:cNvPr>
          <p:cNvSpPr/>
          <p:nvPr/>
        </p:nvSpPr>
        <p:spPr>
          <a:xfrm>
            <a:off x="7377953" y="1595719"/>
            <a:ext cx="950802" cy="3551496"/>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9185225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The Target Worksheet can easily be created by using the same steps described for the Acquirer Worksheet</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4" name="TextBox 3">
            <a:extLst>
              <a:ext uri="{FF2B5EF4-FFF2-40B4-BE49-F238E27FC236}">
                <a16:creationId xmlns:a16="http://schemas.microsoft.com/office/drawing/2014/main" id="{D22EE032-B168-6913-8CEC-71F615D86269}"/>
              </a:ext>
            </a:extLst>
          </p:cNvPr>
          <p:cNvSpPr txBox="1"/>
          <p:nvPr/>
        </p:nvSpPr>
        <p:spPr>
          <a:xfrm>
            <a:off x="624492" y="1564961"/>
            <a:ext cx="2423507" cy="307777"/>
          </a:xfrm>
          <a:prstGeom prst="rect">
            <a:avLst/>
          </a:prstGeom>
          <a:noFill/>
        </p:spPr>
        <p:txBody>
          <a:bodyPr wrap="square" rtlCol="0">
            <a:spAutoFit/>
          </a:bodyPr>
          <a:lstStyle/>
          <a:p>
            <a:pPr algn="ctr"/>
            <a:r>
              <a:rPr lang="en-US" sz="1400" b="1" dirty="0"/>
              <a:t>Acquirer</a:t>
            </a:r>
          </a:p>
        </p:txBody>
      </p:sp>
      <p:sp>
        <p:nvSpPr>
          <p:cNvPr id="38" name="TextBox 37">
            <a:extLst>
              <a:ext uri="{FF2B5EF4-FFF2-40B4-BE49-F238E27FC236}">
                <a16:creationId xmlns:a16="http://schemas.microsoft.com/office/drawing/2014/main" id="{CEBD63CA-6816-9A03-C9E6-3CC2F09909FB}"/>
              </a:ext>
            </a:extLst>
          </p:cNvPr>
          <p:cNvSpPr txBox="1"/>
          <p:nvPr/>
        </p:nvSpPr>
        <p:spPr>
          <a:xfrm>
            <a:off x="3484237" y="1564961"/>
            <a:ext cx="2423507" cy="307777"/>
          </a:xfrm>
          <a:prstGeom prst="rect">
            <a:avLst/>
          </a:prstGeom>
          <a:noFill/>
        </p:spPr>
        <p:txBody>
          <a:bodyPr wrap="square" rtlCol="0">
            <a:spAutoFit/>
          </a:bodyPr>
          <a:lstStyle/>
          <a:p>
            <a:pPr algn="ctr"/>
            <a:r>
              <a:rPr lang="en-US" sz="1400" b="1" dirty="0"/>
              <a:t>Target</a:t>
            </a:r>
          </a:p>
        </p:txBody>
      </p:sp>
      <p:sp>
        <p:nvSpPr>
          <p:cNvPr id="48" name="TextBox 47">
            <a:extLst>
              <a:ext uri="{FF2B5EF4-FFF2-40B4-BE49-F238E27FC236}">
                <a16:creationId xmlns:a16="http://schemas.microsoft.com/office/drawing/2014/main" id="{39F09248-32B0-DC3C-3F03-0471D287A5DD}"/>
              </a:ext>
            </a:extLst>
          </p:cNvPr>
          <p:cNvSpPr txBox="1"/>
          <p:nvPr/>
        </p:nvSpPr>
        <p:spPr>
          <a:xfrm>
            <a:off x="6317090" y="1511171"/>
            <a:ext cx="2423507" cy="523220"/>
          </a:xfrm>
          <a:prstGeom prst="rect">
            <a:avLst/>
          </a:prstGeom>
          <a:noFill/>
        </p:spPr>
        <p:txBody>
          <a:bodyPr wrap="square" rtlCol="0">
            <a:spAutoFit/>
          </a:bodyPr>
          <a:lstStyle/>
          <a:p>
            <a:pPr algn="ctr"/>
            <a:r>
              <a:rPr lang="en-US" sz="1400" b="1" dirty="0"/>
              <a:t>Merger Assumptions &amp; Analysis</a:t>
            </a:r>
          </a:p>
        </p:txBody>
      </p:sp>
      <p:sp>
        <p:nvSpPr>
          <p:cNvPr id="58" name="TextBox 57">
            <a:extLst>
              <a:ext uri="{FF2B5EF4-FFF2-40B4-BE49-F238E27FC236}">
                <a16:creationId xmlns:a16="http://schemas.microsoft.com/office/drawing/2014/main" id="{EAC59DEB-F82D-D739-EBFE-6FA9099A4008}"/>
              </a:ext>
            </a:extLst>
          </p:cNvPr>
          <p:cNvSpPr txBox="1"/>
          <p:nvPr/>
        </p:nvSpPr>
        <p:spPr>
          <a:xfrm>
            <a:off x="9158892" y="1564961"/>
            <a:ext cx="2423507" cy="307777"/>
          </a:xfrm>
          <a:prstGeom prst="rect">
            <a:avLst/>
          </a:prstGeom>
          <a:noFill/>
        </p:spPr>
        <p:txBody>
          <a:bodyPr wrap="square" rtlCol="0">
            <a:spAutoFit/>
          </a:bodyPr>
          <a:lstStyle/>
          <a:p>
            <a:pPr algn="ctr"/>
            <a:r>
              <a:rPr lang="en-US" sz="1400" b="1" dirty="0"/>
              <a:t>Pro Forma</a:t>
            </a:r>
          </a:p>
        </p:txBody>
      </p:sp>
      <p:sp>
        <p:nvSpPr>
          <p:cNvPr id="18" name="Rectangle 17">
            <a:extLst>
              <a:ext uri="{FF2B5EF4-FFF2-40B4-BE49-F238E27FC236}">
                <a16:creationId xmlns:a16="http://schemas.microsoft.com/office/drawing/2014/main" id="{B9B569CE-A4BC-A606-BF53-401FFD410F9F}"/>
              </a:ext>
            </a:extLst>
          </p:cNvPr>
          <p:cNvSpPr/>
          <p:nvPr/>
        </p:nvSpPr>
        <p:spPr>
          <a:xfrm>
            <a:off x="3320069" y="1564961"/>
            <a:ext cx="2743200" cy="4927913"/>
          </a:xfrm>
          <a:prstGeom prst="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E722699A-A9B1-6428-233B-C7B74CAEC33A}"/>
              </a:ext>
            </a:extLst>
          </p:cNvPr>
          <p:cNvSpPr/>
          <p:nvPr/>
        </p:nvSpPr>
        <p:spPr>
          <a:xfrm>
            <a:off x="624493"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24" name="Rectangle 23">
            <a:extLst>
              <a:ext uri="{FF2B5EF4-FFF2-40B4-BE49-F238E27FC236}">
                <a16:creationId xmlns:a16="http://schemas.microsoft.com/office/drawing/2014/main" id="{DFF2848C-1EB0-4EEF-3542-F6E40536D6AA}"/>
              </a:ext>
            </a:extLst>
          </p:cNvPr>
          <p:cNvSpPr/>
          <p:nvPr/>
        </p:nvSpPr>
        <p:spPr>
          <a:xfrm>
            <a:off x="624493"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27" name="Rectangle 26">
            <a:extLst>
              <a:ext uri="{FF2B5EF4-FFF2-40B4-BE49-F238E27FC236}">
                <a16:creationId xmlns:a16="http://schemas.microsoft.com/office/drawing/2014/main" id="{D30D45EC-810B-69E8-9397-11D788765665}"/>
              </a:ext>
            </a:extLst>
          </p:cNvPr>
          <p:cNvSpPr/>
          <p:nvPr/>
        </p:nvSpPr>
        <p:spPr>
          <a:xfrm>
            <a:off x="624493"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28" name="Rectangle 27">
            <a:extLst>
              <a:ext uri="{FF2B5EF4-FFF2-40B4-BE49-F238E27FC236}">
                <a16:creationId xmlns:a16="http://schemas.microsoft.com/office/drawing/2014/main" id="{6EABF306-0A83-415E-7284-56214591B197}"/>
              </a:ext>
            </a:extLst>
          </p:cNvPr>
          <p:cNvSpPr/>
          <p:nvPr/>
        </p:nvSpPr>
        <p:spPr>
          <a:xfrm>
            <a:off x="624493"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29" name="Rectangle 28">
            <a:extLst>
              <a:ext uri="{FF2B5EF4-FFF2-40B4-BE49-F238E27FC236}">
                <a16:creationId xmlns:a16="http://schemas.microsoft.com/office/drawing/2014/main" id="{DC7856C3-F38E-4A9A-C3D1-6287F6F32099}"/>
              </a:ext>
            </a:extLst>
          </p:cNvPr>
          <p:cNvSpPr/>
          <p:nvPr/>
        </p:nvSpPr>
        <p:spPr>
          <a:xfrm>
            <a:off x="624493"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30" name="Rectangle 29">
            <a:extLst>
              <a:ext uri="{FF2B5EF4-FFF2-40B4-BE49-F238E27FC236}">
                <a16:creationId xmlns:a16="http://schemas.microsoft.com/office/drawing/2014/main" id="{DB838C49-257E-E55E-0388-B1A5D573170D}"/>
              </a:ext>
            </a:extLst>
          </p:cNvPr>
          <p:cNvSpPr/>
          <p:nvPr/>
        </p:nvSpPr>
        <p:spPr>
          <a:xfrm>
            <a:off x="624493"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31" name="Rectangle 30">
            <a:extLst>
              <a:ext uri="{FF2B5EF4-FFF2-40B4-BE49-F238E27FC236}">
                <a16:creationId xmlns:a16="http://schemas.microsoft.com/office/drawing/2014/main" id="{BE4CBD05-2798-7F0A-5990-7E317B8D5960}"/>
              </a:ext>
            </a:extLst>
          </p:cNvPr>
          <p:cNvSpPr/>
          <p:nvPr/>
        </p:nvSpPr>
        <p:spPr>
          <a:xfrm>
            <a:off x="6244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32" name="Rectangle 31">
            <a:extLst>
              <a:ext uri="{FF2B5EF4-FFF2-40B4-BE49-F238E27FC236}">
                <a16:creationId xmlns:a16="http://schemas.microsoft.com/office/drawing/2014/main" id="{B7E1CD63-E3B4-44C7-52E7-20A1556E6B20}"/>
              </a:ext>
            </a:extLst>
          </p:cNvPr>
          <p:cNvSpPr/>
          <p:nvPr/>
        </p:nvSpPr>
        <p:spPr>
          <a:xfrm>
            <a:off x="624493"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33" name="Rectangle 32">
            <a:extLst>
              <a:ext uri="{FF2B5EF4-FFF2-40B4-BE49-F238E27FC236}">
                <a16:creationId xmlns:a16="http://schemas.microsoft.com/office/drawing/2014/main" id="{AB706E95-54E8-3B2D-DE07-AE94BA40D1D3}"/>
              </a:ext>
            </a:extLst>
          </p:cNvPr>
          <p:cNvSpPr/>
          <p:nvPr/>
        </p:nvSpPr>
        <p:spPr>
          <a:xfrm>
            <a:off x="6317091"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Accretion/Dilution Analysis</a:t>
            </a:r>
          </a:p>
        </p:txBody>
      </p:sp>
      <p:sp>
        <p:nvSpPr>
          <p:cNvPr id="34" name="Rectangle 33">
            <a:extLst>
              <a:ext uri="{FF2B5EF4-FFF2-40B4-BE49-F238E27FC236}">
                <a16:creationId xmlns:a16="http://schemas.microsoft.com/office/drawing/2014/main" id="{311665FD-EF5C-1B7C-8F60-CA419FCECE1D}"/>
              </a:ext>
            </a:extLst>
          </p:cNvPr>
          <p:cNvSpPr/>
          <p:nvPr/>
        </p:nvSpPr>
        <p:spPr>
          <a:xfrm>
            <a:off x="6317091"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Scenarios</a:t>
            </a:r>
          </a:p>
        </p:txBody>
      </p:sp>
      <p:sp>
        <p:nvSpPr>
          <p:cNvPr id="35" name="Rectangle 34">
            <a:extLst>
              <a:ext uri="{FF2B5EF4-FFF2-40B4-BE49-F238E27FC236}">
                <a16:creationId xmlns:a16="http://schemas.microsoft.com/office/drawing/2014/main" id="{C062EDBF-7682-1414-0F3B-078F4299D19D}"/>
              </a:ext>
            </a:extLst>
          </p:cNvPr>
          <p:cNvSpPr/>
          <p:nvPr/>
        </p:nvSpPr>
        <p:spPr>
          <a:xfrm>
            <a:off x="6317091"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Sources &amp; Uses of Cash</a:t>
            </a:r>
          </a:p>
        </p:txBody>
      </p:sp>
      <p:sp>
        <p:nvSpPr>
          <p:cNvPr id="36" name="Rectangle 35">
            <a:extLst>
              <a:ext uri="{FF2B5EF4-FFF2-40B4-BE49-F238E27FC236}">
                <a16:creationId xmlns:a16="http://schemas.microsoft.com/office/drawing/2014/main" id="{9AEB5CC6-28E5-2564-4EB5-34A61F12D163}"/>
              </a:ext>
            </a:extLst>
          </p:cNvPr>
          <p:cNvSpPr/>
          <p:nvPr/>
        </p:nvSpPr>
        <p:spPr>
          <a:xfrm>
            <a:off x="6317091"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Purchase Price</a:t>
            </a:r>
          </a:p>
        </p:txBody>
      </p:sp>
      <p:sp>
        <p:nvSpPr>
          <p:cNvPr id="37" name="Rectangle 36">
            <a:extLst>
              <a:ext uri="{FF2B5EF4-FFF2-40B4-BE49-F238E27FC236}">
                <a16:creationId xmlns:a16="http://schemas.microsoft.com/office/drawing/2014/main" id="{D6BBBF9C-5356-E7E9-8B75-3B52F9847AE3}"/>
              </a:ext>
            </a:extLst>
          </p:cNvPr>
          <p:cNvSpPr/>
          <p:nvPr/>
        </p:nvSpPr>
        <p:spPr>
          <a:xfrm>
            <a:off x="6317091"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Goodwill and Purchase Price Allocation</a:t>
            </a:r>
            <a:endParaRPr lang="en-AU" sz="1200" b="1" kern="0" dirty="0">
              <a:solidFill>
                <a:schemeClr val="bg1"/>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id="{1FFCE597-DFC5-8F71-0737-EED395B288F7}"/>
              </a:ext>
            </a:extLst>
          </p:cNvPr>
          <p:cNvSpPr/>
          <p:nvPr/>
        </p:nvSpPr>
        <p:spPr>
          <a:xfrm>
            <a:off x="6317091"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Pro Forma Closing Balance Sheet</a:t>
            </a:r>
          </a:p>
        </p:txBody>
      </p:sp>
      <p:sp>
        <p:nvSpPr>
          <p:cNvPr id="57" name="Rectangle 56">
            <a:extLst>
              <a:ext uri="{FF2B5EF4-FFF2-40B4-BE49-F238E27FC236}">
                <a16:creationId xmlns:a16="http://schemas.microsoft.com/office/drawing/2014/main" id="{BBE579EE-7A31-3E58-6C5A-6A493FDA6DDC}"/>
              </a:ext>
            </a:extLst>
          </p:cNvPr>
          <p:cNvSpPr/>
          <p:nvPr/>
        </p:nvSpPr>
        <p:spPr>
          <a:xfrm>
            <a:off x="6317091"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Transaction Inputs</a:t>
            </a:r>
          </a:p>
        </p:txBody>
      </p:sp>
      <p:sp>
        <p:nvSpPr>
          <p:cNvPr id="59" name="Rectangle 58">
            <a:extLst>
              <a:ext uri="{FF2B5EF4-FFF2-40B4-BE49-F238E27FC236}">
                <a16:creationId xmlns:a16="http://schemas.microsoft.com/office/drawing/2014/main" id="{F79775B7-FFFF-09C9-FD31-116E77F7C68A}"/>
              </a:ext>
            </a:extLst>
          </p:cNvPr>
          <p:cNvSpPr/>
          <p:nvPr/>
        </p:nvSpPr>
        <p:spPr>
          <a:xfrm>
            <a:off x="6317091"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Impact on Acquirer Intrinsic Value per Share</a:t>
            </a:r>
            <a:endParaRPr lang="en-AU" sz="1200" b="1" kern="0" dirty="0">
              <a:solidFill>
                <a:schemeClr val="bg1"/>
              </a:solidFill>
              <a:latin typeface="Arial" pitchFamily="34" charset="0"/>
              <a:cs typeface="Arial" pitchFamily="34" charset="0"/>
            </a:endParaRPr>
          </a:p>
        </p:txBody>
      </p:sp>
      <p:sp>
        <p:nvSpPr>
          <p:cNvPr id="60" name="Rectangle 59">
            <a:extLst>
              <a:ext uri="{FF2B5EF4-FFF2-40B4-BE49-F238E27FC236}">
                <a16:creationId xmlns:a16="http://schemas.microsoft.com/office/drawing/2014/main" id="{1130BDB7-6DB3-C5C3-9394-86B72FE7F6FD}"/>
              </a:ext>
            </a:extLst>
          </p:cNvPr>
          <p:cNvSpPr/>
          <p:nvPr/>
        </p:nvSpPr>
        <p:spPr>
          <a:xfrm>
            <a:off x="9158893" y="5113137"/>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61" name="Rectangle 60">
            <a:extLst>
              <a:ext uri="{FF2B5EF4-FFF2-40B4-BE49-F238E27FC236}">
                <a16:creationId xmlns:a16="http://schemas.microsoft.com/office/drawing/2014/main" id="{6A0342FF-2A38-5492-69DC-F8E8E5AA3AAF}"/>
              </a:ext>
            </a:extLst>
          </p:cNvPr>
          <p:cNvSpPr/>
          <p:nvPr/>
        </p:nvSpPr>
        <p:spPr>
          <a:xfrm>
            <a:off x="9158893" y="289806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62" name="Rectangle 61">
            <a:extLst>
              <a:ext uri="{FF2B5EF4-FFF2-40B4-BE49-F238E27FC236}">
                <a16:creationId xmlns:a16="http://schemas.microsoft.com/office/drawing/2014/main" id="{0DE2F853-CD87-847C-41CB-5320320DC3AE}"/>
              </a:ext>
            </a:extLst>
          </p:cNvPr>
          <p:cNvSpPr/>
          <p:nvPr/>
        </p:nvSpPr>
        <p:spPr>
          <a:xfrm>
            <a:off x="9158893" y="378409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63" name="Rectangle 62">
            <a:extLst>
              <a:ext uri="{FF2B5EF4-FFF2-40B4-BE49-F238E27FC236}">
                <a16:creationId xmlns:a16="http://schemas.microsoft.com/office/drawing/2014/main" id="{008D3B94-7594-D19A-8511-7D15115E2A53}"/>
              </a:ext>
            </a:extLst>
          </p:cNvPr>
          <p:cNvSpPr/>
          <p:nvPr/>
        </p:nvSpPr>
        <p:spPr>
          <a:xfrm>
            <a:off x="9158893" y="334107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64" name="Rectangle 63">
            <a:extLst>
              <a:ext uri="{FF2B5EF4-FFF2-40B4-BE49-F238E27FC236}">
                <a16:creationId xmlns:a16="http://schemas.microsoft.com/office/drawing/2014/main" id="{44FCD9EB-1734-BC21-D58F-626F4BFF242B}"/>
              </a:ext>
            </a:extLst>
          </p:cNvPr>
          <p:cNvSpPr/>
          <p:nvPr/>
        </p:nvSpPr>
        <p:spPr>
          <a:xfrm>
            <a:off x="9158893" y="422710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65" name="Rectangle 64">
            <a:extLst>
              <a:ext uri="{FF2B5EF4-FFF2-40B4-BE49-F238E27FC236}">
                <a16:creationId xmlns:a16="http://schemas.microsoft.com/office/drawing/2014/main" id="{E62816A1-2449-7219-0143-52CCB93F6205}"/>
              </a:ext>
            </a:extLst>
          </p:cNvPr>
          <p:cNvSpPr/>
          <p:nvPr/>
        </p:nvSpPr>
        <p:spPr>
          <a:xfrm>
            <a:off x="9158893" y="467012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66" name="Rectangle 65">
            <a:extLst>
              <a:ext uri="{FF2B5EF4-FFF2-40B4-BE49-F238E27FC236}">
                <a16:creationId xmlns:a16="http://schemas.microsoft.com/office/drawing/2014/main" id="{9CEADCF1-ACAE-647B-354A-F7053218E6D4}"/>
              </a:ext>
            </a:extLst>
          </p:cNvPr>
          <p:cNvSpPr/>
          <p:nvPr/>
        </p:nvSpPr>
        <p:spPr>
          <a:xfrm>
            <a:off x="91588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a:t>
            </a:r>
          </a:p>
        </p:txBody>
      </p:sp>
      <p:sp>
        <p:nvSpPr>
          <p:cNvPr id="67" name="Rectangle 66">
            <a:extLst>
              <a:ext uri="{FF2B5EF4-FFF2-40B4-BE49-F238E27FC236}">
                <a16:creationId xmlns:a16="http://schemas.microsoft.com/office/drawing/2014/main" id="{3BFB2A55-5195-7E44-2F9E-689E27AE1BBF}"/>
              </a:ext>
            </a:extLst>
          </p:cNvPr>
          <p:cNvSpPr/>
          <p:nvPr/>
        </p:nvSpPr>
        <p:spPr>
          <a:xfrm>
            <a:off x="3484237"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68" name="Rectangle 67">
            <a:extLst>
              <a:ext uri="{FF2B5EF4-FFF2-40B4-BE49-F238E27FC236}">
                <a16:creationId xmlns:a16="http://schemas.microsoft.com/office/drawing/2014/main" id="{BF41C386-1933-AB1D-3015-88A267B650B2}"/>
              </a:ext>
            </a:extLst>
          </p:cNvPr>
          <p:cNvSpPr/>
          <p:nvPr/>
        </p:nvSpPr>
        <p:spPr>
          <a:xfrm>
            <a:off x="3484237"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69" name="Rectangle 68">
            <a:extLst>
              <a:ext uri="{FF2B5EF4-FFF2-40B4-BE49-F238E27FC236}">
                <a16:creationId xmlns:a16="http://schemas.microsoft.com/office/drawing/2014/main" id="{EE1995BB-680A-883C-E41D-3881BD13F32C}"/>
              </a:ext>
            </a:extLst>
          </p:cNvPr>
          <p:cNvSpPr/>
          <p:nvPr/>
        </p:nvSpPr>
        <p:spPr>
          <a:xfrm>
            <a:off x="3484237"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70" name="Rectangle 69">
            <a:extLst>
              <a:ext uri="{FF2B5EF4-FFF2-40B4-BE49-F238E27FC236}">
                <a16:creationId xmlns:a16="http://schemas.microsoft.com/office/drawing/2014/main" id="{AE05EFC7-195B-57AE-ADD6-473F074455BF}"/>
              </a:ext>
            </a:extLst>
          </p:cNvPr>
          <p:cNvSpPr/>
          <p:nvPr/>
        </p:nvSpPr>
        <p:spPr>
          <a:xfrm>
            <a:off x="3484237"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71" name="Rectangle 70">
            <a:extLst>
              <a:ext uri="{FF2B5EF4-FFF2-40B4-BE49-F238E27FC236}">
                <a16:creationId xmlns:a16="http://schemas.microsoft.com/office/drawing/2014/main" id="{96593AC3-43BE-3F6C-6891-FB098E7F7FEA}"/>
              </a:ext>
            </a:extLst>
          </p:cNvPr>
          <p:cNvSpPr/>
          <p:nvPr/>
        </p:nvSpPr>
        <p:spPr>
          <a:xfrm>
            <a:off x="3484237"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72" name="Rectangle 71">
            <a:extLst>
              <a:ext uri="{FF2B5EF4-FFF2-40B4-BE49-F238E27FC236}">
                <a16:creationId xmlns:a16="http://schemas.microsoft.com/office/drawing/2014/main" id="{2E20AD79-66EF-9295-E166-FEDDFEC1C841}"/>
              </a:ext>
            </a:extLst>
          </p:cNvPr>
          <p:cNvSpPr/>
          <p:nvPr/>
        </p:nvSpPr>
        <p:spPr>
          <a:xfrm>
            <a:off x="3484237"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73" name="Rectangle 72">
            <a:extLst>
              <a:ext uri="{FF2B5EF4-FFF2-40B4-BE49-F238E27FC236}">
                <a16:creationId xmlns:a16="http://schemas.microsoft.com/office/drawing/2014/main" id="{F9B3BB3D-261B-4691-C9D1-786993F4C243}"/>
              </a:ext>
            </a:extLst>
          </p:cNvPr>
          <p:cNvSpPr/>
          <p:nvPr/>
        </p:nvSpPr>
        <p:spPr>
          <a:xfrm>
            <a:off x="3484237"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74" name="Rectangle 73">
            <a:extLst>
              <a:ext uri="{FF2B5EF4-FFF2-40B4-BE49-F238E27FC236}">
                <a16:creationId xmlns:a16="http://schemas.microsoft.com/office/drawing/2014/main" id="{10B0326A-2FB4-42A1-BD36-F68F931B4E2F}"/>
              </a:ext>
            </a:extLst>
          </p:cNvPr>
          <p:cNvSpPr/>
          <p:nvPr/>
        </p:nvSpPr>
        <p:spPr>
          <a:xfrm>
            <a:off x="3484237"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75" name="Rectangle 74">
            <a:extLst>
              <a:ext uri="{FF2B5EF4-FFF2-40B4-BE49-F238E27FC236}">
                <a16:creationId xmlns:a16="http://schemas.microsoft.com/office/drawing/2014/main" id="{48258D57-C37C-9D8D-7B78-74C701AEB3A5}"/>
              </a:ext>
            </a:extLst>
          </p:cNvPr>
          <p:cNvSpPr/>
          <p:nvPr/>
        </p:nvSpPr>
        <p:spPr>
          <a:xfrm>
            <a:off x="9158893" y="245504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Merger Integrations</a:t>
            </a:r>
          </a:p>
        </p:txBody>
      </p:sp>
      <p:sp>
        <p:nvSpPr>
          <p:cNvPr id="76" name="Rectangle 75">
            <a:extLst>
              <a:ext uri="{FF2B5EF4-FFF2-40B4-BE49-F238E27FC236}">
                <a16:creationId xmlns:a16="http://schemas.microsoft.com/office/drawing/2014/main" id="{770A4E94-1A03-8CA1-1579-4FB88DE01DAE}"/>
              </a:ext>
            </a:extLst>
          </p:cNvPr>
          <p:cNvSpPr/>
          <p:nvPr/>
        </p:nvSpPr>
        <p:spPr>
          <a:xfrm>
            <a:off x="9158893" y="5556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DCF</a:t>
            </a:r>
          </a:p>
        </p:txBody>
      </p:sp>
      <p:sp>
        <p:nvSpPr>
          <p:cNvPr id="77" name="Rectangle 76">
            <a:extLst>
              <a:ext uri="{FF2B5EF4-FFF2-40B4-BE49-F238E27FC236}">
                <a16:creationId xmlns:a16="http://schemas.microsoft.com/office/drawing/2014/main" id="{6F832FF0-5C0B-DC7A-3FA4-770BA41176E7}"/>
              </a:ext>
            </a:extLst>
          </p:cNvPr>
          <p:cNvSpPr/>
          <p:nvPr/>
        </p:nvSpPr>
        <p:spPr>
          <a:xfrm>
            <a:off x="6317091" y="5567954"/>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Capital Structure</a:t>
            </a:r>
          </a:p>
        </p:txBody>
      </p:sp>
      <p:sp>
        <p:nvSpPr>
          <p:cNvPr id="78" name="Rectangle 77">
            <a:extLst>
              <a:ext uri="{FF2B5EF4-FFF2-40B4-BE49-F238E27FC236}">
                <a16:creationId xmlns:a16="http://schemas.microsoft.com/office/drawing/2014/main" id="{5CDF6B0E-D2AF-821E-B758-4F464244C2C9}"/>
              </a:ext>
            </a:extLst>
          </p:cNvPr>
          <p:cNvSpPr/>
          <p:nvPr/>
        </p:nvSpPr>
        <p:spPr>
          <a:xfrm>
            <a:off x="6317091" y="601276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Sensitivity Analysis</a:t>
            </a:r>
          </a:p>
        </p:txBody>
      </p:sp>
    </p:spTree>
    <p:extLst>
      <p:ext uri="{BB962C8B-B14F-4D97-AF65-F5344CB8AC3E}">
        <p14:creationId xmlns:p14="http://schemas.microsoft.com/office/powerpoint/2010/main" val="228953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Let’s now zoom on the Merger Assumptions &amp; Analysis Worksheet</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26</a:t>
            </a:fld>
            <a:endParaRPr lang="en-US" sz="1000" dirty="0">
              <a:solidFill>
                <a:srgbClr val="ADAFBB"/>
              </a:solidFill>
            </a:endParaRPr>
          </a:p>
        </p:txBody>
      </p:sp>
      <p:sp>
        <p:nvSpPr>
          <p:cNvPr id="10" name="Rectangle 9">
            <a:extLst>
              <a:ext uri="{FF2B5EF4-FFF2-40B4-BE49-F238E27FC236}">
                <a16:creationId xmlns:a16="http://schemas.microsoft.com/office/drawing/2014/main" id="{28652B44-07D8-0AA1-D8FC-5FD593D9951A}"/>
              </a:ext>
            </a:extLst>
          </p:cNvPr>
          <p:cNvSpPr/>
          <p:nvPr/>
        </p:nvSpPr>
        <p:spPr>
          <a:xfrm>
            <a:off x="624493"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11" name="Rectangle 10">
            <a:extLst>
              <a:ext uri="{FF2B5EF4-FFF2-40B4-BE49-F238E27FC236}">
                <a16:creationId xmlns:a16="http://schemas.microsoft.com/office/drawing/2014/main" id="{ADFB5905-20D0-D1B5-09DB-E385E1AAE743}"/>
              </a:ext>
            </a:extLst>
          </p:cNvPr>
          <p:cNvSpPr/>
          <p:nvPr/>
        </p:nvSpPr>
        <p:spPr>
          <a:xfrm>
            <a:off x="624493"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12" name="Rectangle 11">
            <a:extLst>
              <a:ext uri="{FF2B5EF4-FFF2-40B4-BE49-F238E27FC236}">
                <a16:creationId xmlns:a16="http://schemas.microsoft.com/office/drawing/2014/main" id="{103AA7B5-55B0-67F8-EE81-07FB3F34D963}"/>
              </a:ext>
            </a:extLst>
          </p:cNvPr>
          <p:cNvSpPr/>
          <p:nvPr/>
        </p:nvSpPr>
        <p:spPr>
          <a:xfrm>
            <a:off x="624493"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14" name="Rectangle 13">
            <a:extLst>
              <a:ext uri="{FF2B5EF4-FFF2-40B4-BE49-F238E27FC236}">
                <a16:creationId xmlns:a16="http://schemas.microsoft.com/office/drawing/2014/main" id="{548052A8-F473-CD15-916B-8F9102A581D6}"/>
              </a:ext>
            </a:extLst>
          </p:cNvPr>
          <p:cNvSpPr/>
          <p:nvPr/>
        </p:nvSpPr>
        <p:spPr>
          <a:xfrm>
            <a:off x="624493"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15" name="Rectangle 14">
            <a:extLst>
              <a:ext uri="{FF2B5EF4-FFF2-40B4-BE49-F238E27FC236}">
                <a16:creationId xmlns:a16="http://schemas.microsoft.com/office/drawing/2014/main" id="{C6B425B9-11BC-CE08-A4AF-3A0A920EBC2F}"/>
              </a:ext>
            </a:extLst>
          </p:cNvPr>
          <p:cNvSpPr/>
          <p:nvPr/>
        </p:nvSpPr>
        <p:spPr>
          <a:xfrm>
            <a:off x="624493"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17" name="Rectangle 16">
            <a:extLst>
              <a:ext uri="{FF2B5EF4-FFF2-40B4-BE49-F238E27FC236}">
                <a16:creationId xmlns:a16="http://schemas.microsoft.com/office/drawing/2014/main" id="{833445F9-A3A5-422A-0AD9-7B993B9FBEAF}"/>
              </a:ext>
            </a:extLst>
          </p:cNvPr>
          <p:cNvSpPr/>
          <p:nvPr/>
        </p:nvSpPr>
        <p:spPr>
          <a:xfrm>
            <a:off x="624493"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21" name="Rectangle 20">
            <a:extLst>
              <a:ext uri="{FF2B5EF4-FFF2-40B4-BE49-F238E27FC236}">
                <a16:creationId xmlns:a16="http://schemas.microsoft.com/office/drawing/2014/main" id="{AEFC0335-458E-F23D-D9DD-69870915C97C}"/>
              </a:ext>
            </a:extLst>
          </p:cNvPr>
          <p:cNvSpPr/>
          <p:nvPr/>
        </p:nvSpPr>
        <p:spPr>
          <a:xfrm>
            <a:off x="6244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22" name="Rectangle 21">
            <a:extLst>
              <a:ext uri="{FF2B5EF4-FFF2-40B4-BE49-F238E27FC236}">
                <a16:creationId xmlns:a16="http://schemas.microsoft.com/office/drawing/2014/main" id="{008E31C5-C0F3-F485-F2A2-1D8534FFB588}"/>
              </a:ext>
            </a:extLst>
          </p:cNvPr>
          <p:cNvSpPr/>
          <p:nvPr/>
        </p:nvSpPr>
        <p:spPr>
          <a:xfrm>
            <a:off x="624493"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4" name="TextBox 3">
            <a:extLst>
              <a:ext uri="{FF2B5EF4-FFF2-40B4-BE49-F238E27FC236}">
                <a16:creationId xmlns:a16="http://schemas.microsoft.com/office/drawing/2014/main" id="{D22EE032-B168-6913-8CEC-71F615D86269}"/>
              </a:ext>
            </a:extLst>
          </p:cNvPr>
          <p:cNvSpPr txBox="1"/>
          <p:nvPr/>
        </p:nvSpPr>
        <p:spPr>
          <a:xfrm>
            <a:off x="624492" y="1564961"/>
            <a:ext cx="2423507" cy="307777"/>
          </a:xfrm>
          <a:prstGeom prst="rect">
            <a:avLst/>
          </a:prstGeom>
          <a:noFill/>
        </p:spPr>
        <p:txBody>
          <a:bodyPr wrap="square" rtlCol="0">
            <a:spAutoFit/>
          </a:bodyPr>
          <a:lstStyle/>
          <a:p>
            <a:pPr algn="ctr"/>
            <a:r>
              <a:rPr lang="en-US" sz="1400" b="1" dirty="0"/>
              <a:t>Acquirer</a:t>
            </a:r>
          </a:p>
        </p:txBody>
      </p:sp>
      <p:sp>
        <p:nvSpPr>
          <p:cNvPr id="38" name="TextBox 37">
            <a:extLst>
              <a:ext uri="{FF2B5EF4-FFF2-40B4-BE49-F238E27FC236}">
                <a16:creationId xmlns:a16="http://schemas.microsoft.com/office/drawing/2014/main" id="{CEBD63CA-6816-9A03-C9E6-3CC2F09909FB}"/>
              </a:ext>
            </a:extLst>
          </p:cNvPr>
          <p:cNvSpPr txBox="1"/>
          <p:nvPr/>
        </p:nvSpPr>
        <p:spPr>
          <a:xfrm>
            <a:off x="3484237" y="1564961"/>
            <a:ext cx="2423507" cy="307777"/>
          </a:xfrm>
          <a:prstGeom prst="rect">
            <a:avLst/>
          </a:prstGeom>
          <a:noFill/>
        </p:spPr>
        <p:txBody>
          <a:bodyPr wrap="square" rtlCol="0">
            <a:spAutoFit/>
          </a:bodyPr>
          <a:lstStyle/>
          <a:p>
            <a:pPr algn="ctr"/>
            <a:r>
              <a:rPr lang="en-US" sz="1400" b="1" dirty="0"/>
              <a:t>Target</a:t>
            </a:r>
          </a:p>
        </p:txBody>
      </p:sp>
      <p:sp>
        <p:nvSpPr>
          <p:cNvPr id="39" name="Rectangle 38">
            <a:extLst>
              <a:ext uri="{FF2B5EF4-FFF2-40B4-BE49-F238E27FC236}">
                <a16:creationId xmlns:a16="http://schemas.microsoft.com/office/drawing/2014/main" id="{7068EBF9-5EB7-39AC-1377-E9534A751011}"/>
              </a:ext>
            </a:extLst>
          </p:cNvPr>
          <p:cNvSpPr/>
          <p:nvPr/>
        </p:nvSpPr>
        <p:spPr>
          <a:xfrm>
            <a:off x="6317091"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Accretion/Dilution Analysis</a:t>
            </a:r>
          </a:p>
        </p:txBody>
      </p:sp>
      <p:sp>
        <p:nvSpPr>
          <p:cNvPr id="40" name="Rectangle 39">
            <a:extLst>
              <a:ext uri="{FF2B5EF4-FFF2-40B4-BE49-F238E27FC236}">
                <a16:creationId xmlns:a16="http://schemas.microsoft.com/office/drawing/2014/main" id="{C5E19466-881C-E217-65C3-5E2272CB7D58}"/>
              </a:ext>
            </a:extLst>
          </p:cNvPr>
          <p:cNvSpPr/>
          <p:nvPr/>
        </p:nvSpPr>
        <p:spPr>
          <a:xfrm>
            <a:off x="6317091"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Scenarios</a:t>
            </a:r>
          </a:p>
        </p:txBody>
      </p:sp>
      <p:sp>
        <p:nvSpPr>
          <p:cNvPr id="41" name="Rectangle 40">
            <a:extLst>
              <a:ext uri="{FF2B5EF4-FFF2-40B4-BE49-F238E27FC236}">
                <a16:creationId xmlns:a16="http://schemas.microsoft.com/office/drawing/2014/main" id="{FC2969E8-48CA-FCFA-9B57-E838F7C420A4}"/>
              </a:ext>
            </a:extLst>
          </p:cNvPr>
          <p:cNvSpPr/>
          <p:nvPr/>
        </p:nvSpPr>
        <p:spPr>
          <a:xfrm>
            <a:off x="6317091"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Sources &amp; Uses of Cash</a:t>
            </a:r>
          </a:p>
        </p:txBody>
      </p:sp>
      <p:sp>
        <p:nvSpPr>
          <p:cNvPr id="42" name="Rectangle 41">
            <a:extLst>
              <a:ext uri="{FF2B5EF4-FFF2-40B4-BE49-F238E27FC236}">
                <a16:creationId xmlns:a16="http://schemas.microsoft.com/office/drawing/2014/main" id="{157989E2-354A-01BC-FC5F-E027FF3CEFC5}"/>
              </a:ext>
            </a:extLst>
          </p:cNvPr>
          <p:cNvSpPr/>
          <p:nvPr/>
        </p:nvSpPr>
        <p:spPr>
          <a:xfrm>
            <a:off x="6317091"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Purchase Price</a:t>
            </a:r>
          </a:p>
        </p:txBody>
      </p:sp>
      <p:sp>
        <p:nvSpPr>
          <p:cNvPr id="43" name="Rectangle 42">
            <a:extLst>
              <a:ext uri="{FF2B5EF4-FFF2-40B4-BE49-F238E27FC236}">
                <a16:creationId xmlns:a16="http://schemas.microsoft.com/office/drawing/2014/main" id="{0CDE26F9-A103-98BA-83B6-C6C1BF17E7C2}"/>
              </a:ext>
            </a:extLst>
          </p:cNvPr>
          <p:cNvSpPr/>
          <p:nvPr/>
        </p:nvSpPr>
        <p:spPr>
          <a:xfrm>
            <a:off x="6317091"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Goodwill and Purchase Price Allocation</a:t>
            </a:r>
            <a:endParaRPr lang="en-AU" sz="1200" b="1" kern="0" dirty="0">
              <a:solidFill>
                <a:schemeClr val="bg1"/>
              </a:solidFill>
              <a:latin typeface="Arial" pitchFamily="34" charset="0"/>
              <a:cs typeface="Arial" pitchFamily="34" charset="0"/>
            </a:endParaRPr>
          </a:p>
        </p:txBody>
      </p:sp>
      <p:sp>
        <p:nvSpPr>
          <p:cNvPr id="44" name="Rectangle 43">
            <a:extLst>
              <a:ext uri="{FF2B5EF4-FFF2-40B4-BE49-F238E27FC236}">
                <a16:creationId xmlns:a16="http://schemas.microsoft.com/office/drawing/2014/main" id="{57749BF8-C9AA-6869-7D84-1C9034D72A4C}"/>
              </a:ext>
            </a:extLst>
          </p:cNvPr>
          <p:cNvSpPr/>
          <p:nvPr/>
        </p:nvSpPr>
        <p:spPr>
          <a:xfrm>
            <a:off x="6317091"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Pro Forma Closing Balance Sheet</a:t>
            </a:r>
          </a:p>
        </p:txBody>
      </p:sp>
      <p:sp>
        <p:nvSpPr>
          <p:cNvPr id="46" name="Rectangle 45">
            <a:extLst>
              <a:ext uri="{FF2B5EF4-FFF2-40B4-BE49-F238E27FC236}">
                <a16:creationId xmlns:a16="http://schemas.microsoft.com/office/drawing/2014/main" id="{EB8EE066-15C5-1316-4F1E-6FC86582EA12}"/>
              </a:ext>
            </a:extLst>
          </p:cNvPr>
          <p:cNvSpPr/>
          <p:nvPr/>
        </p:nvSpPr>
        <p:spPr>
          <a:xfrm>
            <a:off x="6317091"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Transaction Inputs</a:t>
            </a:r>
          </a:p>
        </p:txBody>
      </p:sp>
      <p:sp>
        <p:nvSpPr>
          <p:cNvPr id="47" name="Rectangle 46">
            <a:extLst>
              <a:ext uri="{FF2B5EF4-FFF2-40B4-BE49-F238E27FC236}">
                <a16:creationId xmlns:a16="http://schemas.microsoft.com/office/drawing/2014/main" id="{1ABB4276-7A0C-C19F-9DC2-427475C187F7}"/>
              </a:ext>
            </a:extLst>
          </p:cNvPr>
          <p:cNvSpPr/>
          <p:nvPr/>
        </p:nvSpPr>
        <p:spPr>
          <a:xfrm>
            <a:off x="6317091"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Impact on Acquirer Intrinsic Value per Share</a:t>
            </a:r>
            <a:endParaRPr lang="en-AU" sz="1200" b="1" kern="0" dirty="0">
              <a:solidFill>
                <a:schemeClr val="bg1"/>
              </a:solidFill>
              <a:latin typeface="Arial" pitchFamily="34" charset="0"/>
              <a:cs typeface="Arial" pitchFamily="34" charset="0"/>
            </a:endParaRPr>
          </a:p>
        </p:txBody>
      </p:sp>
      <p:sp>
        <p:nvSpPr>
          <p:cNvPr id="48" name="TextBox 47">
            <a:extLst>
              <a:ext uri="{FF2B5EF4-FFF2-40B4-BE49-F238E27FC236}">
                <a16:creationId xmlns:a16="http://schemas.microsoft.com/office/drawing/2014/main" id="{39F09248-32B0-DC3C-3F03-0471D287A5DD}"/>
              </a:ext>
            </a:extLst>
          </p:cNvPr>
          <p:cNvSpPr txBox="1"/>
          <p:nvPr/>
        </p:nvSpPr>
        <p:spPr>
          <a:xfrm>
            <a:off x="6317090" y="1511171"/>
            <a:ext cx="2423507" cy="523220"/>
          </a:xfrm>
          <a:prstGeom prst="rect">
            <a:avLst/>
          </a:prstGeom>
          <a:noFill/>
        </p:spPr>
        <p:txBody>
          <a:bodyPr wrap="square" rtlCol="0">
            <a:spAutoFit/>
          </a:bodyPr>
          <a:lstStyle/>
          <a:p>
            <a:pPr algn="ctr"/>
            <a:r>
              <a:rPr lang="en-US" sz="1400" b="1" dirty="0"/>
              <a:t>Merger Assumptions &amp; Analysis</a:t>
            </a:r>
          </a:p>
        </p:txBody>
      </p:sp>
      <p:sp>
        <p:nvSpPr>
          <p:cNvPr id="49" name="Rectangle 48">
            <a:extLst>
              <a:ext uri="{FF2B5EF4-FFF2-40B4-BE49-F238E27FC236}">
                <a16:creationId xmlns:a16="http://schemas.microsoft.com/office/drawing/2014/main" id="{C686C30B-F483-E6ED-07B2-5D15D5ABF9AD}"/>
              </a:ext>
            </a:extLst>
          </p:cNvPr>
          <p:cNvSpPr/>
          <p:nvPr/>
        </p:nvSpPr>
        <p:spPr>
          <a:xfrm>
            <a:off x="9158893" y="5113137"/>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50" name="Rectangle 49">
            <a:extLst>
              <a:ext uri="{FF2B5EF4-FFF2-40B4-BE49-F238E27FC236}">
                <a16:creationId xmlns:a16="http://schemas.microsoft.com/office/drawing/2014/main" id="{C96141B5-1634-C4D3-FA14-D7F1FFC44C3D}"/>
              </a:ext>
            </a:extLst>
          </p:cNvPr>
          <p:cNvSpPr/>
          <p:nvPr/>
        </p:nvSpPr>
        <p:spPr>
          <a:xfrm>
            <a:off x="9158893" y="289806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51" name="Rectangle 50">
            <a:extLst>
              <a:ext uri="{FF2B5EF4-FFF2-40B4-BE49-F238E27FC236}">
                <a16:creationId xmlns:a16="http://schemas.microsoft.com/office/drawing/2014/main" id="{2115744B-B807-B2A6-C492-B214DA923A40}"/>
              </a:ext>
            </a:extLst>
          </p:cNvPr>
          <p:cNvSpPr/>
          <p:nvPr/>
        </p:nvSpPr>
        <p:spPr>
          <a:xfrm>
            <a:off x="9158893" y="378409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52" name="Rectangle 51">
            <a:extLst>
              <a:ext uri="{FF2B5EF4-FFF2-40B4-BE49-F238E27FC236}">
                <a16:creationId xmlns:a16="http://schemas.microsoft.com/office/drawing/2014/main" id="{3506ADD8-3E9D-C7E7-5325-116FBC4905AE}"/>
              </a:ext>
            </a:extLst>
          </p:cNvPr>
          <p:cNvSpPr/>
          <p:nvPr/>
        </p:nvSpPr>
        <p:spPr>
          <a:xfrm>
            <a:off x="9158893" y="334107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53" name="Rectangle 52">
            <a:extLst>
              <a:ext uri="{FF2B5EF4-FFF2-40B4-BE49-F238E27FC236}">
                <a16:creationId xmlns:a16="http://schemas.microsoft.com/office/drawing/2014/main" id="{4FBFE5EB-1515-8D41-7BE0-391DB56F9514}"/>
              </a:ext>
            </a:extLst>
          </p:cNvPr>
          <p:cNvSpPr/>
          <p:nvPr/>
        </p:nvSpPr>
        <p:spPr>
          <a:xfrm>
            <a:off x="9158893" y="422710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54" name="Rectangle 53">
            <a:extLst>
              <a:ext uri="{FF2B5EF4-FFF2-40B4-BE49-F238E27FC236}">
                <a16:creationId xmlns:a16="http://schemas.microsoft.com/office/drawing/2014/main" id="{90D60EC7-69DF-CA2D-EEB2-70FD0C1DA236}"/>
              </a:ext>
            </a:extLst>
          </p:cNvPr>
          <p:cNvSpPr/>
          <p:nvPr/>
        </p:nvSpPr>
        <p:spPr>
          <a:xfrm>
            <a:off x="9158893" y="467012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56" name="Rectangle 55">
            <a:extLst>
              <a:ext uri="{FF2B5EF4-FFF2-40B4-BE49-F238E27FC236}">
                <a16:creationId xmlns:a16="http://schemas.microsoft.com/office/drawing/2014/main" id="{5840902F-7338-7101-4291-10BBB069F115}"/>
              </a:ext>
            </a:extLst>
          </p:cNvPr>
          <p:cNvSpPr/>
          <p:nvPr/>
        </p:nvSpPr>
        <p:spPr>
          <a:xfrm>
            <a:off x="91588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a:t>
            </a:r>
          </a:p>
        </p:txBody>
      </p:sp>
      <p:sp>
        <p:nvSpPr>
          <p:cNvPr id="58" name="TextBox 57">
            <a:extLst>
              <a:ext uri="{FF2B5EF4-FFF2-40B4-BE49-F238E27FC236}">
                <a16:creationId xmlns:a16="http://schemas.microsoft.com/office/drawing/2014/main" id="{EAC59DEB-F82D-D739-EBFE-6FA9099A4008}"/>
              </a:ext>
            </a:extLst>
          </p:cNvPr>
          <p:cNvSpPr txBox="1"/>
          <p:nvPr/>
        </p:nvSpPr>
        <p:spPr>
          <a:xfrm>
            <a:off x="9158892" y="1564961"/>
            <a:ext cx="2423507" cy="307777"/>
          </a:xfrm>
          <a:prstGeom prst="rect">
            <a:avLst/>
          </a:prstGeom>
          <a:noFill/>
        </p:spPr>
        <p:txBody>
          <a:bodyPr wrap="square" rtlCol="0">
            <a:spAutoFit/>
          </a:bodyPr>
          <a:lstStyle/>
          <a:p>
            <a:pPr algn="ctr"/>
            <a:r>
              <a:rPr lang="en-US" sz="1400" b="1" dirty="0"/>
              <a:t>Pro Forma</a:t>
            </a:r>
          </a:p>
        </p:txBody>
      </p:sp>
      <p:sp>
        <p:nvSpPr>
          <p:cNvPr id="3" name="Rectangle 2">
            <a:extLst>
              <a:ext uri="{FF2B5EF4-FFF2-40B4-BE49-F238E27FC236}">
                <a16:creationId xmlns:a16="http://schemas.microsoft.com/office/drawing/2014/main" id="{F9ECB404-2928-5252-6416-1058AA8FE5EA}"/>
              </a:ext>
            </a:extLst>
          </p:cNvPr>
          <p:cNvSpPr/>
          <p:nvPr/>
        </p:nvSpPr>
        <p:spPr>
          <a:xfrm>
            <a:off x="3484237"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5" name="Rectangle 4">
            <a:extLst>
              <a:ext uri="{FF2B5EF4-FFF2-40B4-BE49-F238E27FC236}">
                <a16:creationId xmlns:a16="http://schemas.microsoft.com/office/drawing/2014/main" id="{9B74D41C-060E-F016-2311-5744C786E73B}"/>
              </a:ext>
            </a:extLst>
          </p:cNvPr>
          <p:cNvSpPr/>
          <p:nvPr/>
        </p:nvSpPr>
        <p:spPr>
          <a:xfrm>
            <a:off x="3484237"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6" name="Rectangle 5">
            <a:extLst>
              <a:ext uri="{FF2B5EF4-FFF2-40B4-BE49-F238E27FC236}">
                <a16:creationId xmlns:a16="http://schemas.microsoft.com/office/drawing/2014/main" id="{DD2A5E8E-5CBA-5292-976B-F6984179E29B}"/>
              </a:ext>
            </a:extLst>
          </p:cNvPr>
          <p:cNvSpPr/>
          <p:nvPr/>
        </p:nvSpPr>
        <p:spPr>
          <a:xfrm>
            <a:off x="3484237"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7" name="Rectangle 6">
            <a:extLst>
              <a:ext uri="{FF2B5EF4-FFF2-40B4-BE49-F238E27FC236}">
                <a16:creationId xmlns:a16="http://schemas.microsoft.com/office/drawing/2014/main" id="{50FA8826-8FD8-995D-9D2F-34F9DE1D25EE}"/>
              </a:ext>
            </a:extLst>
          </p:cNvPr>
          <p:cNvSpPr/>
          <p:nvPr/>
        </p:nvSpPr>
        <p:spPr>
          <a:xfrm>
            <a:off x="3484237"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8" name="Rectangle 7">
            <a:extLst>
              <a:ext uri="{FF2B5EF4-FFF2-40B4-BE49-F238E27FC236}">
                <a16:creationId xmlns:a16="http://schemas.microsoft.com/office/drawing/2014/main" id="{FC098079-D8C1-9D69-82AB-A952B09C46CC}"/>
              </a:ext>
            </a:extLst>
          </p:cNvPr>
          <p:cNvSpPr/>
          <p:nvPr/>
        </p:nvSpPr>
        <p:spPr>
          <a:xfrm>
            <a:off x="3484237"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9" name="Rectangle 8">
            <a:extLst>
              <a:ext uri="{FF2B5EF4-FFF2-40B4-BE49-F238E27FC236}">
                <a16:creationId xmlns:a16="http://schemas.microsoft.com/office/drawing/2014/main" id="{33E66E6A-217D-E470-72CB-B0E422132063}"/>
              </a:ext>
            </a:extLst>
          </p:cNvPr>
          <p:cNvSpPr/>
          <p:nvPr/>
        </p:nvSpPr>
        <p:spPr>
          <a:xfrm>
            <a:off x="3484237"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19" name="Rectangle 18">
            <a:extLst>
              <a:ext uri="{FF2B5EF4-FFF2-40B4-BE49-F238E27FC236}">
                <a16:creationId xmlns:a16="http://schemas.microsoft.com/office/drawing/2014/main" id="{F94A92CD-BE25-1290-83D8-F10077D17ED7}"/>
              </a:ext>
            </a:extLst>
          </p:cNvPr>
          <p:cNvSpPr/>
          <p:nvPr/>
        </p:nvSpPr>
        <p:spPr>
          <a:xfrm>
            <a:off x="3484237"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20" name="Rectangle 19">
            <a:extLst>
              <a:ext uri="{FF2B5EF4-FFF2-40B4-BE49-F238E27FC236}">
                <a16:creationId xmlns:a16="http://schemas.microsoft.com/office/drawing/2014/main" id="{3E309EFE-BE40-0AD6-CDF0-045D7C0377FF}"/>
              </a:ext>
            </a:extLst>
          </p:cNvPr>
          <p:cNvSpPr/>
          <p:nvPr/>
        </p:nvSpPr>
        <p:spPr>
          <a:xfrm>
            <a:off x="3484237"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25" name="Rectangle 24">
            <a:extLst>
              <a:ext uri="{FF2B5EF4-FFF2-40B4-BE49-F238E27FC236}">
                <a16:creationId xmlns:a16="http://schemas.microsoft.com/office/drawing/2014/main" id="{0029872F-B549-EEAE-746A-1B7FFE856DBA}"/>
              </a:ext>
            </a:extLst>
          </p:cNvPr>
          <p:cNvSpPr/>
          <p:nvPr/>
        </p:nvSpPr>
        <p:spPr>
          <a:xfrm>
            <a:off x="9158893" y="245504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Merger Integrations</a:t>
            </a:r>
          </a:p>
        </p:txBody>
      </p:sp>
      <p:sp>
        <p:nvSpPr>
          <p:cNvPr id="23" name="Rectangle 22">
            <a:extLst>
              <a:ext uri="{FF2B5EF4-FFF2-40B4-BE49-F238E27FC236}">
                <a16:creationId xmlns:a16="http://schemas.microsoft.com/office/drawing/2014/main" id="{F84F5B0D-2A80-C993-5166-A6C9D57D6AC8}"/>
              </a:ext>
            </a:extLst>
          </p:cNvPr>
          <p:cNvSpPr/>
          <p:nvPr/>
        </p:nvSpPr>
        <p:spPr>
          <a:xfrm>
            <a:off x="6161562" y="1564961"/>
            <a:ext cx="2743200" cy="4927913"/>
          </a:xfrm>
          <a:prstGeom prst="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7" name="Rectangle 26">
            <a:extLst>
              <a:ext uri="{FF2B5EF4-FFF2-40B4-BE49-F238E27FC236}">
                <a16:creationId xmlns:a16="http://schemas.microsoft.com/office/drawing/2014/main" id="{9CED3854-6D26-C641-8277-DA26D15652D4}"/>
              </a:ext>
            </a:extLst>
          </p:cNvPr>
          <p:cNvSpPr/>
          <p:nvPr/>
        </p:nvSpPr>
        <p:spPr>
          <a:xfrm>
            <a:off x="9158893" y="5556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DCF</a:t>
            </a:r>
          </a:p>
        </p:txBody>
      </p:sp>
      <p:sp>
        <p:nvSpPr>
          <p:cNvPr id="28" name="Rectangle 27">
            <a:extLst>
              <a:ext uri="{FF2B5EF4-FFF2-40B4-BE49-F238E27FC236}">
                <a16:creationId xmlns:a16="http://schemas.microsoft.com/office/drawing/2014/main" id="{74BDC83B-30E5-1386-2EAE-3E22D42BE7E1}"/>
              </a:ext>
            </a:extLst>
          </p:cNvPr>
          <p:cNvSpPr/>
          <p:nvPr/>
        </p:nvSpPr>
        <p:spPr>
          <a:xfrm>
            <a:off x="6317091" y="5567954"/>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Capital Structure</a:t>
            </a:r>
          </a:p>
        </p:txBody>
      </p:sp>
      <p:sp>
        <p:nvSpPr>
          <p:cNvPr id="29" name="Rectangle 28">
            <a:extLst>
              <a:ext uri="{FF2B5EF4-FFF2-40B4-BE49-F238E27FC236}">
                <a16:creationId xmlns:a16="http://schemas.microsoft.com/office/drawing/2014/main" id="{40DE15BE-0610-8E2E-B292-66C5FC777BA6}"/>
              </a:ext>
            </a:extLst>
          </p:cNvPr>
          <p:cNvSpPr/>
          <p:nvPr/>
        </p:nvSpPr>
        <p:spPr>
          <a:xfrm>
            <a:off x="6317091" y="601276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Sensitivity Analysis</a:t>
            </a:r>
          </a:p>
        </p:txBody>
      </p:sp>
    </p:spTree>
    <p:extLst>
      <p:ext uri="{BB962C8B-B14F-4D97-AF65-F5344CB8AC3E}">
        <p14:creationId xmlns:p14="http://schemas.microsoft.com/office/powerpoint/2010/main" val="640885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38554"/>
          </a:xfrm>
          <a:prstGeom prst="rect">
            <a:avLst/>
          </a:prstGeom>
          <a:noFill/>
        </p:spPr>
        <p:txBody>
          <a:bodyPr wrap="square" rtlCol="0">
            <a:spAutoFit/>
          </a:bodyPr>
          <a:lstStyle/>
          <a:p>
            <a:pPr>
              <a:spcBef>
                <a:spcPts val="300"/>
              </a:spcBef>
              <a:spcAft>
                <a:spcPts val="300"/>
              </a:spcAft>
            </a:pPr>
            <a:r>
              <a:rPr lang="en-GB" sz="1600" dirty="0"/>
              <a:t>You’ll see in the next slides the definition of some key terms included in the </a:t>
            </a:r>
            <a:r>
              <a:rPr lang="en-GB" sz="1600" kern="0" dirty="0">
                <a:solidFill>
                  <a:schemeClr val="tx1"/>
                </a:solidFill>
              </a:rPr>
              <a:t>“Transaction inputs”</a:t>
            </a:r>
            <a:r>
              <a:rPr lang="en-GB" sz="1600" dirty="0"/>
              <a:t> building</a:t>
            </a:r>
            <a:r>
              <a:rPr lang="en-GB" sz="1600" kern="0" dirty="0">
                <a:solidFill>
                  <a:schemeClr val="tx1"/>
                </a:solidFill>
              </a:rPr>
              <a:t> block. </a:t>
            </a:r>
            <a:endParaRPr lang="en-GB" sz="1600" dirty="0"/>
          </a:p>
        </p:txBody>
      </p:sp>
      <p:sp>
        <p:nvSpPr>
          <p:cNvPr id="4" name="Slide Number Placeholder 1">
            <a:extLst>
              <a:ext uri="{FF2B5EF4-FFF2-40B4-BE49-F238E27FC236}">
                <a16:creationId xmlns:a16="http://schemas.microsoft.com/office/drawing/2014/main" id="{8A7B1691-BEF5-30AC-1839-EE36735A9E84}"/>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27</a:t>
            </a:fld>
            <a:endParaRPr lang="en-US" sz="1000" dirty="0">
              <a:solidFill>
                <a:srgbClr val="ADAFBB"/>
              </a:solidFill>
            </a:endParaRPr>
          </a:p>
        </p:txBody>
      </p:sp>
    </p:spTree>
    <p:extLst>
      <p:ext uri="{BB962C8B-B14F-4D97-AF65-F5344CB8AC3E}">
        <p14:creationId xmlns:p14="http://schemas.microsoft.com/office/powerpoint/2010/main" val="4002867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br>
              <a:rPr lang="en-US" sz="2400" kern="0" dirty="0">
                <a:solidFill>
                  <a:schemeClr val="tx1"/>
                </a:solidFill>
              </a:rPr>
            </a:br>
            <a:r>
              <a:rPr lang="en-US" b="0" kern="0" dirty="0">
                <a:solidFill>
                  <a:schemeClr val="tx1"/>
                </a:solidFill>
              </a:rPr>
              <a:t>Restructuring Charges</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847207"/>
          </a:xfrm>
          <a:prstGeom prst="rect">
            <a:avLst/>
          </a:prstGeom>
          <a:noFill/>
        </p:spPr>
        <p:txBody>
          <a:bodyPr wrap="square" rtlCol="0">
            <a:spAutoFit/>
          </a:bodyPr>
          <a:lstStyle/>
          <a:p>
            <a:pPr>
              <a:spcBef>
                <a:spcPts val="300"/>
              </a:spcBef>
              <a:spcAft>
                <a:spcPts val="300"/>
              </a:spcAft>
            </a:pPr>
            <a:r>
              <a:rPr lang="en-GB" sz="1600" dirty="0"/>
              <a:t>Restructuring charges refer to the expenses associated with significant changes in the operations or structure of a company resulting from a merger or acquisition. These charges are incurred to implement cost-saving initiatives, consolidate operations, and integrate the acquired company into the existing business.</a:t>
            </a:r>
          </a:p>
          <a:p>
            <a:pPr>
              <a:spcBef>
                <a:spcPts val="300"/>
              </a:spcBef>
              <a:spcAft>
                <a:spcPts val="300"/>
              </a:spcAft>
            </a:pPr>
            <a:endParaRPr lang="en-GB" sz="1600" dirty="0"/>
          </a:p>
          <a:p>
            <a:pPr>
              <a:spcBef>
                <a:spcPts val="300"/>
              </a:spcBef>
              <a:spcAft>
                <a:spcPts val="300"/>
              </a:spcAft>
            </a:pPr>
            <a:r>
              <a:rPr lang="en-GB" sz="1600" dirty="0"/>
              <a:t>Restructuring charges are generally one-time expenses that can be significant in the year of the merger or acquisition, but can also have ongoing effects on the financial performance of the combined company. Some common examples of restructuring charges include severance payments to employees who are laid off, write-offs of assets that are no longer necessary, and costs associated with relocating or consolidating facilities.</a:t>
            </a:r>
          </a:p>
          <a:p>
            <a:pPr>
              <a:spcBef>
                <a:spcPts val="300"/>
              </a:spcBef>
              <a:spcAft>
                <a:spcPts val="300"/>
              </a:spcAft>
            </a:pPr>
            <a:endParaRPr lang="en-GB" sz="1600" dirty="0"/>
          </a:p>
          <a:p>
            <a:pPr>
              <a:spcBef>
                <a:spcPts val="300"/>
              </a:spcBef>
              <a:spcAft>
                <a:spcPts val="300"/>
              </a:spcAft>
            </a:pPr>
            <a:r>
              <a:rPr lang="en-GB" sz="1600" dirty="0"/>
              <a:t>In an M&amp;A financial model, restructuring charges are included in the projected financial statements as part of the pro forma adjustments. These adjustments are made to reflect the impact of the merger or acquisition on the financial statements of the combined company. The restructuring charges are typically included as an expense item in the income statement, and may also be reflected in the balance sheet and cash flow statement depending on the nature of the charges.</a:t>
            </a:r>
          </a:p>
        </p:txBody>
      </p:sp>
      <p:sp>
        <p:nvSpPr>
          <p:cNvPr id="4" name="Slide Number Placeholder 1">
            <a:extLst>
              <a:ext uri="{FF2B5EF4-FFF2-40B4-BE49-F238E27FC236}">
                <a16:creationId xmlns:a16="http://schemas.microsoft.com/office/drawing/2014/main" id="{8AC2811E-D3EA-8F3E-AC58-FC001E3CF568}"/>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28</a:t>
            </a:fld>
            <a:endParaRPr lang="en-US" sz="1000" dirty="0">
              <a:solidFill>
                <a:srgbClr val="ADAFBB"/>
              </a:solidFill>
            </a:endParaRPr>
          </a:p>
        </p:txBody>
      </p:sp>
    </p:spTree>
    <p:extLst>
      <p:ext uri="{BB962C8B-B14F-4D97-AF65-F5344CB8AC3E}">
        <p14:creationId xmlns:p14="http://schemas.microsoft.com/office/powerpoint/2010/main" val="28548358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br>
              <a:rPr lang="en-US" sz="2400" kern="0" dirty="0">
                <a:solidFill>
                  <a:schemeClr val="tx1"/>
                </a:solidFill>
              </a:rPr>
            </a:br>
            <a:r>
              <a:rPr lang="en-US" b="0" kern="0" dirty="0">
                <a:solidFill>
                  <a:schemeClr val="tx1"/>
                </a:solidFill>
              </a:rPr>
              <a:t>Equity and Debt Issuance Fees</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524042"/>
          </a:xfrm>
          <a:prstGeom prst="rect">
            <a:avLst/>
          </a:prstGeom>
          <a:noFill/>
        </p:spPr>
        <p:txBody>
          <a:bodyPr wrap="square" rtlCol="0">
            <a:spAutoFit/>
          </a:bodyPr>
          <a:lstStyle/>
          <a:p>
            <a:pPr>
              <a:spcBef>
                <a:spcPts val="300"/>
              </a:spcBef>
              <a:spcAft>
                <a:spcPts val="300"/>
              </a:spcAft>
            </a:pPr>
            <a:r>
              <a:rPr lang="en-GB" sz="1600" b="1" dirty="0"/>
              <a:t>Equity issuance fees </a:t>
            </a:r>
            <a:r>
              <a:rPr lang="en-GB" sz="1600" dirty="0"/>
              <a:t>in an M&amp;A financial model refer to the fees paid to investment banks or other financial institutions for underwriting and assisting with the issuance of new equity securities. When a company decides to issue new equity securities, such as common stock or preferred stock, to raise capital, they may hire an investment bank to underwrite the issuance and help with marketing the securities to potential investors. The investment bank will charge a fee for these services, which is recorded as an expense in the M&amp;A financial model. The equity issuance fees are typically calculated as a percentage of the total amount of equity issued and are included in the overall transaction costs of the M&amp;A deal.</a:t>
            </a:r>
          </a:p>
          <a:p>
            <a:pPr>
              <a:spcBef>
                <a:spcPts val="300"/>
              </a:spcBef>
              <a:spcAft>
                <a:spcPts val="300"/>
              </a:spcAft>
            </a:pPr>
            <a:endParaRPr lang="en-GB" sz="1600" dirty="0"/>
          </a:p>
          <a:p>
            <a:pPr>
              <a:spcBef>
                <a:spcPts val="300"/>
              </a:spcBef>
              <a:spcAft>
                <a:spcPts val="300"/>
              </a:spcAft>
            </a:pPr>
            <a:r>
              <a:rPr lang="en-GB" sz="1600" b="1" dirty="0"/>
              <a:t>Debt Issuance Fees </a:t>
            </a:r>
            <a:r>
              <a:rPr lang="en-GB" sz="1600" dirty="0"/>
              <a:t>refer to the costs incurred by a company in connection with the issuance of new debt. In an M&amp;A Financial Model, if a company is planning to raise debt to finance an acquisition, it may need to pay fees to investment banks, lawyers, and other advisors involved in the debt issuance process. These fees are usually a percentage of the total amount of debt raised and can be significant. In the M&amp;A Financial Model, Debt Issuance Fees are typically included as a financing cost and deducted from the proceeds of the debt issuance.</a:t>
            </a:r>
          </a:p>
          <a:p>
            <a:pPr>
              <a:spcBef>
                <a:spcPts val="300"/>
              </a:spcBef>
              <a:spcAft>
                <a:spcPts val="300"/>
              </a:spcAft>
            </a:pPr>
            <a:endParaRPr lang="en-GB" sz="1600" dirty="0"/>
          </a:p>
        </p:txBody>
      </p:sp>
      <p:sp>
        <p:nvSpPr>
          <p:cNvPr id="4" name="Slide Number Placeholder 1">
            <a:extLst>
              <a:ext uri="{FF2B5EF4-FFF2-40B4-BE49-F238E27FC236}">
                <a16:creationId xmlns:a16="http://schemas.microsoft.com/office/drawing/2014/main" id="{E811BEB2-AAF3-CA77-A908-CB63C9AF3E12}"/>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29</a:t>
            </a:fld>
            <a:endParaRPr lang="en-US" sz="1000" dirty="0">
              <a:solidFill>
                <a:srgbClr val="ADAFBB"/>
              </a:solidFill>
            </a:endParaRPr>
          </a:p>
        </p:txBody>
      </p:sp>
    </p:spTree>
    <p:extLst>
      <p:ext uri="{BB962C8B-B14F-4D97-AF65-F5344CB8AC3E}">
        <p14:creationId xmlns:p14="http://schemas.microsoft.com/office/powerpoint/2010/main" val="406885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Open the document “</a:t>
            </a:r>
            <a:r>
              <a:rPr lang="en-GB" sz="2400" kern="0" dirty="0"/>
              <a:t>M&amp;A Model” and f</a:t>
            </a:r>
            <a:r>
              <a:rPr lang="en-US" sz="2400" kern="0" dirty="0"/>
              <a:t>ill in the cover page</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pic>
        <p:nvPicPr>
          <p:cNvPr id="5" name="Picture 4">
            <a:extLst>
              <a:ext uri="{FF2B5EF4-FFF2-40B4-BE49-F238E27FC236}">
                <a16:creationId xmlns:a16="http://schemas.microsoft.com/office/drawing/2014/main" id="{6EDEC9B2-4EB9-D19F-3267-E87AC08A2AE1}"/>
              </a:ext>
            </a:extLst>
          </p:cNvPr>
          <p:cNvPicPr>
            <a:picLocks noChangeAspect="1"/>
          </p:cNvPicPr>
          <p:nvPr/>
        </p:nvPicPr>
        <p:blipFill>
          <a:blip r:embed="rId6"/>
          <a:stretch>
            <a:fillRect/>
          </a:stretch>
        </p:blipFill>
        <p:spPr>
          <a:xfrm>
            <a:off x="591670" y="1976724"/>
            <a:ext cx="11054284" cy="3527605"/>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75679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br>
              <a:rPr lang="en-US" sz="2400" kern="0" dirty="0">
                <a:solidFill>
                  <a:schemeClr val="tx1"/>
                </a:solidFill>
              </a:rPr>
            </a:br>
            <a:r>
              <a:rPr lang="en-US" b="0" kern="0" dirty="0">
                <a:solidFill>
                  <a:schemeClr val="tx1"/>
                </a:solidFill>
              </a:rPr>
              <a:t>Replace Target Debt</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354765"/>
          </a:xfrm>
          <a:prstGeom prst="rect">
            <a:avLst/>
          </a:prstGeom>
          <a:noFill/>
        </p:spPr>
        <p:txBody>
          <a:bodyPr wrap="square" rtlCol="0">
            <a:spAutoFit/>
          </a:bodyPr>
          <a:lstStyle/>
          <a:p>
            <a:pPr>
              <a:spcBef>
                <a:spcPts val="300"/>
              </a:spcBef>
              <a:spcAft>
                <a:spcPts val="300"/>
              </a:spcAft>
            </a:pPr>
            <a:r>
              <a:rPr lang="en-GB" sz="1600" dirty="0"/>
              <a:t>In an M&amp;A financial model, "Replace Target Debt" refers to the process of replacing the existing debt of the target company with new debt after the acquisition. This is typically done to optimize the capital structure of the newly combined company and ensure that it has the appropriate mix of debt and equity to support its operations and growth plans.</a:t>
            </a:r>
          </a:p>
          <a:p>
            <a:pPr>
              <a:spcBef>
                <a:spcPts val="300"/>
              </a:spcBef>
              <a:spcAft>
                <a:spcPts val="300"/>
              </a:spcAft>
            </a:pPr>
            <a:endParaRPr lang="en-GB" sz="1600" dirty="0"/>
          </a:p>
          <a:p>
            <a:pPr>
              <a:spcBef>
                <a:spcPts val="300"/>
              </a:spcBef>
              <a:spcAft>
                <a:spcPts val="300"/>
              </a:spcAft>
            </a:pPr>
            <a:r>
              <a:rPr lang="en-GB" sz="1600" dirty="0"/>
              <a:t>In the context of an M&amp;A financial model, the Replace Target Debt line item reflects the cost of retiring the target company's existing debt and issuing new debt in its place. This cost can include prepayment penalties, transaction fees, and other expenses associated with retiring and replacing debt.</a:t>
            </a:r>
          </a:p>
          <a:p>
            <a:pPr>
              <a:spcBef>
                <a:spcPts val="300"/>
              </a:spcBef>
              <a:spcAft>
                <a:spcPts val="300"/>
              </a:spcAft>
            </a:pPr>
            <a:endParaRPr lang="en-GB" sz="1600" dirty="0"/>
          </a:p>
          <a:p>
            <a:pPr>
              <a:spcBef>
                <a:spcPts val="300"/>
              </a:spcBef>
              <a:spcAft>
                <a:spcPts val="300"/>
              </a:spcAft>
            </a:pPr>
            <a:r>
              <a:rPr lang="en-GB" sz="1600" dirty="0"/>
              <a:t>Replacing the target company's debt can have a significant impact on the financial performance and financial statements of the combined company. It can change the interest expense, debt levels, and debt maturity profile, which in turn can affect the company's credit rating and financial flexibility. Therefore, it is an important consideration in the M&amp;A financial model.</a:t>
            </a:r>
          </a:p>
        </p:txBody>
      </p:sp>
      <p:sp>
        <p:nvSpPr>
          <p:cNvPr id="4" name="Slide Number Placeholder 1">
            <a:extLst>
              <a:ext uri="{FF2B5EF4-FFF2-40B4-BE49-F238E27FC236}">
                <a16:creationId xmlns:a16="http://schemas.microsoft.com/office/drawing/2014/main" id="{A5632015-40C3-C973-F250-75018A45471C}"/>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30</a:t>
            </a:fld>
            <a:endParaRPr lang="en-US" sz="1000" dirty="0">
              <a:solidFill>
                <a:srgbClr val="ADAFBB"/>
              </a:solidFill>
            </a:endParaRPr>
          </a:p>
        </p:txBody>
      </p:sp>
    </p:spTree>
    <p:extLst>
      <p:ext uri="{BB962C8B-B14F-4D97-AF65-F5344CB8AC3E}">
        <p14:creationId xmlns:p14="http://schemas.microsoft.com/office/powerpoint/2010/main" val="3536893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br>
              <a:rPr lang="en-US" sz="2400" kern="0" dirty="0">
                <a:solidFill>
                  <a:schemeClr val="tx1"/>
                </a:solidFill>
              </a:rPr>
            </a:br>
            <a:r>
              <a:rPr lang="en-US" b="0" kern="0" dirty="0">
                <a:solidFill>
                  <a:schemeClr val="tx1"/>
                </a:solidFill>
              </a:rPr>
              <a:t>Replace Acquirer Debt</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108543"/>
          </a:xfrm>
          <a:prstGeom prst="rect">
            <a:avLst/>
          </a:prstGeom>
          <a:noFill/>
        </p:spPr>
        <p:txBody>
          <a:bodyPr wrap="square" rtlCol="0">
            <a:spAutoFit/>
          </a:bodyPr>
          <a:lstStyle/>
          <a:p>
            <a:pPr>
              <a:spcBef>
                <a:spcPts val="300"/>
              </a:spcBef>
              <a:spcAft>
                <a:spcPts val="300"/>
              </a:spcAft>
            </a:pPr>
            <a:r>
              <a:rPr lang="en-GB" sz="1600" dirty="0"/>
              <a:t>"Replace Acquirer Debt" refers to the assumption that the acquirer will repay or refinance its existing debt using the cash or proceeds from the deal. This is often done to optimize the acquirer's capital structure and take advantage of </a:t>
            </a:r>
            <a:r>
              <a:rPr lang="en-GB" sz="1600" dirty="0" err="1"/>
              <a:t>favorable</a:t>
            </a:r>
            <a:r>
              <a:rPr lang="en-GB" sz="1600" dirty="0"/>
              <a:t> market conditions.</a:t>
            </a:r>
          </a:p>
          <a:p>
            <a:pPr>
              <a:spcBef>
                <a:spcPts val="300"/>
              </a:spcBef>
              <a:spcAft>
                <a:spcPts val="300"/>
              </a:spcAft>
            </a:pPr>
            <a:endParaRPr lang="en-GB" sz="1600" dirty="0"/>
          </a:p>
          <a:p>
            <a:pPr>
              <a:spcBef>
                <a:spcPts val="300"/>
              </a:spcBef>
              <a:spcAft>
                <a:spcPts val="300"/>
              </a:spcAft>
            </a:pPr>
            <a:r>
              <a:rPr lang="en-GB" sz="1600" dirty="0"/>
              <a:t>For example, the acquirer may have high-interest rate debt or debt that is maturing soon, which can be replaced with lower-cost debt after the acquisition. The cost savings from the lower interest rate can improve the acquirer's financial performance and increase the overall value of the deal.</a:t>
            </a:r>
          </a:p>
          <a:p>
            <a:pPr>
              <a:spcBef>
                <a:spcPts val="300"/>
              </a:spcBef>
              <a:spcAft>
                <a:spcPts val="300"/>
              </a:spcAft>
            </a:pPr>
            <a:endParaRPr lang="en-GB" sz="1600" dirty="0"/>
          </a:p>
          <a:p>
            <a:pPr>
              <a:spcBef>
                <a:spcPts val="300"/>
              </a:spcBef>
              <a:spcAft>
                <a:spcPts val="300"/>
              </a:spcAft>
            </a:pPr>
            <a:r>
              <a:rPr lang="en-GB" sz="1600" dirty="0"/>
              <a:t>The Replace Acquirer Debt assumption is typically included in the sources and uses of funds section of an M&amp;A financial model, which outlines how the deal will be financed and what the cash flow implications will be. It is important to accurately model this assumption in order to properly evaluate the financial impact of an acquisition.</a:t>
            </a:r>
          </a:p>
        </p:txBody>
      </p:sp>
      <p:sp>
        <p:nvSpPr>
          <p:cNvPr id="4" name="Slide Number Placeholder 1">
            <a:extLst>
              <a:ext uri="{FF2B5EF4-FFF2-40B4-BE49-F238E27FC236}">
                <a16:creationId xmlns:a16="http://schemas.microsoft.com/office/drawing/2014/main" id="{26A1BF5F-6DB8-B0C3-6CEF-771B93918C6F}"/>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31</a:t>
            </a:fld>
            <a:endParaRPr lang="en-US" sz="1000" dirty="0">
              <a:solidFill>
                <a:srgbClr val="ADAFBB"/>
              </a:solidFill>
            </a:endParaRPr>
          </a:p>
        </p:txBody>
      </p:sp>
    </p:spTree>
    <p:extLst>
      <p:ext uri="{BB962C8B-B14F-4D97-AF65-F5344CB8AC3E}">
        <p14:creationId xmlns:p14="http://schemas.microsoft.com/office/powerpoint/2010/main" val="1074247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br>
              <a:rPr lang="en-US" sz="2400" kern="0" dirty="0">
                <a:solidFill>
                  <a:schemeClr val="tx1"/>
                </a:solidFill>
              </a:rPr>
            </a:br>
            <a:r>
              <a:rPr lang="en-US" b="0" kern="0" dirty="0">
                <a:solidFill>
                  <a:schemeClr val="tx1"/>
                </a:solidFill>
              </a:rPr>
              <a:t>Acquirer Fully Diluted Shares Outstanding</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200876"/>
          </a:xfrm>
          <a:prstGeom prst="rect">
            <a:avLst/>
          </a:prstGeom>
          <a:noFill/>
        </p:spPr>
        <p:txBody>
          <a:bodyPr wrap="square" rtlCol="0">
            <a:spAutoFit/>
          </a:bodyPr>
          <a:lstStyle/>
          <a:p>
            <a:pPr>
              <a:spcBef>
                <a:spcPts val="300"/>
              </a:spcBef>
              <a:spcAft>
                <a:spcPts val="300"/>
              </a:spcAft>
            </a:pPr>
            <a:r>
              <a:rPr lang="en-GB" sz="1600" dirty="0"/>
              <a:t>Acquirer FD Shares Outstanding in an M&amp;A Financial Model refers to the total number of shares of the acquirer company that are available for public trading or held by investors at the time of the acquisition. This information is important in determining the value of the acquirer company's shares, which may be used as consideration in the M&amp;A deal. The Acquirer FD Shares Outstanding is also used in calculating the dilution of ownership for the acquirer's shareholders as a result of the acquisition, as well as in determining the impact of the transaction on the acquirer's earnings per share.</a:t>
            </a:r>
          </a:p>
          <a:p>
            <a:pPr>
              <a:spcBef>
                <a:spcPts val="300"/>
              </a:spcBef>
              <a:spcAft>
                <a:spcPts val="300"/>
              </a:spcAft>
            </a:pPr>
            <a:endParaRPr lang="en-GB" sz="1600" dirty="0"/>
          </a:p>
          <a:p>
            <a:pPr>
              <a:spcBef>
                <a:spcPts val="300"/>
              </a:spcBef>
              <a:spcAft>
                <a:spcPts val="300"/>
              </a:spcAft>
            </a:pPr>
            <a:r>
              <a:rPr lang="en-GB" sz="1600" dirty="0"/>
              <a:t>"FD" stands for "fully diluted". Fully diluted shares refer to the total number of shares outstanding if all potential sources of dilution were exercised or converted into common shares. This includes all outstanding common shares, as well as any potentially dilutive securities such as stock options, convertible bonds, or warrants that could be converted into common shares in the future. By including fully diluted shares in financial </a:t>
            </a:r>
            <a:r>
              <a:rPr lang="en-GB" sz="1600" dirty="0" err="1"/>
              <a:t>modeling</a:t>
            </a:r>
            <a:r>
              <a:rPr lang="en-GB" sz="1600" dirty="0"/>
              <a:t>, analysts can get a more accurate picture of the company's overall ownership and value, as well as the impact of any potential dilution on earnings per share and other financial metrics.</a:t>
            </a:r>
          </a:p>
        </p:txBody>
      </p:sp>
      <p:sp>
        <p:nvSpPr>
          <p:cNvPr id="4" name="Slide Number Placeholder 1">
            <a:extLst>
              <a:ext uri="{FF2B5EF4-FFF2-40B4-BE49-F238E27FC236}">
                <a16:creationId xmlns:a16="http://schemas.microsoft.com/office/drawing/2014/main" id="{0FD07BAD-E155-6776-DDCA-228074648459}"/>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32</a:t>
            </a:fld>
            <a:endParaRPr lang="en-US" sz="1000" dirty="0">
              <a:solidFill>
                <a:srgbClr val="ADAFBB"/>
              </a:solidFill>
            </a:endParaRPr>
          </a:p>
        </p:txBody>
      </p:sp>
    </p:spTree>
    <p:extLst>
      <p:ext uri="{BB962C8B-B14F-4D97-AF65-F5344CB8AC3E}">
        <p14:creationId xmlns:p14="http://schemas.microsoft.com/office/powerpoint/2010/main" val="2516291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br>
              <a:rPr lang="en-US" sz="2400" kern="0" dirty="0">
                <a:solidFill>
                  <a:schemeClr val="tx1"/>
                </a:solidFill>
              </a:rPr>
            </a:br>
            <a:r>
              <a:rPr lang="en-US" b="0" kern="0" dirty="0">
                <a:solidFill>
                  <a:schemeClr val="tx1"/>
                </a:solidFill>
              </a:rPr>
              <a:t>Target Fully Diluted Share Outstanding</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108543"/>
          </a:xfrm>
          <a:prstGeom prst="rect">
            <a:avLst/>
          </a:prstGeom>
          <a:noFill/>
        </p:spPr>
        <p:txBody>
          <a:bodyPr wrap="square" rtlCol="0">
            <a:spAutoFit/>
          </a:bodyPr>
          <a:lstStyle/>
          <a:p>
            <a:pPr>
              <a:spcBef>
                <a:spcPts val="300"/>
              </a:spcBef>
              <a:spcAft>
                <a:spcPts val="300"/>
              </a:spcAft>
            </a:pPr>
            <a:r>
              <a:rPr lang="en-GB" sz="1600" dirty="0"/>
              <a:t>Target FD Shares Outstanding refers to the number of fully diluted shares outstanding of the target company, which includes all outstanding shares as well as any potentially dilutive securities, such as stock options, warrants, or convertible securities.</a:t>
            </a:r>
          </a:p>
          <a:p>
            <a:pPr>
              <a:spcBef>
                <a:spcPts val="300"/>
              </a:spcBef>
              <a:spcAft>
                <a:spcPts val="300"/>
              </a:spcAft>
            </a:pPr>
            <a:endParaRPr lang="en-GB" sz="1600" dirty="0"/>
          </a:p>
          <a:p>
            <a:pPr>
              <a:spcBef>
                <a:spcPts val="300"/>
              </a:spcBef>
              <a:spcAft>
                <a:spcPts val="300"/>
              </a:spcAft>
            </a:pPr>
            <a:r>
              <a:rPr lang="en-GB" sz="1600" dirty="0"/>
              <a:t>This metric is important to consider in an M&amp;A transaction because the acquirer will be acquiring the target company's equity, and the value of the equity will depend on the number of outstanding shares. If the target company has a large number of potentially dilutive securities, the acquirer may need to pay a higher price per share to account for the potential dilution.</a:t>
            </a:r>
          </a:p>
          <a:p>
            <a:pPr>
              <a:spcBef>
                <a:spcPts val="300"/>
              </a:spcBef>
              <a:spcAft>
                <a:spcPts val="300"/>
              </a:spcAft>
            </a:pPr>
            <a:endParaRPr lang="en-GB" sz="1600" dirty="0"/>
          </a:p>
          <a:p>
            <a:pPr>
              <a:spcBef>
                <a:spcPts val="300"/>
              </a:spcBef>
              <a:spcAft>
                <a:spcPts val="300"/>
              </a:spcAft>
            </a:pPr>
            <a:r>
              <a:rPr lang="en-GB" sz="1600" dirty="0"/>
              <a:t>In financial </a:t>
            </a:r>
            <a:r>
              <a:rPr lang="en-GB" sz="1600" dirty="0" err="1"/>
              <a:t>modeling</a:t>
            </a:r>
            <a:r>
              <a:rPr lang="en-GB" sz="1600" dirty="0"/>
              <a:t>, Target FD Shares Outstanding is typically used to calculate the acquisition price per share, which is the total consideration paid for the target company divided by the number of fully diluted shares outstanding.</a:t>
            </a:r>
          </a:p>
        </p:txBody>
      </p:sp>
      <p:sp>
        <p:nvSpPr>
          <p:cNvPr id="4" name="Slide Number Placeholder 1">
            <a:extLst>
              <a:ext uri="{FF2B5EF4-FFF2-40B4-BE49-F238E27FC236}">
                <a16:creationId xmlns:a16="http://schemas.microsoft.com/office/drawing/2014/main" id="{FEDE4817-0EBC-ED83-33D6-1E0CCE6F558F}"/>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33</a:t>
            </a:fld>
            <a:endParaRPr lang="en-US" sz="1000" dirty="0">
              <a:solidFill>
                <a:srgbClr val="ADAFBB"/>
              </a:solidFill>
            </a:endParaRPr>
          </a:p>
        </p:txBody>
      </p:sp>
    </p:spTree>
    <p:extLst>
      <p:ext uri="{BB962C8B-B14F-4D97-AF65-F5344CB8AC3E}">
        <p14:creationId xmlns:p14="http://schemas.microsoft.com/office/powerpoint/2010/main" val="265856511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solidFill>
                  <a:schemeClr val="tx1"/>
                </a:solidFill>
              </a:rPr>
              <a:t>Step 1 - Transaction inputs</a:t>
            </a:r>
            <a:br>
              <a:rPr lang="en-US" sz="2400" kern="0" dirty="0">
                <a:solidFill>
                  <a:schemeClr val="tx1"/>
                </a:solidFill>
              </a:rPr>
            </a:br>
            <a:r>
              <a:rPr lang="en-US" b="0" kern="0" dirty="0">
                <a:solidFill>
                  <a:schemeClr val="tx1"/>
                </a:solidFill>
              </a:rPr>
              <a:t>Share Issuance Discount and Share Issuance Price</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524042"/>
          </a:xfrm>
          <a:prstGeom prst="rect">
            <a:avLst/>
          </a:prstGeom>
          <a:noFill/>
        </p:spPr>
        <p:txBody>
          <a:bodyPr wrap="square" rtlCol="0">
            <a:spAutoFit/>
          </a:bodyPr>
          <a:lstStyle/>
          <a:p>
            <a:pPr>
              <a:spcBef>
                <a:spcPts val="300"/>
              </a:spcBef>
              <a:spcAft>
                <a:spcPts val="300"/>
              </a:spcAft>
            </a:pPr>
            <a:r>
              <a:rPr lang="en-GB" sz="1600" dirty="0"/>
              <a:t>The share issuance discount refers to the reduction in the market price of a company's shares that are issued during a merger or acquisition. This discount is often applied because investors may perceive the shares as being riskier due to the uncertainty surrounding the M&amp;A transaction. As a result, the issuing company may have to offer a discount to entice investors to purchase the shares. The discount is typically represented as a percentage reduction from the market price of the shares at the time of the issuance. The share issuance discount is an important consideration in calculating the net proceeds of a share issuance and can impact the valuation of the company.</a:t>
            </a:r>
          </a:p>
          <a:p>
            <a:pPr>
              <a:spcBef>
                <a:spcPts val="300"/>
              </a:spcBef>
              <a:spcAft>
                <a:spcPts val="300"/>
              </a:spcAft>
            </a:pPr>
            <a:endParaRPr lang="en-GB" sz="1600" dirty="0"/>
          </a:p>
          <a:p>
            <a:pPr>
              <a:spcBef>
                <a:spcPts val="300"/>
              </a:spcBef>
              <a:spcAft>
                <a:spcPts val="300"/>
              </a:spcAft>
            </a:pPr>
            <a:r>
              <a:rPr lang="en-GB" sz="1600" dirty="0"/>
              <a:t>"Share Issuance Price" refers to the price at which the acquirer issues new shares to finance the acquisition of the target company. This price is important because it determines the amount of funds raised by the acquirer through the issuance of new shares and also impacts the dilution of existing shareholders. The share issuance price is typically determined based on the market price of the acquirer's shares at the time of the issuance, and may be subject to negotiation with investors or underwriters.</a:t>
            </a:r>
          </a:p>
          <a:p>
            <a:pPr>
              <a:spcBef>
                <a:spcPts val="300"/>
              </a:spcBef>
              <a:spcAft>
                <a:spcPts val="300"/>
              </a:spcAft>
            </a:pPr>
            <a:endParaRPr lang="en-GB" sz="1600" dirty="0"/>
          </a:p>
        </p:txBody>
      </p:sp>
      <p:sp>
        <p:nvSpPr>
          <p:cNvPr id="4" name="Slide Number Placeholder 1">
            <a:extLst>
              <a:ext uri="{FF2B5EF4-FFF2-40B4-BE49-F238E27FC236}">
                <a16:creationId xmlns:a16="http://schemas.microsoft.com/office/drawing/2014/main" id="{CBBACFAE-1724-68C3-1207-E48ADF4D1322}"/>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34</a:t>
            </a:fld>
            <a:endParaRPr lang="en-US" sz="1000" dirty="0">
              <a:solidFill>
                <a:srgbClr val="ADAFBB"/>
              </a:solidFill>
            </a:endParaRPr>
          </a:p>
        </p:txBody>
      </p:sp>
    </p:spTree>
    <p:extLst>
      <p:ext uri="{BB962C8B-B14F-4D97-AF65-F5344CB8AC3E}">
        <p14:creationId xmlns:p14="http://schemas.microsoft.com/office/powerpoint/2010/main" val="6074474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2 - Scenarios</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584775"/>
          </a:xfrm>
          <a:prstGeom prst="rect">
            <a:avLst/>
          </a:prstGeom>
          <a:noFill/>
        </p:spPr>
        <p:txBody>
          <a:bodyPr wrap="square" rtlCol="0">
            <a:spAutoFit/>
          </a:bodyPr>
          <a:lstStyle/>
          <a:p>
            <a:pPr>
              <a:spcBef>
                <a:spcPts val="300"/>
              </a:spcBef>
              <a:spcAft>
                <a:spcPts val="300"/>
              </a:spcAft>
            </a:pPr>
            <a:r>
              <a:rPr lang="en-GB" sz="1600" dirty="0"/>
              <a:t>This building block includes multiple scenarios with different assumptions regarding the transaction, the synergy targets and the financing of the deal</a:t>
            </a:r>
          </a:p>
        </p:txBody>
      </p:sp>
      <p:sp>
        <p:nvSpPr>
          <p:cNvPr id="4" name="Slide Number Placeholder 1">
            <a:extLst>
              <a:ext uri="{FF2B5EF4-FFF2-40B4-BE49-F238E27FC236}">
                <a16:creationId xmlns:a16="http://schemas.microsoft.com/office/drawing/2014/main" id="{13675D42-204E-03C6-0ADB-7CF3E4D38E44}"/>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35</a:t>
            </a:fld>
            <a:endParaRPr lang="en-US" sz="1000" dirty="0">
              <a:solidFill>
                <a:srgbClr val="ADAFBB"/>
              </a:solidFill>
            </a:endParaRPr>
          </a:p>
        </p:txBody>
      </p:sp>
    </p:spTree>
    <p:extLst>
      <p:ext uri="{BB962C8B-B14F-4D97-AF65-F5344CB8AC3E}">
        <p14:creationId xmlns:p14="http://schemas.microsoft.com/office/powerpoint/2010/main" val="845403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3 - Purchase Price</a:t>
            </a:r>
            <a:endParaRPr lang="en-US" sz="2400" b="0" kern="0" dirty="0">
              <a:solidFill>
                <a:schemeClr val="tx1"/>
              </a:solidFill>
            </a:endParaRP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chemeClr val="tx1"/>
                </a:solidFill>
              </a:rPr>
              <a:pPr/>
              <a:t>36</a:t>
            </a:fld>
            <a:endParaRPr lang="en-US" sz="100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4016484"/>
          </a:xfrm>
          <a:prstGeom prst="rect">
            <a:avLst/>
          </a:prstGeom>
          <a:noFill/>
        </p:spPr>
        <p:txBody>
          <a:bodyPr wrap="square" rtlCol="0">
            <a:spAutoFit/>
          </a:bodyPr>
          <a:lstStyle/>
          <a:p>
            <a:pPr>
              <a:spcBef>
                <a:spcPts val="300"/>
              </a:spcBef>
              <a:spcAft>
                <a:spcPts val="300"/>
              </a:spcAft>
            </a:pPr>
            <a:r>
              <a:rPr lang="en-GB" sz="1600" b="1" dirty="0"/>
              <a:t>Takeover premium: </a:t>
            </a:r>
            <a:r>
              <a:rPr lang="en-GB" sz="1600" dirty="0"/>
              <a:t>The takeover premium refers to the amount that the acquiring company pays above the current market value of the target company in order to acquire it. This premium is often expressed as a percentage of the target company's current share price or total equity value. The takeover premium is one of the key factors that determines the total purchase price of the target company, along with other factors such as any assumed debt, transaction expenses, and potential synergies between the two companies. The premium is usually based on various factors such as the strategic value of the target company, the competitiveness of the bidding process, and the bargaining power of the target company's management or shareholders.</a:t>
            </a:r>
          </a:p>
          <a:p>
            <a:pPr>
              <a:spcBef>
                <a:spcPts val="300"/>
              </a:spcBef>
              <a:spcAft>
                <a:spcPts val="300"/>
              </a:spcAft>
            </a:pPr>
            <a:endParaRPr lang="en-GB" sz="1600" dirty="0"/>
          </a:p>
          <a:p>
            <a:pPr>
              <a:spcBef>
                <a:spcPts val="300"/>
              </a:spcBef>
              <a:spcAft>
                <a:spcPts val="300"/>
              </a:spcAft>
            </a:pPr>
            <a:r>
              <a:rPr lang="en-GB" sz="1600" b="1" dirty="0"/>
              <a:t>Share exchange ratio: </a:t>
            </a:r>
            <a:r>
              <a:rPr lang="en-GB" sz="1600" dirty="0"/>
              <a:t>The share exchange ratio represents the number of acquiring company's shares that will be exchanged for each share of the target company. This ratio is determined based on the relative valuations of the two companies and is a critical component of the acquisition agreement. The share exchange ratio is used to calculate the total number of shares that will be issued to the target company's shareholders, as well as the total value of the transaction. The share exchange ratio is typically expressed as a fraction or a decimal, such as 0.75 shares of the acquiring company for each share of the target company.</a:t>
            </a:r>
          </a:p>
          <a:p>
            <a:pPr>
              <a:spcBef>
                <a:spcPts val="300"/>
              </a:spcBef>
              <a:spcAft>
                <a:spcPts val="300"/>
              </a:spcAft>
            </a:pPr>
            <a:endParaRPr lang="en-GB" sz="1600" dirty="0"/>
          </a:p>
        </p:txBody>
      </p:sp>
    </p:spTree>
    <p:extLst>
      <p:ext uri="{BB962C8B-B14F-4D97-AF65-F5344CB8AC3E}">
        <p14:creationId xmlns:p14="http://schemas.microsoft.com/office/powerpoint/2010/main" val="30927776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4 - Sources &amp; Uses of cash</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108543"/>
          </a:xfrm>
          <a:prstGeom prst="rect">
            <a:avLst/>
          </a:prstGeom>
          <a:noFill/>
        </p:spPr>
        <p:txBody>
          <a:bodyPr wrap="square" rtlCol="0">
            <a:spAutoFit/>
          </a:bodyPr>
          <a:lstStyle/>
          <a:p>
            <a:pPr>
              <a:spcBef>
                <a:spcPts val="300"/>
              </a:spcBef>
              <a:spcAft>
                <a:spcPts val="300"/>
              </a:spcAft>
            </a:pPr>
            <a:r>
              <a:rPr lang="en-GB" sz="1600" dirty="0"/>
              <a:t>The "Sources and Uses of Cash" schedule is a crucial component of an M&amp;A financial model. It outlines the expected sources and uses of cash for the transaction.</a:t>
            </a:r>
          </a:p>
          <a:p>
            <a:pPr>
              <a:spcBef>
                <a:spcPts val="300"/>
              </a:spcBef>
              <a:spcAft>
                <a:spcPts val="300"/>
              </a:spcAft>
            </a:pPr>
            <a:endParaRPr lang="en-GB" sz="1600" dirty="0"/>
          </a:p>
          <a:p>
            <a:pPr>
              <a:spcBef>
                <a:spcPts val="300"/>
              </a:spcBef>
              <a:spcAft>
                <a:spcPts val="300"/>
              </a:spcAft>
            </a:pPr>
            <a:r>
              <a:rPr lang="en-GB" sz="1600" dirty="0"/>
              <a:t>On the "Sources" side, the schedule lists all the ways the acquirer will generate cash to finance the acquisition, such as cash on hand, debt financing, or equity financing. On the "Uses" side, it details how the acquirer will use the cash to fund the transaction, such as paying for the target company, paying transaction fees, or refinancing existing debt.</a:t>
            </a:r>
          </a:p>
          <a:p>
            <a:pPr>
              <a:spcBef>
                <a:spcPts val="300"/>
              </a:spcBef>
              <a:spcAft>
                <a:spcPts val="300"/>
              </a:spcAft>
            </a:pPr>
            <a:endParaRPr lang="en-GB" sz="1600" dirty="0"/>
          </a:p>
          <a:p>
            <a:pPr>
              <a:spcBef>
                <a:spcPts val="300"/>
              </a:spcBef>
              <a:spcAft>
                <a:spcPts val="300"/>
              </a:spcAft>
            </a:pPr>
            <a:r>
              <a:rPr lang="en-GB" sz="1600" dirty="0"/>
              <a:t>The purpose of this schedule is to ensure that the acquirer has sufficient funding to complete the acquisition, and to provide a clear picture of where the cash is coming from and how it will be used. It is often used in conjunction with other schedules, such as the debt and equity financing schedules, to create a comprehensive view of the financing structure of the transaction.</a:t>
            </a:r>
          </a:p>
        </p:txBody>
      </p:sp>
      <p:sp>
        <p:nvSpPr>
          <p:cNvPr id="4" name="Slide Number Placeholder 1">
            <a:extLst>
              <a:ext uri="{FF2B5EF4-FFF2-40B4-BE49-F238E27FC236}">
                <a16:creationId xmlns:a16="http://schemas.microsoft.com/office/drawing/2014/main" id="{E0880D96-0F0E-D9F5-0BFB-45C96E4F2A26}"/>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37</a:t>
            </a:fld>
            <a:endParaRPr lang="en-US" sz="1000" dirty="0">
              <a:solidFill>
                <a:srgbClr val="ADAFBB"/>
              </a:solidFill>
            </a:endParaRPr>
          </a:p>
        </p:txBody>
      </p:sp>
    </p:spTree>
    <p:extLst>
      <p:ext uri="{BB962C8B-B14F-4D97-AF65-F5344CB8AC3E}">
        <p14:creationId xmlns:p14="http://schemas.microsoft.com/office/powerpoint/2010/main" val="2799339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4 - Sources &amp; Uses of cash</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108543"/>
          </a:xfrm>
          <a:prstGeom prst="rect">
            <a:avLst/>
          </a:prstGeom>
          <a:noFill/>
        </p:spPr>
        <p:txBody>
          <a:bodyPr wrap="square" rtlCol="0">
            <a:spAutoFit/>
          </a:bodyPr>
          <a:lstStyle/>
          <a:p>
            <a:pPr>
              <a:spcBef>
                <a:spcPts val="300"/>
              </a:spcBef>
              <a:spcAft>
                <a:spcPts val="300"/>
              </a:spcAft>
            </a:pPr>
            <a:r>
              <a:rPr lang="en-GB" sz="1600" dirty="0"/>
              <a:t>The "Sources and Uses of Cash" schedule is a crucial component of an M&amp;A financial model. It outlines the expected sources and uses of cash for the transaction.</a:t>
            </a:r>
          </a:p>
          <a:p>
            <a:pPr>
              <a:spcBef>
                <a:spcPts val="300"/>
              </a:spcBef>
              <a:spcAft>
                <a:spcPts val="300"/>
              </a:spcAft>
            </a:pPr>
            <a:endParaRPr lang="en-GB" sz="1600" dirty="0"/>
          </a:p>
          <a:p>
            <a:pPr>
              <a:spcBef>
                <a:spcPts val="300"/>
              </a:spcBef>
              <a:spcAft>
                <a:spcPts val="300"/>
              </a:spcAft>
            </a:pPr>
            <a:r>
              <a:rPr lang="en-GB" sz="1600" dirty="0"/>
              <a:t>On the "Sources" side, the schedule lists all the ways the acquirer will generate cash to finance the acquisition, such as cash on hand, debt financing, or equity financing. On the "Uses" side, it details how the acquirer will use the cash to fund the transaction, such as paying for the target company, paying transaction fees, or refinancing existing debt.</a:t>
            </a:r>
          </a:p>
          <a:p>
            <a:pPr>
              <a:spcBef>
                <a:spcPts val="300"/>
              </a:spcBef>
              <a:spcAft>
                <a:spcPts val="300"/>
              </a:spcAft>
            </a:pPr>
            <a:endParaRPr lang="en-GB" sz="1600" dirty="0"/>
          </a:p>
          <a:p>
            <a:pPr>
              <a:spcBef>
                <a:spcPts val="300"/>
              </a:spcBef>
              <a:spcAft>
                <a:spcPts val="300"/>
              </a:spcAft>
            </a:pPr>
            <a:r>
              <a:rPr lang="en-GB" sz="1600" dirty="0"/>
              <a:t>The purpose of this schedule is to ensure that the acquirer has sufficient funding to complete the acquisition, and to provide a clear picture of where the cash is coming from and how it will be used. It is often used in conjunction with other schedules, such as the debt and equity financing schedules, to create a comprehensive view of the financing structure of the transaction.</a:t>
            </a:r>
          </a:p>
        </p:txBody>
      </p:sp>
      <p:sp>
        <p:nvSpPr>
          <p:cNvPr id="4" name="Slide Number Placeholder 1">
            <a:extLst>
              <a:ext uri="{FF2B5EF4-FFF2-40B4-BE49-F238E27FC236}">
                <a16:creationId xmlns:a16="http://schemas.microsoft.com/office/drawing/2014/main" id="{2BA5C959-6D8A-5A45-B651-66D5A31BF552}"/>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38</a:t>
            </a:fld>
            <a:endParaRPr lang="en-US" sz="1000" dirty="0">
              <a:solidFill>
                <a:srgbClr val="ADAFBB"/>
              </a:solidFill>
            </a:endParaRPr>
          </a:p>
        </p:txBody>
      </p:sp>
    </p:spTree>
    <p:extLst>
      <p:ext uri="{BB962C8B-B14F-4D97-AF65-F5344CB8AC3E}">
        <p14:creationId xmlns:p14="http://schemas.microsoft.com/office/powerpoint/2010/main" val="4177563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4 - Sources &amp; Uses of cash</a:t>
            </a:r>
            <a:br>
              <a:rPr lang="en-US" sz="2400" kern="0" dirty="0">
                <a:solidFill>
                  <a:schemeClr val="tx1"/>
                </a:solidFill>
              </a:rPr>
            </a:br>
            <a:r>
              <a:rPr lang="en-US" b="0" kern="0" dirty="0" err="1">
                <a:solidFill>
                  <a:schemeClr val="tx1"/>
                </a:solidFill>
              </a:rPr>
              <a:t>Cash</a:t>
            </a:r>
            <a:r>
              <a:rPr lang="en-US" b="0" kern="0" dirty="0">
                <a:solidFill>
                  <a:schemeClr val="tx1"/>
                </a:solidFill>
              </a:rPr>
              <a:t> Consideration</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1323439"/>
          </a:xfrm>
          <a:prstGeom prst="rect">
            <a:avLst/>
          </a:prstGeom>
          <a:noFill/>
        </p:spPr>
        <p:txBody>
          <a:bodyPr wrap="square" rtlCol="0">
            <a:spAutoFit/>
          </a:bodyPr>
          <a:lstStyle/>
          <a:p>
            <a:pPr>
              <a:spcBef>
                <a:spcPts val="300"/>
              </a:spcBef>
              <a:spcAft>
                <a:spcPts val="300"/>
              </a:spcAft>
            </a:pPr>
            <a:r>
              <a:rPr lang="en-GB" sz="1600" dirty="0"/>
              <a:t>The term "cash consideration" refers to the cash payment made by the acquirer to the target company's shareholders in exchange for their shares. The cash consideration is one of the sources of cash in the "Sources and Uses of Cash" schedule, which outlines how the acquirer will finance the acquisition. The amount of cash consideration is typically based on the agreed-upon purchase price and the number of shares outstanding, and it can have a significant impact on the overall cash flow implications of the transaction.</a:t>
            </a:r>
          </a:p>
        </p:txBody>
      </p:sp>
      <p:sp>
        <p:nvSpPr>
          <p:cNvPr id="4" name="Slide Number Placeholder 1">
            <a:extLst>
              <a:ext uri="{FF2B5EF4-FFF2-40B4-BE49-F238E27FC236}">
                <a16:creationId xmlns:a16="http://schemas.microsoft.com/office/drawing/2014/main" id="{E984F1E9-D845-6F21-5C7B-9BF26B877577}"/>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39</a:t>
            </a:fld>
            <a:endParaRPr lang="en-US" sz="1000" dirty="0">
              <a:solidFill>
                <a:srgbClr val="ADAFBB"/>
              </a:solidFill>
            </a:endParaRPr>
          </a:p>
        </p:txBody>
      </p:sp>
    </p:spTree>
    <p:extLst>
      <p:ext uri="{BB962C8B-B14F-4D97-AF65-F5344CB8AC3E}">
        <p14:creationId xmlns:p14="http://schemas.microsoft.com/office/powerpoint/2010/main" val="2901782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Beside the Cover Page, the M&amp;A Financial Model includes 4 worksheets with different Building blocks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4" name="TextBox 3">
            <a:extLst>
              <a:ext uri="{FF2B5EF4-FFF2-40B4-BE49-F238E27FC236}">
                <a16:creationId xmlns:a16="http://schemas.microsoft.com/office/drawing/2014/main" id="{D22EE032-B168-6913-8CEC-71F615D86269}"/>
              </a:ext>
            </a:extLst>
          </p:cNvPr>
          <p:cNvSpPr txBox="1"/>
          <p:nvPr/>
        </p:nvSpPr>
        <p:spPr>
          <a:xfrm>
            <a:off x="624492" y="1564961"/>
            <a:ext cx="2423507" cy="307777"/>
          </a:xfrm>
          <a:prstGeom prst="rect">
            <a:avLst/>
          </a:prstGeom>
          <a:noFill/>
        </p:spPr>
        <p:txBody>
          <a:bodyPr wrap="square" rtlCol="0">
            <a:spAutoFit/>
          </a:bodyPr>
          <a:lstStyle/>
          <a:p>
            <a:pPr algn="ctr"/>
            <a:r>
              <a:rPr lang="en-US" sz="1400" b="1" dirty="0"/>
              <a:t>Acquirer</a:t>
            </a:r>
          </a:p>
        </p:txBody>
      </p:sp>
      <p:sp>
        <p:nvSpPr>
          <p:cNvPr id="38" name="TextBox 37">
            <a:extLst>
              <a:ext uri="{FF2B5EF4-FFF2-40B4-BE49-F238E27FC236}">
                <a16:creationId xmlns:a16="http://schemas.microsoft.com/office/drawing/2014/main" id="{CEBD63CA-6816-9A03-C9E6-3CC2F09909FB}"/>
              </a:ext>
            </a:extLst>
          </p:cNvPr>
          <p:cNvSpPr txBox="1"/>
          <p:nvPr/>
        </p:nvSpPr>
        <p:spPr>
          <a:xfrm>
            <a:off x="3484237" y="1564961"/>
            <a:ext cx="2423507" cy="307777"/>
          </a:xfrm>
          <a:prstGeom prst="rect">
            <a:avLst/>
          </a:prstGeom>
          <a:noFill/>
        </p:spPr>
        <p:txBody>
          <a:bodyPr wrap="square" rtlCol="0">
            <a:spAutoFit/>
          </a:bodyPr>
          <a:lstStyle/>
          <a:p>
            <a:pPr algn="ctr"/>
            <a:r>
              <a:rPr lang="en-US" sz="1400" b="1" dirty="0"/>
              <a:t>Target</a:t>
            </a:r>
          </a:p>
        </p:txBody>
      </p:sp>
      <p:sp>
        <p:nvSpPr>
          <p:cNvPr id="48" name="TextBox 47">
            <a:extLst>
              <a:ext uri="{FF2B5EF4-FFF2-40B4-BE49-F238E27FC236}">
                <a16:creationId xmlns:a16="http://schemas.microsoft.com/office/drawing/2014/main" id="{39F09248-32B0-DC3C-3F03-0471D287A5DD}"/>
              </a:ext>
            </a:extLst>
          </p:cNvPr>
          <p:cNvSpPr txBox="1"/>
          <p:nvPr/>
        </p:nvSpPr>
        <p:spPr>
          <a:xfrm>
            <a:off x="6317090" y="1511171"/>
            <a:ext cx="2423507" cy="523220"/>
          </a:xfrm>
          <a:prstGeom prst="rect">
            <a:avLst/>
          </a:prstGeom>
          <a:noFill/>
        </p:spPr>
        <p:txBody>
          <a:bodyPr wrap="square" rtlCol="0">
            <a:spAutoFit/>
          </a:bodyPr>
          <a:lstStyle/>
          <a:p>
            <a:pPr algn="ctr"/>
            <a:r>
              <a:rPr lang="en-US" sz="1400" b="1" dirty="0"/>
              <a:t>Merger Assumptions &amp; Analysis</a:t>
            </a:r>
          </a:p>
        </p:txBody>
      </p:sp>
      <p:sp>
        <p:nvSpPr>
          <p:cNvPr id="58" name="TextBox 57">
            <a:extLst>
              <a:ext uri="{FF2B5EF4-FFF2-40B4-BE49-F238E27FC236}">
                <a16:creationId xmlns:a16="http://schemas.microsoft.com/office/drawing/2014/main" id="{EAC59DEB-F82D-D739-EBFE-6FA9099A4008}"/>
              </a:ext>
            </a:extLst>
          </p:cNvPr>
          <p:cNvSpPr txBox="1"/>
          <p:nvPr/>
        </p:nvSpPr>
        <p:spPr>
          <a:xfrm>
            <a:off x="9158892" y="1564961"/>
            <a:ext cx="2423507" cy="307777"/>
          </a:xfrm>
          <a:prstGeom prst="rect">
            <a:avLst/>
          </a:prstGeom>
          <a:noFill/>
        </p:spPr>
        <p:txBody>
          <a:bodyPr wrap="square" rtlCol="0">
            <a:spAutoFit/>
          </a:bodyPr>
          <a:lstStyle/>
          <a:p>
            <a:pPr algn="ctr"/>
            <a:r>
              <a:rPr lang="en-US" sz="1400" b="1" dirty="0"/>
              <a:t>Pro Forma</a:t>
            </a:r>
          </a:p>
        </p:txBody>
      </p:sp>
      <p:sp>
        <p:nvSpPr>
          <p:cNvPr id="27" name="Rectangle 26">
            <a:extLst>
              <a:ext uri="{FF2B5EF4-FFF2-40B4-BE49-F238E27FC236}">
                <a16:creationId xmlns:a16="http://schemas.microsoft.com/office/drawing/2014/main" id="{3F16E77D-EFA5-7525-1951-0D1EC7D06C72}"/>
              </a:ext>
            </a:extLst>
          </p:cNvPr>
          <p:cNvSpPr/>
          <p:nvPr/>
        </p:nvSpPr>
        <p:spPr>
          <a:xfrm>
            <a:off x="624493"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28" name="Rectangle 27">
            <a:extLst>
              <a:ext uri="{FF2B5EF4-FFF2-40B4-BE49-F238E27FC236}">
                <a16:creationId xmlns:a16="http://schemas.microsoft.com/office/drawing/2014/main" id="{EA6550E5-761A-C849-65A0-086D7E6D60E4}"/>
              </a:ext>
            </a:extLst>
          </p:cNvPr>
          <p:cNvSpPr/>
          <p:nvPr/>
        </p:nvSpPr>
        <p:spPr>
          <a:xfrm>
            <a:off x="624493"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59" name="Rectangle 58">
            <a:extLst>
              <a:ext uri="{FF2B5EF4-FFF2-40B4-BE49-F238E27FC236}">
                <a16:creationId xmlns:a16="http://schemas.microsoft.com/office/drawing/2014/main" id="{583EED5C-6CDF-7DBF-3CFF-6371F8A60867}"/>
              </a:ext>
            </a:extLst>
          </p:cNvPr>
          <p:cNvSpPr/>
          <p:nvPr/>
        </p:nvSpPr>
        <p:spPr>
          <a:xfrm>
            <a:off x="624493"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60" name="Rectangle 59">
            <a:extLst>
              <a:ext uri="{FF2B5EF4-FFF2-40B4-BE49-F238E27FC236}">
                <a16:creationId xmlns:a16="http://schemas.microsoft.com/office/drawing/2014/main" id="{DF0EF35B-7F60-E664-6BDA-57C27EE3FFDC}"/>
              </a:ext>
            </a:extLst>
          </p:cNvPr>
          <p:cNvSpPr/>
          <p:nvPr/>
        </p:nvSpPr>
        <p:spPr>
          <a:xfrm>
            <a:off x="624493"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61" name="Rectangle 60">
            <a:extLst>
              <a:ext uri="{FF2B5EF4-FFF2-40B4-BE49-F238E27FC236}">
                <a16:creationId xmlns:a16="http://schemas.microsoft.com/office/drawing/2014/main" id="{7BB98E62-5CED-C029-A2C5-7BE7760296E8}"/>
              </a:ext>
            </a:extLst>
          </p:cNvPr>
          <p:cNvSpPr/>
          <p:nvPr/>
        </p:nvSpPr>
        <p:spPr>
          <a:xfrm>
            <a:off x="624493"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62" name="Rectangle 61">
            <a:extLst>
              <a:ext uri="{FF2B5EF4-FFF2-40B4-BE49-F238E27FC236}">
                <a16:creationId xmlns:a16="http://schemas.microsoft.com/office/drawing/2014/main" id="{E7673C4D-FB8C-C5E2-B894-95A1F7F5912B}"/>
              </a:ext>
            </a:extLst>
          </p:cNvPr>
          <p:cNvSpPr/>
          <p:nvPr/>
        </p:nvSpPr>
        <p:spPr>
          <a:xfrm>
            <a:off x="624493"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63" name="Rectangle 62">
            <a:extLst>
              <a:ext uri="{FF2B5EF4-FFF2-40B4-BE49-F238E27FC236}">
                <a16:creationId xmlns:a16="http://schemas.microsoft.com/office/drawing/2014/main" id="{B63EEE14-26FB-EEC8-7D0E-F55897085601}"/>
              </a:ext>
            </a:extLst>
          </p:cNvPr>
          <p:cNvSpPr/>
          <p:nvPr/>
        </p:nvSpPr>
        <p:spPr>
          <a:xfrm>
            <a:off x="6244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64" name="Rectangle 63">
            <a:extLst>
              <a:ext uri="{FF2B5EF4-FFF2-40B4-BE49-F238E27FC236}">
                <a16:creationId xmlns:a16="http://schemas.microsoft.com/office/drawing/2014/main" id="{961C93F4-D247-38DE-8B82-77F514AB877E}"/>
              </a:ext>
            </a:extLst>
          </p:cNvPr>
          <p:cNvSpPr/>
          <p:nvPr/>
        </p:nvSpPr>
        <p:spPr>
          <a:xfrm>
            <a:off x="624493"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65" name="Rectangle 64">
            <a:extLst>
              <a:ext uri="{FF2B5EF4-FFF2-40B4-BE49-F238E27FC236}">
                <a16:creationId xmlns:a16="http://schemas.microsoft.com/office/drawing/2014/main" id="{B8E7E23A-63F0-1CAE-23EC-778E575CC18B}"/>
              </a:ext>
            </a:extLst>
          </p:cNvPr>
          <p:cNvSpPr/>
          <p:nvPr/>
        </p:nvSpPr>
        <p:spPr>
          <a:xfrm>
            <a:off x="6317091"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Accretion/Dilution Analysis</a:t>
            </a:r>
          </a:p>
        </p:txBody>
      </p:sp>
      <p:sp>
        <p:nvSpPr>
          <p:cNvPr id="66" name="Rectangle 65">
            <a:extLst>
              <a:ext uri="{FF2B5EF4-FFF2-40B4-BE49-F238E27FC236}">
                <a16:creationId xmlns:a16="http://schemas.microsoft.com/office/drawing/2014/main" id="{AF594523-DA72-2114-718C-B6DA002DCA9A}"/>
              </a:ext>
            </a:extLst>
          </p:cNvPr>
          <p:cNvSpPr/>
          <p:nvPr/>
        </p:nvSpPr>
        <p:spPr>
          <a:xfrm>
            <a:off x="6317091"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Scenarios</a:t>
            </a:r>
          </a:p>
        </p:txBody>
      </p:sp>
      <p:sp>
        <p:nvSpPr>
          <p:cNvPr id="67" name="Rectangle 66">
            <a:extLst>
              <a:ext uri="{FF2B5EF4-FFF2-40B4-BE49-F238E27FC236}">
                <a16:creationId xmlns:a16="http://schemas.microsoft.com/office/drawing/2014/main" id="{487D083B-6AFB-E57F-96BD-6383DB8E333F}"/>
              </a:ext>
            </a:extLst>
          </p:cNvPr>
          <p:cNvSpPr/>
          <p:nvPr/>
        </p:nvSpPr>
        <p:spPr>
          <a:xfrm>
            <a:off x="6317091"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Sources &amp; Uses of Cash</a:t>
            </a:r>
          </a:p>
        </p:txBody>
      </p:sp>
      <p:sp>
        <p:nvSpPr>
          <p:cNvPr id="68" name="Rectangle 67">
            <a:extLst>
              <a:ext uri="{FF2B5EF4-FFF2-40B4-BE49-F238E27FC236}">
                <a16:creationId xmlns:a16="http://schemas.microsoft.com/office/drawing/2014/main" id="{752D8F8B-C52F-CCAE-E2BF-6EE9B3FEEE96}"/>
              </a:ext>
            </a:extLst>
          </p:cNvPr>
          <p:cNvSpPr/>
          <p:nvPr/>
        </p:nvSpPr>
        <p:spPr>
          <a:xfrm>
            <a:off x="6317091"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Purchase Price</a:t>
            </a:r>
          </a:p>
        </p:txBody>
      </p:sp>
      <p:sp>
        <p:nvSpPr>
          <p:cNvPr id="69" name="Rectangle 68">
            <a:extLst>
              <a:ext uri="{FF2B5EF4-FFF2-40B4-BE49-F238E27FC236}">
                <a16:creationId xmlns:a16="http://schemas.microsoft.com/office/drawing/2014/main" id="{522207C1-E346-F92A-45E6-1CDFA0B433BC}"/>
              </a:ext>
            </a:extLst>
          </p:cNvPr>
          <p:cNvSpPr/>
          <p:nvPr/>
        </p:nvSpPr>
        <p:spPr>
          <a:xfrm>
            <a:off x="6317091"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Goodwill and Purchase Price Allocation</a:t>
            </a:r>
            <a:endParaRPr lang="en-AU" sz="1200" b="1" kern="0" dirty="0">
              <a:solidFill>
                <a:schemeClr val="bg1"/>
              </a:solidFill>
              <a:latin typeface="Arial" pitchFamily="34" charset="0"/>
              <a:cs typeface="Arial" pitchFamily="34" charset="0"/>
            </a:endParaRPr>
          </a:p>
        </p:txBody>
      </p:sp>
      <p:sp>
        <p:nvSpPr>
          <p:cNvPr id="70" name="Rectangle 69">
            <a:extLst>
              <a:ext uri="{FF2B5EF4-FFF2-40B4-BE49-F238E27FC236}">
                <a16:creationId xmlns:a16="http://schemas.microsoft.com/office/drawing/2014/main" id="{10D81BB9-FA01-02F7-638F-AB49BE916D8D}"/>
              </a:ext>
            </a:extLst>
          </p:cNvPr>
          <p:cNvSpPr/>
          <p:nvPr/>
        </p:nvSpPr>
        <p:spPr>
          <a:xfrm>
            <a:off x="6317091"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Pro Forma Closing Balance Sheet</a:t>
            </a:r>
          </a:p>
        </p:txBody>
      </p:sp>
      <p:sp>
        <p:nvSpPr>
          <p:cNvPr id="71" name="Rectangle 70">
            <a:extLst>
              <a:ext uri="{FF2B5EF4-FFF2-40B4-BE49-F238E27FC236}">
                <a16:creationId xmlns:a16="http://schemas.microsoft.com/office/drawing/2014/main" id="{CFF21A77-0477-0360-8FCA-3FE0F34F03F2}"/>
              </a:ext>
            </a:extLst>
          </p:cNvPr>
          <p:cNvSpPr/>
          <p:nvPr/>
        </p:nvSpPr>
        <p:spPr>
          <a:xfrm>
            <a:off x="6317091"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Transaction Inputs</a:t>
            </a:r>
          </a:p>
        </p:txBody>
      </p:sp>
      <p:sp>
        <p:nvSpPr>
          <p:cNvPr id="72" name="Rectangle 71">
            <a:extLst>
              <a:ext uri="{FF2B5EF4-FFF2-40B4-BE49-F238E27FC236}">
                <a16:creationId xmlns:a16="http://schemas.microsoft.com/office/drawing/2014/main" id="{5EE72284-92DD-A5CD-B4DF-2F4F226EF8CE}"/>
              </a:ext>
            </a:extLst>
          </p:cNvPr>
          <p:cNvSpPr/>
          <p:nvPr/>
        </p:nvSpPr>
        <p:spPr>
          <a:xfrm>
            <a:off x="6317091"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Impact on Acquirer Intrinsic Value per Share</a:t>
            </a:r>
            <a:endParaRPr lang="en-AU" sz="1200" b="1" kern="0" dirty="0">
              <a:solidFill>
                <a:schemeClr val="bg1"/>
              </a:solidFill>
              <a:latin typeface="Arial" pitchFamily="34" charset="0"/>
              <a:cs typeface="Arial" pitchFamily="34" charset="0"/>
            </a:endParaRPr>
          </a:p>
        </p:txBody>
      </p:sp>
      <p:sp>
        <p:nvSpPr>
          <p:cNvPr id="73" name="Rectangle 72">
            <a:extLst>
              <a:ext uri="{FF2B5EF4-FFF2-40B4-BE49-F238E27FC236}">
                <a16:creationId xmlns:a16="http://schemas.microsoft.com/office/drawing/2014/main" id="{1B5C8424-2B82-3260-3A9A-C3DAE81D657F}"/>
              </a:ext>
            </a:extLst>
          </p:cNvPr>
          <p:cNvSpPr/>
          <p:nvPr/>
        </p:nvSpPr>
        <p:spPr>
          <a:xfrm>
            <a:off x="9158893" y="5113137"/>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74" name="Rectangle 73">
            <a:extLst>
              <a:ext uri="{FF2B5EF4-FFF2-40B4-BE49-F238E27FC236}">
                <a16:creationId xmlns:a16="http://schemas.microsoft.com/office/drawing/2014/main" id="{A675A4A0-20E4-3A76-2A33-BE8670A8DD8C}"/>
              </a:ext>
            </a:extLst>
          </p:cNvPr>
          <p:cNvSpPr/>
          <p:nvPr/>
        </p:nvSpPr>
        <p:spPr>
          <a:xfrm>
            <a:off x="9158893" y="289806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75" name="Rectangle 74">
            <a:extLst>
              <a:ext uri="{FF2B5EF4-FFF2-40B4-BE49-F238E27FC236}">
                <a16:creationId xmlns:a16="http://schemas.microsoft.com/office/drawing/2014/main" id="{9D3057FE-CF50-FE84-0289-2E22520B42B9}"/>
              </a:ext>
            </a:extLst>
          </p:cNvPr>
          <p:cNvSpPr/>
          <p:nvPr/>
        </p:nvSpPr>
        <p:spPr>
          <a:xfrm>
            <a:off x="9158893" y="378409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76" name="Rectangle 75">
            <a:extLst>
              <a:ext uri="{FF2B5EF4-FFF2-40B4-BE49-F238E27FC236}">
                <a16:creationId xmlns:a16="http://schemas.microsoft.com/office/drawing/2014/main" id="{4B4E17AD-2949-CB7D-4445-3931E879F737}"/>
              </a:ext>
            </a:extLst>
          </p:cNvPr>
          <p:cNvSpPr/>
          <p:nvPr/>
        </p:nvSpPr>
        <p:spPr>
          <a:xfrm>
            <a:off x="9158893" y="334107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77" name="Rectangle 76">
            <a:extLst>
              <a:ext uri="{FF2B5EF4-FFF2-40B4-BE49-F238E27FC236}">
                <a16:creationId xmlns:a16="http://schemas.microsoft.com/office/drawing/2014/main" id="{4050258C-FE9F-52F1-A512-43262F29D0CF}"/>
              </a:ext>
            </a:extLst>
          </p:cNvPr>
          <p:cNvSpPr/>
          <p:nvPr/>
        </p:nvSpPr>
        <p:spPr>
          <a:xfrm>
            <a:off x="9158893" y="422710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78" name="Rectangle 77">
            <a:extLst>
              <a:ext uri="{FF2B5EF4-FFF2-40B4-BE49-F238E27FC236}">
                <a16:creationId xmlns:a16="http://schemas.microsoft.com/office/drawing/2014/main" id="{75ECDF31-673C-68B9-7C6F-62AB724C4861}"/>
              </a:ext>
            </a:extLst>
          </p:cNvPr>
          <p:cNvSpPr/>
          <p:nvPr/>
        </p:nvSpPr>
        <p:spPr>
          <a:xfrm>
            <a:off x="9158893" y="467012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79" name="Rectangle 78">
            <a:extLst>
              <a:ext uri="{FF2B5EF4-FFF2-40B4-BE49-F238E27FC236}">
                <a16:creationId xmlns:a16="http://schemas.microsoft.com/office/drawing/2014/main" id="{F97F1AFB-AD3F-48E4-1CA8-0315EAFBBA78}"/>
              </a:ext>
            </a:extLst>
          </p:cNvPr>
          <p:cNvSpPr/>
          <p:nvPr/>
        </p:nvSpPr>
        <p:spPr>
          <a:xfrm>
            <a:off x="91588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a:t>
            </a:r>
          </a:p>
        </p:txBody>
      </p:sp>
      <p:sp>
        <p:nvSpPr>
          <p:cNvPr id="80" name="Rectangle 79">
            <a:extLst>
              <a:ext uri="{FF2B5EF4-FFF2-40B4-BE49-F238E27FC236}">
                <a16:creationId xmlns:a16="http://schemas.microsoft.com/office/drawing/2014/main" id="{3903733B-B785-C09A-4852-401EAED66042}"/>
              </a:ext>
            </a:extLst>
          </p:cNvPr>
          <p:cNvSpPr/>
          <p:nvPr/>
        </p:nvSpPr>
        <p:spPr>
          <a:xfrm>
            <a:off x="3484237"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81" name="Rectangle 80">
            <a:extLst>
              <a:ext uri="{FF2B5EF4-FFF2-40B4-BE49-F238E27FC236}">
                <a16:creationId xmlns:a16="http://schemas.microsoft.com/office/drawing/2014/main" id="{7FE74770-7042-63DF-83A0-D4096A40EE3B}"/>
              </a:ext>
            </a:extLst>
          </p:cNvPr>
          <p:cNvSpPr/>
          <p:nvPr/>
        </p:nvSpPr>
        <p:spPr>
          <a:xfrm>
            <a:off x="3484237"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82" name="Rectangle 81">
            <a:extLst>
              <a:ext uri="{FF2B5EF4-FFF2-40B4-BE49-F238E27FC236}">
                <a16:creationId xmlns:a16="http://schemas.microsoft.com/office/drawing/2014/main" id="{35DF7CDC-4AB4-830D-E4D6-806858967E02}"/>
              </a:ext>
            </a:extLst>
          </p:cNvPr>
          <p:cNvSpPr/>
          <p:nvPr/>
        </p:nvSpPr>
        <p:spPr>
          <a:xfrm>
            <a:off x="3484237"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83" name="Rectangle 82">
            <a:extLst>
              <a:ext uri="{FF2B5EF4-FFF2-40B4-BE49-F238E27FC236}">
                <a16:creationId xmlns:a16="http://schemas.microsoft.com/office/drawing/2014/main" id="{EDCDE078-7659-5444-4DBB-3E490DF983AB}"/>
              </a:ext>
            </a:extLst>
          </p:cNvPr>
          <p:cNvSpPr/>
          <p:nvPr/>
        </p:nvSpPr>
        <p:spPr>
          <a:xfrm>
            <a:off x="3484237"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84" name="Rectangle 83">
            <a:extLst>
              <a:ext uri="{FF2B5EF4-FFF2-40B4-BE49-F238E27FC236}">
                <a16:creationId xmlns:a16="http://schemas.microsoft.com/office/drawing/2014/main" id="{6938D662-9A56-42C0-7159-60BD7357F96B}"/>
              </a:ext>
            </a:extLst>
          </p:cNvPr>
          <p:cNvSpPr/>
          <p:nvPr/>
        </p:nvSpPr>
        <p:spPr>
          <a:xfrm>
            <a:off x="3484237"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85" name="Rectangle 84">
            <a:extLst>
              <a:ext uri="{FF2B5EF4-FFF2-40B4-BE49-F238E27FC236}">
                <a16:creationId xmlns:a16="http://schemas.microsoft.com/office/drawing/2014/main" id="{7C0F3A98-A398-9825-6D87-66FE6EBC4930}"/>
              </a:ext>
            </a:extLst>
          </p:cNvPr>
          <p:cNvSpPr/>
          <p:nvPr/>
        </p:nvSpPr>
        <p:spPr>
          <a:xfrm>
            <a:off x="3484237"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86" name="Rectangle 85">
            <a:extLst>
              <a:ext uri="{FF2B5EF4-FFF2-40B4-BE49-F238E27FC236}">
                <a16:creationId xmlns:a16="http://schemas.microsoft.com/office/drawing/2014/main" id="{76D8F796-7F06-1C5B-E6A2-15B1AB7F1D3C}"/>
              </a:ext>
            </a:extLst>
          </p:cNvPr>
          <p:cNvSpPr/>
          <p:nvPr/>
        </p:nvSpPr>
        <p:spPr>
          <a:xfrm>
            <a:off x="3484237"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87" name="Rectangle 86">
            <a:extLst>
              <a:ext uri="{FF2B5EF4-FFF2-40B4-BE49-F238E27FC236}">
                <a16:creationId xmlns:a16="http://schemas.microsoft.com/office/drawing/2014/main" id="{C0098453-2E38-306D-6011-D1073574F8A2}"/>
              </a:ext>
            </a:extLst>
          </p:cNvPr>
          <p:cNvSpPr/>
          <p:nvPr/>
        </p:nvSpPr>
        <p:spPr>
          <a:xfrm>
            <a:off x="3484237"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88" name="Rectangle 87">
            <a:extLst>
              <a:ext uri="{FF2B5EF4-FFF2-40B4-BE49-F238E27FC236}">
                <a16:creationId xmlns:a16="http://schemas.microsoft.com/office/drawing/2014/main" id="{0724FEFE-F223-8C38-1232-34D2F6CCD920}"/>
              </a:ext>
            </a:extLst>
          </p:cNvPr>
          <p:cNvSpPr/>
          <p:nvPr/>
        </p:nvSpPr>
        <p:spPr>
          <a:xfrm>
            <a:off x="9158893" y="245504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Merger Integrations</a:t>
            </a:r>
          </a:p>
        </p:txBody>
      </p:sp>
      <p:sp>
        <p:nvSpPr>
          <p:cNvPr id="89" name="Rectangle 88">
            <a:extLst>
              <a:ext uri="{FF2B5EF4-FFF2-40B4-BE49-F238E27FC236}">
                <a16:creationId xmlns:a16="http://schemas.microsoft.com/office/drawing/2014/main" id="{4EC6D385-3314-D10F-C817-E9200B47C99D}"/>
              </a:ext>
            </a:extLst>
          </p:cNvPr>
          <p:cNvSpPr/>
          <p:nvPr/>
        </p:nvSpPr>
        <p:spPr>
          <a:xfrm>
            <a:off x="9158893" y="5556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DCF</a:t>
            </a:r>
          </a:p>
        </p:txBody>
      </p:sp>
      <p:sp>
        <p:nvSpPr>
          <p:cNvPr id="90" name="Rectangle 89">
            <a:extLst>
              <a:ext uri="{FF2B5EF4-FFF2-40B4-BE49-F238E27FC236}">
                <a16:creationId xmlns:a16="http://schemas.microsoft.com/office/drawing/2014/main" id="{387A49AF-AA44-7AC0-65C4-57DD5CF8EC85}"/>
              </a:ext>
            </a:extLst>
          </p:cNvPr>
          <p:cNvSpPr/>
          <p:nvPr/>
        </p:nvSpPr>
        <p:spPr>
          <a:xfrm>
            <a:off x="6317091" y="5567954"/>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Capital Structure</a:t>
            </a:r>
          </a:p>
        </p:txBody>
      </p:sp>
      <p:sp>
        <p:nvSpPr>
          <p:cNvPr id="91" name="Rectangle 90">
            <a:extLst>
              <a:ext uri="{FF2B5EF4-FFF2-40B4-BE49-F238E27FC236}">
                <a16:creationId xmlns:a16="http://schemas.microsoft.com/office/drawing/2014/main" id="{1629C47B-C18D-A23C-7576-26E06B380C1C}"/>
              </a:ext>
            </a:extLst>
          </p:cNvPr>
          <p:cNvSpPr/>
          <p:nvPr/>
        </p:nvSpPr>
        <p:spPr>
          <a:xfrm>
            <a:off x="6317091" y="601276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Sensitivity Analysis</a:t>
            </a:r>
          </a:p>
        </p:txBody>
      </p:sp>
    </p:spTree>
    <p:extLst>
      <p:ext uri="{BB962C8B-B14F-4D97-AF65-F5344CB8AC3E}">
        <p14:creationId xmlns:p14="http://schemas.microsoft.com/office/powerpoint/2010/main" val="1275160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5 - </a:t>
            </a:r>
            <a:r>
              <a:rPr lang="en-GB" sz="2400" kern="0" dirty="0">
                <a:solidFill>
                  <a:schemeClr val="tx1"/>
                </a:solidFill>
              </a:rPr>
              <a:t>Goodwill and purchase price allocation</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2985433"/>
          </a:xfrm>
          <a:prstGeom prst="rect">
            <a:avLst/>
          </a:prstGeom>
          <a:noFill/>
        </p:spPr>
        <p:txBody>
          <a:bodyPr wrap="square" rtlCol="0">
            <a:spAutoFit/>
          </a:bodyPr>
          <a:lstStyle/>
          <a:p>
            <a:pPr>
              <a:spcBef>
                <a:spcPts val="300"/>
              </a:spcBef>
              <a:spcAft>
                <a:spcPts val="300"/>
              </a:spcAft>
            </a:pPr>
            <a:r>
              <a:rPr lang="en-GB" sz="1400" dirty="0"/>
              <a:t>The Goodwill and purchase price allocation schedule in an M&amp;A financial model is used to determine the value of goodwill and other intangible assets acquired during a merger or acquisition. It is an important part of the financial </a:t>
            </a:r>
            <a:r>
              <a:rPr lang="en-GB" sz="1400" dirty="0" err="1"/>
              <a:t>modeling</a:t>
            </a:r>
            <a:r>
              <a:rPr lang="en-GB" sz="1400" dirty="0"/>
              <a:t> process, as it helps to determine the value of the assets and liabilities that are acquired in the transaction, and how they will be recorded on the acquirer's balance sheet.</a:t>
            </a:r>
          </a:p>
          <a:p>
            <a:pPr>
              <a:spcBef>
                <a:spcPts val="300"/>
              </a:spcBef>
              <a:spcAft>
                <a:spcPts val="300"/>
              </a:spcAft>
            </a:pPr>
            <a:endParaRPr lang="en-GB" sz="1400" dirty="0"/>
          </a:p>
          <a:p>
            <a:pPr>
              <a:spcBef>
                <a:spcPts val="300"/>
              </a:spcBef>
              <a:spcAft>
                <a:spcPts val="300"/>
              </a:spcAft>
            </a:pPr>
            <a:r>
              <a:rPr lang="en-GB" sz="1400" dirty="0"/>
              <a:t>The schedule typically includes a breakdown of the purchase price paid for the target company. It will also include a detailed analysis of the target company's assets and liabilities, which will help to determine the value of any goodwill or intangible assets that are acquired as part of the transaction.</a:t>
            </a:r>
          </a:p>
          <a:p>
            <a:pPr>
              <a:spcBef>
                <a:spcPts val="300"/>
              </a:spcBef>
              <a:spcAft>
                <a:spcPts val="300"/>
              </a:spcAft>
            </a:pPr>
            <a:endParaRPr lang="en-GB" sz="1400" dirty="0"/>
          </a:p>
          <a:p>
            <a:pPr>
              <a:spcBef>
                <a:spcPts val="300"/>
              </a:spcBef>
              <a:spcAft>
                <a:spcPts val="300"/>
              </a:spcAft>
            </a:pPr>
            <a:r>
              <a:rPr lang="en-GB" sz="1400" dirty="0"/>
              <a:t>Once the purchase price has been allocated to the target company's assets and liabilities, the remaining balance is considered to be goodwill. Goodwill represents the value of the target's intangible assets, such as brand value, intellectual property, and customer relationships, which are not reflected on its balance sheet. The goodwill and other intangible assets are then recorded on the acquirer's balance sheet and are subject to periodic impairment testing to ensure that their values are not overstated.</a:t>
            </a:r>
          </a:p>
        </p:txBody>
      </p:sp>
      <p:sp>
        <p:nvSpPr>
          <p:cNvPr id="4" name="Slide Number Placeholder 1">
            <a:extLst>
              <a:ext uri="{FF2B5EF4-FFF2-40B4-BE49-F238E27FC236}">
                <a16:creationId xmlns:a16="http://schemas.microsoft.com/office/drawing/2014/main" id="{BC34968C-E0D3-1010-1381-F961D4A154DE}"/>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40</a:t>
            </a:fld>
            <a:endParaRPr lang="en-US" sz="1000" dirty="0">
              <a:solidFill>
                <a:srgbClr val="ADAFBB"/>
              </a:solidFill>
            </a:endParaRPr>
          </a:p>
        </p:txBody>
      </p:sp>
    </p:spTree>
    <p:extLst>
      <p:ext uri="{BB962C8B-B14F-4D97-AF65-F5344CB8AC3E}">
        <p14:creationId xmlns:p14="http://schemas.microsoft.com/office/powerpoint/2010/main" val="383489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5 - </a:t>
            </a:r>
            <a:r>
              <a:rPr lang="en-GB" sz="2400" kern="0" dirty="0">
                <a:solidFill>
                  <a:schemeClr val="tx1"/>
                </a:solidFill>
              </a:rPr>
              <a:t>Goodwill and purchase price allocation</a:t>
            </a:r>
            <a:br>
              <a:rPr lang="en-US" sz="2400" kern="0" dirty="0">
                <a:solidFill>
                  <a:schemeClr val="tx1"/>
                </a:solidFill>
              </a:rPr>
            </a:br>
            <a:r>
              <a:rPr lang="en-US" b="0" kern="0" dirty="0">
                <a:solidFill>
                  <a:schemeClr val="tx1"/>
                </a:solidFill>
              </a:rPr>
              <a:t>Book Value and </a:t>
            </a:r>
            <a:r>
              <a:rPr lang="en-GB" b="0" kern="0" dirty="0">
                <a:solidFill>
                  <a:schemeClr val="tx1"/>
                </a:solidFill>
              </a:rPr>
              <a:t>Net Book Value</a:t>
            </a:r>
            <a:endParaRPr lang="en-US" sz="2400"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1477328"/>
          </a:xfrm>
          <a:prstGeom prst="rect">
            <a:avLst/>
          </a:prstGeom>
          <a:noFill/>
        </p:spPr>
        <p:txBody>
          <a:bodyPr wrap="square" rtlCol="0">
            <a:spAutoFit/>
          </a:bodyPr>
          <a:lstStyle/>
          <a:p>
            <a:pPr>
              <a:spcBef>
                <a:spcPts val="300"/>
              </a:spcBef>
              <a:spcAft>
                <a:spcPts val="300"/>
              </a:spcAft>
            </a:pPr>
            <a:r>
              <a:rPr lang="en-GB" sz="1600" dirty="0"/>
              <a:t>Book value refers to the value of the assets and liabilities of the acquired company as they are recorded on the company's balance sheet. The book value is often used as a starting point for determining the fair market value of the assets and liabilities of the acquired company.</a:t>
            </a:r>
          </a:p>
          <a:p>
            <a:pPr>
              <a:spcBef>
                <a:spcPts val="300"/>
              </a:spcBef>
              <a:spcAft>
                <a:spcPts val="300"/>
              </a:spcAft>
            </a:pPr>
            <a:endParaRPr lang="en-GB" sz="1600" dirty="0"/>
          </a:p>
          <a:p>
            <a:pPr>
              <a:spcBef>
                <a:spcPts val="300"/>
              </a:spcBef>
              <a:spcAft>
                <a:spcPts val="300"/>
              </a:spcAft>
            </a:pPr>
            <a:r>
              <a:rPr lang="en-GB" sz="1600" dirty="0"/>
              <a:t>The net book value is calculated by subtracting the total liabilities from the total assets. </a:t>
            </a:r>
          </a:p>
        </p:txBody>
      </p:sp>
      <p:sp>
        <p:nvSpPr>
          <p:cNvPr id="4" name="Slide Number Placeholder 1">
            <a:extLst>
              <a:ext uri="{FF2B5EF4-FFF2-40B4-BE49-F238E27FC236}">
                <a16:creationId xmlns:a16="http://schemas.microsoft.com/office/drawing/2014/main" id="{52D0E35C-DD2B-596E-1D5B-154E7F271BE1}"/>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41</a:t>
            </a:fld>
            <a:endParaRPr lang="en-US" sz="1000" dirty="0">
              <a:solidFill>
                <a:srgbClr val="ADAFBB"/>
              </a:solidFill>
            </a:endParaRPr>
          </a:p>
        </p:txBody>
      </p:sp>
    </p:spTree>
    <p:extLst>
      <p:ext uri="{BB962C8B-B14F-4D97-AF65-F5344CB8AC3E}">
        <p14:creationId xmlns:p14="http://schemas.microsoft.com/office/powerpoint/2010/main" val="8938454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5 - </a:t>
            </a:r>
            <a:r>
              <a:rPr lang="en-GB" sz="2400" kern="0" dirty="0">
                <a:solidFill>
                  <a:schemeClr val="tx1"/>
                </a:solidFill>
              </a:rPr>
              <a:t>Goodwill and purchase price allocation</a:t>
            </a:r>
            <a:br>
              <a:rPr lang="en-US" sz="2400" kern="0" dirty="0">
                <a:solidFill>
                  <a:schemeClr val="tx1"/>
                </a:solidFill>
              </a:rPr>
            </a:br>
            <a:r>
              <a:rPr lang="en-US" b="0" kern="0" dirty="0">
                <a:solidFill>
                  <a:schemeClr val="tx1"/>
                </a:solidFill>
              </a:rPr>
              <a:t>Fair Value and Identifiable Intangibles</a:t>
            </a: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3524042"/>
          </a:xfrm>
          <a:prstGeom prst="rect">
            <a:avLst/>
          </a:prstGeom>
          <a:noFill/>
        </p:spPr>
        <p:txBody>
          <a:bodyPr wrap="square" rtlCol="0">
            <a:spAutoFit/>
          </a:bodyPr>
          <a:lstStyle/>
          <a:p>
            <a:pPr>
              <a:spcBef>
                <a:spcPts val="300"/>
              </a:spcBef>
              <a:spcAft>
                <a:spcPts val="300"/>
              </a:spcAft>
            </a:pPr>
            <a:r>
              <a:rPr lang="en-GB" sz="1600" dirty="0"/>
              <a:t>Fair value typically refers to the estimated market value of an asset or liability. When a company acquires another company, it may need to allocate the purchase price paid for the acquisition among the acquired company's identifiable assets and liabilities. The fair value of each identifiable asset and liability is determined based on estimates of its market value at the time of acquisition. This information is used to determine the amount of goodwill that should be recorded on the acquiring company's balance sheet. The fair value of an asset or liability is often determined through a combination of methods, including market data, discounted cash flow analysis, and other valuation techniques.</a:t>
            </a:r>
          </a:p>
          <a:p>
            <a:pPr>
              <a:spcBef>
                <a:spcPts val="300"/>
              </a:spcBef>
              <a:spcAft>
                <a:spcPts val="300"/>
              </a:spcAft>
            </a:pPr>
            <a:endParaRPr lang="en-GB" sz="1600" dirty="0"/>
          </a:p>
          <a:p>
            <a:pPr>
              <a:spcBef>
                <a:spcPts val="300"/>
              </a:spcBef>
              <a:spcAft>
                <a:spcPts val="300"/>
              </a:spcAft>
            </a:pPr>
            <a:r>
              <a:rPr lang="en-GB" sz="1600" dirty="0"/>
              <a:t>Identifiable Intangibles refer to intangible assets that can be identified and separately valued in the acquisition of a company. These intangible assets may include patents, trademarks, copyrights, customer lists, and other intellectual property that are expected to generate future economic benefits. In the purchase price allocation process, the fair value of these identifiable intangible assets is estimated and recorded separately from the goodwill. This allows the acquirer to account for the value of these assets and amortize them over their useful lives for accounting and tax purposes.</a:t>
            </a:r>
          </a:p>
          <a:p>
            <a:pPr>
              <a:spcBef>
                <a:spcPts val="300"/>
              </a:spcBef>
              <a:spcAft>
                <a:spcPts val="300"/>
              </a:spcAft>
            </a:pPr>
            <a:endParaRPr lang="en-GB" sz="1600" dirty="0"/>
          </a:p>
        </p:txBody>
      </p:sp>
      <p:sp>
        <p:nvSpPr>
          <p:cNvPr id="4" name="Slide Number Placeholder 1">
            <a:extLst>
              <a:ext uri="{FF2B5EF4-FFF2-40B4-BE49-F238E27FC236}">
                <a16:creationId xmlns:a16="http://schemas.microsoft.com/office/drawing/2014/main" id="{A5F43784-7FFF-D3C3-06F7-DC9D739A4A2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42</a:t>
            </a:fld>
            <a:endParaRPr lang="en-US" sz="1000" dirty="0">
              <a:solidFill>
                <a:srgbClr val="ADAFBB"/>
              </a:solidFill>
            </a:endParaRPr>
          </a:p>
        </p:txBody>
      </p:sp>
    </p:spTree>
    <p:extLst>
      <p:ext uri="{BB962C8B-B14F-4D97-AF65-F5344CB8AC3E}">
        <p14:creationId xmlns:p14="http://schemas.microsoft.com/office/powerpoint/2010/main" val="15874350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6 - </a:t>
            </a:r>
            <a:r>
              <a:rPr lang="en-GB" sz="2400" kern="0" dirty="0">
                <a:solidFill>
                  <a:schemeClr val="tx1"/>
                </a:solidFill>
              </a:rPr>
              <a:t>Consolidated Closing Balance Sheet (Pro Forma)</a:t>
            </a:r>
            <a:endParaRPr lang="en-US"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2031325"/>
          </a:xfrm>
          <a:prstGeom prst="rect">
            <a:avLst/>
          </a:prstGeom>
          <a:noFill/>
        </p:spPr>
        <p:txBody>
          <a:bodyPr wrap="square" rtlCol="0">
            <a:spAutoFit/>
          </a:bodyPr>
          <a:lstStyle/>
          <a:p>
            <a:pPr>
              <a:spcBef>
                <a:spcPts val="300"/>
              </a:spcBef>
              <a:spcAft>
                <a:spcPts val="300"/>
              </a:spcAft>
            </a:pPr>
            <a:r>
              <a:rPr lang="en-GB" sz="1200" dirty="0"/>
              <a:t>In the context of mergers and acquisitions (M&amp;A), a consolidated closing balance sheet (pro forma) is a financial statement that combines the balance sheets of two or more companies involved in the transaction. It provides a snapshot of the financial position of the combined entity after the completion of the M&amp;A deal.</a:t>
            </a:r>
          </a:p>
          <a:p>
            <a:pPr>
              <a:spcBef>
                <a:spcPts val="300"/>
              </a:spcBef>
              <a:spcAft>
                <a:spcPts val="300"/>
              </a:spcAft>
            </a:pPr>
            <a:r>
              <a:rPr lang="en-GB" sz="1200" dirty="0"/>
              <a:t>The consolidation also includes:</a:t>
            </a:r>
          </a:p>
          <a:p>
            <a:pPr marL="268288" indent="-179388">
              <a:spcBef>
                <a:spcPts val="300"/>
              </a:spcBef>
              <a:spcAft>
                <a:spcPts val="300"/>
              </a:spcAft>
              <a:buFont typeface="Arial" panose="020B0604020202020204" pitchFamily="34" charset="0"/>
              <a:buChar char="•"/>
            </a:pPr>
            <a:r>
              <a:rPr lang="en-GB" sz="1200" dirty="0"/>
              <a:t>The fair value of the target’s assets</a:t>
            </a:r>
          </a:p>
          <a:p>
            <a:pPr marL="268288" indent="-179388">
              <a:spcBef>
                <a:spcPts val="300"/>
              </a:spcBef>
              <a:spcAft>
                <a:spcPts val="300"/>
              </a:spcAft>
              <a:buFont typeface="Arial" panose="020B0604020202020204" pitchFamily="34" charset="0"/>
              <a:buChar char="•"/>
            </a:pPr>
            <a:r>
              <a:rPr lang="en-GB" sz="1200" dirty="0"/>
              <a:t>The goodwill</a:t>
            </a:r>
          </a:p>
          <a:p>
            <a:pPr marL="268288" indent="-179388">
              <a:spcBef>
                <a:spcPts val="300"/>
              </a:spcBef>
              <a:spcAft>
                <a:spcPts val="300"/>
              </a:spcAft>
              <a:buFont typeface="Arial" panose="020B0604020202020204" pitchFamily="34" charset="0"/>
              <a:buChar char="•"/>
            </a:pPr>
            <a:r>
              <a:rPr lang="en-GB" sz="1200" dirty="0"/>
              <a:t>The financing of the deal</a:t>
            </a:r>
          </a:p>
          <a:p>
            <a:pPr marL="268288" indent="-179388">
              <a:spcBef>
                <a:spcPts val="300"/>
              </a:spcBef>
              <a:spcAft>
                <a:spcPts val="300"/>
              </a:spcAft>
              <a:buFont typeface="Arial" panose="020B0604020202020204" pitchFamily="34" charset="0"/>
              <a:buChar char="•"/>
            </a:pPr>
            <a:r>
              <a:rPr lang="en-GB" sz="1200" dirty="0"/>
              <a:t>The refinancing of the debt</a:t>
            </a:r>
          </a:p>
          <a:p>
            <a:pPr>
              <a:spcBef>
                <a:spcPts val="300"/>
              </a:spcBef>
              <a:spcAft>
                <a:spcPts val="300"/>
              </a:spcAft>
            </a:pPr>
            <a:endParaRPr lang="en-GB" sz="1200" dirty="0"/>
          </a:p>
        </p:txBody>
      </p:sp>
      <p:sp>
        <p:nvSpPr>
          <p:cNvPr id="4" name="Slide Number Placeholder 1">
            <a:extLst>
              <a:ext uri="{FF2B5EF4-FFF2-40B4-BE49-F238E27FC236}">
                <a16:creationId xmlns:a16="http://schemas.microsoft.com/office/drawing/2014/main" id="{A5F43784-7FFF-D3C3-06F7-DC9D739A4A2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43</a:t>
            </a:fld>
            <a:endParaRPr lang="en-US" sz="1000" dirty="0">
              <a:solidFill>
                <a:srgbClr val="ADAFBB"/>
              </a:solidFill>
            </a:endParaRPr>
          </a:p>
        </p:txBody>
      </p:sp>
    </p:spTree>
    <p:extLst>
      <p:ext uri="{BB962C8B-B14F-4D97-AF65-F5344CB8AC3E}">
        <p14:creationId xmlns:p14="http://schemas.microsoft.com/office/powerpoint/2010/main" val="1743638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7 - </a:t>
            </a:r>
            <a:r>
              <a:rPr lang="en-GB" sz="2400" kern="0" dirty="0">
                <a:solidFill>
                  <a:schemeClr val="tx1"/>
                </a:solidFill>
              </a:rPr>
              <a:t>Accretion/Dilution Analysis</a:t>
            </a:r>
            <a:endParaRPr lang="en-US"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646331"/>
          </a:xfrm>
          <a:prstGeom prst="rect">
            <a:avLst/>
          </a:prstGeom>
          <a:noFill/>
        </p:spPr>
        <p:txBody>
          <a:bodyPr wrap="square" rtlCol="0">
            <a:spAutoFit/>
          </a:bodyPr>
          <a:lstStyle/>
          <a:p>
            <a:pPr>
              <a:spcBef>
                <a:spcPts val="300"/>
              </a:spcBef>
              <a:spcAft>
                <a:spcPts val="300"/>
              </a:spcAft>
            </a:pPr>
            <a:r>
              <a:rPr lang="en-GB" sz="1200" dirty="0"/>
              <a:t>Accretion/dilution analysis is a financial analysis technique used in mergers and acquisitions (M&amp;A) to assess the impact of the transaction on the acquiring company's earnings per share (EPS). It helps determine whether the transaction is expected to be accretive (increase EPS) or dilutive (decrease EPS) to the acquiring company's shareholders.</a:t>
            </a:r>
          </a:p>
        </p:txBody>
      </p:sp>
      <p:sp>
        <p:nvSpPr>
          <p:cNvPr id="4" name="Slide Number Placeholder 1">
            <a:extLst>
              <a:ext uri="{FF2B5EF4-FFF2-40B4-BE49-F238E27FC236}">
                <a16:creationId xmlns:a16="http://schemas.microsoft.com/office/drawing/2014/main" id="{A5F43784-7FFF-D3C3-06F7-DC9D739A4A2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44</a:t>
            </a:fld>
            <a:endParaRPr lang="en-US" sz="1000" dirty="0">
              <a:solidFill>
                <a:srgbClr val="ADAFBB"/>
              </a:solidFill>
            </a:endParaRPr>
          </a:p>
        </p:txBody>
      </p:sp>
    </p:spTree>
    <p:extLst>
      <p:ext uri="{BB962C8B-B14F-4D97-AF65-F5344CB8AC3E}">
        <p14:creationId xmlns:p14="http://schemas.microsoft.com/office/powerpoint/2010/main" val="23633072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8 - </a:t>
            </a:r>
            <a:r>
              <a:rPr lang="en-GB" sz="2400" kern="0" dirty="0">
                <a:solidFill>
                  <a:schemeClr val="tx1"/>
                </a:solidFill>
              </a:rPr>
              <a:t>Impact on Acquirer Intrinsic Value per Share</a:t>
            </a:r>
            <a:endParaRPr lang="en-US"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276999"/>
          </a:xfrm>
          <a:prstGeom prst="rect">
            <a:avLst/>
          </a:prstGeom>
          <a:noFill/>
        </p:spPr>
        <p:txBody>
          <a:bodyPr wrap="square" rtlCol="0">
            <a:spAutoFit/>
          </a:bodyPr>
          <a:lstStyle/>
          <a:p>
            <a:pPr>
              <a:spcBef>
                <a:spcPts val="300"/>
              </a:spcBef>
              <a:spcAft>
                <a:spcPts val="300"/>
              </a:spcAft>
            </a:pPr>
            <a:r>
              <a:rPr lang="en-GB" sz="1200" dirty="0"/>
              <a:t>The purpose of this building block is to see how the </a:t>
            </a:r>
            <a:r>
              <a:rPr lang="en-GB" sz="1200" kern="0" dirty="0"/>
              <a:t>A</a:t>
            </a:r>
            <a:r>
              <a:rPr lang="en-GB" sz="1200" kern="0" dirty="0">
                <a:solidFill>
                  <a:schemeClr val="tx1"/>
                </a:solidFill>
              </a:rPr>
              <a:t>cquirer Intrinsic Value per Share is impacted by the deal. </a:t>
            </a:r>
            <a:endParaRPr lang="en-GB" sz="1200" dirty="0"/>
          </a:p>
        </p:txBody>
      </p:sp>
      <p:sp>
        <p:nvSpPr>
          <p:cNvPr id="4" name="Slide Number Placeholder 1">
            <a:extLst>
              <a:ext uri="{FF2B5EF4-FFF2-40B4-BE49-F238E27FC236}">
                <a16:creationId xmlns:a16="http://schemas.microsoft.com/office/drawing/2014/main" id="{A5F43784-7FFF-D3C3-06F7-DC9D739A4A2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45</a:t>
            </a:fld>
            <a:endParaRPr lang="en-US" sz="1000" dirty="0">
              <a:solidFill>
                <a:srgbClr val="ADAFBB"/>
              </a:solidFill>
            </a:endParaRPr>
          </a:p>
        </p:txBody>
      </p:sp>
    </p:spTree>
    <p:extLst>
      <p:ext uri="{BB962C8B-B14F-4D97-AF65-F5344CB8AC3E}">
        <p14:creationId xmlns:p14="http://schemas.microsoft.com/office/powerpoint/2010/main" val="20829832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9 - </a:t>
            </a:r>
            <a:r>
              <a:rPr lang="en-GB" sz="2400" kern="0" dirty="0">
                <a:solidFill>
                  <a:schemeClr val="tx1"/>
                </a:solidFill>
              </a:rPr>
              <a:t>Capital Structure</a:t>
            </a:r>
            <a:endParaRPr lang="en-US" b="0" kern="0" dirty="0">
              <a:solidFill>
                <a:schemeClr val="tx1"/>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646331"/>
          </a:xfrm>
          <a:prstGeom prst="rect">
            <a:avLst/>
          </a:prstGeom>
          <a:noFill/>
        </p:spPr>
        <p:txBody>
          <a:bodyPr wrap="square" rtlCol="0">
            <a:spAutoFit/>
          </a:bodyPr>
          <a:lstStyle/>
          <a:p>
            <a:pPr>
              <a:spcBef>
                <a:spcPts val="300"/>
              </a:spcBef>
              <a:spcAft>
                <a:spcPts val="300"/>
              </a:spcAft>
            </a:pPr>
            <a:r>
              <a:rPr lang="en-GB" sz="1200" dirty="0"/>
              <a:t>The objective of the capital structure schedule in an M&amp;A model is to </a:t>
            </a:r>
            <a:r>
              <a:rPr lang="en-GB" sz="1200" dirty="0" err="1"/>
              <a:t>analyze</a:t>
            </a:r>
            <a:r>
              <a:rPr lang="en-GB" sz="1200" dirty="0"/>
              <a:t> and determine the appropriate capital structure for the combined entity resulting from the merger or acquisition. It provides insights into the composition of the company's capital, including debt and equity, and helps optimize the capital mix to achieve financial goals and maximize shareholder value.</a:t>
            </a:r>
            <a:r>
              <a:rPr lang="en-GB" sz="1200" kern="0" dirty="0">
                <a:solidFill>
                  <a:schemeClr val="tx1"/>
                </a:solidFill>
              </a:rPr>
              <a:t> </a:t>
            </a:r>
            <a:endParaRPr lang="en-GB" sz="1200" dirty="0"/>
          </a:p>
        </p:txBody>
      </p:sp>
      <p:sp>
        <p:nvSpPr>
          <p:cNvPr id="4" name="Slide Number Placeholder 1">
            <a:extLst>
              <a:ext uri="{FF2B5EF4-FFF2-40B4-BE49-F238E27FC236}">
                <a16:creationId xmlns:a16="http://schemas.microsoft.com/office/drawing/2014/main" id="{A5F43784-7FFF-D3C3-06F7-DC9D739A4A2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46</a:t>
            </a:fld>
            <a:endParaRPr lang="en-US" sz="1000" dirty="0">
              <a:solidFill>
                <a:srgbClr val="ADAFBB"/>
              </a:solidFill>
            </a:endParaRPr>
          </a:p>
        </p:txBody>
      </p:sp>
    </p:spTree>
    <p:extLst>
      <p:ext uri="{BB962C8B-B14F-4D97-AF65-F5344CB8AC3E}">
        <p14:creationId xmlns:p14="http://schemas.microsoft.com/office/powerpoint/2010/main" val="22471333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solidFill>
                  <a:schemeClr val="tx1"/>
                </a:solidFill>
              </a:rPr>
              <a:t>Step 10 - </a:t>
            </a:r>
            <a:r>
              <a:rPr lang="en-GB" sz="2400" kern="0" dirty="0">
                <a:solidFill>
                  <a:schemeClr val="tx1"/>
                </a:solidFill>
              </a:rPr>
              <a:t>Sensitivity Analysis</a:t>
            </a:r>
            <a:endParaRPr lang="en-US" b="0" kern="0" dirty="0">
              <a:solidFill>
                <a:schemeClr val="tx1"/>
              </a:solidFill>
            </a:endParaRPr>
          </a:p>
        </p:txBody>
      </p:sp>
      <p:sp>
        <p:nvSpPr>
          <p:cNvPr id="4" name="Slide Number Placeholder 1">
            <a:extLst>
              <a:ext uri="{FF2B5EF4-FFF2-40B4-BE49-F238E27FC236}">
                <a16:creationId xmlns:a16="http://schemas.microsoft.com/office/drawing/2014/main" id="{A5F43784-7FFF-D3C3-06F7-DC9D739A4A23}"/>
              </a:ext>
            </a:extLst>
          </p:cNvPr>
          <p:cNvSpPr>
            <a:spLocks noGrp="1"/>
          </p:cNvSpPr>
          <p:nvPr>
            <p:ph type="sldNum" sz="quarter" idx="4"/>
          </p:nvPr>
        </p:nvSpPr>
        <p:spPr>
          <a:xfrm>
            <a:off x="9181195" y="6632714"/>
            <a:ext cx="2743200" cy="187565"/>
          </a:xfrm>
        </p:spPr>
        <p:txBody>
          <a:bodyPr vert="horz" lIns="91440" tIns="0" rIns="0" bIns="45720" rtlCol="0" anchor="ctr"/>
          <a:lstStyle/>
          <a:p>
            <a:fld id="{37F5C94B-8C55-478B-B509-BAE6A06B2E2A}" type="slidenum">
              <a:rPr lang="en-US" sz="1000" smtClean="0">
                <a:solidFill>
                  <a:srgbClr val="ADAFBB"/>
                </a:solidFill>
              </a:rPr>
              <a:pPr/>
              <a:t>47</a:t>
            </a:fld>
            <a:endParaRPr lang="en-US" sz="1000" dirty="0">
              <a:solidFill>
                <a:srgbClr val="ADAFBB"/>
              </a:solidFill>
            </a:endParaRPr>
          </a:p>
        </p:txBody>
      </p:sp>
      <p:pic>
        <p:nvPicPr>
          <p:cNvPr id="2" name="Picture 1">
            <a:extLst>
              <a:ext uri="{FF2B5EF4-FFF2-40B4-BE49-F238E27FC236}">
                <a16:creationId xmlns:a16="http://schemas.microsoft.com/office/drawing/2014/main" id="{E042E05F-DF12-EC68-2416-E255DF89555E}"/>
              </a:ext>
            </a:extLst>
          </p:cNvPr>
          <p:cNvPicPr>
            <a:picLocks noChangeAspect="1"/>
          </p:cNvPicPr>
          <p:nvPr/>
        </p:nvPicPr>
        <p:blipFill>
          <a:blip r:embed="rId6"/>
          <a:stretch>
            <a:fillRect/>
          </a:stretch>
        </p:blipFill>
        <p:spPr>
          <a:xfrm>
            <a:off x="1805029" y="2614435"/>
            <a:ext cx="9015371" cy="2002582"/>
          </a:xfrm>
          <a:prstGeom prst="rect">
            <a:avLst/>
          </a:prstGeom>
          <a:effectLst>
            <a:outerShdw blurRad="50800" dist="38100" dir="5400000" algn="t" rotWithShape="0">
              <a:prstClr val="black">
                <a:alpha val="40000"/>
              </a:prstClr>
            </a:outerShdw>
          </a:effectLst>
        </p:spPr>
      </p:pic>
      <p:sp>
        <p:nvSpPr>
          <p:cNvPr id="5" name="Rounded Rectangular Callout 10">
            <a:extLst>
              <a:ext uri="{FF2B5EF4-FFF2-40B4-BE49-F238E27FC236}">
                <a16:creationId xmlns:a16="http://schemas.microsoft.com/office/drawing/2014/main" id="{1C5273F5-1655-E246-323E-1D805CAD501E}"/>
              </a:ext>
            </a:extLst>
          </p:cNvPr>
          <p:cNvSpPr/>
          <p:nvPr/>
        </p:nvSpPr>
        <p:spPr bwMode="auto">
          <a:xfrm>
            <a:off x="4087906" y="1595426"/>
            <a:ext cx="5669271" cy="923656"/>
          </a:xfrm>
          <a:prstGeom prst="wedgeRoundRectCallout">
            <a:avLst>
              <a:gd name="adj1" fmla="val -44714"/>
              <a:gd name="adj2" fmla="val 75068"/>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Select the metric you want to analyze. </a:t>
            </a:r>
          </a:p>
          <a:p>
            <a:pPr defTabSz="623853" fontAlgn="base">
              <a:spcBef>
                <a:spcPts val="300"/>
              </a:spcBef>
              <a:spcAft>
                <a:spcPts val="300"/>
              </a:spcAft>
              <a:buClr>
                <a:srgbClr val="000000"/>
              </a:buClr>
            </a:pPr>
            <a:r>
              <a:rPr lang="en-US" sz="1200" dirty="0">
                <a:cs typeface="Times New Roman" pitchFamily="18" charset="0"/>
              </a:rPr>
              <a:t>In this example, we want to analyze the sensitivity of the “Intrinsic Value per share”. But we could have chosen another metric, such as the “Net Income”, or the “Intrinsic Value”</a:t>
            </a:r>
          </a:p>
        </p:txBody>
      </p:sp>
      <p:sp>
        <p:nvSpPr>
          <p:cNvPr id="6" name="Rounded Rectangular Callout 10">
            <a:extLst>
              <a:ext uri="{FF2B5EF4-FFF2-40B4-BE49-F238E27FC236}">
                <a16:creationId xmlns:a16="http://schemas.microsoft.com/office/drawing/2014/main" id="{70D32FE9-B014-F4C9-36B6-22B2A88A1828}"/>
              </a:ext>
            </a:extLst>
          </p:cNvPr>
          <p:cNvSpPr/>
          <p:nvPr/>
        </p:nvSpPr>
        <p:spPr bwMode="auto">
          <a:xfrm>
            <a:off x="719393" y="4872553"/>
            <a:ext cx="7877759" cy="1504624"/>
          </a:xfrm>
          <a:prstGeom prst="wedgeRoundRectCallout">
            <a:avLst>
              <a:gd name="adj1" fmla="val -13290"/>
              <a:gd name="adj2" fmla="val -119603"/>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Select the 2 metrics you want to use to see how the “Intrinsic Value per share” changes. </a:t>
            </a:r>
          </a:p>
          <a:p>
            <a:pPr defTabSz="623853" fontAlgn="base">
              <a:spcBef>
                <a:spcPts val="300"/>
              </a:spcBef>
              <a:spcAft>
                <a:spcPts val="300"/>
              </a:spcAft>
              <a:buClr>
                <a:srgbClr val="000000"/>
              </a:buClr>
            </a:pPr>
            <a:r>
              <a:rPr lang="en-US" sz="1200" dirty="0">
                <a:cs typeface="Times New Roman" pitchFamily="18" charset="0"/>
              </a:rPr>
              <a:t>In this example, we decided to analyze the sensitivity of the “Intrinsic Value per share” based on the “Discount rate” and the “Revenue Growth”. Once again, you could have chosen another metric such as the EV/EBITDA Multiple</a:t>
            </a:r>
          </a:p>
        </p:txBody>
      </p:sp>
      <p:sp>
        <p:nvSpPr>
          <p:cNvPr id="7" name="Rectangle 6">
            <a:extLst>
              <a:ext uri="{FF2B5EF4-FFF2-40B4-BE49-F238E27FC236}">
                <a16:creationId xmlns:a16="http://schemas.microsoft.com/office/drawing/2014/main" id="{51A45675-48ED-5C0D-DED7-9EA9360D6212}"/>
              </a:ext>
            </a:extLst>
          </p:cNvPr>
          <p:cNvSpPr/>
          <p:nvPr/>
        </p:nvSpPr>
        <p:spPr>
          <a:xfrm>
            <a:off x="3039035" y="2570160"/>
            <a:ext cx="1748118" cy="415087"/>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 name="Rectangle 7">
            <a:extLst>
              <a:ext uri="{FF2B5EF4-FFF2-40B4-BE49-F238E27FC236}">
                <a16:creationId xmlns:a16="http://schemas.microsoft.com/office/drawing/2014/main" id="{C35DF918-D22C-2EA9-E92F-41EED5EAC136}"/>
              </a:ext>
            </a:extLst>
          </p:cNvPr>
          <p:cNvSpPr/>
          <p:nvPr/>
        </p:nvSpPr>
        <p:spPr>
          <a:xfrm>
            <a:off x="2401636" y="3576676"/>
            <a:ext cx="1748118" cy="224455"/>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9" name="Rectangle 8">
            <a:extLst>
              <a:ext uri="{FF2B5EF4-FFF2-40B4-BE49-F238E27FC236}">
                <a16:creationId xmlns:a16="http://schemas.microsoft.com/office/drawing/2014/main" id="{3E8CBA57-BE7A-6645-3F54-AA852FD6F4CD}"/>
              </a:ext>
            </a:extLst>
          </p:cNvPr>
          <p:cNvSpPr/>
          <p:nvPr/>
        </p:nvSpPr>
        <p:spPr>
          <a:xfrm>
            <a:off x="5147100" y="2940043"/>
            <a:ext cx="1748118" cy="224455"/>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9087655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Create the Sensitivity Analysis table (1/3)</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48</a:t>
            </a:fld>
            <a:endParaRPr lang="en-US" sz="1000" dirty="0">
              <a:solidFill>
                <a:srgbClr val="ADAFBB"/>
              </a:solidFill>
            </a:endParaRPr>
          </a:p>
        </p:txBody>
      </p:sp>
      <p:pic>
        <p:nvPicPr>
          <p:cNvPr id="5" name="Picture 4">
            <a:extLst>
              <a:ext uri="{FF2B5EF4-FFF2-40B4-BE49-F238E27FC236}">
                <a16:creationId xmlns:a16="http://schemas.microsoft.com/office/drawing/2014/main" id="{302A3FBD-92DA-C464-E39D-EBF046A07965}"/>
              </a:ext>
            </a:extLst>
          </p:cNvPr>
          <p:cNvPicPr>
            <a:picLocks noChangeAspect="1"/>
          </p:cNvPicPr>
          <p:nvPr/>
        </p:nvPicPr>
        <p:blipFill>
          <a:blip r:embed="rId6"/>
          <a:stretch>
            <a:fillRect/>
          </a:stretch>
        </p:blipFill>
        <p:spPr>
          <a:xfrm>
            <a:off x="1805029" y="2614435"/>
            <a:ext cx="9015371" cy="2002582"/>
          </a:xfrm>
          <a:prstGeom prst="rect">
            <a:avLst/>
          </a:prstGeom>
          <a:effectLst>
            <a:outerShdw blurRad="50800" dist="38100" dir="5400000" algn="t" rotWithShape="0">
              <a:prstClr val="black">
                <a:alpha val="40000"/>
              </a:prstClr>
            </a:outerShdw>
          </a:effectLst>
        </p:spPr>
      </p:pic>
      <p:sp>
        <p:nvSpPr>
          <p:cNvPr id="8" name="Rounded Rectangular Callout 10">
            <a:extLst>
              <a:ext uri="{FF2B5EF4-FFF2-40B4-BE49-F238E27FC236}">
                <a16:creationId xmlns:a16="http://schemas.microsoft.com/office/drawing/2014/main" id="{1C6749CA-6695-29CB-F112-D56D3EFDE88C}"/>
              </a:ext>
            </a:extLst>
          </p:cNvPr>
          <p:cNvSpPr/>
          <p:nvPr/>
        </p:nvSpPr>
        <p:spPr bwMode="auto">
          <a:xfrm>
            <a:off x="4087906" y="1595426"/>
            <a:ext cx="5669271" cy="923656"/>
          </a:xfrm>
          <a:prstGeom prst="wedgeRoundRectCallout">
            <a:avLst>
              <a:gd name="adj1" fmla="val -46612"/>
              <a:gd name="adj2" fmla="val 124567"/>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Link this cell to the metric you want to analyze. In this example, the cell is linked to the metric “Intrinsic Value per share”. And we put it in white as se only need it to create our sensitivity table.</a:t>
            </a:r>
            <a:endParaRPr lang="en-US" sz="1200" dirty="0">
              <a:cs typeface="Times New Roman" pitchFamily="18" charset="0"/>
            </a:endParaRPr>
          </a:p>
        </p:txBody>
      </p:sp>
      <p:sp>
        <p:nvSpPr>
          <p:cNvPr id="15" name="Rectangle 14">
            <a:extLst>
              <a:ext uri="{FF2B5EF4-FFF2-40B4-BE49-F238E27FC236}">
                <a16:creationId xmlns:a16="http://schemas.microsoft.com/office/drawing/2014/main" id="{D3760DBE-EBFF-9B41-50BC-7042EDDB2153}"/>
              </a:ext>
            </a:extLst>
          </p:cNvPr>
          <p:cNvSpPr/>
          <p:nvPr/>
        </p:nvSpPr>
        <p:spPr>
          <a:xfrm>
            <a:off x="4087906" y="3122065"/>
            <a:ext cx="430306" cy="159018"/>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Rounded Rectangular Callout 10">
            <a:extLst>
              <a:ext uri="{FF2B5EF4-FFF2-40B4-BE49-F238E27FC236}">
                <a16:creationId xmlns:a16="http://schemas.microsoft.com/office/drawing/2014/main" id="{24F26C24-B099-7519-876E-E11DFE3456BF}"/>
              </a:ext>
            </a:extLst>
          </p:cNvPr>
          <p:cNvSpPr/>
          <p:nvPr/>
        </p:nvSpPr>
        <p:spPr bwMode="auto">
          <a:xfrm>
            <a:off x="3827929" y="4617017"/>
            <a:ext cx="5669271" cy="923656"/>
          </a:xfrm>
          <a:prstGeom prst="wedgeRoundRectCallout">
            <a:avLst>
              <a:gd name="adj1" fmla="val -38073"/>
              <a:gd name="adj2" fmla="val -120016"/>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Insert the different discount rate you want to test, making sure that the discount rate in the middle is the current discount rate in the model. In this example, the discount rate in the middle is “10%”</a:t>
            </a:r>
            <a:endParaRPr lang="en-US" sz="1200" dirty="0">
              <a:cs typeface="Times New Roman" pitchFamily="18" charset="0"/>
            </a:endParaRPr>
          </a:p>
        </p:txBody>
      </p:sp>
      <p:sp>
        <p:nvSpPr>
          <p:cNvPr id="4" name="Rectangle 3">
            <a:extLst>
              <a:ext uri="{FF2B5EF4-FFF2-40B4-BE49-F238E27FC236}">
                <a16:creationId xmlns:a16="http://schemas.microsoft.com/office/drawing/2014/main" id="{23911FD8-C8F8-FE7D-8253-C0FEF7D2BDA8}"/>
              </a:ext>
            </a:extLst>
          </p:cNvPr>
          <p:cNvSpPr/>
          <p:nvPr/>
        </p:nvSpPr>
        <p:spPr>
          <a:xfrm>
            <a:off x="4087906" y="3322595"/>
            <a:ext cx="430306" cy="765309"/>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 name="Rounded Rectangular Callout 10">
            <a:extLst>
              <a:ext uri="{FF2B5EF4-FFF2-40B4-BE49-F238E27FC236}">
                <a16:creationId xmlns:a16="http://schemas.microsoft.com/office/drawing/2014/main" id="{5E36877B-D85C-0F96-3341-C3559F08DD96}"/>
              </a:ext>
            </a:extLst>
          </p:cNvPr>
          <p:cNvSpPr/>
          <p:nvPr/>
        </p:nvSpPr>
        <p:spPr bwMode="auto">
          <a:xfrm>
            <a:off x="6601599" y="3459026"/>
            <a:ext cx="5669271" cy="923656"/>
          </a:xfrm>
          <a:prstGeom prst="wedgeRoundRectCallout">
            <a:avLst>
              <a:gd name="adj1" fmla="val -52937"/>
              <a:gd name="adj2" fmla="val -54988"/>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Insert the different revenue growth you want to test, making sure that the revenue growth in the middle is the current revenue growth used in the model. In this example, the revenue growth in the middle is “7%”</a:t>
            </a:r>
            <a:endParaRPr lang="en-US" sz="1200" dirty="0">
              <a:cs typeface="Times New Roman" pitchFamily="18" charset="0"/>
            </a:endParaRPr>
          </a:p>
        </p:txBody>
      </p:sp>
      <p:sp>
        <p:nvSpPr>
          <p:cNvPr id="7" name="Rectangle 6">
            <a:extLst>
              <a:ext uri="{FF2B5EF4-FFF2-40B4-BE49-F238E27FC236}">
                <a16:creationId xmlns:a16="http://schemas.microsoft.com/office/drawing/2014/main" id="{AB485B6C-03D0-F55F-D496-AEEBC06B9033}"/>
              </a:ext>
            </a:extLst>
          </p:cNvPr>
          <p:cNvSpPr/>
          <p:nvPr/>
        </p:nvSpPr>
        <p:spPr>
          <a:xfrm>
            <a:off x="4652682" y="3139218"/>
            <a:ext cx="3016624" cy="224455"/>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4899840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Create the Sensitivity Analysis table (2/3)</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49</a:t>
            </a:fld>
            <a:endParaRPr lang="en-US" sz="1000" dirty="0">
              <a:solidFill>
                <a:srgbClr val="ADAFBB"/>
              </a:solidFill>
            </a:endParaRPr>
          </a:p>
        </p:txBody>
      </p:sp>
      <p:pic>
        <p:nvPicPr>
          <p:cNvPr id="5" name="Picture 4">
            <a:extLst>
              <a:ext uri="{FF2B5EF4-FFF2-40B4-BE49-F238E27FC236}">
                <a16:creationId xmlns:a16="http://schemas.microsoft.com/office/drawing/2014/main" id="{302A3FBD-92DA-C464-E39D-EBF046A07965}"/>
              </a:ext>
            </a:extLst>
          </p:cNvPr>
          <p:cNvPicPr>
            <a:picLocks noChangeAspect="1"/>
          </p:cNvPicPr>
          <p:nvPr/>
        </p:nvPicPr>
        <p:blipFill>
          <a:blip r:embed="rId6"/>
          <a:stretch>
            <a:fillRect/>
          </a:stretch>
        </p:blipFill>
        <p:spPr>
          <a:xfrm>
            <a:off x="1805029" y="2614435"/>
            <a:ext cx="9015371" cy="2002582"/>
          </a:xfrm>
          <a:prstGeom prst="rect">
            <a:avLst/>
          </a:prstGeom>
          <a:effectLst>
            <a:outerShdw blurRad="50800" dist="38100" dir="5400000" algn="t" rotWithShape="0">
              <a:prstClr val="black">
                <a:alpha val="40000"/>
              </a:prstClr>
            </a:outerShdw>
          </a:effectLst>
        </p:spPr>
      </p:pic>
      <p:sp>
        <p:nvSpPr>
          <p:cNvPr id="8" name="Rounded Rectangular Callout 10">
            <a:extLst>
              <a:ext uri="{FF2B5EF4-FFF2-40B4-BE49-F238E27FC236}">
                <a16:creationId xmlns:a16="http://schemas.microsoft.com/office/drawing/2014/main" id="{1C6749CA-6695-29CB-F112-D56D3EFDE88C}"/>
              </a:ext>
            </a:extLst>
          </p:cNvPr>
          <p:cNvSpPr/>
          <p:nvPr/>
        </p:nvSpPr>
        <p:spPr bwMode="auto">
          <a:xfrm>
            <a:off x="4087906" y="1595426"/>
            <a:ext cx="5669271" cy="923656"/>
          </a:xfrm>
          <a:prstGeom prst="wedgeRoundRectCallout">
            <a:avLst>
              <a:gd name="adj1" fmla="val -43133"/>
              <a:gd name="adj2" fmla="val 120685"/>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Select the whole table, then click on the tab “Data” and then click on “What if analysis” and finally on “Data table”</a:t>
            </a:r>
            <a:endParaRPr lang="en-US" sz="1200" dirty="0">
              <a:cs typeface="Times New Roman" pitchFamily="18" charset="0"/>
            </a:endParaRPr>
          </a:p>
        </p:txBody>
      </p:sp>
      <p:sp>
        <p:nvSpPr>
          <p:cNvPr id="15" name="Rectangle 14">
            <a:extLst>
              <a:ext uri="{FF2B5EF4-FFF2-40B4-BE49-F238E27FC236}">
                <a16:creationId xmlns:a16="http://schemas.microsoft.com/office/drawing/2014/main" id="{D3760DBE-EBFF-9B41-50BC-7042EDDB2153}"/>
              </a:ext>
            </a:extLst>
          </p:cNvPr>
          <p:cNvSpPr/>
          <p:nvPr/>
        </p:nvSpPr>
        <p:spPr>
          <a:xfrm>
            <a:off x="4087906" y="3155575"/>
            <a:ext cx="3532094" cy="950259"/>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314413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Let’s zoom on the Acquirer Worksheet</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4" name="TextBox 3">
            <a:extLst>
              <a:ext uri="{FF2B5EF4-FFF2-40B4-BE49-F238E27FC236}">
                <a16:creationId xmlns:a16="http://schemas.microsoft.com/office/drawing/2014/main" id="{D22EE032-B168-6913-8CEC-71F615D86269}"/>
              </a:ext>
            </a:extLst>
          </p:cNvPr>
          <p:cNvSpPr txBox="1"/>
          <p:nvPr/>
        </p:nvSpPr>
        <p:spPr>
          <a:xfrm>
            <a:off x="624492" y="1564961"/>
            <a:ext cx="2423507" cy="307777"/>
          </a:xfrm>
          <a:prstGeom prst="rect">
            <a:avLst/>
          </a:prstGeom>
          <a:noFill/>
        </p:spPr>
        <p:txBody>
          <a:bodyPr wrap="square" rtlCol="0">
            <a:spAutoFit/>
          </a:bodyPr>
          <a:lstStyle/>
          <a:p>
            <a:pPr algn="ctr"/>
            <a:r>
              <a:rPr lang="en-US" sz="1400" b="1" dirty="0"/>
              <a:t>Acquirer</a:t>
            </a:r>
          </a:p>
        </p:txBody>
      </p:sp>
      <p:sp>
        <p:nvSpPr>
          <p:cNvPr id="38" name="TextBox 37">
            <a:extLst>
              <a:ext uri="{FF2B5EF4-FFF2-40B4-BE49-F238E27FC236}">
                <a16:creationId xmlns:a16="http://schemas.microsoft.com/office/drawing/2014/main" id="{CEBD63CA-6816-9A03-C9E6-3CC2F09909FB}"/>
              </a:ext>
            </a:extLst>
          </p:cNvPr>
          <p:cNvSpPr txBox="1"/>
          <p:nvPr/>
        </p:nvSpPr>
        <p:spPr>
          <a:xfrm>
            <a:off x="3484237" y="1564961"/>
            <a:ext cx="2423507" cy="307777"/>
          </a:xfrm>
          <a:prstGeom prst="rect">
            <a:avLst/>
          </a:prstGeom>
          <a:noFill/>
        </p:spPr>
        <p:txBody>
          <a:bodyPr wrap="square" rtlCol="0">
            <a:spAutoFit/>
          </a:bodyPr>
          <a:lstStyle/>
          <a:p>
            <a:pPr algn="ctr"/>
            <a:r>
              <a:rPr lang="en-US" sz="1400" b="1" dirty="0"/>
              <a:t>Target</a:t>
            </a:r>
          </a:p>
        </p:txBody>
      </p:sp>
      <p:sp>
        <p:nvSpPr>
          <p:cNvPr id="48" name="TextBox 47">
            <a:extLst>
              <a:ext uri="{FF2B5EF4-FFF2-40B4-BE49-F238E27FC236}">
                <a16:creationId xmlns:a16="http://schemas.microsoft.com/office/drawing/2014/main" id="{39F09248-32B0-DC3C-3F03-0471D287A5DD}"/>
              </a:ext>
            </a:extLst>
          </p:cNvPr>
          <p:cNvSpPr txBox="1"/>
          <p:nvPr/>
        </p:nvSpPr>
        <p:spPr>
          <a:xfrm>
            <a:off x="6317090" y="1511171"/>
            <a:ext cx="2423507" cy="523220"/>
          </a:xfrm>
          <a:prstGeom prst="rect">
            <a:avLst/>
          </a:prstGeom>
          <a:noFill/>
        </p:spPr>
        <p:txBody>
          <a:bodyPr wrap="square" rtlCol="0">
            <a:spAutoFit/>
          </a:bodyPr>
          <a:lstStyle/>
          <a:p>
            <a:pPr algn="ctr"/>
            <a:r>
              <a:rPr lang="en-US" sz="1400" b="1" dirty="0"/>
              <a:t>Merger Assumptions &amp; Analysis</a:t>
            </a:r>
          </a:p>
        </p:txBody>
      </p:sp>
      <p:sp>
        <p:nvSpPr>
          <p:cNvPr id="58" name="TextBox 57">
            <a:extLst>
              <a:ext uri="{FF2B5EF4-FFF2-40B4-BE49-F238E27FC236}">
                <a16:creationId xmlns:a16="http://schemas.microsoft.com/office/drawing/2014/main" id="{EAC59DEB-F82D-D739-EBFE-6FA9099A4008}"/>
              </a:ext>
            </a:extLst>
          </p:cNvPr>
          <p:cNvSpPr txBox="1"/>
          <p:nvPr/>
        </p:nvSpPr>
        <p:spPr>
          <a:xfrm>
            <a:off x="9158892" y="1564961"/>
            <a:ext cx="2423507" cy="307777"/>
          </a:xfrm>
          <a:prstGeom prst="rect">
            <a:avLst/>
          </a:prstGeom>
          <a:noFill/>
        </p:spPr>
        <p:txBody>
          <a:bodyPr wrap="square" rtlCol="0">
            <a:spAutoFit/>
          </a:bodyPr>
          <a:lstStyle/>
          <a:p>
            <a:pPr algn="ctr"/>
            <a:r>
              <a:rPr lang="en-US" sz="1400" b="1" dirty="0"/>
              <a:t>Pro Forma</a:t>
            </a:r>
          </a:p>
        </p:txBody>
      </p:sp>
      <p:sp>
        <p:nvSpPr>
          <p:cNvPr id="18" name="Rectangle 17">
            <a:extLst>
              <a:ext uri="{FF2B5EF4-FFF2-40B4-BE49-F238E27FC236}">
                <a16:creationId xmlns:a16="http://schemas.microsoft.com/office/drawing/2014/main" id="{B9B569CE-A4BC-A606-BF53-401FFD410F9F}"/>
              </a:ext>
            </a:extLst>
          </p:cNvPr>
          <p:cNvSpPr/>
          <p:nvPr/>
        </p:nvSpPr>
        <p:spPr>
          <a:xfrm>
            <a:off x="514114" y="1564961"/>
            <a:ext cx="2743200" cy="4927913"/>
          </a:xfrm>
          <a:prstGeom prst="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3" name="Rectangle 22">
            <a:extLst>
              <a:ext uri="{FF2B5EF4-FFF2-40B4-BE49-F238E27FC236}">
                <a16:creationId xmlns:a16="http://schemas.microsoft.com/office/drawing/2014/main" id="{FCB5552E-24CC-AEEA-D6F9-1C4F795FE50D}"/>
              </a:ext>
            </a:extLst>
          </p:cNvPr>
          <p:cNvSpPr/>
          <p:nvPr/>
        </p:nvSpPr>
        <p:spPr>
          <a:xfrm>
            <a:off x="624493"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24" name="Rectangle 23">
            <a:extLst>
              <a:ext uri="{FF2B5EF4-FFF2-40B4-BE49-F238E27FC236}">
                <a16:creationId xmlns:a16="http://schemas.microsoft.com/office/drawing/2014/main" id="{80050645-A502-17BC-6AF9-88EEA8D1B03E}"/>
              </a:ext>
            </a:extLst>
          </p:cNvPr>
          <p:cNvSpPr/>
          <p:nvPr/>
        </p:nvSpPr>
        <p:spPr>
          <a:xfrm>
            <a:off x="624493"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27" name="Rectangle 26">
            <a:extLst>
              <a:ext uri="{FF2B5EF4-FFF2-40B4-BE49-F238E27FC236}">
                <a16:creationId xmlns:a16="http://schemas.microsoft.com/office/drawing/2014/main" id="{3C32F328-25FB-7760-CA74-8361826CC54D}"/>
              </a:ext>
            </a:extLst>
          </p:cNvPr>
          <p:cNvSpPr/>
          <p:nvPr/>
        </p:nvSpPr>
        <p:spPr>
          <a:xfrm>
            <a:off x="624493"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28" name="Rectangle 27">
            <a:extLst>
              <a:ext uri="{FF2B5EF4-FFF2-40B4-BE49-F238E27FC236}">
                <a16:creationId xmlns:a16="http://schemas.microsoft.com/office/drawing/2014/main" id="{63535ADF-A1C3-4CC3-E39F-11728F4A3FBF}"/>
              </a:ext>
            </a:extLst>
          </p:cNvPr>
          <p:cNvSpPr/>
          <p:nvPr/>
        </p:nvSpPr>
        <p:spPr>
          <a:xfrm>
            <a:off x="624493"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29" name="Rectangle 28">
            <a:extLst>
              <a:ext uri="{FF2B5EF4-FFF2-40B4-BE49-F238E27FC236}">
                <a16:creationId xmlns:a16="http://schemas.microsoft.com/office/drawing/2014/main" id="{A1FBB1E5-49EC-227E-5748-40749E99D92B}"/>
              </a:ext>
            </a:extLst>
          </p:cNvPr>
          <p:cNvSpPr/>
          <p:nvPr/>
        </p:nvSpPr>
        <p:spPr>
          <a:xfrm>
            <a:off x="624493"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30" name="Rectangle 29">
            <a:extLst>
              <a:ext uri="{FF2B5EF4-FFF2-40B4-BE49-F238E27FC236}">
                <a16:creationId xmlns:a16="http://schemas.microsoft.com/office/drawing/2014/main" id="{1D357E18-64D2-356F-FB6D-A4686AD2814A}"/>
              </a:ext>
            </a:extLst>
          </p:cNvPr>
          <p:cNvSpPr/>
          <p:nvPr/>
        </p:nvSpPr>
        <p:spPr>
          <a:xfrm>
            <a:off x="624493"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31" name="Rectangle 30">
            <a:extLst>
              <a:ext uri="{FF2B5EF4-FFF2-40B4-BE49-F238E27FC236}">
                <a16:creationId xmlns:a16="http://schemas.microsoft.com/office/drawing/2014/main" id="{5F56383A-32E0-78EA-1B76-34C387395359}"/>
              </a:ext>
            </a:extLst>
          </p:cNvPr>
          <p:cNvSpPr/>
          <p:nvPr/>
        </p:nvSpPr>
        <p:spPr>
          <a:xfrm>
            <a:off x="6244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32" name="Rectangle 31">
            <a:extLst>
              <a:ext uri="{FF2B5EF4-FFF2-40B4-BE49-F238E27FC236}">
                <a16:creationId xmlns:a16="http://schemas.microsoft.com/office/drawing/2014/main" id="{649A1D7C-591C-8F26-9B0D-898533CDE656}"/>
              </a:ext>
            </a:extLst>
          </p:cNvPr>
          <p:cNvSpPr/>
          <p:nvPr/>
        </p:nvSpPr>
        <p:spPr>
          <a:xfrm>
            <a:off x="624493"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33" name="Rectangle 32">
            <a:extLst>
              <a:ext uri="{FF2B5EF4-FFF2-40B4-BE49-F238E27FC236}">
                <a16:creationId xmlns:a16="http://schemas.microsoft.com/office/drawing/2014/main" id="{D6C47E02-8093-9E54-9D48-FEB156C40DD2}"/>
              </a:ext>
            </a:extLst>
          </p:cNvPr>
          <p:cNvSpPr/>
          <p:nvPr/>
        </p:nvSpPr>
        <p:spPr>
          <a:xfrm>
            <a:off x="6317091"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Accretion/Dilution Analysis</a:t>
            </a:r>
          </a:p>
        </p:txBody>
      </p:sp>
      <p:sp>
        <p:nvSpPr>
          <p:cNvPr id="34" name="Rectangle 33">
            <a:extLst>
              <a:ext uri="{FF2B5EF4-FFF2-40B4-BE49-F238E27FC236}">
                <a16:creationId xmlns:a16="http://schemas.microsoft.com/office/drawing/2014/main" id="{8D15FAF6-18D6-3EF6-1B6A-478540907CE9}"/>
              </a:ext>
            </a:extLst>
          </p:cNvPr>
          <p:cNvSpPr/>
          <p:nvPr/>
        </p:nvSpPr>
        <p:spPr>
          <a:xfrm>
            <a:off x="6317091"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Scenarios</a:t>
            </a:r>
          </a:p>
        </p:txBody>
      </p:sp>
      <p:sp>
        <p:nvSpPr>
          <p:cNvPr id="35" name="Rectangle 34">
            <a:extLst>
              <a:ext uri="{FF2B5EF4-FFF2-40B4-BE49-F238E27FC236}">
                <a16:creationId xmlns:a16="http://schemas.microsoft.com/office/drawing/2014/main" id="{A626537C-8ABA-D676-D607-CF7B8C8D4739}"/>
              </a:ext>
            </a:extLst>
          </p:cNvPr>
          <p:cNvSpPr/>
          <p:nvPr/>
        </p:nvSpPr>
        <p:spPr>
          <a:xfrm>
            <a:off x="6317091"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Sources &amp; Uses of Cash</a:t>
            </a:r>
          </a:p>
        </p:txBody>
      </p:sp>
      <p:sp>
        <p:nvSpPr>
          <p:cNvPr id="36" name="Rectangle 35">
            <a:extLst>
              <a:ext uri="{FF2B5EF4-FFF2-40B4-BE49-F238E27FC236}">
                <a16:creationId xmlns:a16="http://schemas.microsoft.com/office/drawing/2014/main" id="{857C0B02-D4ED-3CFD-B148-40A605728AD4}"/>
              </a:ext>
            </a:extLst>
          </p:cNvPr>
          <p:cNvSpPr/>
          <p:nvPr/>
        </p:nvSpPr>
        <p:spPr>
          <a:xfrm>
            <a:off x="6317091"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Purchase Price</a:t>
            </a:r>
          </a:p>
        </p:txBody>
      </p:sp>
      <p:sp>
        <p:nvSpPr>
          <p:cNvPr id="37" name="Rectangle 36">
            <a:extLst>
              <a:ext uri="{FF2B5EF4-FFF2-40B4-BE49-F238E27FC236}">
                <a16:creationId xmlns:a16="http://schemas.microsoft.com/office/drawing/2014/main" id="{CF0304F3-DA6F-E277-6F42-BDF444E26A08}"/>
              </a:ext>
            </a:extLst>
          </p:cNvPr>
          <p:cNvSpPr/>
          <p:nvPr/>
        </p:nvSpPr>
        <p:spPr>
          <a:xfrm>
            <a:off x="6317091"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Goodwill and Purchase Price Allocation</a:t>
            </a:r>
            <a:endParaRPr lang="en-AU" sz="1200" b="1" kern="0" dirty="0">
              <a:solidFill>
                <a:schemeClr val="bg1"/>
              </a:solidFill>
              <a:latin typeface="Arial" pitchFamily="34" charset="0"/>
              <a:cs typeface="Arial" pitchFamily="34" charset="0"/>
            </a:endParaRPr>
          </a:p>
        </p:txBody>
      </p:sp>
      <p:sp>
        <p:nvSpPr>
          <p:cNvPr id="55" name="Rectangle 54">
            <a:extLst>
              <a:ext uri="{FF2B5EF4-FFF2-40B4-BE49-F238E27FC236}">
                <a16:creationId xmlns:a16="http://schemas.microsoft.com/office/drawing/2014/main" id="{39D3A7A3-4F87-89E4-4D44-53C6240238D9}"/>
              </a:ext>
            </a:extLst>
          </p:cNvPr>
          <p:cNvSpPr/>
          <p:nvPr/>
        </p:nvSpPr>
        <p:spPr>
          <a:xfrm>
            <a:off x="6317091"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Pro Forma Closing Balance Sheet</a:t>
            </a:r>
          </a:p>
        </p:txBody>
      </p:sp>
      <p:sp>
        <p:nvSpPr>
          <p:cNvPr id="57" name="Rectangle 56">
            <a:extLst>
              <a:ext uri="{FF2B5EF4-FFF2-40B4-BE49-F238E27FC236}">
                <a16:creationId xmlns:a16="http://schemas.microsoft.com/office/drawing/2014/main" id="{758B44E0-B717-480D-A841-83543D6982A7}"/>
              </a:ext>
            </a:extLst>
          </p:cNvPr>
          <p:cNvSpPr/>
          <p:nvPr/>
        </p:nvSpPr>
        <p:spPr>
          <a:xfrm>
            <a:off x="6317091"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Transaction Inputs</a:t>
            </a:r>
          </a:p>
        </p:txBody>
      </p:sp>
      <p:sp>
        <p:nvSpPr>
          <p:cNvPr id="59" name="Rectangle 58">
            <a:extLst>
              <a:ext uri="{FF2B5EF4-FFF2-40B4-BE49-F238E27FC236}">
                <a16:creationId xmlns:a16="http://schemas.microsoft.com/office/drawing/2014/main" id="{E022B447-BE99-E59B-7636-FB7121A15D80}"/>
              </a:ext>
            </a:extLst>
          </p:cNvPr>
          <p:cNvSpPr/>
          <p:nvPr/>
        </p:nvSpPr>
        <p:spPr>
          <a:xfrm>
            <a:off x="6317091"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GB" sz="1200" b="1" kern="0" dirty="0">
                <a:solidFill>
                  <a:schemeClr val="bg1"/>
                </a:solidFill>
                <a:latin typeface="Arial" pitchFamily="34" charset="0"/>
                <a:cs typeface="Arial" pitchFamily="34" charset="0"/>
              </a:rPr>
              <a:t>Impact on Acquirer Intrinsic Value per Share</a:t>
            </a:r>
            <a:endParaRPr lang="en-AU" sz="1200" b="1" kern="0" dirty="0">
              <a:solidFill>
                <a:schemeClr val="bg1"/>
              </a:solidFill>
              <a:latin typeface="Arial" pitchFamily="34" charset="0"/>
              <a:cs typeface="Arial" pitchFamily="34" charset="0"/>
            </a:endParaRPr>
          </a:p>
        </p:txBody>
      </p:sp>
      <p:sp>
        <p:nvSpPr>
          <p:cNvPr id="60" name="Rectangle 59">
            <a:extLst>
              <a:ext uri="{FF2B5EF4-FFF2-40B4-BE49-F238E27FC236}">
                <a16:creationId xmlns:a16="http://schemas.microsoft.com/office/drawing/2014/main" id="{A3A4593F-D712-AB97-D47C-BA64C9D5C4FC}"/>
              </a:ext>
            </a:extLst>
          </p:cNvPr>
          <p:cNvSpPr/>
          <p:nvPr/>
        </p:nvSpPr>
        <p:spPr>
          <a:xfrm>
            <a:off x="9158893" y="5113137"/>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61" name="Rectangle 60">
            <a:extLst>
              <a:ext uri="{FF2B5EF4-FFF2-40B4-BE49-F238E27FC236}">
                <a16:creationId xmlns:a16="http://schemas.microsoft.com/office/drawing/2014/main" id="{0B4EEEB1-26EC-3002-401A-83628298451D}"/>
              </a:ext>
            </a:extLst>
          </p:cNvPr>
          <p:cNvSpPr/>
          <p:nvPr/>
        </p:nvSpPr>
        <p:spPr>
          <a:xfrm>
            <a:off x="9158893" y="289806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62" name="Rectangle 61">
            <a:extLst>
              <a:ext uri="{FF2B5EF4-FFF2-40B4-BE49-F238E27FC236}">
                <a16:creationId xmlns:a16="http://schemas.microsoft.com/office/drawing/2014/main" id="{B06A9F25-BD8F-82AC-B2F8-334B49D8AD74}"/>
              </a:ext>
            </a:extLst>
          </p:cNvPr>
          <p:cNvSpPr/>
          <p:nvPr/>
        </p:nvSpPr>
        <p:spPr>
          <a:xfrm>
            <a:off x="9158893" y="378409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63" name="Rectangle 62">
            <a:extLst>
              <a:ext uri="{FF2B5EF4-FFF2-40B4-BE49-F238E27FC236}">
                <a16:creationId xmlns:a16="http://schemas.microsoft.com/office/drawing/2014/main" id="{0C040701-B2B7-BCFF-D967-D297BB081AF5}"/>
              </a:ext>
            </a:extLst>
          </p:cNvPr>
          <p:cNvSpPr/>
          <p:nvPr/>
        </p:nvSpPr>
        <p:spPr>
          <a:xfrm>
            <a:off x="9158893" y="334107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64" name="Rectangle 63">
            <a:extLst>
              <a:ext uri="{FF2B5EF4-FFF2-40B4-BE49-F238E27FC236}">
                <a16:creationId xmlns:a16="http://schemas.microsoft.com/office/drawing/2014/main" id="{C990C542-3B45-3761-7F9B-16137A9C5968}"/>
              </a:ext>
            </a:extLst>
          </p:cNvPr>
          <p:cNvSpPr/>
          <p:nvPr/>
        </p:nvSpPr>
        <p:spPr>
          <a:xfrm>
            <a:off x="9158893" y="422710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65" name="Rectangle 64">
            <a:extLst>
              <a:ext uri="{FF2B5EF4-FFF2-40B4-BE49-F238E27FC236}">
                <a16:creationId xmlns:a16="http://schemas.microsoft.com/office/drawing/2014/main" id="{E3FF89A6-3B93-A29F-A5B6-9AD534E6DCC9}"/>
              </a:ext>
            </a:extLst>
          </p:cNvPr>
          <p:cNvSpPr/>
          <p:nvPr/>
        </p:nvSpPr>
        <p:spPr>
          <a:xfrm>
            <a:off x="9158893" y="467012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66" name="Rectangle 65">
            <a:extLst>
              <a:ext uri="{FF2B5EF4-FFF2-40B4-BE49-F238E27FC236}">
                <a16:creationId xmlns:a16="http://schemas.microsoft.com/office/drawing/2014/main" id="{A0EDFE7F-9C70-FD5F-B0C0-E1F9E0923EF2}"/>
              </a:ext>
            </a:extLst>
          </p:cNvPr>
          <p:cNvSpPr/>
          <p:nvPr/>
        </p:nvSpPr>
        <p:spPr>
          <a:xfrm>
            <a:off x="9158893"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a:t>
            </a:r>
          </a:p>
        </p:txBody>
      </p:sp>
      <p:sp>
        <p:nvSpPr>
          <p:cNvPr id="67" name="Rectangle 66">
            <a:extLst>
              <a:ext uri="{FF2B5EF4-FFF2-40B4-BE49-F238E27FC236}">
                <a16:creationId xmlns:a16="http://schemas.microsoft.com/office/drawing/2014/main" id="{87FBCF8F-9DAF-BF62-B5C5-D2EE007DDA4C}"/>
              </a:ext>
            </a:extLst>
          </p:cNvPr>
          <p:cNvSpPr/>
          <p:nvPr/>
        </p:nvSpPr>
        <p:spPr>
          <a:xfrm>
            <a:off x="3484237" y="4675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Debt &amp; Interest</a:t>
            </a:r>
          </a:p>
        </p:txBody>
      </p:sp>
      <p:sp>
        <p:nvSpPr>
          <p:cNvPr id="68" name="Rectangle 67">
            <a:extLst>
              <a:ext uri="{FF2B5EF4-FFF2-40B4-BE49-F238E27FC236}">
                <a16:creationId xmlns:a16="http://schemas.microsoft.com/office/drawing/2014/main" id="{93B3BEFA-4429-BD23-6CFB-B31486035B98}"/>
              </a:ext>
            </a:extLst>
          </p:cNvPr>
          <p:cNvSpPr/>
          <p:nvPr/>
        </p:nvSpPr>
        <p:spPr>
          <a:xfrm>
            <a:off x="3484237" y="2455886"/>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defRPr/>
            </a:pPr>
            <a:r>
              <a:rPr lang="en-AU" sz="1200" b="1" kern="0" dirty="0">
                <a:solidFill>
                  <a:schemeClr val="bg1"/>
                </a:solidFill>
                <a:latin typeface="Arial" pitchFamily="34" charset="0"/>
                <a:cs typeface="Arial" pitchFamily="34" charset="0"/>
              </a:rPr>
              <a:t>Income Statement</a:t>
            </a:r>
          </a:p>
        </p:txBody>
      </p:sp>
      <p:sp>
        <p:nvSpPr>
          <p:cNvPr id="69" name="Rectangle 68">
            <a:extLst>
              <a:ext uri="{FF2B5EF4-FFF2-40B4-BE49-F238E27FC236}">
                <a16:creationId xmlns:a16="http://schemas.microsoft.com/office/drawing/2014/main" id="{E52BEE7C-BF49-1FDC-DB40-C5BBAE50E7B9}"/>
              </a:ext>
            </a:extLst>
          </p:cNvPr>
          <p:cNvSpPr/>
          <p:nvPr/>
        </p:nvSpPr>
        <p:spPr>
          <a:xfrm>
            <a:off x="3484237" y="334359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Cash Flow Statement</a:t>
            </a:r>
          </a:p>
        </p:txBody>
      </p:sp>
      <p:sp>
        <p:nvSpPr>
          <p:cNvPr id="70" name="Rectangle 69">
            <a:extLst>
              <a:ext uri="{FF2B5EF4-FFF2-40B4-BE49-F238E27FC236}">
                <a16:creationId xmlns:a16="http://schemas.microsoft.com/office/drawing/2014/main" id="{428B0962-C878-4179-9DA8-1079A1B2482C}"/>
              </a:ext>
            </a:extLst>
          </p:cNvPr>
          <p:cNvSpPr/>
          <p:nvPr/>
        </p:nvSpPr>
        <p:spPr>
          <a:xfrm>
            <a:off x="3484237" y="2899739"/>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Balance Sheet</a:t>
            </a:r>
          </a:p>
        </p:txBody>
      </p:sp>
      <p:sp>
        <p:nvSpPr>
          <p:cNvPr id="71" name="Rectangle 70">
            <a:extLst>
              <a:ext uri="{FF2B5EF4-FFF2-40B4-BE49-F238E27FC236}">
                <a16:creationId xmlns:a16="http://schemas.microsoft.com/office/drawing/2014/main" id="{57CFC395-00E9-71AA-CBA1-A4BF0E90CE6E}"/>
              </a:ext>
            </a:extLst>
          </p:cNvPr>
          <p:cNvSpPr/>
          <p:nvPr/>
        </p:nvSpPr>
        <p:spPr>
          <a:xfrm>
            <a:off x="3484237" y="3787445"/>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Working Capital</a:t>
            </a:r>
          </a:p>
        </p:txBody>
      </p:sp>
      <p:sp>
        <p:nvSpPr>
          <p:cNvPr id="72" name="Rectangle 71">
            <a:extLst>
              <a:ext uri="{FF2B5EF4-FFF2-40B4-BE49-F238E27FC236}">
                <a16:creationId xmlns:a16="http://schemas.microsoft.com/office/drawing/2014/main" id="{BB5261F6-0A51-7A39-FD7E-E84020D26B0F}"/>
              </a:ext>
            </a:extLst>
          </p:cNvPr>
          <p:cNvSpPr/>
          <p:nvPr/>
        </p:nvSpPr>
        <p:spPr>
          <a:xfrm>
            <a:off x="3484237" y="423129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Depreciations</a:t>
            </a:r>
          </a:p>
        </p:txBody>
      </p:sp>
      <p:sp>
        <p:nvSpPr>
          <p:cNvPr id="73" name="Rectangle 72">
            <a:extLst>
              <a:ext uri="{FF2B5EF4-FFF2-40B4-BE49-F238E27FC236}">
                <a16:creationId xmlns:a16="http://schemas.microsoft.com/office/drawing/2014/main" id="{7ABBF79C-5F57-9CA5-9F69-769FFD1D4DF2}"/>
              </a:ext>
            </a:extLst>
          </p:cNvPr>
          <p:cNvSpPr/>
          <p:nvPr/>
        </p:nvSpPr>
        <p:spPr>
          <a:xfrm>
            <a:off x="3484237" y="2012033"/>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Assumptions with Different Scenarios</a:t>
            </a:r>
          </a:p>
        </p:txBody>
      </p:sp>
      <p:sp>
        <p:nvSpPr>
          <p:cNvPr id="74" name="Rectangle 73">
            <a:extLst>
              <a:ext uri="{FF2B5EF4-FFF2-40B4-BE49-F238E27FC236}">
                <a16:creationId xmlns:a16="http://schemas.microsoft.com/office/drawing/2014/main" id="{BDA5046F-DFF9-D0CF-ADEF-8FB926508873}"/>
              </a:ext>
            </a:extLst>
          </p:cNvPr>
          <p:cNvSpPr/>
          <p:nvPr/>
        </p:nvSpPr>
        <p:spPr>
          <a:xfrm>
            <a:off x="3484237" y="5119002"/>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DCF</a:t>
            </a:r>
          </a:p>
        </p:txBody>
      </p:sp>
      <p:sp>
        <p:nvSpPr>
          <p:cNvPr id="75" name="Rectangle 74">
            <a:extLst>
              <a:ext uri="{FF2B5EF4-FFF2-40B4-BE49-F238E27FC236}">
                <a16:creationId xmlns:a16="http://schemas.microsoft.com/office/drawing/2014/main" id="{58E39C4F-C03A-4EDF-AC2C-96728B98062E}"/>
              </a:ext>
            </a:extLst>
          </p:cNvPr>
          <p:cNvSpPr/>
          <p:nvPr/>
        </p:nvSpPr>
        <p:spPr>
          <a:xfrm>
            <a:off x="9158893" y="245504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Merger Integrations</a:t>
            </a:r>
          </a:p>
        </p:txBody>
      </p:sp>
      <p:sp>
        <p:nvSpPr>
          <p:cNvPr id="76" name="Rectangle 75">
            <a:extLst>
              <a:ext uri="{FF2B5EF4-FFF2-40B4-BE49-F238E27FC236}">
                <a16:creationId xmlns:a16="http://schemas.microsoft.com/office/drawing/2014/main" id="{E0A2F916-E086-4EF9-D2F6-3016313231A6}"/>
              </a:ext>
            </a:extLst>
          </p:cNvPr>
          <p:cNvSpPr/>
          <p:nvPr/>
        </p:nvSpPr>
        <p:spPr>
          <a:xfrm>
            <a:off x="9158893" y="5556151"/>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lvl="0" algn="ctr">
              <a:defRPr/>
            </a:pPr>
            <a:r>
              <a:rPr lang="en-AU" sz="1200" b="1" kern="0" dirty="0">
                <a:solidFill>
                  <a:schemeClr val="bg1"/>
                </a:solidFill>
                <a:latin typeface="Arial" pitchFamily="34" charset="0"/>
                <a:cs typeface="Arial" pitchFamily="34" charset="0"/>
              </a:rPr>
              <a:t>DCF</a:t>
            </a:r>
          </a:p>
        </p:txBody>
      </p:sp>
      <p:sp>
        <p:nvSpPr>
          <p:cNvPr id="77" name="Rectangle 76">
            <a:extLst>
              <a:ext uri="{FF2B5EF4-FFF2-40B4-BE49-F238E27FC236}">
                <a16:creationId xmlns:a16="http://schemas.microsoft.com/office/drawing/2014/main" id="{C6621846-FB85-51EC-A86B-27A3D6F32A4C}"/>
              </a:ext>
            </a:extLst>
          </p:cNvPr>
          <p:cNvSpPr/>
          <p:nvPr/>
        </p:nvSpPr>
        <p:spPr>
          <a:xfrm>
            <a:off x="6317091" y="5567954"/>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Capital Structure</a:t>
            </a:r>
          </a:p>
        </p:txBody>
      </p:sp>
      <p:sp>
        <p:nvSpPr>
          <p:cNvPr id="78" name="Rectangle 77">
            <a:extLst>
              <a:ext uri="{FF2B5EF4-FFF2-40B4-BE49-F238E27FC236}">
                <a16:creationId xmlns:a16="http://schemas.microsoft.com/office/drawing/2014/main" id="{EA01589A-D345-C449-5E51-538543CE0F01}"/>
              </a:ext>
            </a:extLst>
          </p:cNvPr>
          <p:cNvSpPr/>
          <p:nvPr/>
        </p:nvSpPr>
        <p:spPr>
          <a:xfrm>
            <a:off x="6317091" y="6012768"/>
            <a:ext cx="2423507" cy="360000"/>
          </a:xfrm>
          <a:prstGeom prst="rect">
            <a:avLst/>
          </a:prstGeom>
          <a:solidFill>
            <a:schemeClr val="tx1"/>
          </a:solidFill>
          <a:ln w="9525" cap="flat" cmpd="sng" algn="ctr">
            <a:solidFill>
              <a:schemeClr val="tx1"/>
            </a:solidFill>
            <a:prstDash val="solid"/>
          </a:ln>
          <a:effectLst/>
        </p:spPr>
        <p:txBody>
          <a:bodyPr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AU" sz="1200" b="1" kern="0" dirty="0">
                <a:solidFill>
                  <a:schemeClr val="bg1"/>
                </a:solidFill>
                <a:latin typeface="Arial" pitchFamily="34" charset="0"/>
                <a:cs typeface="Arial" pitchFamily="34" charset="0"/>
              </a:rPr>
              <a:t>Sensitivity Analysis</a:t>
            </a:r>
          </a:p>
        </p:txBody>
      </p:sp>
    </p:spTree>
    <p:extLst>
      <p:ext uri="{BB962C8B-B14F-4D97-AF65-F5344CB8AC3E}">
        <p14:creationId xmlns:p14="http://schemas.microsoft.com/office/powerpoint/2010/main" val="2382680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Create the Sensitivity Analysis table (3/3)</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50</a:t>
            </a:fld>
            <a:endParaRPr lang="en-US" sz="1000" dirty="0">
              <a:solidFill>
                <a:srgbClr val="ADAFBB"/>
              </a:solidFill>
            </a:endParaRPr>
          </a:p>
        </p:txBody>
      </p:sp>
      <p:pic>
        <p:nvPicPr>
          <p:cNvPr id="7" name="Picture 6">
            <a:extLst>
              <a:ext uri="{FF2B5EF4-FFF2-40B4-BE49-F238E27FC236}">
                <a16:creationId xmlns:a16="http://schemas.microsoft.com/office/drawing/2014/main" id="{66CF4795-DF3D-5069-17F6-ACD8770B987D}"/>
              </a:ext>
            </a:extLst>
          </p:cNvPr>
          <p:cNvPicPr>
            <a:picLocks noChangeAspect="1"/>
          </p:cNvPicPr>
          <p:nvPr/>
        </p:nvPicPr>
        <p:blipFill>
          <a:blip r:embed="rId6"/>
          <a:stretch>
            <a:fillRect/>
          </a:stretch>
        </p:blipFill>
        <p:spPr>
          <a:xfrm>
            <a:off x="1296941" y="3070068"/>
            <a:ext cx="9442777" cy="1821107"/>
          </a:xfrm>
          <a:prstGeom prst="rect">
            <a:avLst/>
          </a:prstGeom>
          <a:effectLst>
            <a:outerShdw blurRad="50800" dist="38100" dir="5400000" algn="t" rotWithShape="0">
              <a:prstClr val="black">
                <a:alpha val="40000"/>
              </a:prstClr>
            </a:outerShdw>
          </a:effectLst>
        </p:spPr>
      </p:pic>
      <p:sp>
        <p:nvSpPr>
          <p:cNvPr id="8" name="Rounded Rectangular Callout 10">
            <a:extLst>
              <a:ext uri="{FF2B5EF4-FFF2-40B4-BE49-F238E27FC236}">
                <a16:creationId xmlns:a16="http://schemas.microsoft.com/office/drawing/2014/main" id="{1C6749CA-6695-29CB-F112-D56D3EFDE88C}"/>
              </a:ext>
            </a:extLst>
          </p:cNvPr>
          <p:cNvSpPr/>
          <p:nvPr/>
        </p:nvSpPr>
        <p:spPr bwMode="auto">
          <a:xfrm>
            <a:off x="4087906" y="1595426"/>
            <a:ext cx="6983506" cy="923656"/>
          </a:xfrm>
          <a:prstGeom prst="wedgeRoundRectCallout">
            <a:avLst>
              <a:gd name="adj1" fmla="val 8100"/>
              <a:gd name="adj2" fmla="val 177949"/>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A data table will open. Select the 2 input cells that you want the sensitivity table to test. In our example, the row input cell that we want to test is the cell J24, which is our current revenue growth. And the column input cell that we want to test is the cell I153, which is our current discount rate.</a:t>
            </a:r>
            <a:endParaRPr lang="en-US" sz="1200" dirty="0">
              <a:cs typeface="Times New Roman" pitchFamily="18" charset="0"/>
            </a:endParaRPr>
          </a:p>
        </p:txBody>
      </p:sp>
      <p:sp>
        <p:nvSpPr>
          <p:cNvPr id="2" name="Rounded Rectangular Callout 10">
            <a:extLst>
              <a:ext uri="{FF2B5EF4-FFF2-40B4-BE49-F238E27FC236}">
                <a16:creationId xmlns:a16="http://schemas.microsoft.com/office/drawing/2014/main" id="{9EE5BCBC-36F3-EC4A-29D6-6093F2C2BE2A}"/>
              </a:ext>
            </a:extLst>
          </p:cNvPr>
          <p:cNvSpPr/>
          <p:nvPr/>
        </p:nvSpPr>
        <p:spPr bwMode="auto">
          <a:xfrm>
            <a:off x="2752166" y="4980333"/>
            <a:ext cx="3666564" cy="923656"/>
          </a:xfrm>
          <a:prstGeom prst="wedgeRoundRectCallout">
            <a:avLst>
              <a:gd name="adj1" fmla="val 7176"/>
              <a:gd name="adj2" fmla="val -104486"/>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Once you press “OK”, the different share prices will appear. </a:t>
            </a:r>
            <a:endParaRPr lang="en-US" sz="1200" dirty="0">
              <a:cs typeface="Times New Roman" pitchFamily="18" charset="0"/>
            </a:endParaRPr>
          </a:p>
        </p:txBody>
      </p:sp>
      <p:sp>
        <p:nvSpPr>
          <p:cNvPr id="4" name="Rounded Rectangular Callout 10">
            <a:extLst>
              <a:ext uri="{FF2B5EF4-FFF2-40B4-BE49-F238E27FC236}">
                <a16:creationId xmlns:a16="http://schemas.microsoft.com/office/drawing/2014/main" id="{23F64090-1C88-264F-44E1-C8B44653EE9F}"/>
              </a:ext>
            </a:extLst>
          </p:cNvPr>
          <p:cNvSpPr/>
          <p:nvPr/>
        </p:nvSpPr>
        <p:spPr bwMode="auto">
          <a:xfrm>
            <a:off x="7347913" y="5442161"/>
            <a:ext cx="3666564" cy="923656"/>
          </a:xfrm>
          <a:prstGeom prst="wedgeRoundRectCallout">
            <a:avLst>
              <a:gd name="adj1" fmla="val -92824"/>
              <a:gd name="adj2" fmla="val -186984"/>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b="1" dirty="0">
                <a:cs typeface="Times New Roman" pitchFamily="18" charset="0"/>
              </a:rPr>
              <a:t>This share price should be the one currently in the model, as the model has a revenue growth of 7% and a discount rate of 10%</a:t>
            </a:r>
            <a:endParaRPr lang="en-US" sz="1200" dirty="0">
              <a:cs typeface="Times New Roman" pitchFamily="18" charset="0"/>
            </a:endParaRPr>
          </a:p>
        </p:txBody>
      </p:sp>
      <p:sp>
        <p:nvSpPr>
          <p:cNvPr id="6" name="Rectangle 5">
            <a:extLst>
              <a:ext uri="{FF2B5EF4-FFF2-40B4-BE49-F238E27FC236}">
                <a16:creationId xmlns:a16="http://schemas.microsoft.com/office/drawing/2014/main" id="{3DA7AA83-269F-9379-F9FD-96BDD62FDC2A}"/>
              </a:ext>
            </a:extLst>
          </p:cNvPr>
          <p:cNvSpPr/>
          <p:nvPr/>
        </p:nvSpPr>
        <p:spPr>
          <a:xfrm>
            <a:off x="5387788" y="4053197"/>
            <a:ext cx="430306" cy="159018"/>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495204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51</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52</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You can create the Acquirer Worksheet in 9 simple steps</a:t>
            </a:r>
            <a:endParaRPr lang="en-US" sz="2400" kern="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3" name="TextBox 2">
            <a:extLst>
              <a:ext uri="{FF2B5EF4-FFF2-40B4-BE49-F238E27FC236}">
                <a16:creationId xmlns:a16="http://schemas.microsoft.com/office/drawing/2014/main" id="{354CC573-61B1-49E0-840D-529396975FB2}"/>
              </a:ext>
            </a:extLst>
          </p:cNvPr>
          <p:cNvSpPr txBox="1"/>
          <p:nvPr/>
        </p:nvSpPr>
        <p:spPr>
          <a:xfrm>
            <a:off x="514114" y="1628503"/>
            <a:ext cx="11164080" cy="4070345"/>
          </a:xfrm>
          <a:prstGeom prst="rect">
            <a:avLst/>
          </a:prstGeom>
          <a:noFill/>
        </p:spPr>
        <p:txBody>
          <a:bodyPr wrap="square" rtlCol="0">
            <a:spAutoFit/>
          </a:bodyPr>
          <a:lstStyle/>
          <a:p>
            <a:pPr marL="342900" indent="-342900">
              <a:spcBef>
                <a:spcPts val="300"/>
              </a:spcBef>
              <a:spcAft>
                <a:spcPts val="300"/>
              </a:spcAft>
              <a:buFont typeface="+mj-lt"/>
              <a:buAutoNum type="arabicPeriod"/>
            </a:pPr>
            <a:r>
              <a:rPr lang="en-US" kern="0" dirty="0"/>
              <a:t>Click on the Acquirer tab and make sure that you do not need to add or remove a building block based on your specificities</a:t>
            </a:r>
          </a:p>
          <a:p>
            <a:pPr marL="342900" indent="-342900">
              <a:spcBef>
                <a:spcPts val="300"/>
              </a:spcBef>
              <a:spcAft>
                <a:spcPts val="300"/>
              </a:spcAft>
              <a:buFont typeface="+mj-lt"/>
              <a:buAutoNum type="arabicPeriod"/>
            </a:pPr>
            <a:r>
              <a:rPr lang="en-US" kern="0" dirty="0"/>
              <a:t>Adjust if required the periodicity based on the specificities of your organization</a:t>
            </a:r>
          </a:p>
          <a:p>
            <a:pPr marL="342900" indent="-342900">
              <a:spcBef>
                <a:spcPts val="300"/>
              </a:spcBef>
              <a:spcAft>
                <a:spcPts val="300"/>
              </a:spcAft>
              <a:buFont typeface="+mj-lt"/>
              <a:buAutoNum type="arabicPeriod"/>
            </a:pPr>
            <a:r>
              <a:rPr lang="en-US" kern="0" dirty="0"/>
              <a:t>Adjust if required the items in each building block</a:t>
            </a:r>
          </a:p>
          <a:p>
            <a:pPr marL="342900" indent="-342900">
              <a:spcBef>
                <a:spcPts val="300"/>
              </a:spcBef>
              <a:spcAft>
                <a:spcPts val="300"/>
              </a:spcAft>
              <a:buFont typeface="+mj-lt"/>
              <a:buAutoNum type="arabicPeriod"/>
            </a:pPr>
            <a:r>
              <a:rPr lang="en-GB" kern="0" dirty="0"/>
              <a:t>Fill in the templates focusing on the 3 financial statements, 3 supporting schedules and your “base scenario” in your “assumptions” building block</a:t>
            </a:r>
          </a:p>
          <a:p>
            <a:pPr marL="342900" indent="-342900">
              <a:spcBef>
                <a:spcPts val="300"/>
              </a:spcBef>
              <a:spcAft>
                <a:spcPts val="300"/>
              </a:spcAft>
              <a:buFont typeface="+mj-lt"/>
              <a:buAutoNum type="arabicPeriod"/>
            </a:pPr>
            <a:r>
              <a:rPr lang="en-GB" dirty="0"/>
              <a:t>Double check that your balance sheet is balanced</a:t>
            </a:r>
          </a:p>
          <a:p>
            <a:pPr marL="342900" indent="-342900">
              <a:spcBef>
                <a:spcPts val="300"/>
              </a:spcBef>
              <a:spcAft>
                <a:spcPts val="300"/>
              </a:spcAft>
              <a:buFont typeface="+mj-lt"/>
              <a:buAutoNum type="arabicPeriod"/>
            </a:pPr>
            <a:r>
              <a:rPr lang="en-GB" dirty="0"/>
              <a:t>Create your DCF building block </a:t>
            </a:r>
          </a:p>
          <a:p>
            <a:pPr marL="342900" indent="-342900">
              <a:spcBef>
                <a:spcPts val="300"/>
              </a:spcBef>
              <a:spcAft>
                <a:spcPts val="300"/>
              </a:spcAft>
              <a:buFont typeface="+mj-lt"/>
              <a:buAutoNum type="arabicPeriod"/>
            </a:pPr>
            <a:r>
              <a:rPr lang="en-GB" kern="0" dirty="0"/>
              <a:t>Create more scenarios in the building block “Assumptions”</a:t>
            </a:r>
          </a:p>
          <a:p>
            <a:pPr marL="342900" indent="-342900">
              <a:spcBef>
                <a:spcPts val="300"/>
              </a:spcBef>
              <a:spcAft>
                <a:spcPts val="300"/>
              </a:spcAft>
              <a:buFont typeface="+mj-lt"/>
              <a:buAutoNum type="arabicPeriod"/>
            </a:pPr>
            <a:r>
              <a:rPr lang="en-GB" kern="0" dirty="0"/>
              <a:t>Select the Scenario that will flow in the model</a:t>
            </a:r>
          </a:p>
          <a:p>
            <a:pPr marL="342900" indent="-342900">
              <a:spcBef>
                <a:spcPts val="300"/>
              </a:spcBef>
              <a:spcAft>
                <a:spcPts val="300"/>
              </a:spcAft>
              <a:buFont typeface="+mj-lt"/>
              <a:buAutoNum type="arabicPeriod"/>
            </a:pPr>
            <a:r>
              <a:rPr lang="en-GB" kern="0" dirty="0"/>
              <a:t>Add a Stub period</a:t>
            </a:r>
            <a:endParaRPr lang="en-GB" dirty="0"/>
          </a:p>
          <a:p>
            <a:pPr marL="342900" indent="-342900">
              <a:buFont typeface="+mj-lt"/>
              <a:buAutoNum type="arabicPeriod"/>
            </a:pPr>
            <a:endParaRPr lang="en-GB" dirty="0"/>
          </a:p>
        </p:txBody>
      </p:sp>
    </p:spTree>
    <p:extLst>
      <p:ext uri="{BB962C8B-B14F-4D97-AF65-F5344CB8AC3E}">
        <p14:creationId xmlns:p14="http://schemas.microsoft.com/office/powerpoint/2010/main" val="847423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1 - </a:t>
            </a:r>
            <a:r>
              <a:rPr lang="en-GB" sz="2400" kern="0" dirty="0"/>
              <a:t>Click on the Acquirer tab and make sure that you do not need to add or remove a building block based on your specificities</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pic>
        <p:nvPicPr>
          <p:cNvPr id="4" name="Picture 3">
            <a:extLst>
              <a:ext uri="{FF2B5EF4-FFF2-40B4-BE49-F238E27FC236}">
                <a16:creationId xmlns:a16="http://schemas.microsoft.com/office/drawing/2014/main" id="{1F279C78-8A9B-D46E-3647-FD9D7A9E21B0}"/>
              </a:ext>
            </a:extLst>
          </p:cNvPr>
          <p:cNvPicPr>
            <a:picLocks noChangeAspect="1"/>
          </p:cNvPicPr>
          <p:nvPr/>
        </p:nvPicPr>
        <p:blipFill>
          <a:blip r:embed="rId6"/>
          <a:stretch>
            <a:fillRect/>
          </a:stretch>
        </p:blipFill>
        <p:spPr>
          <a:xfrm>
            <a:off x="618564" y="1715080"/>
            <a:ext cx="10968599" cy="3432135"/>
          </a:xfrm>
          <a:prstGeom prst="rect">
            <a:avLst/>
          </a:prstGeom>
          <a:effectLst>
            <a:outerShdw blurRad="50800" dist="38100" dir="5400000" algn="t" rotWithShape="0">
              <a:prstClr val="black">
                <a:alpha val="40000"/>
              </a:prstClr>
            </a:outerShdw>
          </a:effectLst>
        </p:spPr>
      </p:pic>
      <p:sp>
        <p:nvSpPr>
          <p:cNvPr id="8" name="Rectangle 7">
            <a:extLst>
              <a:ext uri="{FF2B5EF4-FFF2-40B4-BE49-F238E27FC236}">
                <a16:creationId xmlns:a16="http://schemas.microsoft.com/office/drawing/2014/main" id="{56C79731-21AA-F30B-C707-89FBF773BE37}"/>
              </a:ext>
            </a:extLst>
          </p:cNvPr>
          <p:cNvSpPr/>
          <p:nvPr/>
        </p:nvSpPr>
        <p:spPr>
          <a:xfrm>
            <a:off x="514113" y="2775099"/>
            <a:ext cx="11309291" cy="2155490"/>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11442771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2 - </a:t>
            </a:r>
            <a:r>
              <a:rPr lang="en-GB" sz="2400" kern="0" dirty="0"/>
              <a:t>Adjust if required the periodicity based on the specificities of your organization</a:t>
            </a:r>
            <a:endParaRPr lang="en-US"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pic>
        <p:nvPicPr>
          <p:cNvPr id="4" name="Picture 3">
            <a:extLst>
              <a:ext uri="{FF2B5EF4-FFF2-40B4-BE49-F238E27FC236}">
                <a16:creationId xmlns:a16="http://schemas.microsoft.com/office/drawing/2014/main" id="{1F279C78-8A9B-D46E-3647-FD9D7A9E21B0}"/>
              </a:ext>
            </a:extLst>
          </p:cNvPr>
          <p:cNvPicPr>
            <a:picLocks noChangeAspect="1"/>
          </p:cNvPicPr>
          <p:nvPr/>
        </p:nvPicPr>
        <p:blipFill>
          <a:blip r:embed="rId6"/>
          <a:stretch>
            <a:fillRect/>
          </a:stretch>
        </p:blipFill>
        <p:spPr>
          <a:xfrm>
            <a:off x="618564" y="1715080"/>
            <a:ext cx="10968599" cy="3432135"/>
          </a:xfrm>
          <a:prstGeom prst="rect">
            <a:avLst/>
          </a:prstGeom>
          <a:effectLst>
            <a:outerShdw blurRad="50800" dist="38100" dir="5400000" algn="t" rotWithShape="0">
              <a:prstClr val="black">
                <a:alpha val="40000"/>
              </a:prstClr>
            </a:outerShdw>
          </a:effectLst>
        </p:spPr>
      </p:pic>
      <p:sp>
        <p:nvSpPr>
          <p:cNvPr id="8" name="Rectangle 7">
            <a:extLst>
              <a:ext uri="{FF2B5EF4-FFF2-40B4-BE49-F238E27FC236}">
                <a16:creationId xmlns:a16="http://schemas.microsoft.com/office/drawing/2014/main" id="{56C79731-21AA-F30B-C707-89FBF773BE37}"/>
              </a:ext>
            </a:extLst>
          </p:cNvPr>
          <p:cNvSpPr/>
          <p:nvPr/>
        </p:nvSpPr>
        <p:spPr>
          <a:xfrm>
            <a:off x="3603812" y="1595719"/>
            <a:ext cx="6633882" cy="412376"/>
          </a:xfrm>
          <a:prstGeom prst="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Tree>
    <p:extLst>
      <p:ext uri="{BB962C8B-B14F-4D97-AF65-F5344CB8AC3E}">
        <p14:creationId xmlns:p14="http://schemas.microsoft.com/office/powerpoint/2010/main" val="2232240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Step 3 - Adjust if required the items in each building block</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pic>
        <p:nvPicPr>
          <p:cNvPr id="4" name="Picture 3">
            <a:extLst>
              <a:ext uri="{FF2B5EF4-FFF2-40B4-BE49-F238E27FC236}">
                <a16:creationId xmlns:a16="http://schemas.microsoft.com/office/drawing/2014/main" id="{069E7982-A4BC-4467-4480-EA22A2B7B45C}"/>
              </a:ext>
            </a:extLst>
          </p:cNvPr>
          <p:cNvPicPr>
            <a:picLocks noChangeAspect="1"/>
          </p:cNvPicPr>
          <p:nvPr/>
        </p:nvPicPr>
        <p:blipFill rotWithShape="1">
          <a:blip r:embed="rId6"/>
          <a:srcRect t="12525"/>
          <a:stretch/>
        </p:blipFill>
        <p:spPr>
          <a:xfrm>
            <a:off x="636513" y="2477386"/>
            <a:ext cx="10918974" cy="3136604"/>
          </a:xfrm>
          <a:prstGeom prst="rect">
            <a:avLst/>
          </a:prstGeom>
          <a:effectLst>
            <a:outerShdw blurRad="50800" dist="38100" dir="5400000" algn="t" rotWithShape="0">
              <a:prstClr val="black">
                <a:alpha val="40000"/>
              </a:prstClr>
            </a:outerShdw>
          </a:effectLst>
        </p:spPr>
      </p:pic>
      <p:sp>
        <p:nvSpPr>
          <p:cNvPr id="7" name="Rectangle 6">
            <a:extLst>
              <a:ext uri="{FF2B5EF4-FFF2-40B4-BE49-F238E27FC236}">
                <a16:creationId xmlns:a16="http://schemas.microsoft.com/office/drawing/2014/main" id="{E0C20967-A879-7D35-CDC8-E03CD580E54B}"/>
              </a:ext>
            </a:extLst>
          </p:cNvPr>
          <p:cNvSpPr/>
          <p:nvPr/>
        </p:nvSpPr>
        <p:spPr>
          <a:xfrm>
            <a:off x="998337" y="3516557"/>
            <a:ext cx="3221666" cy="2097433"/>
          </a:xfrm>
          <a:prstGeom prst="rect">
            <a:avLst/>
          </a:prstGeom>
          <a:noFill/>
          <a:ln w="28575">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ular Callout 9">
            <a:extLst>
              <a:ext uri="{FF2B5EF4-FFF2-40B4-BE49-F238E27FC236}">
                <a16:creationId xmlns:a16="http://schemas.microsoft.com/office/drawing/2014/main" id="{2543CC0E-0444-FB1D-A842-198CAEA10CA7}"/>
              </a:ext>
            </a:extLst>
          </p:cNvPr>
          <p:cNvSpPr/>
          <p:nvPr/>
        </p:nvSpPr>
        <p:spPr bwMode="auto">
          <a:xfrm>
            <a:off x="2544252" y="5784112"/>
            <a:ext cx="6259506" cy="848602"/>
          </a:xfrm>
          <a:prstGeom prst="wedgeRoundRectCallout">
            <a:avLst>
              <a:gd name="adj1" fmla="val -32735"/>
              <a:gd name="adj2" fmla="val -81827"/>
              <a:gd name="adj3" fmla="val 16667"/>
            </a:avLst>
          </a:prstGeom>
          <a:solidFill>
            <a:schemeClr val="accent5">
              <a:lumMod val="20000"/>
              <a:lumOff val="80000"/>
            </a:schemeClr>
          </a:solidFill>
          <a:ln w="9525">
            <a:solidFill>
              <a:schemeClr val="accent1"/>
            </a:solidFill>
          </a:ln>
          <a:effectLst>
            <a:outerShdw blurRad="50800" dist="38100" dir="5400000" algn="t"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200" dirty="0">
                <a:cs typeface="Times New Roman" pitchFamily="18" charset="0"/>
              </a:rPr>
              <a:t>For example, you may decide to add the item “</a:t>
            </a:r>
            <a:r>
              <a:rPr lang="en-GB" sz="1200" dirty="0">
                <a:solidFill>
                  <a:schemeClr val="tx1"/>
                </a:solidFill>
              </a:rPr>
              <a:t>Dividend payout</a:t>
            </a:r>
            <a:r>
              <a:rPr lang="en-US" sz="1200" dirty="0">
                <a:solidFill>
                  <a:schemeClr val="tx1"/>
                </a:solidFill>
                <a:cs typeface="Times New Roman" pitchFamily="18" charset="0"/>
              </a:rPr>
              <a:t>” by adding a row. Or you may decide to remove the interest expenses. If required, you may have to add a row in the assumption building block if it helps you forecast the future dividend payout</a:t>
            </a:r>
            <a:endParaRPr lang="en-GB" sz="1200" dirty="0">
              <a:solidFill>
                <a:schemeClr val="tx1"/>
              </a:solidFill>
            </a:endParaRPr>
          </a:p>
        </p:txBody>
      </p:sp>
    </p:spTree>
    <p:extLst>
      <p:ext uri="{BB962C8B-B14F-4D97-AF65-F5344CB8AC3E}">
        <p14:creationId xmlns:p14="http://schemas.microsoft.com/office/powerpoint/2010/main" val="15679680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eme3">
  <a:themeElements>
    <a:clrScheme name="Custom 1">
      <a:dk1>
        <a:srgbClr val="FFFFFF"/>
      </a:dk1>
      <a:lt1>
        <a:srgbClr val="002060"/>
      </a:lt1>
      <a:dk2>
        <a:srgbClr val="002060"/>
      </a:dk2>
      <a:lt2>
        <a:srgbClr val="002060"/>
      </a:lt2>
      <a:accent1>
        <a:srgbClr val="002060"/>
      </a:accent1>
      <a:accent2>
        <a:srgbClr val="00B0F0"/>
      </a:accent2>
      <a:accent3>
        <a:srgbClr val="00B050"/>
      </a:accent3>
      <a:accent4>
        <a:srgbClr val="92D050"/>
      </a:accent4>
      <a:accent5>
        <a:srgbClr val="FFC000"/>
      </a:accent5>
      <a:accent6>
        <a:srgbClr val="FF000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heme3" id="{7D1C7C3E-DDBB-4A1D-8861-A10BD3664B8D}" vid="{E1945AC1-AF09-43B9-95F3-80375804439E}"/>
    </a:ext>
  </a:extLst>
</a:theme>
</file>

<file path=ppt/theme/theme3.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4109</TotalTime>
  <Words>5242</Words>
  <Application>Microsoft Office PowerPoint</Application>
  <PresentationFormat>Widescreen</PresentationFormat>
  <Paragraphs>519</Paragraphs>
  <Slides>52</Slides>
  <Notes>52</Notes>
  <HiddenSlides>0</HiddenSlides>
  <MMClips>0</MMClips>
  <ScaleCrop>false</ScaleCrop>
  <HeadingPairs>
    <vt:vector size="8" baseType="variant">
      <vt:variant>
        <vt:lpstr>Fonts Used</vt:lpstr>
      </vt:variant>
      <vt:variant>
        <vt:i4>3</vt:i4>
      </vt:variant>
      <vt:variant>
        <vt:lpstr>Theme</vt:lpstr>
      </vt:variant>
      <vt:variant>
        <vt:i4>10</vt:i4>
      </vt:variant>
      <vt:variant>
        <vt:lpstr>Embedded OLE Servers</vt:lpstr>
      </vt:variant>
      <vt:variant>
        <vt:i4>1</vt:i4>
      </vt:variant>
      <vt:variant>
        <vt:lpstr>Slide Titles</vt:lpstr>
      </vt:variant>
      <vt:variant>
        <vt:i4>52</vt:i4>
      </vt:variant>
    </vt:vector>
  </HeadingPairs>
  <TitlesOfParts>
    <vt:vector size="66" baseType="lpstr">
      <vt:lpstr>Arial</vt:lpstr>
      <vt:lpstr>Calibri</vt:lpstr>
      <vt:lpstr>Wingdings 2</vt:lpstr>
      <vt:lpstr>Custom Design</vt:lpstr>
      <vt:lpstr>Theme3</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M&amp;A Model  Tutorial</vt:lpstr>
      <vt:lpstr>Introduction</vt:lpstr>
      <vt:lpstr>Open the document “M&amp;A Model” and fill in the cover page</vt:lpstr>
      <vt:lpstr>Beside the Cover Page, the M&amp;A Financial Model includes 4 worksheets with different Building blocks</vt:lpstr>
      <vt:lpstr>Let’s zoom on the Acquirer Worksheet</vt:lpstr>
      <vt:lpstr>You can create the Acquirer Worksheet in 9 simple steps</vt:lpstr>
      <vt:lpstr>Step 1 - Click on the Acquirer tab and make sure that you do not need to add or remove a building block based on your specificities</vt:lpstr>
      <vt:lpstr>Step 2 - Adjust if required the periodicity based on the specificities of your organization</vt:lpstr>
      <vt:lpstr>Step 3 - Adjust if required the items in each building block</vt:lpstr>
      <vt:lpstr>Step 4 - Fill in the templates focusing on the 3 financial statements, 3 supporting schedules and your “base scenario” in your “assumptions” building block</vt:lpstr>
      <vt:lpstr>Step 5 - Double check that your balance sheet is balanced</vt:lpstr>
      <vt:lpstr>If the balance sheet is not balanced, review all your inputs, formulas and links Example of how the income statement and cash flow statement can be linked</vt:lpstr>
      <vt:lpstr>If the balance sheet is not balanced, review all your inputs, formulas and links Example of how the cash flow statement can be linked directly to the balance sheet</vt:lpstr>
      <vt:lpstr>Step 6 - Create your DCF building block following the instructions displayed in the next slides</vt:lpstr>
      <vt:lpstr>Insert your assumptions in the building block “Discounted Cash Flow”</vt:lpstr>
      <vt:lpstr>Estimate the Unlevered Free Cash Flow</vt:lpstr>
      <vt:lpstr>Calculate the Net Present Value of Unlevered Free Cash Flow</vt:lpstr>
      <vt:lpstr>Calculate the Net Present Value of Terminal Value using the Perpetual Growth Method and the EV/EBITDA Method</vt:lpstr>
      <vt:lpstr>Calculate the Company estimated Intrinsic Value</vt:lpstr>
      <vt:lpstr>Calculate the current Market Value of the company</vt:lpstr>
      <vt:lpstr>Calculate your Internal Rate of Return based on the company estimated intrinsic value and the Market Value</vt:lpstr>
      <vt:lpstr>Step 7 - Create more scenarios in the building block “Assumptions”</vt:lpstr>
      <vt:lpstr>Step 8 - Select the Scenario that will flow in the model</vt:lpstr>
      <vt:lpstr>Step 9 - Add a Stub periodThe Acquirer and Target worksheets can be created by reusing the blocks we used in the 3 statement financial model, DCF model and the scenario and sensitivity model</vt:lpstr>
      <vt:lpstr>The Target Worksheet can easily be created by using the same steps described for the Acquirer Worksheet</vt:lpstr>
      <vt:lpstr>Let’s now zoom on the Merger Assumptions &amp; Analysis Worksheet</vt:lpstr>
      <vt:lpstr>Step 1 - Transaction inputs</vt:lpstr>
      <vt:lpstr>Step 1 - Transaction inputs Restructuring Charges</vt:lpstr>
      <vt:lpstr>Step 1 - Transaction inputs Equity and Debt Issuance Fees</vt:lpstr>
      <vt:lpstr>Step 1 - Transaction inputs Replace Target Debt</vt:lpstr>
      <vt:lpstr>Step 1 - Transaction inputs Replace Acquirer Debt</vt:lpstr>
      <vt:lpstr>Step 1 - Transaction inputs Acquirer Fully Diluted Shares Outstanding</vt:lpstr>
      <vt:lpstr>Step 1 - Transaction inputs Target Fully Diluted Share Outstanding</vt:lpstr>
      <vt:lpstr>Step 1 - Transaction inputs Share Issuance Discount and Share Issuance Price</vt:lpstr>
      <vt:lpstr>Step 2 - Scenarios</vt:lpstr>
      <vt:lpstr>Step 3 - Purchase Price</vt:lpstr>
      <vt:lpstr>Step 4 - Sources &amp; Uses of cash</vt:lpstr>
      <vt:lpstr>Step 4 - Sources &amp; Uses of cash</vt:lpstr>
      <vt:lpstr>Step 4 - Sources &amp; Uses of cash Cash Consideration</vt:lpstr>
      <vt:lpstr>Step 5 - Goodwill and purchase price allocation</vt:lpstr>
      <vt:lpstr>Step 5 - Goodwill and purchase price allocation Book Value and Net Book Value</vt:lpstr>
      <vt:lpstr>Step 5 - Goodwill and purchase price allocation Fair Value and Identifiable Intangibles</vt:lpstr>
      <vt:lpstr>Step 6 - Consolidated Closing Balance Sheet (Pro Forma)</vt:lpstr>
      <vt:lpstr>Step 7 - Accretion/Dilution Analysis</vt:lpstr>
      <vt:lpstr>Step 8 - Impact on Acquirer Intrinsic Value per Share</vt:lpstr>
      <vt:lpstr>Step 9 - Capital Structure</vt:lpstr>
      <vt:lpstr>Step 10 - Sensitivity Analysis</vt:lpstr>
      <vt:lpstr>Create the Sensitivity Analysis table (1/3)</vt:lpstr>
      <vt:lpstr>Create the Sensitivity Analysis table (2/3)</vt:lpstr>
      <vt:lpstr>Create the Sensitivity Analysis table (3/3)</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374</cp:revision>
  <dcterms:created xsi:type="dcterms:W3CDTF">2020-07-08T04:44:55Z</dcterms:created>
  <dcterms:modified xsi:type="dcterms:W3CDTF">2023-06-06T05:37:39Z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