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Lst>
  <p:notesMasterIdLst>
    <p:notesMasterId r:id="rId24"/>
  </p:notesMasterIdLst>
  <p:handoutMasterIdLst>
    <p:handoutMasterId r:id="rId25"/>
  </p:handoutMasterIdLst>
  <p:sldIdLst>
    <p:sldId id="256" r:id="rId5"/>
    <p:sldId id="1609" r:id="rId6"/>
    <p:sldId id="1518" r:id="rId7"/>
    <p:sldId id="1863" r:id="rId8"/>
    <p:sldId id="1848" r:id="rId9"/>
    <p:sldId id="1849" r:id="rId10"/>
    <p:sldId id="1850" r:id="rId11"/>
    <p:sldId id="1851" r:id="rId12"/>
    <p:sldId id="1852" r:id="rId13"/>
    <p:sldId id="1853" r:id="rId14"/>
    <p:sldId id="1854" r:id="rId15"/>
    <p:sldId id="1855" r:id="rId16"/>
    <p:sldId id="1856" r:id="rId17"/>
    <p:sldId id="1857" r:id="rId18"/>
    <p:sldId id="1858" r:id="rId19"/>
    <p:sldId id="1859" r:id="rId20"/>
    <p:sldId id="1860" r:id="rId21"/>
    <p:sldId id="1861" r:id="rId22"/>
    <p:sldId id="2149"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3" userDrawn="1">
          <p15:clr>
            <a:srgbClr val="A4A3A4"/>
          </p15:clr>
        </p15:guide>
        <p15:guide id="2" orient="horz" pos="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BF6DE"/>
    <a:srgbClr val="D3EFCE"/>
    <a:srgbClr val="E5F4D4"/>
    <a:srgbClr val="3075FF"/>
    <a:srgbClr val="002060"/>
    <a:srgbClr val="9BEB99"/>
    <a:srgbClr val="ADAFBB"/>
    <a:srgbClr val="A3A5B3"/>
    <a:srgbClr val="CACB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01A94D-3627-4EAE-9883-0DDDA6FF7726}" v="2" dt="2023-01-30T05:29:17.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13" autoAdjust="0"/>
    <p:restoredTop sz="93840" autoAdjust="0"/>
  </p:normalViewPr>
  <p:slideViewPr>
    <p:cSldViewPr snapToGrid="0">
      <p:cViewPr varScale="1">
        <p:scale>
          <a:sx n="60" d="100"/>
          <a:sy n="60" d="100"/>
        </p:scale>
        <p:origin x="1144" y="44"/>
      </p:cViewPr>
      <p:guideLst>
        <p:guide pos="393"/>
        <p:guide orient="horz" pos="6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6E01A94D-3627-4EAE-9883-0DDDA6FF7726}"/>
    <pc:docChg chg="custSel addSld delSld modSld">
      <pc:chgData name="Aurelien Domont" userId="6da7715ce44349b3" providerId="LiveId" clId="{6E01A94D-3627-4EAE-9883-0DDDA6FF7726}" dt="2023-01-30T05:29:19.698" v="4" actId="47"/>
      <pc:docMkLst>
        <pc:docMk/>
      </pc:docMkLst>
      <pc:sldChg chg="addSp delSp modSp mod">
        <pc:chgData name="Aurelien Domont" userId="6da7715ce44349b3" providerId="LiveId" clId="{6E01A94D-3627-4EAE-9883-0DDDA6FF7726}" dt="2023-01-30T05:20:05.644" v="1"/>
        <pc:sldMkLst>
          <pc:docMk/>
          <pc:sldMk cId="3131901387" sldId="256"/>
        </pc:sldMkLst>
        <pc:picChg chg="del">
          <ac:chgData name="Aurelien Domont" userId="6da7715ce44349b3" providerId="LiveId" clId="{6E01A94D-3627-4EAE-9883-0DDDA6FF7726}" dt="2023-01-30T05:20:05.405" v="0" actId="478"/>
          <ac:picMkLst>
            <pc:docMk/>
            <pc:sldMk cId="3131901387" sldId="256"/>
            <ac:picMk id="7" creationId="{56F6D9FE-2BD8-43FA-8517-544E7B92AA1A}"/>
          </ac:picMkLst>
        </pc:picChg>
        <pc:picChg chg="add mod">
          <ac:chgData name="Aurelien Domont" userId="6da7715ce44349b3" providerId="LiveId" clId="{6E01A94D-3627-4EAE-9883-0DDDA6FF7726}" dt="2023-01-30T05:20:05.644" v="1"/>
          <ac:picMkLst>
            <pc:docMk/>
            <pc:sldMk cId="3131901387" sldId="256"/>
            <ac:picMk id="12" creationId="{B40B98F3-C543-5E73-E01F-978295A9A33A}"/>
          </ac:picMkLst>
        </pc:picChg>
      </pc:sldChg>
      <pc:sldChg chg="del">
        <pc:chgData name="Aurelien Domont" userId="6da7715ce44349b3" providerId="LiveId" clId="{6E01A94D-3627-4EAE-9883-0DDDA6FF7726}" dt="2023-01-30T05:29:15.733" v="2" actId="47"/>
        <pc:sldMkLst>
          <pc:docMk/>
          <pc:sldMk cId="3242245624" sldId="296"/>
        </pc:sldMkLst>
      </pc:sldChg>
      <pc:sldChg chg="add del">
        <pc:chgData name="Aurelien Domont" userId="6da7715ce44349b3" providerId="LiveId" clId="{6E01A94D-3627-4EAE-9883-0DDDA6FF7726}" dt="2023-01-30T05:29:19.698" v="4" actId="47"/>
        <pc:sldMkLst>
          <pc:docMk/>
          <pc:sldMk cId="1754585881" sldId="1598"/>
        </pc:sldMkLst>
      </pc:sldChg>
      <pc:sldChg chg="add">
        <pc:chgData name="Aurelien Domont" userId="6da7715ce44349b3" providerId="LiveId" clId="{6E01A94D-3627-4EAE-9883-0DDDA6FF7726}" dt="2023-01-30T05:29:17.207" v="3"/>
        <pc:sldMkLst>
          <pc:docMk/>
          <pc:sldMk cId="1289725493" sldId="2149"/>
        </pc:sldMkLst>
      </pc:sldChg>
    </pc:docChg>
  </pc:docChgLst>
  <pc:docChgLst>
    <pc:chgData name="Aurelien Domont" userId="6da7715ce44349b3" providerId="LiveId" clId="{FC9F0652-F29C-4994-AA22-D8A7F4373039}"/>
    <pc:docChg chg="undo custSel delSld modSld">
      <pc:chgData name="Aurelien Domont" userId="6da7715ce44349b3" providerId="LiveId" clId="{FC9F0652-F29C-4994-AA22-D8A7F4373039}" dt="2021-09-27T04:38:30.981" v="737" actId="113"/>
      <pc:docMkLst>
        <pc:docMk/>
      </pc:docMkLst>
      <pc:sldChg chg="modSp mod">
        <pc:chgData name="Aurelien Domont" userId="6da7715ce44349b3" providerId="LiveId" clId="{FC9F0652-F29C-4994-AA22-D8A7F4373039}" dt="2021-09-27T04:38:30.981" v="737" actId="113"/>
        <pc:sldMkLst>
          <pc:docMk/>
          <pc:sldMk cId="3131901387" sldId="256"/>
        </pc:sldMkLst>
        <pc:spChg chg="mod">
          <ac:chgData name="Aurelien Domont" userId="6da7715ce44349b3" providerId="LiveId" clId="{FC9F0652-F29C-4994-AA22-D8A7F4373039}" dt="2021-09-27T04:38:30.981" v="737" actId="113"/>
          <ac:spMkLst>
            <pc:docMk/>
            <pc:sldMk cId="3131901387" sldId="256"/>
            <ac:spMk id="2" creationId="{5261080C-C60C-4746-B6B1-A9A4FFA86785}"/>
          </ac:spMkLst>
        </pc:spChg>
      </pc:sldChg>
      <pc:sldChg chg="del">
        <pc:chgData name="Aurelien Domont" userId="6da7715ce44349b3" providerId="LiveId" clId="{FC9F0652-F29C-4994-AA22-D8A7F4373039}" dt="2021-09-27T04:26:24.377" v="6" actId="47"/>
        <pc:sldMkLst>
          <pc:docMk/>
          <pc:sldMk cId="3156799195" sldId="293"/>
        </pc:sldMkLst>
      </pc:sldChg>
      <pc:sldChg chg="del">
        <pc:chgData name="Aurelien Domont" userId="6da7715ce44349b3" providerId="LiveId" clId="{FC9F0652-F29C-4994-AA22-D8A7F4373039}" dt="2021-09-27T04:26:26.276" v="8" actId="47"/>
        <pc:sldMkLst>
          <pc:docMk/>
          <pc:sldMk cId="605554773" sldId="1515"/>
        </pc:sldMkLst>
      </pc:sldChg>
      <pc:sldChg chg="modSp mod">
        <pc:chgData name="Aurelien Domont" userId="6da7715ce44349b3" providerId="LiveId" clId="{FC9F0652-F29C-4994-AA22-D8A7F4373039}" dt="2021-09-27T04:25:52.678" v="5" actId="20577"/>
        <pc:sldMkLst>
          <pc:docMk/>
          <pc:sldMk cId="3022188194" sldId="1518"/>
        </pc:sldMkLst>
        <pc:spChg chg="mod">
          <ac:chgData name="Aurelien Domont" userId="6da7715ce44349b3" providerId="LiveId" clId="{FC9F0652-F29C-4994-AA22-D8A7F4373039}" dt="2021-09-27T04:25:30.081" v="0"/>
          <ac:spMkLst>
            <pc:docMk/>
            <pc:sldMk cId="3022188194" sldId="1518"/>
            <ac:spMk id="18" creationId="{5714E95A-480E-44A6-9C6B-8E577094B451}"/>
          </ac:spMkLst>
        </pc:spChg>
        <pc:spChg chg="mod">
          <ac:chgData name="Aurelien Domont" userId="6da7715ce44349b3" providerId="LiveId" clId="{FC9F0652-F29C-4994-AA22-D8A7F4373039}" dt="2021-09-27T04:25:36.072" v="1"/>
          <ac:spMkLst>
            <pc:docMk/>
            <pc:sldMk cId="3022188194" sldId="1518"/>
            <ac:spMk id="25" creationId="{31B2B469-6C77-4E8E-913F-4D6148A073AE}"/>
          </ac:spMkLst>
        </pc:spChg>
        <pc:spChg chg="mod">
          <ac:chgData name="Aurelien Domont" userId="6da7715ce44349b3" providerId="LiveId" clId="{FC9F0652-F29C-4994-AA22-D8A7F4373039}" dt="2021-09-27T04:25:40.528" v="2"/>
          <ac:spMkLst>
            <pc:docMk/>
            <pc:sldMk cId="3022188194" sldId="1518"/>
            <ac:spMk id="26" creationId="{D547C259-6BD4-4048-86EB-353F61DD9806}"/>
          </ac:spMkLst>
        </pc:spChg>
        <pc:spChg chg="mod">
          <ac:chgData name="Aurelien Domont" userId="6da7715ce44349b3" providerId="LiveId" clId="{FC9F0652-F29C-4994-AA22-D8A7F4373039}" dt="2021-09-27T04:25:45.006" v="3"/>
          <ac:spMkLst>
            <pc:docMk/>
            <pc:sldMk cId="3022188194" sldId="1518"/>
            <ac:spMk id="27" creationId="{C1A96B1E-19C8-4270-8560-97DF46F2D829}"/>
          </ac:spMkLst>
        </pc:spChg>
        <pc:spChg chg="mod">
          <ac:chgData name="Aurelien Domont" userId="6da7715ce44349b3" providerId="LiveId" clId="{FC9F0652-F29C-4994-AA22-D8A7F4373039}" dt="2021-09-27T04:25:51" v="4" actId="20577"/>
          <ac:spMkLst>
            <pc:docMk/>
            <pc:sldMk cId="3022188194" sldId="1518"/>
            <ac:spMk id="30" creationId="{1C714F5A-006A-4CFF-B366-1FB2A5B2B3A8}"/>
          </ac:spMkLst>
        </pc:spChg>
        <pc:spChg chg="mod">
          <ac:chgData name="Aurelien Domont" userId="6da7715ce44349b3" providerId="LiveId" clId="{FC9F0652-F29C-4994-AA22-D8A7F4373039}" dt="2021-09-27T04:25:52.678" v="5" actId="20577"/>
          <ac:spMkLst>
            <pc:docMk/>
            <pc:sldMk cId="3022188194" sldId="1518"/>
            <ac:spMk id="31" creationId="{249B6312-9B17-4728-855A-91A64BDE2A1C}"/>
          </ac:spMkLst>
        </pc:spChg>
      </pc:sldChg>
      <pc:sldChg chg="addSp delSp modSp mod">
        <pc:chgData name="Aurelien Domont" userId="6da7715ce44349b3" providerId="LiveId" clId="{FC9F0652-F29C-4994-AA22-D8A7F4373039}" dt="2021-09-27T04:33:24.399" v="521" actId="20577"/>
        <pc:sldMkLst>
          <pc:docMk/>
          <pc:sldMk cId="755765328" sldId="1848"/>
        </pc:sldMkLst>
        <pc:spChg chg="mod">
          <ac:chgData name="Aurelien Domont" userId="6da7715ce44349b3" providerId="LiveId" clId="{FC9F0652-F29C-4994-AA22-D8A7F4373039}" dt="2021-09-27T04:33:24.399" v="521" actId="20577"/>
          <ac:spMkLst>
            <pc:docMk/>
            <pc:sldMk cId="755765328" sldId="1848"/>
            <ac:spMk id="14" creationId="{C9800183-F524-4412-AB39-A6E1A21FF0B3}"/>
          </ac:spMkLst>
        </pc:spChg>
        <pc:spChg chg="mod">
          <ac:chgData name="Aurelien Domont" userId="6da7715ce44349b3" providerId="LiveId" clId="{FC9F0652-F29C-4994-AA22-D8A7F4373039}" dt="2021-09-27T04:29:44.522" v="225" actId="20577"/>
          <ac:spMkLst>
            <pc:docMk/>
            <pc:sldMk cId="755765328" sldId="1848"/>
            <ac:spMk id="41" creationId="{CDAC5E1B-649F-44B2-9B6A-55DFC5F981F5}"/>
          </ac:spMkLst>
        </pc:spChg>
        <pc:spChg chg="mod">
          <ac:chgData name="Aurelien Domont" userId="6da7715ce44349b3" providerId="LiveId" clId="{FC9F0652-F29C-4994-AA22-D8A7F4373039}" dt="2021-09-27T04:28:04.280" v="44" actId="1036"/>
          <ac:spMkLst>
            <pc:docMk/>
            <pc:sldMk cId="755765328" sldId="1848"/>
            <ac:spMk id="42" creationId="{30A4BAB1-ECB5-481A-979F-8F991EB2B28D}"/>
          </ac:spMkLst>
        </pc:spChg>
        <pc:picChg chg="add mod ord">
          <ac:chgData name="Aurelien Domont" userId="6da7715ce44349b3" providerId="LiveId" clId="{FC9F0652-F29C-4994-AA22-D8A7F4373039}" dt="2021-09-27T04:28:00.242" v="41" actId="167"/>
          <ac:picMkLst>
            <pc:docMk/>
            <pc:sldMk cId="755765328" sldId="1848"/>
            <ac:picMk id="9" creationId="{658DF91C-0268-448F-9E6E-195C7F1B885D}"/>
          </ac:picMkLst>
        </pc:picChg>
        <pc:picChg chg="del">
          <ac:chgData name="Aurelien Domont" userId="6da7715ce44349b3" providerId="LiveId" clId="{FC9F0652-F29C-4994-AA22-D8A7F4373039}" dt="2021-09-27T04:27:57.513" v="39" actId="478"/>
          <ac:picMkLst>
            <pc:docMk/>
            <pc:sldMk cId="755765328" sldId="1848"/>
            <ac:picMk id="40" creationId="{27542136-C3AF-40E2-B294-B19A0A391709}"/>
          </ac:picMkLst>
        </pc:picChg>
      </pc:sldChg>
      <pc:sldChg chg="addSp delSp modSp mod">
        <pc:chgData name="Aurelien Domont" userId="6da7715ce44349b3" providerId="LiveId" clId="{FC9F0652-F29C-4994-AA22-D8A7F4373039}" dt="2021-09-27T04:33:12.094" v="486" actId="20577"/>
        <pc:sldMkLst>
          <pc:docMk/>
          <pc:sldMk cId="1654661241" sldId="1849"/>
        </pc:sldMkLst>
        <pc:spChg chg="mod">
          <ac:chgData name="Aurelien Domont" userId="6da7715ce44349b3" providerId="LiveId" clId="{FC9F0652-F29C-4994-AA22-D8A7F4373039}" dt="2021-09-27T04:33:12.094" v="486" actId="20577"/>
          <ac:spMkLst>
            <pc:docMk/>
            <pc:sldMk cId="1654661241" sldId="1849"/>
            <ac:spMk id="14" creationId="{C9800183-F524-4412-AB39-A6E1A21FF0B3}"/>
          </ac:spMkLst>
        </pc:spChg>
        <pc:spChg chg="mod">
          <ac:chgData name="Aurelien Domont" userId="6da7715ce44349b3" providerId="LiveId" clId="{FC9F0652-F29C-4994-AA22-D8A7F4373039}" dt="2021-09-27T04:32:10.346" v="452" actId="20577"/>
          <ac:spMkLst>
            <pc:docMk/>
            <pc:sldMk cId="1654661241" sldId="1849"/>
            <ac:spMk id="41" creationId="{CDAC5E1B-649F-44B2-9B6A-55DFC5F981F5}"/>
          </ac:spMkLst>
        </pc:spChg>
        <pc:picChg chg="add mod ord">
          <ac:chgData name="Aurelien Domont" userId="6da7715ce44349b3" providerId="LiveId" clId="{FC9F0652-F29C-4994-AA22-D8A7F4373039}" dt="2021-09-27T04:29:51.510" v="228" actId="167"/>
          <ac:picMkLst>
            <pc:docMk/>
            <pc:sldMk cId="1654661241" sldId="1849"/>
            <ac:picMk id="9" creationId="{3793D669-9C99-47A9-A16D-C2EE3FD29550}"/>
          </ac:picMkLst>
        </pc:picChg>
        <pc:picChg chg="del">
          <ac:chgData name="Aurelien Domont" userId="6da7715ce44349b3" providerId="LiveId" clId="{FC9F0652-F29C-4994-AA22-D8A7F4373039}" dt="2021-09-27T04:29:49.225" v="226" actId="478"/>
          <ac:picMkLst>
            <pc:docMk/>
            <pc:sldMk cId="1654661241" sldId="1849"/>
            <ac:picMk id="40" creationId="{27542136-C3AF-40E2-B294-B19A0A391709}"/>
          </ac:picMkLst>
        </pc:picChg>
      </pc:sldChg>
      <pc:sldChg chg="addSp delSp modSp mod">
        <pc:chgData name="Aurelien Domont" userId="6da7715ce44349b3" providerId="LiveId" clId="{FC9F0652-F29C-4994-AA22-D8A7F4373039}" dt="2021-09-27T04:33:05.838" v="475" actId="20577"/>
        <pc:sldMkLst>
          <pc:docMk/>
          <pc:sldMk cId="1833221085" sldId="1850"/>
        </pc:sldMkLst>
        <pc:spChg chg="mod">
          <ac:chgData name="Aurelien Domont" userId="6da7715ce44349b3" providerId="LiveId" clId="{FC9F0652-F29C-4994-AA22-D8A7F4373039}" dt="2021-09-27T04:33:05.838" v="475" actId="20577"/>
          <ac:spMkLst>
            <pc:docMk/>
            <pc:sldMk cId="1833221085" sldId="1850"/>
            <ac:spMk id="14" creationId="{C9800183-F524-4412-AB39-A6E1A21FF0B3}"/>
          </ac:spMkLst>
        </pc:spChg>
        <pc:spChg chg="mod">
          <ac:chgData name="Aurelien Domont" userId="6da7715ce44349b3" providerId="LiveId" clId="{FC9F0652-F29C-4994-AA22-D8A7F4373039}" dt="2021-09-27T04:32:55.373" v="460"/>
          <ac:spMkLst>
            <pc:docMk/>
            <pc:sldMk cId="1833221085" sldId="1850"/>
            <ac:spMk id="41" creationId="{CDAC5E1B-649F-44B2-9B6A-55DFC5F981F5}"/>
          </ac:spMkLst>
        </pc:spChg>
        <pc:spChg chg="mod">
          <ac:chgData name="Aurelien Domont" userId="6da7715ce44349b3" providerId="LiveId" clId="{FC9F0652-F29C-4994-AA22-D8A7F4373039}" dt="2021-09-27T04:32:21.583" v="459" actId="1036"/>
          <ac:spMkLst>
            <pc:docMk/>
            <pc:sldMk cId="1833221085" sldId="1850"/>
            <ac:spMk id="42" creationId="{30A4BAB1-ECB5-481A-979F-8F991EB2B28D}"/>
          </ac:spMkLst>
        </pc:spChg>
        <pc:picChg chg="add mod ord">
          <ac:chgData name="Aurelien Domont" userId="6da7715ce44349b3" providerId="LiveId" clId="{FC9F0652-F29C-4994-AA22-D8A7F4373039}" dt="2021-09-27T04:32:18.935" v="455" actId="167"/>
          <ac:picMkLst>
            <pc:docMk/>
            <pc:sldMk cId="1833221085" sldId="1850"/>
            <ac:picMk id="9" creationId="{448C69B6-2335-403C-A623-581DFAEC2A1D}"/>
          </ac:picMkLst>
        </pc:picChg>
        <pc:picChg chg="del">
          <ac:chgData name="Aurelien Domont" userId="6da7715ce44349b3" providerId="LiveId" clId="{FC9F0652-F29C-4994-AA22-D8A7F4373039}" dt="2021-09-27T04:32:15.860" v="453" actId="478"/>
          <ac:picMkLst>
            <pc:docMk/>
            <pc:sldMk cId="1833221085" sldId="1850"/>
            <ac:picMk id="40" creationId="{27542136-C3AF-40E2-B294-B19A0A391709}"/>
          </ac:picMkLst>
        </pc:picChg>
      </pc:sldChg>
      <pc:sldChg chg="addSp delSp modSp mod">
        <pc:chgData name="Aurelien Domont" userId="6da7715ce44349b3" providerId="LiveId" clId="{FC9F0652-F29C-4994-AA22-D8A7F4373039}" dt="2021-09-27T04:34:01.194" v="539" actId="20577"/>
        <pc:sldMkLst>
          <pc:docMk/>
          <pc:sldMk cId="2643012456" sldId="1851"/>
        </pc:sldMkLst>
        <pc:spChg chg="add del">
          <ac:chgData name="Aurelien Domont" userId="6da7715ce44349b3" providerId="LiveId" clId="{FC9F0652-F29C-4994-AA22-D8A7F4373039}" dt="2021-09-27T04:33:40.072" v="524" actId="22"/>
          <ac:spMkLst>
            <pc:docMk/>
            <pc:sldMk cId="2643012456" sldId="1851"/>
            <ac:spMk id="10" creationId="{A4847C9F-BB7E-4711-9357-778A98BD2D2D}"/>
          </ac:spMkLst>
        </pc:spChg>
        <pc:spChg chg="mod">
          <ac:chgData name="Aurelien Domont" userId="6da7715ce44349b3" providerId="LiveId" clId="{FC9F0652-F29C-4994-AA22-D8A7F4373039}" dt="2021-09-27T04:34:01.194" v="539" actId="20577"/>
          <ac:spMkLst>
            <pc:docMk/>
            <pc:sldMk cId="2643012456" sldId="1851"/>
            <ac:spMk id="14" creationId="{C9800183-F524-4412-AB39-A6E1A21FF0B3}"/>
          </ac:spMkLst>
        </pc:spChg>
        <pc:spChg chg="mod">
          <ac:chgData name="Aurelien Domont" userId="6da7715ce44349b3" providerId="LiveId" clId="{FC9F0652-F29C-4994-AA22-D8A7F4373039}" dt="2021-09-27T04:33:54.512" v="532"/>
          <ac:spMkLst>
            <pc:docMk/>
            <pc:sldMk cId="2643012456" sldId="1851"/>
            <ac:spMk id="41" creationId="{CDAC5E1B-649F-44B2-9B6A-55DFC5F981F5}"/>
          </ac:spMkLst>
        </pc:spChg>
        <pc:spChg chg="mod">
          <ac:chgData name="Aurelien Domont" userId="6da7715ce44349b3" providerId="LiveId" clId="{FC9F0652-F29C-4994-AA22-D8A7F4373039}" dt="2021-09-27T04:33:48.383" v="531" actId="1036"/>
          <ac:spMkLst>
            <pc:docMk/>
            <pc:sldMk cId="2643012456" sldId="1851"/>
            <ac:spMk id="42" creationId="{30A4BAB1-ECB5-481A-979F-8F991EB2B28D}"/>
          </ac:spMkLst>
        </pc:spChg>
        <pc:picChg chg="add mod ord">
          <ac:chgData name="Aurelien Domont" userId="6da7715ce44349b3" providerId="LiveId" clId="{FC9F0652-F29C-4994-AA22-D8A7F4373039}" dt="2021-09-27T04:33:45.414" v="526" actId="167"/>
          <ac:picMkLst>
            <pc:docMk/>
            <pc:sldMk cId="2643012456" sldId="1851"/>
            <ac:picMk id="11" creationId="{20B0B1EF-6DE1-497E-A4C7-712FB7FAAE7A}"/>
          </ac:picMkLst>
        </pc:picChg>
        <pc:picChg chg="del">
          <ac:chgData name="Aurelien Domont" userId="6da7715ce44349b3" providerId="LiveId" clId="{FC9F0652-F29C-4994-AA22-D8A7F4373039}" dt="2021-09-27T04:33:38.438" v="522" actId="478"/>
          <ac:picMkLst>
            <pc:docMk/>
            <pc:sldMk cId="2643012456" sldId="1851"/>
            <ac:picMk id="40" creationId="{27542136-C3AF-40E2-B294-B19A0A391709}"/>
          </ac:picMkLst>
        </pc:picChg>
      </pc:sldChg>
      <pc:sldChg chg="addSp delSp modSp mod">
        <pc:chgData name="Aurelien Domont" userId="6da7715ce44349b3" providerId="LiveId" clId="{FC9F0652-F29C-4994-AA22-D8A7F4373039}" dt="2021-09-27T04:35:26.572" v="605" actId="20577"/>
        <pc:sldMkLst>
          <pc:docMk/>
          <pc:sldMk cId="1059551536" sldId="1852"/>
        </pc:sldMkLst>
        <pc:spChg chg="add del">
          <ac:chgData name="Aurelien Domont" userId="6da7715ce44349b3" providerId="LiveId" clId="{FC9F0652-F29C-4994-AA22-D8A7F4373039}" dt="2021-09-27T04:34:14.848" v="542" actId="22"/>
          <ac:spMkLst>
            <pc:docMk/>
            <pc:sldMk cId="1059551536" sldId="1852"/>
            <ac:spMk id="10" creationId="{6C39E078-52A7-42CF-ABA5-CC3A31AE8FA2}"/>
          </ac:spMkLst>
        </pc:spChg>
        <pc:spChg chg="mod">
          <ac:chgData name="Aurelien Domont" userId="6da7715ce44349b3" providerId="LiveId" clId="{FC9F0652-F29C-4994-AA22-D8A7F4373039}" dt="2021-09-27T04:35:26.572" v="605" actId="20577"/>
          <ac:spMkLst>
            <pc:docMk/>
            <pc:sldMk cId="1059551536" sldId="1852"/>
            <ac:spMk id="41" creationId="{CDAC5E1B-649F-44B2-9B6A-55DFC5F981F5}"/>
          </ac:spMkLst>
        </pc:spChg>
        <pc:spChg chg="mod">
          <ac:chgData name="Aurelien Domont" userId="6da7715ce44349b3" providerId="LiveId" clId="{FC9F0652-F29C-4994-AA22-D8A7F4373039}" dt="2021-09-27T04:34:24.367" v="549" actId="1036"/>
          <ac:spMkLst>
            <pc:docMk/>
            <pc:sldMk cId="1059551536" sldId="1852"/>
            <ac:spMk id="42" creationId="{30A4BAB1-ECB5-481A-979F-8F991EB2B28D}"/>
          </ac:spMkLst>
        </pc:spChg>
        <pc:picChg chg="add mod ord">
          <ac:chgData name="Aurelien Domont" userId="6da7715ce44349b3" providerId="LiveId" clId="{FC9F0652-F29C-4994-AA22-D8A7F4373039}" dt="2021-09-27T04:34:20.868" v="544" actId="167"/>
          <ac:picMkLst>
            <pc:docMk/>
            <pc:sldMk cId="1059551536" sldId="1852"/>
            <ac:picMk id="11" creationId="{263C98F2-4F75-4C7B-9B79-397E47094F5E}"/>
          </ac:picMkLst>
        </pc:picChg>
        <pc:picChg chg="del">
          <ac:chgData name="Aurelien Domont" userId="6da7715ce44349b3" providerId="LiveId" clId="{FC9F0652-F29C-4994-AA22-D8A7F4373039}" dt="2021-09-27T04:34:13.202" v="540" actId="478"/>
          <ac:picMkLst>
            <pc:docMk/>
            <pc:sldMk cId="1059551536" sldId="1852"/>
            <ac:picMk id="40" creationId="{27542136-C3AF-40E2-B294-B19A0A391709}"/>
          </ac:picMkLst>
        </pc:picChg>
      </pc:sldChg>
      <pc:sldChg chg="addSp delSp modSp mod">
        <pc:chgData name="Aurelien Domont" userId="6da7715ce44349b3" providerId="LiveId" clId="{FC9F0652-F29C-4994-AA22-D8A7F4373039}" dt="2021-09-27T04:35:41.751" v="613" actId="1036"/>
        <pc:sldMkLst>
          <pc:docMk/>
          <pc:sldMk cId="2896019095" sldId="1853"/>
        </pc:sldMkLst>
        <pc:spChg chg="mod">
          <ac:chgData name="Aurelien Domont" userId="6da7715ce44349b3" providerId="LiveId" clId="{FC9F0652-F29C-4994-AA22-D8A7F4373039}" dt="2021-09-27T04:35:41.751" v="613" actId="1036"/>
          <ac:spMkLst>
            <pc:docMk/>
            <pc:sldMk cId="2896019095" sldId="1853"/>
            <ac:spMk id="42" creationId="{30A4BAB1-ECB5-481A-979F-8F991EB2B28D}"/>
          </ac:spMkLst>
        </pc:spChg>
        <pc:picChg chg="add mod ord">
          <ac:chgData name="Aurelien Domont" userId="6da7715ce44349b3" providerId="LiveId" clId="{FC9F0652-F29C-4994-AA22-D8A7F4373039}" dt="2021-09-27T04:35:38.799" v="608" actId="167"/>
          <ac:picMkLst>
            <pc:docMk/>
            <pc:sldMk cId="2896019095" sldId="1853"/>
            <ac:picMk id="9" creationId="{15909706-574F-4FC4-AB3F-FA00B49F4C51}"/>
          </ac:picMkLst>
        </pc:picChg>
        <pc:picChg chg="del">
          <ac:chgData name="Aurelien Domont" userId="6da7715ce44349b3" providerId="LiveId" clId="{FC9F0652-F29C-4994-AA22-D8A7F4373039}" dt="2021-09-27T04:35:35.441" v="606" actId="478"/>
          <ac:picMkLst>
            <pc:docMk/>
            <pc:sldMk cId="2896019095" sldId="1853"/>
            <ac:picMk id="40" creationId="{27542136-C3AF-40E2-B294-B19A0A391709}"/>
          </ac:picMkLst>
        </pc:picChg>
      </pc:sldChg>
      <pc:sldChg chg="addSp delSp modSp mod">
        <pc:chgData name="Aurelien Domont" userId="6da7715ce44349b3" providerId="LiveId" clId="{FC9F0652-F29C-4994-AA22-D8A7F4373039}" dt="2021-09-27T04:35:59.502" v="620" actId="1036"/>
        <pc:sldMkLst>
          <pc:docMk/>
          <pc:sldMk cId="3879198551" sldId="1854"/>
        </pc:sldMkLst>
        <pc:spChg chg="mod">
          <ac:chgData name="Aurelien Domont" userId="6da7715ce44349b3" providerId="LiveId" clId="{FC9F0652-F29C-4994-AA22-D8A7F4373039}" dt="2021-09-27T04:35:59.502" v="620" actId="1036"/>
          <ac:spMkLst>
            <pc:docMk/>
            <pc:sldMk cId="3879198551" sldId="1854"/>
            <ac:spMk id="42" creationId="{30A4BAB1-ECB5-481A-979F-8F991EB2B28D}"/>
          </ac:spMkLst>
        </pc:spChg>
        <pc:picChg chg="add mod ord">
          <ac:chgData name="Aurelien Domont" userId="6da7715ce44349b3" providerId="LiveId" clId="{FC9F0652-F29C-4994-AA22-D8A7F4373039}" dt="2021-09-27T04:35:56.355" v="616" actId="167"/>
          <ac:picMkLst>
            <pc:docMk/>
            <pc:sldMk cId="3879198551" sldId="1854"/>
            <ac:picMk id="9" creationId="{E195B09F-AF57-431A-B57E-CFB9B514903D}"/>
          </ac:picMkLst>
        </pc:picChg>
        <pc:picChg chg="del">
          <ac:chgData name="Aurelien Domont" userId="6da7715ce44349b3" providerId="LiveId" clId="{FC9F0652-F29C-4994-AA22-D8A7F4373039}" dt="2021-09-27T04:35:50.742" v="614" actId="478"/>
          <ac:picMkLst>
            <pc:docMk/>
            <pc:sldMk cId="3879198551" sldId="1854"/>
            <ac:picMk id="40" creationId="{27542136-C3AF-40E2-B294-B19A0A391709}"/>
          </ac:picMkLst>
        </pc:picChg>
      </pc:sldChg>
      <pc:sldChg chg="addSp delSp modSp mod">
        <pc:chgData name="Aurelien Domont" userId="6da7715ce44349b3" providerId="LiveId" clId="{FC9F0652-F29C-4994-AA22-D8A7F4373039}" dt="2021-09-27T04:36:09.657" v="623" actId="167"/>
        <pc:sldMkLst>
          <pc:docMk/>
          <pc:sldMk cId="1264531518" sldId="1855"/>
        </pc:sldMkLst>
        <pc:picChg chg="add mod ord">
          <ac:chgData name="Aurelien Domont" userId="6da7715ce44349b3" providerId="LiveId" clId="{FC9F0652-F29C-4994-AA22-D8A7F4373039}" dt="2021-09-27T04:36:09.657" v="623" actId="167"/>
          <ac:picMkLst>
            <pc:docMk/>
            <pc:sldMk cId="1264531518" sldId="1855"/>
            <ac:picMk id="9" creationId="{DAF263B2-991C-4068-93C3-E62427232923}"/>
          </ac:picMkLst>
        </pc:picChg>
        <pc:picChg chg="del">
          <ac:chgData name="Aurelien Domont" userId="6da7715ce44349b3" providerId="LiveId" clId="{FC9F0652-F29C-4994-AA22-D8A7F4373039}" dt="2021-09-27T04:36:06.446" v="621" actId="478"/>
          <ac:picMkLst>
            <pc:docMk/>
            <pc:sldMk cId="1264531518" sldId="1855"/>
            <ac:picMk id="40" creationId="{27542136-C3AF-40E2-B294-B19A0A391709}"/>
          </ac:picMkLst>
        </pc:picChg>
      </pc:sldChg>
      <pc:sldChg chg="addSp delSp modSp mod">
        <pc:chgData name="Aurelien Domont" userId="6da7715ce44349b3" providerId="LiveId" clId="{FC9F0652-F29C-4994-AA22-D8A7F4373039}" dt="2021-09-27T04:36:18.866" v="630" actId="1036"/>
        <pc:sldMkLst>
          <pc:docMk/>
          <pc:sldMk cId="3081362484" sldId="1856"/>
        </pc:sldMkLst>
        <pc:spChg chg="mod">
          <ac:chgData name="Aurelien Domont" userId="6da7715ce44349b3" providerId="LiveId" clId="{FC9F0652-F29C-4994-AA22-D8A7F4373039}" dt="2021-09-27T04:36:18.866" v="630" actId="1036"/>
          <ac:spMkLst>
            <pc:docMk/>
            <pc:sldMk cId="3081362484" sldId="1856"/>
            <ac:spMk id="42" creationId="{30A4BAB1-ECB5-481A-979F-8F991EB2B28D}"/>
          </ac:spMkLst>
        </pc:spChg>
        <pc:picChg chg="add mod ord">
          <ac:chgData name="Aurelien Domont" userId="6da7715ce44349b3" providerId="LiveId" clId="{FC9F0652-F29C-4994-AA22-D8A7F4373039}" dt="2021-09-27T04:36:15.472" v="626" actId="167"/>
          <ac:picMkLst>
            <pc:docMk/>
            <pc:sldMk cId="3081362484" sldId="1856"/>
            <ac:picMk id="9" creationId="{0A0018C4-04F0-4528-956E-E8ABCAE1921A}"/>
          </ac:picMkLst>
        </pc:picChg>
        <pc:picChg chg="del">
          <ac:chgData name="Aurelien Domont" userId="6da7715ce44349b3" providerId="LiveId" clId="{FC9F0652-F29C-4994-AA22-D8A7F4373039}" dt="2021-09-27T04:36:12.994" v="624" actId="478"/>
          <ac:picMkLst>
            <pc:docMk/>
            <pc:sldMk cId="3081362484" sldId="1856"/>
            <ac:picMk id="40" creationId="{27542136-C3AF-40E2-B294-B19A0A391709}"/>
          </ac:picMkLst>
        </pc:picChg>
      </pc:sldChg>
      <pc:sldChg chg="addSp delSp modSp mod">
        <pc:chgData name="Aurelien Domont" userId="6da7715ce44349b3" providerId="LiveId" clId="{FC9F0652-F29C-4994-AA22-D8A7F4373039}" dt="2021-09-27T04:36:27.979" v="640" actId="1036"/>
        <pc:sldMkLst>
          <pc:docMk/>
          <pc:sldMk cId="684678840" sldId="1857"/>
        </pc:sldMkLst>
        <pc:spChg chg="mod">
          <ac:chgData name="Aurelien Domont" userId="6da7715ce44349b3" providerId="LiveId" clId="{FC9F0652-F29C-4994-AA22-D8A7F4373039}" dt="2021-09-27T04:36:27.979" v="640" actId="1036"/>
          <ac:spMkLst>
            <pc:docMk/>
            <pc:sldMk cId="684678840" sldId="1857"/>
            <ac:spMk id="42" creationId="{30A4BAB1-ECB5-481A-979F-8F991EB2B28D}"/>
          </ac:spMkLst>
        </pc:spChg>
        <pc:picChg chg="add mod ord">
          <ac:chgData name="Aurelien Domont" userId="6da7715ce44349b3" providerId="LiveId" clId="{FC9F0652-F29C-4994-AA22-D8A7F4373039}" dt="2021-09-27T04:36:24.905" v="633" actId="167"/>
          <ac:picMkLst>
            <pc:docMk/>
            <pc:sldMk cId="684678840" sldId="1857"/>
            <ac:picMk id="9" creationId="{10E60F1B-0B32-4137-B10F-B6966CD07260}"/>
          </ac:picMkLst>
        </pc:picChg>
        <pc:picChg chg="del">
          <ac:chgData name="Aurelien Domont" userId="6da7715ce44349b3" providerId="LiveId" clId="{FC9F0652-F29C-4994-AA22-D8A7F4373039}" dt="2021-09-27T04:36:22.467" v="631" actId="478"/>
          <ac:picMkLst>
            <pc:docMk/>
            <pc:sldMk cId="684678840" sldId="1857"/>
            <ac:picMk id="40" creationId="{27542136-C3AF-40E2-B294-B19A0A391709}"/>
          </ac:picMkLst>
        </pc:picChg>
      </pc:sldChg>
      <pc:sldChg chg="addSp delSp modSp mod">
        <pc:chgData name="Aurelien Domont" userId="6da7715ce44349b3" providerId="LiveId" clId="{FC9F0652-F29C-4994-AA22-D8A7F4373039}" dt="2021-09-27T04:36:38.509" v="648" actId="1036"/>
        <pc:sldMkLst>
          <pc:docMk/>
          <pc:sldMk cId="482510297" sldId="1858"/>
        </pc:sldMkLst>
        <pc:spChg chg="mod">
          <ac:chgData name="Aurelien Domont" userId="6da7715ce44349b3" providerId="LiveId" clId="{FC9F0652-F29C-4994-AA22-D8A7F4373039}" dt="2021-09-27T04:36:38.509" v="648" actId="1036"/>
          <ac:spMkLst>
            <pc:docMk/>
            <pc:sldMk cId="482510297" sldId="1858"/>
            <ac:spMk id="42" creationId="{30A4BAB1-ECB5-481A-979F-8F991EB2B28D}"/>
          </ac:spMkLst>
        </pc:spChg>
        <pc:picChg chg="add mod ord">
          <ac:chgData name="Aurelien Domont" userId="6da7715ce44349b3" providerId="LiveId" clId="{FC9F0652-F29C-4994-AA22-D8A7F4373039}" dt="2021-09-27T04:36:35.026" v="643" actId="167"/>
          <ac:picMkLst>
            <pc:docMk/>
            <pc:sldMk cId="482510297" sldId="1858"/>
            <ac:picMk id="9" creationId="{5F2CE437-08A5-4636-89C9-798B9298361F}"/>
          </ac:picMkLst>
        </pc:picChg>
        <pc:picChg chg="del">
          <ac:chgData name="Aurelien Domont" userId="6da7715ce44349b3" providerId="LiveId" clId="{FC9F0652-F29C-4994-AA22-D8A7F4373039}" dt="2021-09-27T04:36:32.413" v="641" actId="478"/>
          <ac:picMkLst>
            <pc:docMk/>
            <pc:sldMk cId="482510297" sldId="1858"/>
            <ac:picMk id="40" creationId="{27542136-C3AF-40E2-B294-B19A0A391709}"/>
          </ac:picMkLst>
        </pc:picChg>
      </pc:sldChg>
      <pc:sldChg chg="addSp delSp modSp mod">
        <pc:chgData name="Aurelien Domont" userId="6da7715ce44349b3" providerId="LiveId" clId="{FC9F0652-F29C-4994-AA22-D8A7F4373039}" dt="2021-09-27T04:37:14.149" v="687" actId="1035"/>
        <pc:sldMkLst>
          <pc:docMk/>
          <pc:sldMk cId="2826011406" sldId="1859"/>
        </pc:sldMkLst>
        <pc:spChg chg="mod">
          <ac:chgData name="Aurelien Domont" userId="6da7715ce44349b3" providerId="LiveId" clId="{FC9F0652-F29C-4994-AA22-D8A7F4373039}" dt="2021-09-27T04:37:14.149" v="687" actId="1035"/>
          <ac:spMkLst>
            <pc:docMk/>
            <pc:sldMk cId="2826011406" sldId="1859"/>
            <ac:spMk id="8" creationId="{9F0433C9-D049-44E0-8A1F-973AC76F7C7C}"/>
          </ac:spMkLst>
        </pc:spChg>
        <pc:picChg chg="add mod ord">
          <ac:chgData name="Aurelien Domont" userId="6da7715ce44349b3" providerId="LiveId" clId="{FC9F0652-F29C-4994-AA22-D8A7F4373039}" dt="2021-09-27T04:36:44.640" v="651" actId="167"/>
          <ac:picMkLst>
            <pc:docMk/>
            <pc:sldMk cId="2826011406" sldId="1859"/>
            <ac:picMk id="10" creationId="{E6E32491-7B82-43C3-8272-FAF685744F3C}"/>
          </ac:picMkLst>
        </pc:picChg>
        <pc:picChg chg="del">
          <ac:chgData name="Aurelien Domont" userId="6da7715ce44349b3" providerId="LiveId" clId="{FC9F0652-F29C-4994-AA22-D8A7F4373039}" dt="2021-09-27T04:36:40.985" v="649" actId="478"/>
          <ac:picMkLst>
            <pc:docMk/>
            <pc:sldMk cId="2826011406" sldId="1859"/>
            <ac:picMk id="40" creationId="{27542136-C3AF-40E2-B294-B19A0A391709}"/>
          </ac:picMkLst>
        </pc:picChg>
      </pc:sldChg>
      <pc:sldChg chg="addSp delSp modSp mod">
        <pc:chgData name="Aurelien Domont" userId="6da7715ce44349b3" providerId="LiveId" clId="{FC9F0652-F29C-4994-AA22-D8A7F4373039}" dt="2021-09-27T04:37:44.736" v="697" actId="1036"/>
        <pc:sldMkLst>
          <pc:docMk/>
          <pc:sldMk cId="843660713" sldId="1860"/>
        </pc:sldMkLst>
        <pc:spChg chg="mod">
          <ac:chgData name="Aurelien Domont" userId="6da7715ce44349b3" providerId="LiveId" clId="{FC9F0652-F29C-4994-AA22-D8A7F4373039}" dt="2021-09-27T04:37:44.736" v="697" actId="1036"/>
          <ac:spMkLst>
            <pc:docMk/>
            <pc:sldMk cId="843660713" sldId="1860"/>
            <ac:spMk id="8" creationId="{9F0433C9-D049-44E0-8A1F-973AC76F7C7C}"/>
          </ac:spMkLst>
        </pc:spChg>
        <pc:picChg chg="add mod ord">
          <ac:chgData name="Aurelien Domont" userId="6da7715ce44349b3" providerId="LiveId" clId="{FC9F0652-F29C-4994-AA22-D8A7F4373039}" dt="2021-09-27T04:37:41.109" v="690" actId="167"/>
          <ac:picMkLst>
            <pc:docMk/>
            <pc:sldMk cId="843660713" sldId="1860"/>
            <ac:picMk id="10" creationId="{EE430DB7-BC0F-452E-8181-AF5619EEA029}"/>
          </ac:picMkLst>
        </pc:picChg>
        <pc:picChg chg="del">
          <ac:chgData name="Aurelien Domont" userId="6da7715ce44349b3" providerId="LiveId" clId="{FC9F0652-F29C-4994-AA22-D8A7F4373039}" dt="2021-09-27T04:37:38.049" v="688" actId="478"/>
          <ac:picMkLst>
            <pc:docMk/>
            <pc:sldMk cId="843660713" sldId="1860"/>
            <ac:picMk id="40" creationId="{27542136-C3AF-40E2-B294-B19A0A391709}"/>
          </ac:picMkLst>
        </pc:picChg>
      </pc:sldChg>
      <pc:sldChg chg="addSp delSp modSp mod">
        <pc:chgData name="Aurelien Domont" userId="6da7715ce44349b3" providerId="LiveId" clId="{FC9F0652-F29C-4994-AA22-D8A7F4373039}" dt="2021-09-27T04:37:57.811" v="708" actId="167"/>
        <pc:sldMkLst>
          <pc:docMk/>
          <pc:sldMk cId="2263937495" sldId="1861"/>
        </pc:sldMkLst>
        <pc:picChg chg="add mod ord">
          <ac:chgData name="Aurelien Domont" userId="6da7715ce44349b3" providerId="LiveId" clId="{FC9F0652-F29C-4994-AA22-D8A7F4373039}" dt="2021-09-27T04:37:57.811" v="708" actId="167"/>
          <ac:picMkLst>
            <pc:docMk/>
            <pc:sldMk cId="2263937495" sldId="1861"/>
            <ac:picMk id="10" creationId="{13DD61CD-8265-412D-A1BB-3B14C494ECD8}"/>
          </ac:picMkLst>
        </pc:picChg>
        <pc:picChg chg="del">
          <ac:chgData name="Aurelien Domont" userId="6da7715ce44349b3" providerId="LiveId" clId="{FC9F0652-F29C-4994-AA22-D8A7F4373039}" dt="2021-09-27T04:37:51.817" v="698" actId="478"/>
          <ac:picMkLst>
            <pc:docMk/>
            <pc:sldMk cId="2263937495" sldId="1861"/>
            <ac:picMk id="40" creationId="{27542136-C3AF-40E2-B294-B19A0A391709}"/>
          </ac:picMkLst>
        </pc:picChg>
      </pc:sldChg>
      <pc:sldChg chg="del">
        <pc:chgData name="Aurelien Domont" userId="6da7715ce44349b3" providerId="LiveId" clId="{FC9F0652-F29C-4994-AA22-D8A7F4373039}" dt="2021-09-27T04:26:25.367" v="7" actId="47"/>
        <pc:sldMkLst>
          <pc:docMk/>
          <pc:sldMk cId="1754585881" sldId="1862"/>
        </pc:sldMkLst>
      </pc:sldChg>
      <pc:sldChg chg="addSp delSp modSp mod">
        <pc:chgData name="Aurelien Domont" userId="6da7715ce44349b3" providerId="LiveId" clId="{FC9F0652-F29C-4994-AA22-D8A7F4373039}" dt="2021-09-27T04:27:45.886" v="38" actId="20577"/>
        <pc:sldMkLst>
          <pc:docMk/>
          <pc:sldMk cId="2207873510" sldId="1863"/>
        </pc:sldMkLst>
        <pc:spChg chg="mod">
          <ac:chgData name="Aurelien Domont" userId="6da7715ce44349b3" providerId="LiveId" clId="{FC9F0652-F29C-4994-AA22-D8A7F4373039}" dt="2021-09-27T04:27:45.886" v="38" actId="20577"/>
          <ac:spMkLst>
            <pc:docMk/>
            <pc:sldMk cId="2207873510" sldId="1863"/>
            <ac:spMk id="41" creationId="{CDAC5E1B-649F-44B2-9B6A-55DFC5F981F5}"/>
          </ac:spMkLst>
        </pc:spChg>
        <pc:spChg chg="mod">
          <ac:chgData name="Aurelien Domont" userId="6da7715ce44349b3" providerId="LiveId" clId="{FC9F0652-F29C-4994-AA22-D8A7F4373039}" dt="2021-09-27T04:27:31.956" v="23" actId="1036"/>
          <ac:spMkLst>
            <pc:docMk/>
            <pc:sldMk cId="2207873510" sldId="1863"/>
            <ac:spMk id="42" creationId="{30A4BAB1-ECB5-481A-979F-8F991EB2B28D}"/>
          </ac:spMkLst>
        </pc:spChg>
        <pc:picChg chg="add mod ord">
          <ac:chgData name="Aurelien Domont" userId="6da7715ce44349b3" providerId="LiveId" clId="{FC9F0652-F29C-4994-AA22-D8A7F4373039}" dt="2021-09-27T04:27:28.593" v="16" actId="14100"/>
          <ac:picMkLst>
            <pc:docMk/>
            <pc:sldMk cId="2207873510" sldId="1863"/>
            <ac:picMk id="3" creationId="{4B62C94A-7EDF-4072-9E6C-126ED152CB34}"/>
          </ac:picMkLst>
        </pc:picChg>
        <pc:picChg chg="del">
          <ac:chgData name="Aurelien Domont" userId="6da7715ce44349b3" providerId="LiveId" clId="{FC9F0652-F29C-4994-AA22-D8A7F4373039}" dt="2021-09-27T04:27:04.138" v="9" actId="478"/>
          <ac:picMkLst>
            <pc:docMk/>
            <pc:sldMk cId="2207873510" sldId="1863"/>
            <ac:picMk id="40" creationId="{27542136-C3AF-40E2-B294-B19A0A391709}"/>
          </ac:picMkLst>
        </pc:picChg>
      </pc:sldChg>
    </pc:docChg>
  </pc:docChgLst>
  <pc:docChgLst>
    <pc:chgData name="Aurelien Domont" userId="6da7715ce44349b3" providerId="LiveId" clId="{F27013A2-6794-42E8-B1D5-121F45B510D8}"/>
    <pc:docChg chg="modSld">
      <pc:chgData name="Aurelien Domont" userId="6da7715ce44349b3" providerId="LiveId" clId="{F27013A2-6794-42E8-B1D5-121F45B510D8}" dt="2021-09-02T03:51:49.292" v="1" actId="113"/>
      <pc:docMkLst>
        <pc:docMk/>
      </pc:docMkLst>
      <pc:sldChg chg="modSp mod">
        <pc:chgData name="Aurelien Domont" userId="6da7715ce44349b3" providerId="LiveId" clId="{F27013A2-6794-42E8-B1D5-121F45B510D8}" dt="2021-09-02T03:51:49.292" v="1" actId="113"/>
        <pc:sldMkLst>
          <pc:docMk/>
          <pc:sldMk cId="3022188194" sldId="1518"/>
        </pc:sldMkLst>
        <pc:spChg chg="mod">
          <ac:chgData name="Aurelien Domont" userId="6da7715ce44349b3" providerId="LiveId" clId="{F27013A2-6794-42E8-B1D5-121F45B510D8}" dt="2021-09-02T03:51:49.292" v="1" actId="113"/>
          <ac:spMkLst>
            <pc:docMk/>
            <pc:sldMk cId="3022188194" sldId="1518"/>
            <ac:spMk id="14" creationId="{C9800183-F524-4412-AB39-A6E1A21FF0B3}"/>
          </ac:spMkLst>
        </pc:spChg>
      </pc:sldChg>
    </pc:docChg>
  </pc:docChgLst>
  <pc:docChgLst>
    <pc:chgData name="Aurelien Domont" userId="6da7715ce44349b3" providerId="LiveId" clId="{3873675B-E5D3-4C32-8913-7DF0841991F9}"/>
    <pc:docChg chg="custSel addSld delSld modSld">
      <pc:chgData name="Aurelien Domont" userId="6da7715ce44349b3" providerId="LiveId" clId="{3873675B-E5D3-4C32-8913-7DF0841991F9}" dt="2020-09-24T07:30:33.641" v="481" actId="14100"/>
      <pc:docMkLst>
        <pc:docMk/>
      </pc:docMkLst>
      <pc:sldChg chg="del">
        <pc:chgData name="Aurelien Domont" userId="6da7715ce44349b3" providerId="LiveId" clId="{3873675B-E5D3-4C32-8913-7DF0841991F9}" dt="2020-09-24T07:16:24.106" v="1" actId="47"/>
        <pc:sldMkLst>
          <pc:docMk/>
          <pc:sldMk cId="1048030620" sldId="1516"/>
        </pc:sldMkLst>
      </pc:sldChg>
      <pc:sldChg chg="addSp delSp modSp mod">
        <pc:chgData name="Aurelien Domont" userId="6da7715ce44349b3" providerId="LiveId" clId="{3873675B-E5D3-4C32-8913-7DF0841991F9}" dt="2020-09-24T07:28:53.373" v="462" actId="208"/>
        <pc:sldMkLst>
          <pc:docMk/>
          <pc:sldMk cId="3022188194" sldId="1518"/>
        </pc:sldMkLst>
        <pc:spChg chg="add mod">
          <ac:chgData name="Aurelien Domont" userId="6da7715ce44349b3" providerId="LiveId" clId="{3873675B-E5D3-4C32-8913-7DF0841991F9}" dt="2020-09-24T07:26:14.529" v="289" actId="14100"/>
          <ac:spMkLst>
            <pc:docMk/>
            <pc:sldMk cId="3022188194" sldId="1518"/>
            <ac:spMk id="9" creationId="{D1E7C254-27E8-4C80-BD23-5AA385ED0BB0}"/>
          </ac:spMkLst>
        </pc:spChg>
        <pc:spChg chg="add mod">
          <ac:chgData name="Aurelien Domont" userId="6da7715ce44349b3" providerId="LiveId" clId="{3873675B-E5D3-4C32-8913-7DF0841991F9}" dt="2020-09-24T07:28:25.733" v="445" actId="14100"/>
          <ac:spMkLst>
            <pc:docMk/>
            <pc:sldMk cId="3022188194" sldId="1518"/>
            <ac:spMk id="10" creationId="{667C03EA-83CA-40BE-AFCB-091FF55BE510}"/>
          </ac:spMkLst>
        </pc:spChg>
        <pc:spChg chg="add del mod">
          <ac:chgData name="Aurelien Domont" userId="6da7715ce44349b3" providerId="LiveId" clId="{3873675B-E5D3-4C32-8913-7DF0841991F9}" dt="2020-09-24T07:26:01.930" v="285" actId="478"/>
          <ac:spMkLst>
            <pc:docMk/>
            <pc:sldMk cId="3022188194" sldId="1518"/>
            <ac:spMk id="11" creationId="{DA6E4B53-DC27-41A7-9115-8DFB96E500EA}"/>
          </ac:spMkLst>
        </pc:spChg>
        <pc:spChg chg="add del mod">
          <ac:chgData name="Aurelien Domont" userId="6da7715ce44349b3" providerId="LiveId" clId="{3873675B-E5D3-4C32-8913-7DF0841991F9}" dt="2020-09-24T07:26:01.930" v="285" actId="478"/>
          <ac:spMkLst>
            <pc:docMk/>
            <pc:sldMk cId="3022188194" sldId="1518"/>
            <ac:spMk id="12" creationId="{AE06A770-41BD-4B4A-BE90-319B5154AD0B}"/>
          </ac:spMkLst>
        </pc:spChg>
        <pc:spChg chg="add del mod">
          <ac:chgData name="Aurelien Domont" userId="6da7715ce44349b3" providerId="LiveId" clId="{3873675B-E5D3-4C32-8913-7DF0841991F9}" dt="2020-09-24T07:26:24.081" v="293" actId="478"/>
          <ac:spMkLst>
            <pc:docMk/>
            <pc:sldMk cId="3022188194" sldId="1518"/>
            <ac:spMk id="13" creationId="{323510EF-0BCD-47A5-82D1-FBC7033C1A4D}"/>
          </ac:spMkLst>
        </pc:spChg>
        <pc:spChg chg="mod">
          <ac:chgData name="Aurelien Domont" userId="6da7715ce44349b3" providerId="LiveId" clId="{3873675B-E5D3-4C32-8913-7DF0841991F9}" dt="2020-09-24T07:22:46.869" v="221" actId="20577"/>
          <ac:spMkLst>
            <pc:docMk/>
            <pc:sldMk cId="3022188194" sldId="1518"/>
            <ac:spMk id="14" creationId="{C9800183-F524-4412-AB39-A6E1A21FF0B3}"/>
          </ac:spMkLst>
        </pc:spChg>
        <pc:spChg chg="add mod">
          <ac:chgData name="Aurelien Domont" userId="6da7715ce44349b3" providerId="LiveId" clId="{3873675B-E5D3-4C32-8913-7DF0841991F9}" dt="2020-09-24T07:28:35.643" v="460" actId="20577"/>
          <ac:spMkLst>
            <pc:docMk/>
            <pc:sldMk cId="3022188194" sldId="1518"/>
            <ac:spMk id="15" creationId="{07CBBD6D-7032-4404-9B10-7EA5A7DC582E}"/>
          </ac:spMkLst>
        </pc:spChg>
        <pc:spChg chg="add mod">
          <ac:chgData name="Aurelien Domont" userId="6da7715ce44349b3" providerId="LiveId" clId="{3873675B-E5D3-4C32-8913-7DF0841991F9}" dt="2020-09-24T07:26:20.923" v="292" actId="403"/>
          <ac:spMkLst>
            <pc:docMk/>
            <pc:sldMk cId="3022188194" sldId="1518"/>
            <ac:spMk id="18" creationId="{5714E95A-480E-44A6-9C6B-8E577094B451}"/>
          </ac:spMkLst>
        </pc:spChg>
        <pc:spChg chg="add del mod">
          <ac:chgData name="Aurelien Domont" userId="6da7715ce44349b3" providerId="LiveId" clId="{3873675B-E5D3-4C32-8913-7DF0841991F9}" dt="2020-09-24T07:26:01.930" v="285" actId="478"/>
          <ac:spMkLst>
            <pc:docMk/>
            <pc:sldMk cId="3022188194" sldId="1518"/>
            <ac:spMk id="19" creationId="{2F2D61E4-398F-4269-B507-C30BBB5D6D8F}"/>
          </ac:spMkLst>
        </pc:spChg>
        <pc:spChg chg="add del mod">
          <ac:chgData name="Aurelien Domont" userId="6da7715ce44349b3" providerId="LiveId" clId="{3873675B-E5D3-4C32-8913-7DF0841991F9}" dt="2020-09-24T07:26:27.051" v="294" actId="478"/>
          <ac:spMkLst>
            <pc:docMk/>
            <pc:sldMk cId="3022188194" sldId="1518"/>
            <ac:spMk id="20" creationId="{0CB9EFD2-A59B-4A1B-8E6D-DF3633B72898}"/>
          </ac:spMkLst>
        </pc:spChg>
        <pc:spChg chg="add del mod">
          <ac:chgData name="Aurelien Domont" userId="6da7715ce44349b3" providerId="LiveId" clId="{3873675B-E5D3-4C32-8913-7DF0841991F9}" dt="2020-09-24T07:24:02.854" v="258" actId="478"/>
          <ac:spMkLst>
            <pc:docMk/>
            <pc:sldMk cId="3022188194" sldId="1518"/>
            <ac:spMk id="21" creationId="{CE812983-A827-418A-B49C-BC1281D13EC3}"/>
          </ac:spMkLst>
        </pc:spChg>
        <pc:spChg chg="add mod">
          <ac:chgData name="Aurelien Domont" userId="6da7715ce44349b3" providerId="LiveId" clId="{3873675B-E5D3-4C32-8913-7DF0841991F9}" dt="2020-09-24T07:26:20.923" v="292" actId="403"/>
          <ac:spMkLst>
            <pc:docMk/>
            <pc:sldMk cId="3022188194" sldId="1518"/>
            <ac:spMk id="25" creationId="{31B2B469-6C77-4E8E-913F-4D6148A073AE}"/>
          </ac:spMkLst>
        </pc:spChg>
        <pc:spChg chg="add mod">
          <ac:chgData name="Aurelien Domont" userId="6da7715ce44349b3" providerId="LiveId" clId="{3873675B-E5D3-4C32-8913-7DF0841991F9}" dt="2020-09-24T07:26:20.923" v="292" actId="403"/>
          <ac:spMkLst>
            <pc:docMk/>
            <pc:sldMk cId="3022188194" sldId="1518"/>
            <ac:spMk id="26" creationId="{D547C259-6BD4-4048-86EB-353F61DD9806}"/>
          </ac:spMkLst>
        </pc:spChg>
        <pc:spChg chg="add mod">
          <ac:chgData name="Aurelien Domont" userId="6da7715ce44349b3" providerId="LiveId" clId="{3873675B-E5D3-4C32-8913-7DF0841991F9}" dt="2020-09-24T07:26:20.923" v="292" actId="403"/>
          <ac:spMkLst>
            <pc:docMk/>
            <pc:sldMk cId="3022188194" sldId="1518"/>
            <ac:spMk id="27" creationId="{C1A96B1E-19C8-4270-8560-97DF46F2D829}"/>
          </ac:spMkLst>
        </pc:spChg>
        <pc:spChg chg="add mod">
          <ac:chgData name="Aurelien Domont" userId="6da7715ce44349b3" providerId="LiveId" clId="{3873675B-E5D3-4C32-8913-7DF0841991F9}" dt="2020-09-24T07:26:20.923" v="292" actId="403"/>
          <ac:spMkLst>
            <pc:docMk/>
            <pc:sldMk cId="3022188194" sldId="1518"/>
            <ac:spMk id="28" creationId="{B8523912-61A5-42E0-A4C6-5F91CF46C323}"/>
          </ac:spMkLst>
        </pc:spChg>
        <pc:spChg chg="add mod">
          <ac:chgData name="Aurelien Domont" userId="6da7715ce44349b3" providerId="LiveId" clId="{3873675B-E5D3-4C32-8913-7DF0841991F9}" dt="2020-09-24T07:28:50.533" v="461" actId="208"/>
          <ac:spMkLst>
            <pc:docMk/>
            <pc:sldMk cId="3022188194" sldId="1518"/>
            <ac:spMk id="29" creationId="{E2B7B902-0955-465D-ADB1-78D68C4C6E84}"/>
          </ac:spMkLst>
        </pc:spChg>
        <pc:spChg chg="add mod">
          <ac:chgData name="Aurelien Domont" userId="6da7715ce44349b3" providerId="LiveId" clId="{3873675B-E5D3-4C32-8913-7DF0841991F9}" dt="2020-09-24T07:28:50.533" v="461" actId="208"/>
          <ac:spMkLst>
            <pc:docMk/>
            <pc:sldMk cId="3022188194" sldId="1518"/>
            <ac:spMk id="30" creationId="{1C714F5A-006A-4CFF-B366-1FB2A5B2B3A8}"/>
          </ac:spMkLst>
        </pc:spChg>
        <pc:spChg chg="add mod">
          <ac:chgData name="Aurelien Domont" userId="6da7715ce44349b3" providerId="LiveId" clId="{3873675B-E5D3-4C32-8913-7DF0841991F9}" dt="2020-09-24T07:28:53.373" v="462" actId="208"/>
          <ac:spMkLst>
            <pc:docMk/>
            <pc:sldMk cId="3022188194" sldId="1518"/>
            <ac:spMk id="31" creationId="{249B6312-9B17-4728-855A-91A64BDE2A1C}"/>
          </ac:spMkLst>
        </pc:spChg>
        <pc:spChg chg="add del mod">
          <ac:chgData name="Aurelien Domont" userId="6da7715ce44349b3" providerId="LiveId" clId="{3873675B-E5D3-4C32-8913-7DF0841991F9}" dt="2020-09-24T07:27:13.885" v="299" actId="478"/>
          <ac:spMkLst>
            <pc:docMk/>
            <pc:sldMk cId="3022188194" sldId="1518"/>
            <ac:spMk id="32" creationId="{99243163-E2C5-4241-849D-7CFB781C6806}"/>
          </ac:spMkLst>
        </pc:spChg>
        <pc:spChg chg="add del mod">
          <ac:chgData name="Aurelien Domont" userId="6da7715ce44349b3" providerId="LiveId" clId="{3873675B-E5D3-4C32-8913-7DF0841991F9}" dt="2020-09-24T07:27:13.885" v="299" actId="478"/>
          <ac:spMkLst>
            <pc:docMk/>
            <pc:sldMk cId="3022188194" sldId="1518"/>
            <ac:spMk id="33" creationId="{AD62B763-FF96-4EF7-BEA5-3F64FE0F5026}"/>
          </ac:spMkLst>
        </pc:spChg>
        <pc:spChg chg="add del mod">
          <ac:chgData name="Aurelien Domont" userId="6da7715ce44349b3" providerId="LiveId" clId="{3873675B-E5D3-4C32-8913-7DF0841991F9}" dt="2020-09-24T07:27:13.885" v="299" actId="478"/>
          <ac:spMkLst>
            <pc:docMk/>
            <pc:sldMk cId="3022188194" sldId="1518"/>
            <ac:spMk id="34" creationId="{5962F269-135E-4B78-A3E2-2920F857CD89}"/>
          </ac:spMkLst>
        </pc:spChg>
        <pc:spChg chg="del mod">
          <ac:chgData name="Aurelien Domont" userId="6da7715ce44349b3" providerId="LiveId" clId="{3873675B-E5D3-4C32-8913-7DF0841991F9}" dt="2020-09-24T07:24:02.854" v="258" actId="478"/>
          <ac:spMkLst>
            <pc:docMk/>
            <pc:sldMk cId="3022188194" sldId="1518"/>
            <ac:spMk id="41" creationId="{CDAC5E1B-649F-44B2-9B6A-55DFC5F981F5}"/>
          </ac:spMkLst>
        </pc:spChg>
        <pc:spChg chg="del">
          <ac:chgData name="Aurelien Domont" userId="6da7715ce44349b3" providerId="LiveId" clId="{3873675B-E5D3-4C32-8913-7DF0841991F9}" dt="2020-09-24T07:24:02.854" v="258" actId="478"/>
          <ac:spMkLst>
            <pc:docMk/>
            <pc:sldMk cId="3022188194" sldId="1518"/>
            <ac:spMk id="42" creationId="{30A4BAB1-ECB5-481A-979F-8F991EB2B28D}"/>
          </ac:spMkLst>
        </pc:spChg>
        <pc:picChg chg="del">
          <ac:chgData name="Aurelien Domont" userId="6da7715ce44349b3" providerId="LiveId" clId="{3873675B-E5D3-4C32-8913-7DF0841991F9}" dt="2020-09-24T07:18:37.845" v="23" actId="478"/>
          <ac:picMkLst>
            <pc:docMk/>
            <pc:sldMk cId="3022188194" sldId="1518"/>
            <ac:picMk id="40" creationId="{27542136-C3AF-40E2-B294-B19A0A391709}"/>
          </ac:picMkLst>
        </pc:picChg>
        <pc:cxnChg chg="add del mod">
          <ac:chgData name="Aurelien Domont" userId="6da7715ce44349b3" providerId="LiveId" clId="{3873675B-E5D3-4C32-8913-7DF0841991F9}" dt="2020-09-24T07:25:29.404" v="282" actId="478"/>
          <ac:cxnSpMkLst>
            <pc:docMk/>
            <pc:sldMk cId="3022188194" sldId="1518"/>
            <ac:cxnSpMk id="22" creationId="{83B7F319-1BFF-43B0-81C7-A7B5281A6C73}"/>
          </ac:cxnSpMkLst>
        </pc:cxnChg>
        <pc:cxnChg chg="add del mod">
          <ac:chgData name="Aurelien Domont" userId="6da7715ce44349b3" providerId="LiveId" clId="{3873675B-E5D3-4C32-8913-7DF0841991F9}" dt="2020-09-24T07:26:01.930" v="285" actId="478"/>
          <ac:cxnSpMkLst>
            <pc:docMk/>
            <pc:sldMk cId="3022188194" sldId="1518"/>
            <ac:cxnSpMk id="23" creationId="{ADAAD8E8-AF99-4C8F-BE90-404891EC27F0}"/>
          </ac:cxnSpMkLst>
        </pc:cxnChg>
        <pc:cxnChg chg="add del mod">
          <ac:chgData name="Aurelien Domont" userId="6da7715ce44349b3" providerId="LiveId" clId="{3873675B-E5D3-4C32-8913-7DF0841991F9}" dt="2020-09-24T07:26:04.484" v="286" actId="478"/>
          <ac:cxnSpMkLst>
            <pc:docMk/>
            <pc:sldMk cId="3022188194" sldId="1518"/>
            <ac:cxnSpMk id="24" creationId="{006A32F4-E2FA-44F4-8CA6-C1B00251B25C}"/>
          </ac:cxnSpMkLst>
        </pc:cxnChg>
      </pc:sldChg>
      <pc:sldChg chg="modSp mod">
        <pc:chgData name="Aurelien Domont" userId="6da7715ce44349b3" providerId="LiveId" clId="{3873675B-E5D3-4C32-8913-7DF0841991F9}" dt="2020-09-24T07:18:19.458" v="11" actId="948"/>
        <pc:sldMkLst>
          <pc:docMk/>
          <pc:sldMk cId="2674311003" sldId="1609"/>
        </pc:sldMkLst>
        <pc:spChg chg="mod">
          <ac:chgData name="Aurelien Domont" userId="6da7715ce44349b3" providerId="LiveId" clId="{3873675B-E5D3-4C32-8913-7DF0841991F9}" dt="2020-09-24T07:18:19.458" v="11" actId="948"/>
          <ac:spMkLst>
            <pc:docMk/>
            <pc:sldMk cId="2674311003" sldId="1609"/>
            <ac:spMk id="3" creationId="{5A344048-DBDE-413B-8AF9-F87D45AC158E}"/>
          </ac:spMkLst>
        </pc:spChg>
      </pc:sldChg>
      <pc:sldChg chg="modSp mod">
        <pc:chgData name="Aurelien Domont" userId="6da7715ce44349b3" providerId="LiveId" clId="{3873675B-E5D3-4C32-8913-7DF0841991F9}" dt="2020-09-24T07:30:33.641" v="481" actId="14100"/>
        <pc:sldMkLst>
          <pc:docMk/>
          <pc:sldMk cId="684678840" sldId="1857"/>
        </pc:sldMkLst>
        <pc:spChg chg="mod">
          <ac:chgData name="Aurelien Domont" userId="6da7715ce44349b3" providerId="LiveId" clId="{3873675B-E5D3-4C32-8913-7DF0841991F9}" dt="2020-09-24T07:30:33.641" v="481" actId="14100"/>
          <ac:spMkLst>
            <pc:docMk/>
            <pc:sldMk cId="684678840" sldId="1857"/>
            <ac:spMk id="41" creationId="{CDAC5E1B-649F-44B2-9B6A-55DFC5F981F5}"/>
          </ac:spMkLst>
        </pc:spChg>
        <pc:spChg chg="mod">
          <ac:chgData name="Aurelien Domont" userId="6da7715ce44349b3" providerId="LiveId" clId="{3873675B-E5D3-4C32-8913-7DF0841991F9}" dt="2020-09-24T07:30:30.516" v="480" actId="1035"/>
          <ac:spMkLst>
            <pc:docMk/>
            <pc:sldMk cId="684678840" sldId="1857"/>
            <ac:spMk id="42" creationId="{30A4BAB1-ECB5-481A-979F-8F991EB2B28D}"/>
          </ac:spMkLst>
        </pc:spChg>
      </pc:sldChg>
      <pc:sldChg chg="add">
        <pc:chgData name="Aurelien Domont" userId="6da7715ce44349b3" providerId="LiveId" clId="{3873675B-E5D3-4C32-8913-7DF0841991F9}" dt="2020-09-24T07:16:22.590" v="0"/>
        <pc:sldMkLst>
          <pc:docMk/>
          <pc:sldMk cId="1754585881" sldId="1862"/>
        </pc:sldMkLst>
      </pc:sldChg>
      <pc:sldChg chg="add">
        <pc:chgData name="Aurelien Domont" userId="6da7715ce44349b3" providerId="LiveId" clId="{3873675B-E5D3-4C32-8913-7DF0841991F9}" dt="2020-09-24T07:18:26.641" v="12"/>
        <pc:sldMkLst>
          <pc:docMk/>
          <pc:sldMk cId="2207873510" sldId="18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67326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hyperlink" Target="https://www.domontconsulting.com/" TargetMode="Externa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notesSlide" Target="../notesSlides/notesSlide1.xml"/><Relationship Id="rId9" Type="http://schemas.openxmlformats.org/officeDocument/2006/relationships/hyperlink" Target="http://www.domontconsulting.com/"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1597449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a:bodyPr>
          <a:lstStyle/>
          <a:p>
            <a:r>
              <a:rPr lang="en-US" sz="5400" dirty="0"/>
              <a:t>M&amp;A Financial Model</a:t>
            </a:r>
            <a:br>
              <a:rPr lang="en-US" sz="5400" dirty="0"/>
            </a:br>
            <a:r>
              <a:rPr lang="en-US" sz="4800" b="0" dirty="0"/>
              <a:t>Guide</a:t>
            </a:r>
            <a:endParaRPr lang="en-US" sz="5400" b="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49299"/>
          </a:xfrm>
        </p:spPr>
        <p:txBody>
          <a:bodyPr lIns="0" tIns="0" rIns="0" bIns="0">
            <a:spAutoFit/>
          </a:bodyPr>
          <a:lstStyle/>
          <a:p>
            <a:r>
              <a:rPr lang="en-US" sz="1800" b="1" dirty="0"/>
              <a:t>Created by Consultants previously from Deloitte, McKinsey &amp; BCG</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2" name="Picture 11">
            <a:hlinkClick r:id="rId6"/>
            <a:extLst>
              <a:ext uri="{FF2B5EF4-FFF2-40B4-BE49-F238E27FC236}">
                <a16:creationId xmlns:a16="http://schemas.microsoft.com/office/drawing/2014/main" id="{B40B98F3-C543-5E73-E01F-978295A9A33A}"/>
              </a:ext>
            </a:extLst>
          </p:cNvPr>
          <p:cNvPicPr>
            <a:picLocks noChangeAspect="1"/>
          </p:cNvPicPr>
          <p:nvPr/>
        </p:nvPicPr>
        <p:blipFill>
          <a:blip r:embed="rId7"/>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909706-574F-4FC4-AB3F-FA00B49F4C51}"/>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6633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Cumulative Cash Flow</a:t>
            </a:r>
            <a:br>
              <a:rPr lang="en-US" sz="2400"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4357215"/>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114"/>
              <a:gd name="adj2" fmla="val 2203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Cumulative Cash Flow represents the total amount of cash that will be generated since the beginning of the project. The formula to calculate your Cumulative Cash Flow for, let’s say, Year 2 is:</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Cash Flow on Year 0 + Cash Flow on Year 1 + Cash Flow on Year 2</a:t>
            </a:r>
          </a:p>
        </p:txBody>
      </p:sp>
      <p:sp>
        <p:nvSpPr>
          <p:cNvPr id="8" name="Slide Number Placeholder 7">
            <a:extLst>
              <a:ext uri="{FF2B5EF4-FFF2-40B4-BE49-F238E27FC236}">
                <a16:creationId xmlns:a16="http://schemas.microsoft.com/office/drawing/2014/main" id="{3237CB2A-BE26-4E5C-89D1-6D51C8A773C7}"/>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10</a:t>
            </a:fld>
            <a:endParaRPr lang="en-US" sz="1000" dirty="0">
              <a:solidFill>
                <a:srgbClr val="ADAFBB"/>
              </a:solidFill>
            </a:endParaRPr>
          </a:p>
        </p:txBody>
      </p:sp>
    </p:spTree>
    <p:extLst>
      <p:ext uri="{BB962C8B-B14F-4D97-AF65-F5344CB8AC3E}">
        <p14:creationId xmlns:p14="http://schemas.microsoft.com/office/powerpoint/2010/main" val="2896019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95B09F-AF57-431A-B57E-CFB9B514903D}"/>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4024657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Net Present Value</a:t>
            </a:r>
            <a:br>
              <a:rPr lang="en-US" sz="2400"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4761461"/>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634"/>
              <a:gd name="adj2" fmla="val 25759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NPV for, let’s say, the Year 2, is calculated like this:</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Cash Flow on year 2 x (1/(1+Discount rate)^the period number</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You’ll see in the next 2 slides what we mean by Discount rate and Period</a:t>
            </a:r>
          </a:p>
        </p:txBody>
      </p:sp>
      <p:sp>
        <p:nvSpPr>
          <p:cNvPr id="8" name="Slide Number Placeholder 7">
            <a:extLst>
              <a:ext uri="{FF2B5EF4-FFF2-40B4-BE49-F238E27FC236}">
                <a16:creationId xmlns:a16="http://schemas.microsoft.com/office/drawing/2014/main" id="{3E8FA752-64CE-4076-A955-3BE422B66A1B}"/>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11</a:t>
            </a:fld>
            <a:endParaRPr lang="en-US" sz="1000" dirty="0">
              <a:solidFill>
                <a:srgbClr val="ADAFBB"/>
              </a:solidFill>
            </a:endParaRPr>
          </a:p>
        </p:txBody>
      </p:sp>
    </p:spTree>
    <p:extLst>
      <p:ext uri="{BB962C8B-B14F-4D97-AF65-F5344CB8AC3E}">
        <p14:creationId xmlns:p14="http://schemas.microsoft.com/office/powerpoint/2010/main" val="387919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AF263B2-991C-4068-93C3-E62427232923}"/>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754938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Discount Rate</a:t>
            </a:r>
            <a:br>
              <a:rPr lang="en-US" sz="2400"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4539813"/>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4497"/>
              <a:gd name="adj2" fmla="val 24387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900" b="1" dirty="0">
                <a:solidFill>
                  <a:srgbClr val="0C2870"/>
                </a:solidFill>
                <a:latin typeface="Arial" charset="0"/>
                <a:cs typeface="Times New Roman" pitchFamily="18" charset="0"/>
              </a:rPr>
              <a:t>Because money today could be earning interest, a dollar received now is worth more than a dollar received in the future.</a:t>
            </a:r>
          </a:p>
          <a:p>
            <a:pPr defTabSz="623853" fontAlgn="base">
              <a:spcBef>
                <a:spcPts val="300"/>
              </a:spcBef>
              <a:spcAft>
                <a:spcPts val="300"/>
              </a:spcAft>
              <a:buClr>
                <a:srgbClr val="000000"/>
              </a:buClr>
            </a:pPr>
            <a:r>
              <a:rPr lang="en-US" sz="900" b="1" dirty="0">
                <a:solidFill>
                  <a:srgbClr val="0C2870"/>
                </a:solidFill>
                <a:latin typeface="Arial" charset="0"/>
                <a:cs typeface="Times New Roman" pitchFamily="18" charset="0"/>
              </a:rPr>
              <a:t>To reflect this principle, a Discount Rate is used to discount future net cash flows to present value.</a:t>
            </a:r>
          </a:p>
          <a:p>
            <a:pPr marL="88900" indent="-88900" defTabSz="623853" fontAlgn="base">
              <a:buClr>
                <a:srgbClr val="000000"/>
              </a:buClr>
              <a:buFont typeface="Arial" panose="020B0604020202020204" pitchFamily="34" charset="0"/>
              <a:buChar char="•"/>
            </a:pPr>
            <a:r>
              <a:rPr lang="en-US" sz="900" dirty="0">
                <a:solidFill>
                  <a:srgbClr val="0C2870"/>
                </a:solidFill>
                <a:latin typeface="Arial" charset="0"/>
                <a:cs typeface="Times New Roman" pitchFamily="18" charset="0"/>
              </a:rPr>
              <a:t>A Company usually has a standard assumed Discount Rate provided by the Finance Department</a:t>
            </a:r>
          </a:p>
          <a:p>
            <a:pPr marL="88900" indent="-88900" defTabSz="623853" fontAlgn="base">
              <a:buClr>
                <a:srgbClr val="000000"/>
              </a:buClr>
              <a:buFont typeface="Arial" panose="020B0604020202020204" pitchFamily="34" charset="0"/>
              <a:buChar char="•"/>
            </a:pPr>
            <a:r>
              <a:rPr lang="en-US" sz="900" dirty="0">
                <a:solidFill>
                  <a:srgbClr val="0C2870"/>
                </a:solidFill>
                <a:latin typeface="Arial" charset="0"/>
                <a:cs typeface="Times New Roman" pitchFamily="18" charset="0"/>
              </a:rPr>
              <a:t>This Discount Rate is often calculated based on the Weighted Average Cost of Capital (WACC), that is to say the cost of receiving money from your bank and shareholders</a:t>
            </a:r>
          </a:p>
          <a:p>
            <a:pPr marL="88900" indent="-88900" defTabSz="623853" fontAlgn="base">
              <a:buClr>
                <a:srgbClr val="000000"/>
              </a:buClr>
              <a:buFont typeface="Arial" panose="020B0604020202020204" pitchFamily="34" charset="0"/>
              <a:buChar char="•"/>
            </a:pPr>
            <a:r>
              <a:rPr lang="en-US" sz="900" dirty="0">
                <a:solidFill>
                  <a:srgbClr val="0C2870"/>
                </a:solidFill>
                <a:latin typeface="Arial" charset="0"/>
                <a:cs typeface="Times New Roman" pitchFamily="18" charset="0"/>
              </a:rPr>
              <a:t>In our example, the Company has a Discount Rate (R) of 9%</a:t>
            </a:r>
          </a:p>
        </p:txBody>
      </p:sp>
      <p:sp>
        <p:nvSpPr>
          <p:cNvPr id="8" name="Slide Number Placeholder 7">
            <a:extLst>
              <a:ext uri="{FF2B5EF4-FFF2-40B4-BE49-F238E27FC236}">
                <a16:creationId xmlns:a16="http://schemas.microsoft.com/office/drawing/2014/main" id="{F6DDE536-1E83-49C5-8F78-0094FF87BEA7}"/>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12</a:t>
            </a:fld>
            <a:endParaRPr lang="en-US" sz="1000" dirty="0">
              <a:solidFill>
                <a:srgbClr val="ADAFBB"/>
              </a:solidFill>
            </a:endParaRPr>
          </a:p>
        </p:txBody>
      </p:sp>
    </p:spTree>
    <p:extLst>
      <p:ext uri="{BB962C8B-B14F-4D97-AF65-F5344CB8AC3E}">
        <p14:creationId xmlns:p14="http://schemas.microsoft.com/office/powerpoint/2010/main" val="126453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0018C4-04F0-4528-956E-E8ABCAE1921A}"/>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966389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Period</a:t>
            </a:r>
            <a:br>
              <a:rPr lang="en-US"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4967939"/>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9490"/>
              <a:gd name="adj2" fmla="val 28208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In order to calculate your Net Present Value, you will also have to use the Periods. Year 1 is the period 1, Year 2 is the period 2, etc.</a:t>
            </a:r>
          </a:p>
        </p:txBody>
      </p:sp>
      <p:sp>
        <p:nvSpPr>
          <p:cNvPr id="8" name="Slide Number Placeholder 7">
            <a:extLst>
              <a:ext uri="{FF2B5EF4-FFF2-40B4-BE49-F238E27FC236}">
                <a16:creationId xmlns:a16="http://schemas.microsoft.com/office/drawing/2014/main" id="{6D548919-B77E-459E-9328-56E7AC60A297}"/>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13</a:t>
            </a:fld>
            <a:endParaRPr lang="en-US" sz="1000" dirty="0">
              <a:solidFill>
                <a:srgbClr val="ADAFBB"/>
              </a:solidFill>
            </a:endParaRPr>
          </a:p>
        </p:txBody>
      </p:sp>
    </p:spTree>
    <p:extLst>
      <p:ext uri="{BB962C8B-B14F-4D97-AF65-F5344CB8AC3E}">
        <p14:creationId xmlns:p14="http://schemas.microsoft.com/office/powerpoint/2010/main" val="308136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E60F1B-0B32-4137-B10F-B6966CD07260}"/>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7050014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Payback Period</a:t>
            </a:r>
            <a:br>
              <a:rPr lang="en-US" sz="2400"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5250835"/>
            <a:ext cx="9681643" cy="187566"/>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3040"/>
              <a:gd name="adj2" fmla="val 31319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Payback period is the amount of time (usually measured in years) it takes to recover the project investment. In other words, it is the breakeven point. In our example, it is easy to see that we needed more than 3 years to breakeven. To know exactly how much more, we need to create 3 rows that will help us calculate the exact breakeven point.</a:t>
            </a:r>
          </a:p>
        </p:txBody>
      </p:sp>
      <p:sp>
        <p:nvSpPr>
          <p:cNvPr id="8" name="Slide Number Placeholder 7">
            <a:extLst>
              <a:ext uri="{FF2B5EF4-FFF2-40B4-BE49-F238E27FC236}">
                <a16:creationId xmlns:a16="http://schemas.microsoft.com/office/drawing/2014/main" id="{1C702CE4-C0B1-46BE-BA60-D4CF5D35EF8E}"/>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14</a:t>
            </a:fld>
            <a:endParaRPr lang="en-US" sz="1000" dirty="0">
              <a:solidFill>
                <a:srgbClr val="ADAFBB"/>
              </a:solidFill>
            </a:endParaRPr>
          </a:p>
        </p:txBody>
      </p:sp>
    </p:spTree>
    <p:extLst>
      <p:ext uri="{BB962C8B-B14F-4D97-AF65-F5344CB8AC3E}">
        <p14:creationId xmlns:p14="http://schemas.microsoft.com/office/powerpoint/2010/main" val="68467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F2CE437-08A5-4636-89C9-798B9298361F}"/>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4933429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The 3 required rows to calculate Payback Period</a:t>
            </a:r>
            <a:br>
              <a:rPr lang="en-US"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5409266"/>
            <a:ext cx="9681643" cy="631955"/>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3040"/>
              <a:gd name="adj2" fmla="val 32322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chemeClr val="tx2"/>
              </a:buClr>
            </a:pPr>
            <a:r>
              <a:rPr lang="en-US" sz="900" b="1" dirty="0">
                <a:solidFill>
                  <a:srgbClr val="0C2870"/>
                </a:solidFill>
                <a:latin typeface="Arial" charset="0"/>
                <a:cs typeface="Times New Roman" pitchFamily="18" charset="0"/>
              </a:rPr>
              <a:t>In order to calculate the Payback period, you need to create:</a:t>
            </a:r>
          </a:p>
          <a:p>
            <a:pPr marL="285750" indent="-171450" defTabSz="623853" fontAlgn="base">
              <a:spcBef>
                <a:spcPts val="300"/>
              </a:spcBef>
              <a:spcAft>
                <a:spcPts val="300"/>
              </a:spcAft>
              <a:buClr>
                <a:schemeClr val="tx2"/>
              </a:buClr>
              <a:buFont typeface="+mj-lt"/>
              <a:buAutoNum type="arabicPeriod"/>
            </a:pPr>
            <a:r>
              <a:rPr lang="en-US" sz="900" b="1" dirty="0">
                <a:solidFill>
                  <a:srgbClr val="0C2870"/>
                </a:solidFill>
                <a:latin typeface="Arial" charset="0"/>
                <a:cs typeface="Times New Roman" pitchFamily="18" charset="0"/>
              </a:rPr>
              <a:t>A row to calculate the number of years of negative cumulative cash flow</a:t>
            </a:r>
          </a:p>
          <a:p>
            <a:pPr marL="285750" indent="-171450" defTabSz="623853" fontAlgn="base">
              <a:spcBef>
                <a:spcPts val="300"/>
              </a:spcBef>
              <a:spcAft>
                <a:spcPts val="300"/>
              </a:spcAft>
              <a:buClr>
                <a:schemeClr val="tx2"/>
              </a:buClr>
              <a:buFont typeface="+mj-lt"/>
              <a:buAutoNum type="arabicPeriod"/>
            </a:pPr>
            <a:r>
              <a:rPr lang="en-US" sz="900" b="1" dirty="0">
                <a:solidFill>
                  <a:srgbClr val="0C2870"/>
                </a:solidFill>
                <a:latin typeface="Arial" charset="0"/>
                <a:cs typeface="Times New Roman" pitchFamily="18" charset="0"/>
              </a:rPr>
              <a:t>A row to calculate the fraction for each year which do not have a negative cumulative cash flow</a:t>
            </a:r>
          </a:p>
          <a:p>
            <a:pPr marL="285750" indent="-171450" defTabSz="623853" fontAlgn="base">
              <a:spcBef>
                <a:spcPts val="300"/>
              </a:spcBef>
              <a:spcAft>
                <a:spcPts val="300"/>
              </a:spcAft>
              <a:buClr>
                <a:schemeClr val="tx2"/>
              </a:buClr>
              <a:buFont typeface="+mj-lt"/>
              <a:buAutoNum type="arabicPeriod"/>
            </a:pPr>
            <a:r>
              <a:rPr lang="en-US" sz="900" b="1" dirty="0">
                <a:solidFill>
                  <a:srgbClr val="0C2870"/>
                </a:solidFill>
                <a:latin typeface="Arial" charset="0"/>
                <a:ea typeface="ＭＳ Ｐゴシック" pitchFamily="50" charset="-128"/>
                <a:cs typeface="Times New Roman" pitchFamily="18" charset="0"/>
              </a:rPr>
              <a:t>A row that will identify the relevant fraction, that will be added to the number of negative </a:t>
            </a:r>
            <a:r>
              <a:rPr lang="en-US" sz="900" b="1" dirty="0">
                <a:solidFill>
                  <a:srgbClr val="0C2870"/>
                </a:solidFill>
                <a:latin typeface="Arial" charset="0"/>
                <a:cs typeface="Times New Roman" pitchFamily="18" charset="0"/>
              </a:rPr>
              <a:t>cumulative </a:t>
            </a:r>
            <a:r>
              <a:rPr lang="en-US" sz="900" b="1" dirty="0">
                <a:solidFill>
                  <a:srgbClr val="0C2870"/>
                </a:solidFill>
                <a:latin typeface="Arial" charset="0"/>
                <a:ea typeface="ＭＳ Ｐゴシック" pitchFamily="50" charset="-128"/>
                <a:cs typeface="Times New Roman" pitchFamily="18" charset="0"/>
              </a:rPr>
              <a:t>cash flow. In our example, the fraction that we need is the one on Year 4.</a:t>
            </a:r>
            <a:endParaRPr lang="en-US" sz="900" b="1" dirty="0">
              <a:solidFill>
                <a:srgbClr val="0C2870"/>
              </a:solidFill>
              <a:latin typeface="Arial" charset="0"/>
              <a:cs typeface="Times New Roman" pitchFamily="18" charset="0"/>
            </a:endParaRPr>
          </a:p>
        </p:txBody>
      </p:sp>
      <p:sp>
        <p:nvSpPr>
          <p:cNvPr id="8" name="Slide Number Placeholder 7">
            <a:extLst>
              <a:ext uri="{FF2B5EF4-FFF2-40B4-BE49-F238E27FC236}">
                <a16:creationId xmlns:a16="http://schemas.microsoft.com/office/drawing/2014/main" id="{1057F557-C1F0-4290-9E49-5C82935E5CD2}"/>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15</a:t>
            </a:fld>
            <a:endParaRPr lang="en-US" sz="1000" dirty="0">
              <a:solidFill>
                <a:srgbClr val="ADAFBB"/>
              </a:solidFill>
            </a:endParaRPr>
          </a:p>
        </p:txBody>
      </p:sp>
    </p:spTree>
    <p:extLst>
      <p:ext uri="{BB962C8B-B14F-4D97-AF65-F5344CB8AC3E}">
        <p14:creationId xmlns:p14="http://schemas.microsoft.com/office/powerpoint/2010/main" val="48251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6E32491-7B82-43C3-8272-FAF685744F3C}"/>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292003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Payback Period</a:t>
            </a:r>
            <a:br>
              <a:rPr lang="en-US" sz="2400" kern="0" dirty="0"/>
            </a:br>
            <a:r>
              <a:rPr lang="en-US" b="0" kern="0" dirty="0"/>
              <a:t>Description</a:t>
            </a:r>
          </a:p>
        </p:txBody>
      </p:sp>
      <p:sp>
        <p:nvSpPr>
          <p:cNvPr id="8" name="Rectangle 7">
            <a:extLst>
              <a:ext uri="{FF2B5EF4-FFF2-40B4-BE49-F238E27FC236}">
                <a16:creationId xmlns:a16="http://schemas.microsoft.com/office/drawing/2014/main" id="{9F0433C9-D049-44E0-8A1F-973AC76F7C7C}"/>
              </a:ext>
            </a:extLst>
          </p:cNvPr>
          <p:cNvSpPr/>
          <p:nvPr/>
        </p:nvSpPr>
        <p:spPr bwMode="auto">
          <a:xfrm>
            <a:off x="1255179" y="5213427"/>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4288"/>
              <a:gd name="adj2" fmla="val 31147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payback period will simply be your number of negative cumulative cash flow + the fraction of the first year of positive cash flow</a:t>
            </a:r>
          </a:p>
        </p:txBody>
      </p:sp>
      <p:sp>
        <p:nvSpPr>
          <p:cNvPr id="9" name="Slide Number Placeholder 7">
            <a:extLst>
              <a:ext uri="{FF2B5EF4-FFF2-40B4-BE49-F238E27FC236}">
                <a16:creationId xmlns:a16="http://schemas.microsoft.com/office/drawing/2014/main" id="{1234350B-3A6A-4220-BEB8-BACDF1281E27}"/>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16</a:t>
            </a:fld>
            <a:endParaRPr lang="en-US" sz="1000" dirty="0">
              <a:solidFill>
                <a:srgbClr val="ADAFBB"/>
              </a:solidFill>
            </a:endParaRPr>
          </a:p>
        </p:txBody>
      </p:sp>
    </p:spTree>
    <p:extLst>
      <p:ext uri="{BB962C8B-B14F-4D97-AF65-F5344CB8AC3E}">
        <p14:creationId xmlns:p14="http://schemas.microsoft.com/office/powerpoint/2010/main" val="282601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E430DB7-BC0F-452E-8181-AF5619EEA029}"/>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475533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Internal Rate of Return (IRR)</a:t>
            </a:r>
            <a:br>
              <a:rPr lang="en-US" sz="2400" kern="0" dirty="0"/>
            </a:br>
            <a:r>
              <a:rPr lang="en-US" b="0" kern="0" dirty="0"/>
              <a:t>Description</a:t>
            </a:r>
          </a:p>
        </p:txBody>
      </p:sp>
      <p:sp>
        <p:nvSpPr>
          <p:cNvPr id="8" name="Rectangle 7">
            <a:extLst>
              <a:ext uri="{FF2B5EF4-FFF2-40B4-BE49-F238E27FC236}">
                <a16:creationId xmlns:a16="http://schemas.microsoft.com/office/drawing/2014/main" id="{9F0433C9-D049-44E0-8A1F-973AC76F7C7C}"/>
              </a:ext>
            </a:extLst>
          </p:cNvPr>
          <p:cNvSpPr/>
          <p:nvPr/>
        </p:nvSpPr>
        <p:spPr bwMode="auto">
          <a:xfrm>
            <a:off x="1255179" y="6045768"/>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842"/>
              <a:gd name="adj2" fmla="val 39082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chemeClr val="tx2"/>
              </a:buClr>
            </a:pPr>
            <a:r>
              <a:rPr lang="en-US" sz="900" b="1" dirty="0">
                <a:solidFill>
                  <a:srgbClr val="0C2870"/>
                </a:solidFill>
                <a:latin typeface="Arial" charset="0"/>
                <a:cs typeface="Times New Roman" pitchFamily="18" charset="0"/>
              </a:rPr>
              <a:t>IRR is the rate of growth a project is expected to generate</a:t>
            </a:r>
          </a:p>
          <a:p>
            <a:pPr defTabSz="623853" fontAlgn="base">
              <a:spcBef>
                <a:spcPts val="300"/>
              </a:spcBef>
              <a:spcAft>
                <a:spcPts val="300"/>
              </a:spcAft>
              <a:buClr>
                <a:schemeClr val="tx2"/>
              </a:buClr>
            </a:pPr>
            <a:r>
              <a:rPr lang="en-US" sz="900" b="1" dirty="0">
                <a:solidFill>
                  <a:srgbClr val="0C2870"/>
                </a:solidFill>
                <a:latin typeface="Arial" charset="0"/>
                <a:cs typeface="Times New Roman" pitchFamily="18" charset="0"/>
              </a:rPr>
              <a:t>To calculate IRR, you simply need to:</a:t>
            </a:r>
          </a:p>
          <a:p>
            <a:pPr marL="228600" indent="-228600" defTabSz="623853" fontAlgn="base">
              <a:spcBef>
                <a:spcPts val="100"/>
              </a:spcBef>
              <a:spcAft>
                <a:spcPts val="100"/>
              </a:spcAft>
              <a:buClr>
                <a:schemeClr val="tx2"/>
              </a:buClr>
              <a:buFont typeface="+mj-lt"/>
              <a:buAutoNum type="arabicPeriod"/>
            </a:pPr>
            <a:r>
              <a:rPr lang="en-US" sz="900" b="1" dirty="0">
                <a:solidFill>
                  <a:srgbClr val="0C2870"/>
                </a:solidFill>
                <a:latin typeface="Arial" charset="0"/>
                <a:cs typeface="Times New Roman" pitchFamily="18" charset="0"/>
              </a:rPr>
              <a:t>Use the IRR excel formula by inputting “=IRR(” in the relevant cell</a:t>
            </a:r>
          </a:p>
          <a:p>
            <a:pPr marL="228600" indent="-228600" defTabSz="623853" fontAlgn="base">
              <a:spcBef>
                <a:spcPts val="100"/>
              </a:spcBef>
              <a:spcAft>
                <a:spcPts val="100"/>
              </a:spcAft>
              <a:buClr>
                <a:schemeClr val="tx2"/>
              </a:buClr>
              <a:buFont typeface="+mj-lt"/>
              <a:buAutoNum type="arabicPeriod"/>
            </a:pPr>
            <a:r>
              <a:rPr lang="en-US" sz="900" b="1" dirty="0">
                <a:solidFill>
                  <a:srgbClr val="0C2870"/>
                </a:solidFill>
                <a:latin typeface="Arial" charset="0"/>
                <a:cs typeface="Times New Roman" pitchFamily="18" charset="0"/>
              </a:rPr>
              <a:t>Select your cash flow from year 0 to year 5</a:t>
            </a:r>
          </a:p>
          <a:p>
            <a:pPr marL="228600" indent="-228600" defTabSz="623853" fontAlgn="base">
              <a:spcBef>
                <a:spcPts val="100"/>
              </a:spcBef>
              <a:spcAft>
                <a:spcPts val="100"/>
              </a:spcAft>
              <a:buClr>
                <a:schemeClr val="tx2"/>
              </a:buClr>
              <a:buFont typeface="+mj-lt"/>
              <a:buAutoNum type="arabicPeriod"/>
            </a:pPr>
            <a:r>
              <a:rPr lang="en-US" sz="900" b="1" dirty="0">
                <a:solidFill>
                  <a:srgbClr val="0C2870"/>
                </a:solidFill>
                <a:latin typeface="Arial" charset="0"/>
                <a:cs typeface="Times New Roman" pitchFamily="18" charset="0"/>
              </a:rPr>
              <a:t>Close the bracket “)”</a:t>
            </a:r>
          </a:p>
        </p:txBody>
      </p:sp>
      <p:sp>
        <p:nvSpPr>
          <p:cNvPr id="9" name="Slide Number Placeholder 7">
            <a:extLst>
              <a:ext uri="{FF2B5EF4-FFF2-40B4-BE49-F238E27FC236}">
                <a16:creationId xmlns:a16="http://schemas.microsoft.com/office/drawing/2014/main" id="{AE524FE1-07CB-4BDF-BE7C-F8CD11F7F042}"/>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17</a:t>
            </a:fld>
            <a:endParaRPr lang="en-US" sz="1000" dirty="0">
              <a:solidFill>
                <a:srgbClr val="ADAFBB"/>
              </a:solidFill>
            </a:endParaRPr>
          </a:p>
        </p:txBody>
      </p:sp>
    </p:spTree>
    <p:extLst>
      <p:ext uri="{BB962C8B-B14F-4D97-AF65-F5344CB8AC3E}">
        <p14:creationId xmlns:p14="http://schemas.microsoft.com/office/powerpoint/2010/main" val="84366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DD61CD-8265-412D-A1BB-3B14C494ECD8}"/>
              </a:ext>
            </a:extLst>
          </p:cNvPr>
          <p:cNvPicPr>
            <a:picLocks noChangeAspect="1"/>
          </p:cNvPicPr>
          <p:nvPr/>
        </p:nvPicPr>
        <p:blipFill>
          <a:blip r:embed="rId4"/>
          <a:stretch>
            <a:fillRect/>
          </a:stretch>
        </p:blipFill>
        <p:spPr>
          <a:xfrm>
            <a:off x="1444525" y="2741074"/>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9555807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Return on Investment (ROI)</a:t>
            </a:r>
            <a:br>
              <a:rPr lang="en-US" sz="2400" kern="0" dirty="0"/>
            </a:br>
            <a:r>
              <a:rPr lang="en-US" b="0" kern="0" dirty="0"/>
              <a:t>Description</a:t>
            </a:r>
          </a:p>
        </p:txBody>
      </p:sp>
      <p:sp>
        <p:nvSpPr>
          <p:cNvPr id="8" name="Rectangle 7">
            <a:extLst>
              <a:ext uri="{FF2B5EF4-FFF2-40B4-BE49-F238E27FC236}">
                <a16:creationId xmlns:a16="http://schemas.microsoft.com/office/drawing/2014/main" id="{9F0433C9-D049-44E0-8A1F-973AC76F7C7C}"/>
              </a:ext>
            </a:extLst>
          </p:cNvPr>
          <p:cNvSpPr/>
          <p:nvPr/>
        </p:nvSpPr>
        <p:spPr bwMode="auto">
          <a:xfrm>
            <a:off x="1255179" y="6191283"/>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842"/>
              <a:gd name="adj2" fmla="val 39082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ROI is simply calculated with the formula below:</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How much money you’ve made divided by how much money you’ve spent</a:t>
            </a:r>
          </a:p>
        </p:txBody>
      </p:sp>
      <p:sp>
        <p:nvSpPr>
          <p:cNvPr id="9" name="Slide Number Placeholder 7">
            <a:extLst>
              <a:ext uri="{FF2B5EF4-FFF2-40B4-BE49-F238E27FC236}">
                <a16:creationId xmlns:a16="http://schemas.microsoft.com/office/drawing/2014/main" id="{F899EC29-8C8D-4687-8ABE-0B44DB90833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18</a:t>
            </a:fld>
            <a:endParaRPr lang="en-US" sz="1000" dirty="0">
              <a:solidFill>
                <a:srgbClr val="ADAFBB"/>
              </a:solidFill>
            </a:endParaRPr>
          </a:p>
        </p:txBody>
      </p:sp>
    </p:spTree>
    <p:extLst>
      <p:ext uri="{BB962C8B-B14F-4D97-AF65-F5344CB8AC3E}">
        <p14:creationId xmlns:p14="http://schemas.microsoft.com/office/powerpoint/2010/main" val="226393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19</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55093"/>
          </a:xfrm>
        </p:spPr>
        <p:txBody>
          <a:bodyPr>
            <a:spAutoFit/>
          </a:bodyPr>
          <a:lstStyle/>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Overview</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Cash Flow</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Cumulative Cash Flow</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Net Present Value (NPV)</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Payback Period</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Internal Rate of Return (IRR)</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Return on Investment (ROI)</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spTree>
    <p:extLst>
      <p:ext uri="{BB962C8B-B14F-4D97-AF65-F5344CB8AC3E}">
        <p14:creationId xmlns:p14="http://schemas.microsoft.com/office/powerpoint/2010/main" val="267431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940470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fontScale="90000"/>
          </a:bodyPr>
          <a:lstStyle/>
          <a:p>
            <a:r>
              <a:rPr lang="en-US" kern="0" dirty="0"/>
              <a:t>Overview</a:t>
            </a:r>
            <a:br>
              <a:rPr lang="en-US" kern="0" dirty="0"/>
            </a:br>
            <a:r>
              <a:rPr lang="en-US" sz="2200" b="0" kern="0" dirty="0"/>
              <a:t>The Excel document “Lean Financial Model” includes 5 Excel sheets where you will have to input your data, and 2 Excel “output” sheets that will automatically update based on your input</a:t>
            </a:r>
            <a:endParaRPr lang="en-US" b="0" kern="0" dirty="0"/>
          </a:p>
        </p:txBody>
      </p:sp>
      <p:sp>
        <p:nvSpPr>
          <p:cNvPr id="43" name="Slide Number Placeholder 7">
            <a:extLst>
              <a:ext uri="{FF2B5EF4-FFF2-40B4-BE49-F238E27FC236}">
                <a16:creationId xmlns:a16="http://schemas.microsoft.com/office/drawing/2014/main" id="{8A734EA8-A794-497B-AA35-A4546E69C48A}"/>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9" name="Rectangle 8">
            <a:extLst>
              <a:ext uri="{FF2B5EF4-FFF2-40B4-BE49-F238E27FC236}">
                <a16:creationId xmlns:a16="http://schemas.microsoft.com/office/drawing/2014/main" id="{D1E7C254-27E8-4C80-BD23-5AA385ED0BB0}"/>
              </a:ext>
            </a:extLst>
          </p:cNvPr>
          <p:cNvSpPr/>
          <p:nvPr/>
        </p:nvSpPr>
        <p:spPr>
          <a:xfrm>
            <a:off x="659821" y="2227930"/>
            <a:ext cx="4801411" cy="3933878"/>
          </a:xfrm>
          <a:prstGeom prst="rect">
            <a:avLst/>
          </a:prstGeom>
          <a:noFill/>
          <a:ln w="25400" cap="flat" cmpd="sng" algn="ctr">
            <a:solidFill>
              <a:schemeClr val="accent1"/>
            </a:solidFill>
            <a:prstDash val="dash"/>
          </a:ln>
          <a:effectLst/>
        </p:spPr>
        <p:txBody>
          <a:bodyPr rtlCol="0" anchor="t"/>
          <a:lstStyle/>
          <a:p>
            <a:pPr algn="ctr"/>
            <a:endParaRPr lang="en-AU" sz="2000" b="1" kern="0" dirty="0">
              <a:solidFill>
                <a:schemeClr val="tx2"/>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667C03EA-83CA-40BE-AFCB-091FF55BE510}"/>
              </a:ext>
            </a:extLst>
          </p:cNvPr>
          <p:cNvSpPr txBox="1"/>
          <p:nvPr/>
        </p:nvSpPr>
        <p:spPr>
          <a:xfrm>
            <a:off x="659823" y="1717514"/>
            <a:ext cx="4801410" cy="338554"/>
          </a:xfrm>
          <a:prstGeom prst="rect">
            <a:avLst/>
          </a:prstGeom>
          <a:noFill/>
        </p:spPr>
        <p:txBody>
          <a:bodyPr wrap="square" rtlCol="0">
            <a:spAutoFit/>
          </a:bodyPr>
          <a:lstStyle/>
          <a:p>
            <a:pPr algn="ctr"/>
            <a:r>
              <a:rPr lang="en-AU" sz="1600" b="1" kern="0" dirty="0">
                <a:solidFill>
                  <a:schemeClr val="tx2"/>
                </a:solidFill>
                <a:latin typeface="Arial" pitchFamily="34" charset="0"/>
                <a:cs typeface="Arial" pitchFamily="34" charset="0"/>
              </a:rPr>
              <a:t>Input your data in this 5 Excel sheets</a:t>
            </a:r>
          </a:p>
        </p:txBody>
      </p:sp>
      <p:sp>
        <p:nvSpPr>
          <p:cNvPr id="15" name="TextBox 14">
            <a:extLst>
              <a:ext uri="{FF2B5EF4-FFF2-40B4-BE49-F238E27FC236}">
                <a16:creationId xmlns:a16="http://schemas.microsoft.com/office/drawing/2014/main" id="{07CBBD6D-7032-4404-9B10-7EA5A7DC582E}"/>
              </a:ext>
            </a:extLst>
          </p:cNvPr>
          <p:cNvSpPr txBox="1"/>
          <p:nvPr/>
        </p:nvSpPr>
        <p:spPr>
          <a:xfrm>
            <a:off x="6587113" y="1614280"/>
            <a:ext cx="4801411" cy="584775"/>
          </a:xfrm>
          <a:prstGeom prst="rect">
            <a:avLst/>
          </a:prstGeom>
          <a:noFill/>
        </p:spPr>
        <p:txBody>
          <a:bodyPr wrap="square" rtlCol="0">
            <a:spAutoFit/>
          </a:bodyPr>
          <a:lstStyle/>
          <a:p>
            <a:pPr algn="ctr"/>
            <a:r>
              <a:rPr lang="en-AU" sz="1600" b="1" kern="0" dirty="0">
                <a:solidFill>
                  <a:schemeClr val="tx2"/>
                </a:solidFill>
                <a:latin typeface="Arial" pitchFamily="34" charset="0"/>
                <a:cs typeface="Arial" pitchFamily="34" charset="0"/>
              </a:rPr>
              <a:t>This 2 Output sheets will be automatically updated based on your input</a:t>
            </a:r>
          </a:p>
        </p:txBody>
      </p:sp>
      <p:sp>
        <p:nvSpPr>
          <p:cNvPr id="18" name="Rectangle 17">
            <a:extLst>
              <a:ext uri="{FF2B5EF4-FFF2-40B4-BE49-F238E27FC236}">
                <a16:creationId xmlns:a16="http://schemas.microsoft.com/office/drawing/2014/main" id="{5714E95A-480E-44A6-9C6B-8E577094B451}"/>
              </a:ext>
            </a:extLst>
          </p:cNvPr>
          <p:cNvSpPr/>
          <p:nvPr/>
        </p:nvSpPr>
        <p:spPr>
          <a:xfrm>
            <a:off x="978441" y="2412731"/>
            <a:ext cx="4197566" cy="559517"/>
          </a:xfrm>
          <a:prstGeom prst="rect">
            <a:avLst/>
          </a:prstGeom>
          <a:solidFill>
            <a:sysClr val="window" lastClr="FFFFFF"/>
          </a:solidFill>
          <a:ln w="19050" cap="flat" cmpd="sng" algn="ctr">
            <a:solidFill>
              <a:schemeClr val="accent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Initial Transaction Costs</a:t>
            </a:r>
          </a:p>
        </p:txBody>
      </p:sp>
      <p:sp>
        <p:nvSpPr>
          <p:cNvPr id="25" name="Rectangle 24">
            <a:extLst>
              <a:ext uri="{FF2B5EF4-FFF2-40B4-BE49-F238E27FC236}">
                <a16:creationId xmlns:a16="http://schemas.microsoft.com/office/drawing/2014/main" id="{31B2B469-6C77-4E8E-913F-4D6148A073AE}"/>
              </a:ext>
            </a:extLst>
          </p:cNvPr>
          <p:cNvSpPr/>
          <p:nvPr/>
        </p:nvSpPr>
        <p:spPr>
          <a:xfrm>
            <a:off x="978441" y="3169961"/>
            <a:ext cx="4197566" cy="559517"/>
          </a:xfrm>
          <a:prstGeom prst="rect">
            <a:avLst/>
          </a:prstGeom>
          <a:solidFill>
            <a:sysClr val="window" lastClr="FFFFFF"/>
          </a:solidFill>
          <a:ln w="19050" cap="flat" cmpd="sng" algn="ctr">
            <a:solidFill>
              <a:schemeClr val="accent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Integration Costs</a:t>
            </a:r>
          </a:p>
        </p:txBody>
      </p:sp>
      <p:sp>
        <p:nvSpPr>
          <p:cNvPr id="26" name="Rectangle 25">
            <a:extLst>
              <a:ext uri="{FF2B5EF4-FFF2-40B4-BE49-F238E27FC236}">
                <a16:creationId xmlns:a16="http://schemas.microsoft.com/office/drawing/2014/main" id="{D547C259-6BD4-4048-86EB-353F61DD9806}"/>
              </a:ext>
            </a:extLst>
          </p:cNvPr>
          <p:cNvSpPr/>
          <p:nvPr/>
        </p:nvSpPr>
        <p:spPr>
          <a:xfrm>
            <a:off x="978441" y="3927191"/>
            <a:ext cx="4197566" cy="559517"/>
          </a:xfrm>
          <a:prstGeom prst="rect">
            <a:avLst/>
          </a:prstGeom>
          <a:solidFill>
            <a:sysClr val="window" lastClr="FFFFFF"/>
          </a:solidFill>
          <a:ln w="19050" cap="flat" cmpd="sng" algn="ctr">
            <a:solidFill>
              <a:schemeClr val="accent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Revenue Synergy</a:t>
            </a:r>
          </a:p>
        </p:txBody>
      </p:sp>
      <p:sp>
        <p:nvSpPr>
          <p:cNvPr id="27" name="Rectangle 26">
            <a:extLst>
              <a:ext uri="{FF2B5EF4-FFF2-40B4-BE49-F238E27FC236}">
                <a16:creationId xmlns:a16="http://schemas.microsoft.com/office/drawing/2014/main" id="{C1A96B1E-19C8-4270-8560-97DF46F2D829}"/>
              </a:ext>
            </a:extLst>
          </p:cNvPr>
          <p:cNvSpPr/>
          <p:nvPr/>
        </p:nvSpPr>
        <p:spPr>
          <a:xfrm>
            <a:off x="978441" y="4684421"/>
            <a:ext cx="4197566" cy="559517"/>
          </a:xfrm>
          <a:prstGeom prst="rect">
            <a:avLst/>
          </a:prstGeom>
          <a:solidFill>
            <a:sysClr val="window" lastClr="FFFFFF"/>
          </a:solidFill>
          <a:ln w="19050" cap="flat" cmpd="sng" algn="ctr">
            <a:solidFill>
              <a:schemeClr val="accent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Cost Synergy</a:t>
            </a:r>
          </a:p>
        </p:txBody>
      </p:sp>
      <p:sp>
        <p:nvSpPr>
          <p:cNvPr id="28" name="Rectangle 27">
            <a:extLst>
              <a:ext uri="{FF2B5EF4-FFF2-40B4-BE49-F238E27FC236}">
                <a16:creationId xmlns:a16="http://schemas.microsoft.com/office/drawing/2014/main" id="{B8523912-61A5-42E0-A4C6-5F91CF46C323}"/>
              </a:ext>
            </a:extLst>
          </p:cNvPr>
          <p:cNvSpPr/>
          <p:nvPr/>
        </p:nvSpPr>
        <p:spPr>
          <a:xfrm>
            <a:off x="978441" y="5441651"/>
            <a:ext cx="4197566" cy="559517"/>
          </a:xfrm>
          <a:prstGeom prst="rect">
            <a:avLst/>
          </a:prstGeom>
          <a:solidFill>
            <a:sysClr val="window" lastClr="FFFFFF"/>
          </a:solidFill>
          <a:ln w="19050" cap="flat" cmpd="sng" algn="ctr">
            <a:solidFill>
              <a:schemeClr val="accent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WACC</a:t>
            </a:r>
          </a:p>
        </p:txBody>
      </p:sp>
      <p:sp>
        <p:nvSpPr>
          <p:cNvPr id="29" name="Rectangle 28">
            <a:extLst>
              <a:ext uri="{FF2B5EF4-FFF2-40B4-BE49-F238E27FC236}">
                <a16:creationId xmlns:a16="http://schemas.microsoft.com/office/drawing/2014/main" id="{E2B7B902-0955-465D-ADB1-78D68C4C6E84}"/>
              </a:ext>
            </a:extLst>
          </p:cNvPr>
          <p:cNvSpPr/>
          <p:nvPr/>
        </p:nvSpPr>
        <p:spPr>
          <a:xfrm>
            <a:off x="6587113" y="2227930"/>
            <a:ext cx="4801411" cy="3933878"/>
          </a:xfrm>
          <a:prstGeom prst="rect">
            <a:avLst/>
          </a:prstGeom>
          <a:noFill/>
          <a:ln w="25400" cap="flat" cmpd="sng" algn="ctr">
            <a:solidFill>
              <a:srgbClr val="00B050"/>
            </a:solidFill>
            <a:prstDash val="dash"/>
          </a:ln>
          <a:effectLst/>
        </p:spPr>
        <p:txBody>
          <a:bodyPr rtlCol="0" anchor="t"/>
          <a:lstStyle/>
          <a:p>
            <a:pPr algn="ctr"/>
            <a:endParaRPr lang="en-AU" sz="2000" b="1" kern="0" dirty="0">
              <a:solidFill>
                <a:schemeClr val="tx2"/>
              </a:solidFill>
              <a:latin typeface="Arial" pitchFamily="34" charset="0"/>
              <a:cs typeface="Arial" pitchFamily="34" charset="0"/>
            </a:endParaRPr>
          </a:p>
        </p:txBody>
      </p:sp>
      <p:sp>
        <p:nvSpPr>
          <p:cNvPr id="30" name="Rectangle 29">
            <a:extLst>
              <a:ext uri="{FF2B5EF4-FFF2-40B4-BE49-F238E27FC236}">
                <a16:creationId xmlns:a16="http://schemas.microsoft.com/office/drawing/2014/main" id="{1C714F5A-006A-4CFF-B366-1FB2A5B2B3A8}"/>
              </a:ext>
            </a:extLst>
          </p:cNvPr>
          <p:cNvSpPr/>
          <p:nvPr/>
        </p:nvSpPr>
        <p:spPr>
          <a:xfrm>
            <a:off x="6905733" y="3570413"/>
            <a:ext cx="4197566" cy="559517"/>
          </a:xfrm>
          <a:prstGeom prst="rect">
            <a:avLst/>
          </a:prstGeom>
          <a:solidFill>
            <a:sysClr val="window" lastClr="FFFFFF"/>
          </a:solidFill>
          <a:ln w="19050" cap="flat" cmpd="sng" algn="ctr">
            <a:solidFill>
              <a:srgbClr val="00B050"/>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Summary</a:t>
            </a:r>
          </a:p>
        </p:txBody>
      </p:sp>
      <p:sp>
        <p:nvSpPr>
          <p:cNvPr id="31" name="Rectangle 30">
            <a:extLst>
              <a:ext uri="{FF2B5EF4-FFF2-40B4-BE49-F238E27FC236}">
                <a16:creationId xmlns:a16="http://schemas.microsoft.com/office/drawing/2014/main" id="{249B6312-9B17-4728-855A-91A64BDE2A1C}"/>
              </a:ext>
            </a:extLst>
          </p:cNvPr>
          <p:cNvSpPr/>
          <p:nvPr/>
        </p:nvSpPr>
        <p:spPr>
          <a:xfrm>
            <a:off x="6905733" y="4327643"/>
            <a:ext cx="4197566" cy="559517"/>
          </a:xfrm>
          <a:prstGeom prst="rect">
            <a:avLst/>
          </a:prstGeom>
          <a:solidFill>
            <a:sysClr val="window" lastClr="FFFFFF"/>
          </a:solidFill>
          <a:ln w="19050" cap="flat" cmpd="sng" algn="ctr">
            <a:solidFill>
              <a:srgbClr val="00B050"/>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Cash Flow Chart</a:t>
            </a:r>
          </a:p>
        </p:txBody>
      </p:sp>
    </p:spTree>
    <p:extLst>
      <p:ext uri="{BB962C8B-B14F-4D97-AF65-F5344CB8AC3E}">
        <p14:creationId xmlns:p14="http://schemas.microsoft.com/office/powerpoint/2010/main" val="302218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62C94A-7EDF-4072-9E6C-126ED152CB34}"/>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Timeframe</a:t>
            </a:r>
            <a:br>
              <a:rPr lang="en-US"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3085524"/>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8034"/>
              <a:gd name="adj2" fmla="val 10021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most common timeframe to estimate the financial performance of an investment is 5 years. Year 0 is the present day. Year 1 represents the first 12 months. Year 2 represents the period between 12 months and 24 months, etc. </a:t>
            </a:r>
          </a:p>
        </p:txBody>
      </p:sp>
      <p:sp>
        <p:nvSpPr>
          <p:cNvPr id="43" name="Slide Number Placeholder 7">
            <a:extLst>
              <a:ext uri="{FF2B5EF4-FFF2-40B4-BE49-F238E27FC236}">
                <a16:creationId xmlns:a16="http://schemas.microsoft.com/office/drawing/2014/main" id="{8A734EA8-A794-497B-AA35-A4546E69C48A}"/>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a:t>
            </a:fld>
            <a:endParaRPr lang="en-US" sz="1000" dirty="0">
              <a:solidFill>
                <a:srgbClr val="ADAFBB"/>
              </a:solidFill>
            </a:endParaRPr>
          </a:p>
        </p:txBody>
      </p:sp>
    </p:spTree>
    <p:extLst>
      <p:ext uri="{BB962C8B-B14F-4D97-AF65-F5344CB8AC3E}">
        <p14:creationId xmlns:p14="http://schemas.microsoft.com/office/powerpoint/2010/main" val="220787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58DF91C-0268-448F-9E6E-195C7F1B885D}"/>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817833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Initial transaction costs</a:t>
            </a:r>
            <a:br>
              <a:rPr lang="en-US" sz="2400"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3284937"/>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7098"/>
              <a:gd name="adj2" fmla="val 11911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Initial transaction costs represents the amount that you initially invest to acquire the target. It is usually a one-off cost that you need to input on Year 0. However, sometimes, the payment is spread amount multiple years, once certain milestones are met.</a:t>
            </a:r>
          </a:p>
        </p:txBody>
      </p:sp>
      <p:sp>
        <p:nvSpPr>
          <p:cNvPr id="8" name="Slide Number Placeholder 7">
            <a:extLst>
              <a:ext uri="{FF2B5EF4-FFF2-40B4-BE49-F238E27FC236}">
                <a16:creationId xmlns:a16="http://schemas.microsoft.com/office/drawing/2014/main" id="{19FFFDF3-27AA-4642-858A-EA1F6C35BE7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5</a:t>
            </a:fld>
            <a:endParaRPr lang="en-US" sz="1000" dirty="0">
              <a:solidFill>
                <a:srgbClr val="ADAFBB"/>
              </a:solidFill>
            </a:endParaRPr>
          </a:p>
        </p:txBody>
      </p:sp>
    </p:spTree>
    <p:extLst>
      <p:ext uri="{BB962C8B-B14F-4D97-AF65-F5344CB8AC3E}">
        <p14:creationId xmlns:p14="http://schemas.microsoft.com/office/powerpoint/2010/main" val="75576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93D669-9C99-47A9-A16D-C2EE3FD29550}"/>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094012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Integration Costs</a:t>
            </a:r>
            <a:br>
              <a:rPr lang="en-US" sz="2400"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3478424"/>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8347"/>
              <a:gd name="adj2" fmla="val 14735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Integration Costs represent the ongoing amount of money that you will be spending each year to integrate both companies. Most integration costs usually occur during the first 2 years.</a:t>
            </a:r>
          </a:p>
        </p:txBody>
      </p:sp>
      <p:sp>
        <p:nvSpPr>
          <p:cNvPr id="8" name="Slide Number Placeholder 7">
            <a:extLst>
              <a:ext uri="{FF2B5EF4-FFF2-40B4-BE49-F238E27FC236}">
                <a16:creationId xmlns:a16="http://schemas.microsoft.com/office/drawing/2014/main" id="{8CAEEBDE-DA88-4A3B-9AA2-22E5F2EDB4F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6</a:t>
            </a:fld>
            <a:endParaRPr lang="en-US" sz="1000" dirty="0">
              <a:solidFill>
                <a:srgbClr val="ADAFBB"/>
              </a:solidFill>
            </a:endParaRPr>
          </a:p>
        </p:txBody>
      </p:sp>
    </p:spTree>
    <p:extLst>
      <p:ext uri="{BB962C8B-B14F-4D97-AF65-F5344CB8AC3E}">
        <p14:creationId xmlns:p14="http://schemas.microsoft.com/office/powerpoint/2010/main" val="165466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48C69B6-2335-403C-A623-581DFAEC2A1D}"/>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095382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Revenue synergy</a:t>
            </a:r>
            <a:br>
              <a:rPr lang="en-US" sz="2400"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3718798"/>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29400"/>
              <a:gd name="adj2" fmla="val 16760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GB" sz="1050" b="1" dirty="0">
                <a:solidFill>
                  <a:srgbClr val="0C2870"/>
                </a:solidFill>
                <a:latin typeface="Arial" charset="0"/>
                <a:cs typeface="Times New Roman" pitchFamily="18" charset="0"/>
              </a:rPr>
              <a:t>How much revenue synergy will the 2 combined entities reach? For example, let’s say that the company X has a revenue of $40M and the company Y has a revenue of $30M. If each sales force cross sells each other’s products, the 2 combined entities may reach a revenue of $90M. The revenue synergy would then be $20M.</a:t>
            </a:r>
          </a:p>
        </p:txBody>
      </p:sp>
      <p:sp>
        <p:nvSpPr>
          <p:cNvPr id="8" name="Slide Number Placeholder 7">
            <a:extLst>
              <a:ext uri="{FF2B5EF4-FFF2-40B4-BE49-F238E27FC236}">
                <a16:creationId xmlns:a16="http://schemas.microsoft.com/office/drawing/2014/main" id="{1ED887BC-CFE1-4CB6-AB06-422FC3C1B14D}"/>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Tree>
    <p:extLst>
      <p:ext uri="{BB962C8B-B14F-4D97-AF65-F5344CB8AC3E}">
        <p14:creationId xmlns:p14="http://schemas.microsoft.com/office/powerpoint/2010/main" val="183322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0B0B1EF-6DE1-497E-A4C7-712FB7FAAE7A}"/>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3720556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Costs Synergy</a:t>
            </a:r>
            <a:br>
              <a:rPr lang="en-US" sz="2400"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3933984"/>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5537"/>
              <a:gd name="adj2" fmla="val 18657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GB" sz="1050" dirty="0">
                <a:solidFill>
                  <a:schemeClr val="tx1"/>
                </a:solidFill>
                <a:latin typeface="Arial" charset="0"/>
                <a:cs typeface="Times New Roman" pitchFamily="18" charset="0"/>
              </a:rPr>
              <a:t>How much cost synergy will the 2 combined entities reach? For example, let’s say that the company X spends $20M per year in IT Cost and the company Y spends $10M per year in IT Cost. By removing unnecessary legacy IT Systems and all the unnecessary duplications, the 2 combined entities may end up spending only $25M per year instead of $30M. The IT cost synergy would then be $5M.</a:t>
            </a:r>
          </a:p>
        </p:txBody>
      </p:sp>
      <p:sp>
        <p:nvSpPr>
          <p:cNvPr id="8" name="Slide Number Placeholder 7">
            <a:extLst>
              <a:ext uri="{FF2B5EF4-FFF2-40B4-BE49-F238E27FC236}">
                <a16:creationId xmlns:a16="http://schemas.microsoft.com/office/drawing/2014/main" id="{C22DBBD7-2BFC-4044-BE16-7E25EB9A874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8</a:t>
            </a:fld>
            <a:endParaRPr lang="en-US" sz="1000" dirty="0">
              <a:solidFill>
                <a:srgbClr val="ADAFBB"/>
              </a:solidFill>
            </a:endParaRPr>
          </a:p>
        </p:txBody>
      </p:sp>
    </p:spTree>
    <p:extLst>
      <p:ext uri="{BB962C8B-B14F-4D97-AF65-F5344CB8AC3E}">
        <p14:creationId xmlns:p14="http://schemas.microsoft.com/office/powerpoint/2010/main" val="264301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3C98F2-4F75-4C7B-9B79-397E47094F5E}"/>
              </a:ext>
            </a:extLst>
          </p:cNvPr>
          <p:cNvPicPr>
            <a:picLocks noChangeAspect="1"/>
          </p:cNvPicPr>
          <p:nvPr/>
        </p:nvPicPr>
        <p:blipFill>
          <a:blip r:embed="rId4"/>
          <a:stretch>
            <a:fillRect/>
          </a:stretch>
        </p:blipFill>
        <p:spPr>
          <a:xfrm>
            <a:off x="1444525" y="2810746"/>
            <a:ext cx="8524626" cy="3682128"/>
          </a:xfrm>
          <a:prstGeom prst="rect">
            <a:avLst/>
          </a:prstGeom>
          <a:ln>
            <a:noFill/>
          </a:ln>
          <a:effectLst>
            <a:outerShdw blurRad="292100" dist="139700" dir="2700000" algn="tl" rotWithShape="0">
              <a:srgbClr val="333333">
                <a:alpha val="65000"/>
              </a:srgbClr>
            </a:outerShdw>
          </a:effectLst>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163742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Cash Flow</a:t>
            </a:r>
            <a:br>
              <a:rPr lang="en-US" kern="0" dirty="0"/>
            </a:br>
            <a:r>
              <a:rPr lang="en-US" b="0" kern="0" dirty="0"/>
              <a:t>Description</a:t>
            </a:r>
          </a:p>
        </p:txBody>
      </p:sp>
      <p:sp>
        <p:nvSpPr>
          <p:cNvPr id="42" name="Rectangle 41">
            <a:extLst>
              <a:ext uri="{FF2B5EF4-FFF2-40B4-BE49-F238E27FC236}">
                <a16:creationId xmlns:a16="http://schemas.microsoft.com/office/drawing/2014/main" id="{30A4BAB1-ECB5-481A-979F-8F991EB2B28D}"/>
              </a:ext>
            </a:extLst>
          </p:cNvPr>
          <p:cNvSpPr/>
          <p:nvPr/>
        </p:nvSpPr>
        <p:spPr bwMode="auto">
          <a:xfrm>
            <a:off x="1255179" y="4140905"/>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8138"/>
              <a:gd name="adj2" fmla="val 20860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Cash Flow represents the amount of cash that will be generated due to the deal. The formula to calculate your Cash Flow is:</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Revenue synergy + Cost synergy - Integration Costs - Initial transaction cost.</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Project Cash Flow will usually be negative the first years and then become positive. If you estimate that it will never become positive, then you may decide to invest your money in a better performing deal</a:t>
            </a:r>
          </a:p>
        </p:txBody>
      </p:sp>
      <p:sp>
        <p:nvSpPr>
          <p:cNvPr id="8" name="Slide Number Placeholder 7">
            <a:extLst>
              <a:ext uri="{FF2B5EF4-FFF2-40B4-BE49-F238E27FC236}">
                <a16:creationId xmlns:a16="http://schemas.microsoft.com/office/drawing/2014/main" id="{0140AA94-E112-4CD3-BCEF-F9434E88E42C}"/>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9</a:t>
            </a:fld>
            <a:endParaRPr lang="en-US" sz="1000" dirty="0">
              <a:solidFill>
                <a:srgbClr val="ADAFBB"/>
              </a:solidFill>
            </a:endParaRPr>
          </a:p>
        </p:txBody>
      </p:sp>
    </p:spTree>
    <p:extLst>
      <p:ext uri="{BB962C8B-B14F-4D97-AF65-F5344CB8AC3E}">
        <p14:creationId xmlns:p14="http://schemas.microsoft.com/office/powerpoint/2010/main" val="1059551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1830</TotalTime>
  <Words>1067</Words>
  <Application>Microsoft Office PowerPoint</Application>
  <PresentationFormat>Widescreen</PresentationFormat>
  <Paragraphs>89</Paragraphs>
  <Slides>19</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Calibri</vt:lpstr>
      <vt:lpstr>Wingdings 3</vt:lpstr>
      <vt:lpstr>Custom Design</vt:lpstr>
      <vt:lpstr>think-cell Slide</vt:lpstr>
      <vt:lpstr>M&amp;A Financial Model Guide</vt:lpstr>
      <vt:lpstr>Table of Contents</vt:lpstr>
      <vt:lpstr>Overview The Excel document “Lean Financial Model” includes 5 Excel sheets where you will have to input your data, and 2 Excel “output” sheets that will automatically update based on your input</vt:lpstr>
      <vt:lpstr>Timeframe Description</vt:lpstr>
      <vt:lpstr>Initial transaction costs Description</vt:lpstr>
      <vt:lpstr>Integration Costs Description</vt:lpstr>
      <vt:lpstr>Revenue synergy Description</vt:lpstr>
      <vt:lpstr>Costs Synergy Description</vt:lpstr>
      <vt:lpstr>Cash Flow Description</vt:lpstr>
      <vt:lpstr>Cumulative Cash Flow Description</vt:lpstr>
      <vt:lpstr>Net Present Value Description</vt:lpstr>
      <vt:lpstr>Discount Rate Description</vt:lpstr>
      <vt:lpstr>Period Description</vt:lpstr>
      <vt:lpstr>Payback Period Description</vt:lpstr>
      <vt:lpstr>The 3 required rows to calculate Payback Period Description</vt:lpstr>
      <vt:lpstr>Payback Period Description</vt:lpstr>
      <vt:lpstr>Internal Rate of Return (IRR) Description</vt:lpstr>
      <vt:lpstr>Return on Investment (ROI) Description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264</cp:revision>
  <dcterms:created xsi:type="dcterms:W3CDTF">2020-07-08T04:44:55Z</dcterms:created>
  <dcterms:modified xsi:type="dcterms:W3CDTF">2023-01-30T05:29:20Z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