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7.xml" ContentType="application/vnd.openxmlformats-officedocument.them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8.xml" ContentType="application/vnd.openxmlformats-officedocument.them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9.xml" ContentType="application/vnd.openxmlformats-officedocument.them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heme/theme10.xml" ContentType="application/vnd.openxmlformats-officedocument.theme+xml"/>
  <Override PartName="/ppt/theme/theme11.xml" ContentType="application/vnd.openxmlformats-officedocument.theme+xml"/>
  <Override PartName="/ppt/tags/tag104.xml" ContentType="application/vnd.openxmlformats-officedocument.presentationml.tags+xml"/>
  <Override PartName="/ppt/tags/tag105.xml" ContentType="application/vnd.openxmlformats-officedocument.presentationml.tags+xml"/>
  <Override PartName="/ppt/notesSlides/notesSlide1.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notesSlides/notesSlide2.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notesSlides/notesSlide3.xml" ContentType="application/vnd.openxmlformats-officedocument.presentationml.notesSlide+xml"/>
  <Override PartName="/ppt/tags/tag110.xml" ContentType="application/vnd.openxmlformats-officedocument.presentationml.tags+xml"/>
  <Override PartName="/ppt/notesSlides/notesSlide4.xml" ContentType="application/vnd.openxmlformats-officedocument.presentationml.notesSlide+xml"/>
  <Override PartName="/ppt/tags/tag111.xml" ContentType="application/vnd.openxmlformats-officedocument.presentationml.tags+xml"/>
  <Override PartName="/ppt/notesSlides/notesSlide5.xml" ContentType="application/vnd.openxmlformats-officedocument.presentationml.notesSlide+xml"/>
  <Override PartName="/ppt/tags/tag112.xml" ContentType="application/vnd.openxmlformats-officedocument.presentationml.tags+xml"/>
  <Override PartName="/ppt/notesSlides/notesSlide6.xml" ContentType="application/vnd.openxmlformats-officedocument.presentationml.notesSlide+xml"/>
  <Override PartName="/ppt/tags/tag113.xml" ContentType="application/vnd.openxmlformats-officedocument.presentationml.tags+xml"/>
  <Override PartName="/ppt/notesSlides/notesSlide7.xml" ContentType="application/vnd.openxmlformats-officedocument.presentationml.notesSlide+xml"/>
  <Override PartName="/ppt/tags/tag114.xml" ContentType="application/vnd.openxmlformats-officedocument.presentationml.tags+xml"/>
  <Override PartName="/ppt/notesSlides/notesSlide8.xml" ContentType="application/vnd.openxmlformats-officedocument.presentationml.notesSlide+xml"/>
  <Override PartName="/ppt/tags/tag115.xml" ContentType="application/vnd.openxmlformats-officedocument.presentationml.tags+xml"/>
  <Override PartName="/ppt/notesSlides/notesSlide9.xml" ContentType="application/vnd.openxmlformats-officedocument.presentationml.notesSlide+xml"/>
  <Override PartName="/ppt/tags/tag116.xml" ContentType="application/vnd.openxmlformats-officedocument.presentationml.tags+xml"/>
  <Override PartName="/ppt/notesSlides/notesSlide10.xml" ContentType="application/vnd.openxmlformats-officedocument.presentationml.notesSlide+xml"/>
  <Override PartName="/ppt/tags/tag117.xml" ContentType="application/vnd.openxmlformats-officedocument.presentationml.tags+xml"/>
  <Override PartName="/ppt/notesSlides/notesSlide11.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notesSlides/notesSlide12.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13.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14.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notesSlides/notesSlide15.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16.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17.xml" ContentType="application/vnd.openxmlformats-officedocument.presentationml.notesSlide+xml"/>
  <Override PartName="/ppt/tags/tag161.xml" ContentType="application/vnd.openxmlformats-officedocument.presentationml.tags+xml"/>
  <Override PartName="/ppt/notesSlides/notesSlide18.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674" r:id="rId5"/>
    <p:sldMasterId id="2147483683" r:id="rId6"/>
    <p:sldMasterId id="2147483692" r:id="rId7"/>
    <p:sldMasterId id="2147483701" r:id="rId8"/>
    <p:sldMasterId id="2147483710" r:id="rId9"/>
    <p:sldMasterId id="2147483719" r:id="rId10"/>
    <p:sldMasterId id="2147483728" r:id="rId11"/>
    <p:sldMasterId id="2147483737" r:id="rId12"/>
  </p:sldMasterIdLst>
  <p:notesMasterIdLst>
    <p:notesMasterId r:id="rId32"/>
  </p:notesMasterIdLst>
  <p:handoutMasterIdLst>
    <p:handoutMasterId r:id="rId33"/>
  </p:handoutMasterIdLst>
  <p:sldIdLst>
    <p:sldId id="256" r:id="rId13"/>
    <p:sldId id="1988" r:id="rId14"/>
    <p:sldId id="1989" r:id="rId15"/>
    <p:sldId id="1710" r:id="rId16"/>
    <p:sldId id="1919" r:id="rId17"/>
    <p:sldId id="1953" r:id="rId18"/>
    <p:sldId id="1920" r:id="rId19"/>
    <p:sldId id="1921" r:id="rId20"/>
    <p:sldId id="1922" r:id="rId21"/>
    <p:sldId id="1924" r:id="rId22"/>
    <p:sldId id="1925" r:id="rId23"/>
    <p:sldId id="1990" r:id="rId24"/>
    <p:sldId id="1926" r:id="rId25"/>
    <p:sldId id="1955" r:id="rId26"/>
    <p:sldId id="1956" r:id="rId27"/>
    <p:sldId id="1958" r:id="rId28"/>
    <p:sldId id="1957" r:id="rId29"/>
    <p:sldId id="1959" r:id="rId30"/>
    <p:sldId id="2149" r:id="rId31"/>
  </p:sldIdLst>
  <p:sldSz cx="12192000" cy="6858000"/>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48F"/>
    <a:srgbClr val="F7F7F7"/>
    <a:srgbClr val="FF0000"/>
    <a:srgbClr val="00B050"/>
    <a:srgbClr val="D3EFCE"/>
    <a:srgbClr val="EBF2FF"/>
    <a:srgbClr val="C00000"/>
    <a:srgbClr val="FFC000"/>
    <a:srgbClr val="E5F4D4"/>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289C94-A562-4CC5-9A8B-639ED168F282}" v="2" dt="2023-01-30T05:29:45.1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95" autoAdjust="0"/>
    <p:restoredTop sz="94987" autoAdjust="0"/>
  </p:normalViewPr>
  <p:slideViewPr>
    <p:cSldViewPr snapToGrid="0">
      <p:cViewPr varScale="1">
        <p:scale>
          <a:sx n="56" d="100"/>
          <a:sy n="56" d="100"/>
        </p:scale>
        <p:origin x="1220" y="44"/>
      </p:cViewPr>
      <p:guideLst>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9010"/>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tableStyles" Target="tableStyles.xml"/><Relationship Id="rId21" Type="http://schemas.openxmlformats.org/officeDocument/2006/relationships/slide" Target="slides/slide9.xml"/><Relationship Id="rId34" Type="http://schemas.openxmlformats.org/officeDocument/2006/relationships/tags" Target="tags/tag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notesMaster" Target="notesMasters/notesMaster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commentAuthors" Target="commentAuthor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handoutMaster" Target="handoutMasters/handoutMaster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22794743-3EC4-4E28-B961-FA8887083CC0}"/>
    <pc:docChg chg="undo custSel addSld delSld modSld">
      <pc:chgData name="Aurelien Domont" userId="6da7715ce44349b3" providerId="LiveId" clId="{22794743-3EC4-4E28-B961-FA8887083CC0}" dt="2021-09-24T04:25:45.882" v="524" actId="20577"/>
      <pc:docMkLst>
        <pc:docMk/>
      </pc:docMkLst>
      <pc:sldChg chg="del">
        <pc:chgData name="Aurelien Domont" userId="6da7715ce44349b3" providerId="LiveId" clId="{22794743-3EC4-4E28-B961-FA8887083CC0}" dt="2021-09-24T03:38:52.929" v="1" actId="47"/>
        <pc:sldMkLst>
          <pc:docMk/>
          <pc:sldMk cId="3692499981" sldId="1597"/>
        </pc:sldMkLst>
      </pc:sldChg>
      <pc:sldChg chg="del">
        <pc:chgData name="Aurelien Domont" userId="6da7715ce44349b3" providerId="LiveId" clId="{22794743-3EC4-4E28-B961-FA8887083CC0}" dt="2021-09-24T03:38:52.929" v="1" actId="47"/>
        <pc:sldMkLst>
          <pc:docMk/>
          <pc:sldMk cId="1754585881" sldId="1598"/>
        </pc:sldMkLst>
      </pc:sldChg>
      <pc:sldChg chg="del">
        <pc:chgData name="Aurelien Domont" userId="6da7715ce44349b3" providerId="LiveId" clId="{22794743-3EC4-4E28-B961-FA8887083CC0}" dt="2021-09-24T03:38:52.929" v="1" actId="47"/>
        <pc:sldMkLst>
          <pc:docMk/>
          <pc:sldMk cId="748962572" sldId="1599"/>
        </pc:sldMkLst>
      </pc:sldChg>
      <pc:sldChg chg="addSp delSp modSp mod">
        <pc:chgData name="Aurelien Domont" userId="6da7715ce44349b3" providerId="LiveId" clId="{22794743-3EC4-4E28-B961-FA8887083CC0}" dt="2021-09-24T04:12:09.939" v="217" actId="207"/>
        <pc:sldMkLst>
          <pc:docMk/>
          <pc:sldMk cId="3359319994" sldId="1917"/>
        </pc:sldMkLst>
        <pc:spChg chg="del mod">
          <ac:chgData name="Aurelien Domont" userId="6da7715ce44349b3" providerId="LiveId" clId="{22794743-3EC4-4E28-B961-FA8887083CC0}" dt="2021-09-24T04:09:43.325" v="124" actId="478"/>
          <ac:spMkLst>
            <pc:docMk/>
            <pc:sldMk cId="3359319994" sldId="1917"/>
            <ac:spMk id="3" creationId="{5A344048-DBDE-413B-8AF9-F87D45AC158E}"/>
          </ac:spMkLst>
        </pc:spChg>
        <pc:spChg chg="del mod">
          <ac:chgData name="Aurelien Domont" userId="6da7715ce44349b3" providerId="LiveId" clId="{22794743-3EC4-4E28-B961-FA8887083CC0}" dt="2021-09-24T04:09:43.325" v="124" actId="478"/>
          <ac:spMkLst>
            <pc:docMk/>
            <pc:sldMk cId="3359319994" sldId="1917"/>
            <ac:spMk id="4" creationId="{255F0877-572A-45D9-B70B-77449C9C1013}"/>
          </ac:spMkLst>
        </pc:spChg>
        <pc:spChg chg="add del mod">
          <ac:chgData name="Aurelien Domont" userId="6da7715ce44349b3" providerId="LiveId" clId="{22794743-3EC4-4E28-B961-FA8887083CC0}" dt="2021-09-24T04:09:45.598" v="125" actId="478"/>
          <ac:spMkLst>
            <pc:docMk/>
            <pc:sldMk cId="3359319994" sldId="1917"/>
            <ac:spMk id="9" creationId="{8AF5C6EB-E3B5-43B0-A134-83C59B3111CE}"/>
          </ac:spMkLst>
        </pc:spChg>
        <pc:spChg chg="add mod">
          <ac:chgData name="Aurelien Domont" userId="6da7715ce44349b3" providerId="LiveId" clId="{22794743-3EC4-4E28-B961-FA8887083CC0}" dt="2021-09-24T04:11:12.071" v="207"/>
          <ac:spMkLst>
            <pc:docMk/>
            <pc:sldMk cId="3359319994" sldId="1917"/>
            <ac:spMk id="11" creationId="{1120605B-ECCF-427F-9245-EF185F3608CC}"/>
          </ac:spMkLst>
        </pc:spChg>
        <pc:spChg chg="add mod">
          <ac:chgData name="Aurelien Domont" userId="6da7715ce44349b3" providerId="LiveId" clId="{22794743-3EC4-4E28-B961-FA8887083CC0}" dt="2021-09-24T04:12:09.939" v="217" actId="207"/>
          <ac:spMkLst>
            <pc:docMk/>
            <pc:sldMk cId="3359319994" sldId="1917"/>
            <ac:spMk id="12" creationId="{4137ACE0-E4ED-4422-89EE-B27CE4D60804}"/>
          </ac:spMkLst>
        </pc:spChg>
        <pc:spChg chg="add mod">
          <ac:chgData name="Aurelien Domont" userId="6da7715ce44349b3" providerId="LiveId" clId="{22794743-3EC4-4E28-B961-FA8887083CC0}" dt="2021-09-24T04:12:09.939" v="217" actId="207"/>
          <ac:spMkLst>
            <pc:docMk/>
            <pc:sldMk cId="3359319994" sldId="1917"/>
            <ac:spMk id="13" creationId="{49A12567-B255-4883-873A-26F2D23A44CF}"/>
          </ac:spMkLst>
        </pc:spChg>
        <pc:spChg chg="add mod">
          <ac:chgData name="Aurelien Domont" userId="6da7715ce44349b3" providerId="LiveId" clId="{22794743-3EC4-4E28-B961-FA8887083CC0}" dt="2021-09-24T04:10:59.065" v="205" actId="1035"/>
          <ac:spMkLst>
            <pc:docMk/>
            <pc:sldMk cId="3359319994" sldId="1917"/>
            <ac:spMk id="14" creationId="{CAAF5D12-EAE2-443D-8C92-A51A54768BD8}"/>
          </ac:spMkLst>
        </pc:spChg>
        <pc:spChg chg="add mod">
          <ac:chgData name="Aurelien Domont" userId="6da7715ce44349b3" providerId="LiveId" clId="{22794743-3EC4-4E28-B961-FA8887083CC0}" dt="2021-09-24T04:12:09.513" v="216" actId="207"/>
          <ac:spMkLst>
            <pc:docMk/>
            <pc:sldMk cId="3359319994" sldId="1917"/>
            <ac:spMk id="15" creationId="{F03928FC-E87C-42F9-99D3-282A94466044}"/>
          </ac:spMkLst>
        </pc:spChg>
        <pc:spChg chg="add mod">
          <ac:chgData name="Aurelien Domont" userId="6da7715ce44349b3" providerId="LiveId" clId="{22794743-3EC4-4E28-B961-FA8887083CC0}" dt="2021-09-24T04:12:09.513" v="216" actId="207"/>
          <ac:spMkLst>
            <pc:docMk/>
            <pc:sldMk cId="3359319994" sldId="1917"/>
            <ac:spMk id="17" creationId="{1748B2C5-0E44-4234-9948-94BCA083F3D3}"/>
          </ac:spMkLst>
        </pc:spChg>
        <pc:spChg chg="add mod">
          <ac:chgData name="Aurelien Domont" userId="6da7715ce44349b3" providerId="LiveId" clId="{22794743-3EC4-4E28-B961-FA8887083CC0}" dt="2021-09-24T04:12:09.939" v="217" actId="207"/>
          <ac:spMkLst>
            <pc:docMk/>
            <pc:sldMk cId="3359319994" sldId="1917"/>
            <ac:spMk id="18" creationId="{65C2DD5A-53E5-4281-951F-F5BD6B349A33}"/>
          </ac:spMkLst>
        </pc:spChg>
        <pc:spChg chg="add mod">
          <ac:chgData name="Aurelien Domont" userId="6da7715ce44349b3" providerId="LiveId" clId="{22794743-3EC4-4E28-B961-FA8887083CC0}" dt="2021-09-24T04:12:09.513" v="216" actId="207"/>
          <ac:spMkLst>
            <pc:docMk/>
            <pc:sldMk cId="3359319994" sldId="1917"/>
            <ac:spMk id="19" creationId="{4A57452F-374B-4747-B897-227864C18C40}"/>
          </ac:spMkLst>
        </pc:spChg>
      </pc:sldChg>
      <pc:sldChg chg="modSp mod">
        <pc:chgData name="Aurelien Domont" userId="6da7715ce44349b3" providerId="LiveId" clId="{22794743-3EC4-4E28-B961-FA8887083CC0}" dt="2021-09-24T03:36:05.179" v="0" actId="20577"/>
        <pc:sldMkLst>
          <pc:docMk/>
          <pc:sldMk cId="883442595" sldId="1921"/>
        </pc:sldMkLst>
        <pc:spChg chg="mod">
          <ac:chgData name="Aurelien Domont" userId="6da7715ce44349b3" providerId="LiveId" clId="{22794743-3EC4-4E28-B961-FA8887083CC0}" dt="2021-09-24T03:36:05.179" v="0" actId="20577"/>
          <ac:spMkLst>
            <pc:docMk/>
            <pc:sldMk cId="883442595" sldId="1921"/>
            <ac:spMk id="16" creationId="{6C2BB713-9637-4B9B-938F-E9768876782A}"/>
          </ac:spMkLst>
        </pc:spChg>
      </pc:sldChg>
      <pc:sldChg chg="del">
        <pc:chgData name="Aurelien Domont" userId="6da7715ce44349b3" providerId="LiveId" clId="{22794743-3EC4-4E28-B961-FA8887083CC0}" dt="2021-09-24T04:12:24.962" v="221" actId="47"/>
        <pc:sldMkLst>
          <pc:docMk/>
          <pc:sldMk cId="3133730883" sldId="1952"/>
        </pc:sldMkLst>
      </pc:sldChg>
      <pc:sldChg chg="del">
        <pc:chgData name="Aurelien Domont" userId="6da7715ce44349b3" providerId="LiveId" clId="{22794743-3EC4-4E28-B961-FA8887083CC0}" dt="2021-09-24T04:12:33.172" v="223" actId="47"/>
        <pc:sldMkLst>
          <pc:docMk/>
          <pc:sldMk cId="4149957490" sldId="1954"/>
        </pc:sldMkLst>
      </pc:sldChg>
      <pc:sldChg chg="modSp mod">
        <pc:chgData name="Aurelien Domont" userId="6da7715ce44349b3" providerId="LiveId" clId="{22794743-3EC4-4E28-B961-FA8887083CC0}" dt="2021-09-24T03:42:24.296" v="5" actId="6549"/>
        <pc:sldMkLst>
          <pc:docMk/>
          <pc:sldMk cId="68809018" sldId="1956"/>
        </pc:sldMkLst>
        <pc:spChg chg="mod">
          <ac:chgData name="Aurelien Domont" userId="6da7715ce44349b3" providerId="LiveId" clId="{22794743-3EC4-4E28-B961-FA8887083CC0}" dt="2021-09-24T03:42:24.296" v="5" actId="6549"/>
          <ac:spMkLst>
            <pc:docMk/>
            <pc:sldMk cId="68809018" sldId="1956"/>
            <ac:spMk id="16" creationId="{6C2BB713-9637-4B9B-938F-E9768876782A}"/>
          </ac:spMkLst>
        </pc:spChg>
      </pc:sldChg>
      <pc:sldChg chg="modSp mod">
        <pc:chgData name="Aurelien Domont" userId="6da7715ce44349b3" providerId="LiveId" clId="{22794743-3EC4-4E28-B961-FA8887083CC0}" dt="2021-09-24T03:52:25.107" v="11" actId="20577"/>
        <pc:sldMkLst>
          <pc:docMk/>
          <pc:sldMk cId="1923897898" sldId="1957"/>
        </pc:sldMkLst>
        <pc:spChg chg="mod">
          <ac:chgData name="Aurelien Domont" userId="6da7715ce44349b3" providerId="LiveId" clId="{22794743-3EC4-4E28-B961-FA8887083CC0}" dt="2021-09-24T03:52:25.107" v="11" actId="20577"/>
          <ac:spMkLst>
            <pc:docMk/>
            <pc:sldMk cId="1923897898" sldId="1957"/>
            <ac:spMk id="25" creationId="{A3AABC0E-D8CE-47E3-8B76-F879EE0275B1}"/>
          </ac:spMkLst>
        </pc:spChg>
      </pc:sldChg>
      <pc:sldChg chg="modSp mod">
        <pc:chgData name="Aurelien Domont" userId="6da7715ce44349b3" providerId="LiveId" clId="{22794743-3EC4-4E28-B961-FA8887083CC0}" dt="2021-09-24T03:52:17.741" v="8" actId="20577"/>
        <pc:sldMkLst>
          <pc:docMk/>
          <pc:sldMk cId="158483169" sldId="1958"/>
        </pc:sldMkLst>
        <pc:spChg chg="mod">
          <ac:chgData name="Aurelien Domont" userId="6da7715ce44349b3" providerId="LiveId" clId="{22794743-3EC4-4E28-B961-FA8887083CC0}" dt="2021-09-24T03:52:17.741" v="8" actId="20577"/>
          <ac:spMkLst>
            <pc:docMk/>
            <pc:sldMk cId="158483169" sldId="1958"/>
            <ac:spMk id="25" creationId="{A3AABC0E-D8CE-47E3-8B76-F879EE0275B1}"/>
          </ac:spMkLst>
        </pc:spChg>
      </pc:sldChg>
      <pc:sldChg chg="addSp delSp modSp mod">
        <pc:chgData name="Aurelien Domont" userId="6da7715ce44349b3" providerId="LiveId" clId="{22794743-3EC4-4E28-B961-FA8887083CC0}" dt="2021-09-24T04:17:00.853" v="324" actId="20577"/>
        <pc:sldMkLst>
          <pc:docMk/>
          <pc:sldMk cId="4179774636" sldId="1959"/>
        </pc:sldMkLst>
        <pc:spChg chg="mod">
          <ac:chgData name="Aurelien Domont" userId="6da7715ce44349b3" providerId="LiveId" clId="{22794743-3EC4-4E28-B961-FA8887083CC0}" dt="2021-09-24T04:15:53.558" v="258" actId="20577"/>
          <ac:spMkLst>
            <pc:docMk/>
            <pc:sldMk cId="4179774636" sldId="1959"/>
            <ac:spMk id="18" creationId="{DAD68C58-416A-4C9E-BC07-7462C6B8F66F}"/>
          </ac:spMkLst>
        </pc:spChg>
        <pc:spChg chg="mod">
          <ac:chgData name="Aurelien Domont" userId="6da7715ce44349b3" providerId="LiveId" clId="{22794743-3EC4-4E28-B961-FA8887083CC0}" dt="2021-09-24T04:17:00.853" v="324" actId="20577"/>
          <ac:spMkLst>
            <pc:docMk/>
            <pc:sldMk cId="4179774636" sldId="1959"/>
            <ac:spMk id="20" creationId="{11A223A1-2516-4884-932C-48CCE5DDE2F3}"/>
          </ac:spMkLst>
        </pc:spChg>
        <pc:picChg chg="add mod">
          <ac:chgData name="Aurelien Domont" userId="6da7715ce44349b3" providerId="LiveId" clId="{22794743-3EC4-4E28-B961-FA8887083CC0}" dt="2021-09-24T04:16:29.816" v="265" actId="1076"/>
          <ac:picMkLst>
            <pc:docMk/>
            <pc:sldMk cId="4179774636" sldId="1959"/>
            <ac:picMk id="2" creationId="{3B069610-B2AC-498B-B6EA-0FE9DC21A554}"/>
          </ac:picMkLst>
        </pc:picChg>
        <pc:picChg chg="del">
          <ac:chgData name="Aurelien Domont" userId="6da7715ce44349b3" providerId="LiveId" clId="{22794743-3EC4-4E28-B961-FA8887083CC0}" dt="2021-09-24T04:15:56.588" v="259" actId="478"/>
          <ac:picMkLst>
            <pc:docMk/>
            <pc:sldMk cId="4179774636" sldId="1959"/>
            <ac:picMk id="19" creationId="{D03214E9-7A3C-4F28-82FF-E5B8EA684849}"/>
          </ac:picMkLst>
        </pc:picChg>
      </pc:sldChg>
      <pc:sldChg chg="del">
        <pc:chgData name="Aurelien Domont" userId="6da7715ce44349b3" providerId="LiveId" clId="{22794743-3EC4-4E28-B961-FA8887083CC0}" dt="2021-09-24T04:13:10.009" v="229" actId="47"/>
        <pc:sldMkLst>
          <pc:docMk/>
          <pc:sldMk cId="149954391" sldId="1960"/>
        </pc:sldMkLst>
      </pc:sldChg>
      <pc:sldChg chg="del">
        <pc:chgData name="Aurelien Domont" userId="6da7715ce44349b3" providerId="LiveId" clId="{22794743-3EC4-4E28-B961-FA8887083CC0}" dt="2021-09-24T04:13:33.845" v="233" actId="47"/>
        <pc:sldMkLst>
          <pc:docMk/>
          <pc:sldMk cId="2965747157" sldId="1969"/>
        </pc:sldMkLst>
      </pc:sldChg>
      <pc:sldChg chg="addSp delSp modSp mod">
        <pc:chgData name="Aurelien Domont" userId="6da7715ce44349b3" providerId="LiveId" clId="{22794743-3EC4-4E28-B961-FA8887083CC0}" dt="2021-09-24T04:20:35.348" v="439" actId="20577"/>
        <pc:sldMkLst>
          <pc:docMk/>
          <pc:sldMk cId="3379836483" sldId="1977"/>
        </pc:sldMkLst>
        <pc:spChg chg="del">
          <ac:chgData name="Aurelien Domont" userId="6da7715ce44349b3" providerId="LiveId" clId="{22794743-3EC4-4E28-B961-FA8887083CC0}" dt="2021-09-24T04:19:09.958" v="341" actId="478"/>
          <ac:spMkLst>
            <pc:docMk/>
            <pc:sldMk cId="3379836483" sldId="1977"/>
            <ac:spMk id="25" creationId="{5371D36D-DB46-46A7-BE5D-08DACF5AFFCD}"/>
          </ac:spMkLst>
        </pc:spChg>
        <pc:spChg chg="mod">
          <ac:chgData name="Aurelien Domont" userId="6da7715ce44349b3" providerId="LiveId" clId="{22794743-3EC4-4E28-B961-FA8887083CC0}" dt="2021-09-24T04:20:35.348" v="439" actId="20577"/>
          <ac:spMkLst>
            <pc:docMk/>
            <pc:sldMk cId="3379836483" sldId="1977"/>
            <ac:spMk id="26" creationId="{ECCF3D55-A907-4853-8D75-8EC49A5CBA60}"/>
          </ac:spMkLst>
        </pc:spChg>
        <pc:picChg chg="add mod">
          <ac:chgData name="Aurelien Domont" userId="6da7715ce44349b3" providerId="LiveId" clId="{22794743-3EC4-4E28-B961-FA8887083CC0}" dt="2021-09-24T04:19:56.003" v="392" actId="1076"/>
          <ac:picMkLst>
            <pc:docMk/>
            <pc:sldMk cId="3379836483" sldId="1977"/>
            <ac:picMk id="14" creationId="{6FABA5F5-8976-4FAC-932F-4E0883676EAB}"/>
          </ac:picMkLst>
        </pc:picChg>
        <pc:picChg chg="del">
          <ac:chgData name="Aurelien Domont" userId="6da7715ce44349b3" providerId="LiveId" clId="{22794743-3EC4-4E28-B961-FA8887083CC0}" dt="2021-09-24T04:19:03.769" v="337" actId="478"/>
          <ac:picMkLst>
            <pc:docMk/>
            <pc:sldMk cId="3379836483" sldId="1977"/>
            <ac:picMk id="24" creationId="{82D8BDA1-740C-44A0-9D4A-273275161FD3}"/>
          </ac:picMkLst>
        </pc:picChg>
      </pc:sldChg>
      <pc:sldChg chg="addSp modSp mod">
        <pc:chgData name="Aurelien Domont" userId="6da7715ce44349b3" providerId="LiveId" clId="{22794743-3EC4-4E28-B961-FA8887083CC0}" dt="2021-09-24T04:22:12.442" v="519"/>
        <pc:sldMkLst>
          <pc:docMk/>
          <pc:sldMk cId="3532211324" sldId="1978"/>
        </pc:sldMkLst>
        <pc:spChg chg="add mod">
          <ac:chgData name="Aurelien Domont" userId="6da7715ce44349b3" providerId="LiveId" clId="{22794743-3EC4-4E28-B961-FA8887083CC0}" dt="2021-09-24T04:21:15.758" v="454" actId="1036"/>
          <ac:spMkLst>
            <pc:docMk/>
            <pc:sldMk cId="3532211324" sldId="1978"/>
            <ac:spMk id="9" creationId="{2CA666FE-F136-4FE1-BFF0-FBE9870037A7}"/>
          </ac:spMkLst>
        </pc:spChg>
        <pc:spChg chg="mod">
          <ac:chgData name="Aurelien Domont" userId="6da7715ce44349b3" providerId="LiveId" clId="{22794743-3EC4-4E28-B961-FA8887083CC0}" dt="2021-09-24T04:22:06.595" v="517" actId="20577"/>
          <ac:spMkLst>
            <pc:docMk/>
            <pc:sldMk cId="3532211324" sldId="1978"/>
            <ac:spMk id="15" creationId="{277591F7-1D15-48E4-A513-C2AF611D15A4}"/>
          </ac:spMkLst>
        </pc:spChg>
        <pc:spChg chg="mod">
          <ac:chgData name="Aurelien Domont" userId="6da7715ce44349b3" providerId="LiveId" clId="{22794743-3EC4-4E28-B961-FA8887083CC0}" dt="2021-09-24T04:22:11.239" v="518"/>
          <ac:spMkLst>
            <pc:docMk/>
            <pc:sldMk cId="3532211324" sldId="1978"/>
            <ac:spMk id="17" creationId="{A7EB56D2-A135-4060-A1D3-0F73ED528B2F}"/>
          </ac:spMkLst>
        </pc:spChg>
        <pc:spChg chg="mod">
          <ac:chgData name="Aurelien Domont" userId="6da7715ce44349b3" providerId="LiveId" clId="{22794743-3EC4-4E28-B961-FA8887083CC0}" dt="2021-09-24T04:22:12.442" v="519"/>
          <ac:spMkLst>
            <pc:docMk/>
            <pc:sldMk cId="3532211324" sldId="1978"/>
            <ac:spMk id="19" creationId="{03553ACA-C14C-4212-9C06-EBD4D310F305}"/>
          </ac:spMkLst>
        </pc:spChg>
        <pc:picChg chg="add mod">
          <ac:chgData name="Aurelien Domont" userId="6da7715ce44349b3" providerId="LiveId" clId="{22794743-3EC4-4E28-B961-FA8887083CC0}" dt="2021-09-24T04:21:15.758" v="454" actId="1036"/>
          <ac:picMkLst>
            <pc:docMk/>
            <pc:sldMk cId="3532211324" sldId="1978"/>
            <ac:picMk id="10" creationId="{9BEE4437-EE90-433A-9F20-D07E6BBB56CB}"/>
          </ac:picMkLst>
        </pc:picChg>
      </pc:sldChg>
      <pc:sldChg chg="addSp delSp modSp mod">
        <pc:chgData name="Aurelien Domont" userId="6da7715ce44349b3" providerId="LiveId" clId="{22794743-3EC4-4E28-B961-FA8887083CC0}" dt="2021-09-24T04:20:42.145" v="441"/>
        <pc:sldMkLst>
          <pc:docMk/>
          <pc:sldMk cId="3135973516" sldId="1979"/>
        </pc:sldMkLst>
        <pc:spChg chg="add mod">
          <ac:chgData name="Aurelien Domont" userId="6da7715ce44349b3" providerId="LiveId" clId="{22794743-3EC4-4E28-B961-FA8887083CC0}" dt="2021-09-24T04:20:42.145" v="441"/>
          <ac:spMkLst>
            <pc:docMk/>
            <pc:sldMk cId="3135973516" sldId="1979"/>
            <ac:spMk id="14" creationId="{36D58D62-545B-4240-BCAB-67DF2D3BA83F}"/>
          </ac:spMkLst>
        </pc:spChg>
        <pc:spChg chg="del">
          <ac:chgData name="Aurelien Domont" userId="6da7715ce44349b3" providerId="LiveId" clId="{22794743-3EC4-4E28-B961-FA8887083CC0}" dt="2021-09-24T04:20:41.869" v="440" actId="478"/>
          <ac:spMkLst>
            <pc:docMk/>
            <pc:sldMk cId="3135973516" sldId="1979"/>
            <ac:spMk id="21" creationId="{1D3E98CF-351E-4DAE-A1DA-7123C832B96B}"/>
          </ac:spMkLst>
        </pc:spChg>
        <pc:spChg chg="del mod">
          <ac:chgData name="Aurelien Domont" userId="6da7715ce44349b3" providerId="LiveId" clId="{22794743-3EC4-4E28-B961-FA8887083CC0}" dt="2021-09-24T04:20:41.869" v="440" actId="478"/>
          <ac:spMkLst>
            <pc:docMk/>
            <pc:sldMk cId="3135973516" sldId="1979"/>
            <ac:spMk id="22" creationId="{AD483A1B-0C21-465F-9F57-DBC0BB138194}"/>
          </ac:spMkLst>
        </pc:spChg>
        <pc:picChg chg="add mod">
          <ac:chgData name="Aurelien Domont" userId="6da7715ce44349b3" providerId="LiveId" clId="{22794743-3EC4-4E28-B961-FA8887083CC0}" dt="2021-09-24T04:20:42.145" v="441"/>
          <ac:picMkLst>
            <pc:docMk/>
            <pc:sldMk cId="3135973516" sldId="1979"/>
            <ac:picMk id="15" creationId="{BF07E5AF-28EB-4AF6-8A75-32C7D394C62B}"/>
          </ac:picMkLst>
        </pc:picChg>
        <pc:picChg chg="del">
          <ac:chgData name="Aurelien Domont" userId="6da7715ce44349b3" providerId="LiveId" clId="{22794743-3EC4-4E28-B961-FA8887083CC0}" dt="2021-09-24T04:20:41.869" v="440" actId="478"/>
          <ac:picMkLst>
            <pc:docMk/>
            <pc:sldMk cId="3135973516" sldId="1979"/>
            <ac:picMk id="20" creationId="{9A200D8E-C0A7-42DB-931D-BFF046D8B8AB}"/>
          </ac:picMkLst>
        </pc:picChg>
      </pc:sldChg>
      <pc:sldChg chg="modSp mod">
        <pc:chgData name="Aurelien Domont" userId="6da7715ce44349b3" providerId="LiveId" clId="{22794743-3EC4-4E28-B961-FA8887083CC0}" dt="2021-09-24T04:25:45.882" v="524" actId="20577"/>
        <pc:sldMkLst>
          <pc:docMk/>
          <pc:sldMk cId="3431370778" sldId="1980"/>
        </pc:sldMkLst>
        <pc:spChg chg="mod">
          <ac:chgData name="Aurelien Domont" userId="6da7715ce44349b3" providerId="LiveId" clId="{22794743-3EC4-4E28-B961-FA8887083CC0}" dt="2021-09-24T04:25:45.882" v="524" actId="20577"/>
          <ac:spMkLst>
            <pc:docMk/>
            <pc:sldMk cId="3431370778" sldId="1980"/>
            <ac:spMk id="107" creationId="{101D2808-9873-4E8A-B39C-ADC314597D64}"/>
          </ac:spMkLst>
        </pc:spChg>
      </pc:sldChg>
      <pc:sldChg chg="addSp delSp modSp mod">
        <pc:chgData name="Aurelien Domont" userId="6da7715ce44349b3" providerId="LiveId" clId="{22794743-3EC4-4E28-B961-FA8887083CC0}" dt="2021-09-24T04:25:21.483" v="522" actId="571"/>
        <pc:sldMkLst>
          <pc:docMk/>
          <pc:sldMk cId="3645331830" sldId="1981"/>
        </pc:sldMkLst>
        <pc:spChg chg="add mod">
          <ac:chgData name="Aurelien Domont" userId="6da7715ce44349b3" providerId="LiveId" clId="{22794743-3EC4-4E28-B961-FA8887083CC0}" dt="2021-09-24T04:25:21.483" v="522" actId="571"/>
          <ac:spMkLst>
            <pc:docMk/>
            <pc:sldMk cId="3645331830" sldId="1981"/>
            <ac:spMk id="90" creationId="{C3902B77-A946-49BB-B79D-A18E186D84BC}"/>
          </ac:spMkLst>
        </pc:spChg>
        <pc:spChg chg="del">
          <ac:chgData name="Aurelien Domont" userId="6da7715ce44349b3" providerId="LiveId" clId="{22794743-3EC4-4E28-B961-FA8887083CC0}" dt="2021-09-24T04:25:15.591" v="521" actId="478"/>
          <ac:spMkLst>
            <pc:docMk/>
            <pc:sldMk cId="3645331830" sldId="1981"/>
            <ac:spMk id="158" creationId="{2172D0E1-A326-4A2B-9861-67B899A238CF}"/>
          </ac:spMkLst>
        </pc:spChg>
      </pc:sldChg>
      <pc:sldChg chg="del">
        <pc:chgData name="Aurelien Domont" userId="6da7715ce44349b3" providerId="LiveId" clId="{22794743-3EC4-4E28-B961-FA8887083CC0}" dt="2021-09-24T04:22:28.607" v="520" actId="47"/>
        <pc:sldMkLst>
          <pc:docMk/>
          <pc:sldMk cId="2297228675" sldId="1982"/>
        </pc:sldMkLst>
      </pc:sldChg>
      <pc:sldChg chg="add del">
        <pc:chgData name="Aurelien Domont" userId="6da7715ce44349b3" providerId="LiveId" clId="{22794743-3EC4-4E28-B961-FA8887083CC0}" dt="2021-09-24T04:11:41.334" v="211" actId="47"/>
        <pc:sldMkLst>
          <pc:docMk/>
          <pc:sldMk cId="1189864328" sldId="1983"/>
        </pc:sldMkLst>
      </pc:sldChg>
      <pc:sldChg chg="modSp add mod">
        <pc:chgData name="Aurelien Domont" userId="6da7715ce44349b3" providerId="LiveId" clId="{22794743-3EC4-4E28-B961-FA8887083CC0}" dt="2021-09-24T04:12:21.169" v="220" actId="207"/>
        <pc:sldMkLst>
          <pc:docMk/>
          <pc:sldMk cId="3982172973" sldId="1983"/>
        </pc:sldMkLst>
        <pc:spChg chg="mod">
          <ac:chgData name="Aurelien Domont" userId="6da7715ce44349b3" providerId="LiveId" clId="{22794743-3EC4-4E28-B961-FA8887083CC0}" dt="2021-09-24T04:12:17.701" v="219" actId="207"/>
          <ac:spMkLst>
            <pc:docMk/>
            <pc:sldMk cId="3982172973" sldId="1983"/>
            <ac:spMk id="12" creationId="{4137ACE0-E4ED-4422-89EE-B27CE4D60804}"/>
          </ac:spMkLst>
        </pc:spChg>
        <pc:spChg chg="mod">
          <ac:chgData name="Aurelien Domont" userId="6da7715ce44349b3" providerId="LiveId" clId="{22794743-3EC4-4E28-B961-FA8887083CC0}" dt="2021-09-24T04:12:17.701" v="219" actId="207"/>
          <ac:spMkLst>
            <pc:docMk/>
            <pc:sldMk cId="3982172973" sldId="1983"/>
            <ac:spMk id="13" creationId="{49A12567-B255-4883-873A-26F2D23A44CF}"/>
          </ac:spMkLst>
        </pc:spChg>
        <pc:spChg chg="mod">
          <ac:chgData name="Aurelien Domont" userId="6da7715ce44349b3" providerId="LiveId" clId="{22794743-3EC4-4E28-B961-FA8887083CC0}" dt="2021-09-24T04:12:21.169" v="220" actId="207"/>
          <ac:spMkLst>
            <pc:docMk/>
            <pc:sldMk cId="3982172973" sldId="1983"/>
            <ac:spMk id="15" creationId="{F03928FC-E87C-42F9-99D3-282A94466044}"/>
          </ac:spMkLst>
        </pc:spChg>
        <pc:spChg chg="mod">
          <ac:chgData name="Aurelien Domont" userId="6da7715ce44349b3" providerId="LiveId" clId="{22794743-3EC4-4E28-B961-FA8887083CC0}" dt="2021-09-24T04:12:21.169" v="220" actId="207"/>
          <ac:spMkLst>
            <pc:docMk/>
            <pc:sldMk cId="3982172973" sldId="1983"/>
            <ac:spMk id="17" creationId="{1748B2C5-0E44-4234-9948-94BCA083F3D3}"/>
          </ac:spMkLst>
        </pc:spChg>
        <pc:spChg chg="mod">
          <ac:chgData name="Aurelien Domont" userId="6da7715ce44349b3" providerId="LiveId" clId="{22794743-3EC4-4E28-B961-FA8887083CC0}" dt="2021-09-24T04:12:17.701" v="219" actId="207"/>
          <ac:spMkLst>
            <pc:docMk/>
            <pc:sldMk cId="3982172973" sldId="1983"/>
            <ac:spMk id="18" creationId="{65C2DD5A-53E5-4281-951F-F5BD6B349A33}"/>
          </ac:spMkLst>
        </pc:spChg>
        <pc:spChg chg="mod">
          <ac:chgData name="Aurelien Domont" userId="6da7715ce44349b3" providerId="LiveId" clId="{22794743-3EC4-4E28-B961-FA8887083CC0}" dt="2021-09-24T04:12:21.169" v="220" actId="207"/>
          <ac:spMkLst>
            <pc:docMk/>
            <pc:sldMk cId="3982172973" sldId="1983"/>
            <ac:spMk id="19" creationId="{4A57452F-374B-4747-B897-227864C18C40}"/>
          </ac:spMkLst>
        </pc:spChg>
      </pc:sldChg>
      <pc:sldChg chg="add del">
        <pc:chgData name="Aurelien Domont" userId="6da7715ce44349b3" providerId="LiveId" clId="{22794743-3EC4-4E28-B961-FA8887083CC0}" dt="2021-09-24T04:12:45.155" v="225" actId="47"/>
        <pc:sldMkLst>
          <pc:docMk/>
          <pc:sldMk cId="602552547" sldId="1984"/>
        </pc:sldMkLst>
      </pc:sldChg>
      <pc:sldChg chg="modSp add mod">
        <pc:chgData name="Aurelien Domont" userId="6da7715ce44349b3" providerId="LiveId" clId="{22794743-3EC4-4E28-B961-FA8887083CC0}" dt="2021-09-24T04:12:54.171" v="227" actId="207"/>
        <pc:sldMkLst>
          <pc:docMk/>
          <pc:sldMk cId="2695116910" sldId="1985"/>
        </pc:sldMkLst>
        <pc:spChg chg="mod">
          <ac:chgData name="Aurelien Domont" userId="6da7715ce44349b3" providerId="LiveId" clId="{22794743-3EC4-4E28-B961-FA8887083CC0}" dt="2021-09-24T04:12:50.954" v="226" actId="207"/>
          <ac:spMkLst>
            <pc:docMk/>
            <pc:sldMk cId="2695116910" sldId="1985"/>
            <ac:spMk id="11" creationId="{1120605B-ECCF-427F-9245-EF185F3608CC}"/>
          </ac:spMkLst>
        </pc:spChg>
        <pc:spChg chg="mod">
          <ac:chgData name="Aurelien Domont" userId="6da7715ce44349b3" providerId="LiveId" clId="{22794743-3EC4-4E28-B961-FA8887083CC0}" dt="2021-09-24T04:12:50.954" v="226" actId="207"/>
          <ac:spMkLst>
            <pc:docMk/>
            <pc:sldMk cId="2695116910" sldId="1985"/>
            <ac:spMk id="13" creationId="{49A12567-B255-4883-873A-26F2D23A44CF}"/>
          </ac:spMkLst>
        </pc:spChg>
        <pc:spChg chg="mod">
          <ac:chgData name="Aurelien Domont" userId="6da7715ce44349b3" providerId="LiveId" clId="{22794743-3EC4-4E28-B961-FA8887083CC0}" dt="2021-09-24T04:12:54.171" v="227" actId="207"/>
          <ac:spMkLst>
            <pc:docMk/>
            <pc:sldMk cId="2695116910" sldId="1985"/>
            <ac:spMk id="14" creationId="{CAAF5D12-EAE2-443D-8C92-A51A54768BD8}"/>
          </ac:spMkLst>
        </pc:spChg>
        <pc:spChg chg="mod">
          <ac:chgData name="Aurelien Domont" userId="6da7715ce44349b3" providerId="LiveId" clId="{22794743-3EC4-4E28-B961-FA8887083CC0}" dt="2021-09-24T04:12:54.171" v="227" actId="207"/>
          <ac:spMkLst>
            <pc:docMk/>
            <pc:sldMk cId="2695116910" sldId="1985"/>
            <ac:spMk id="17" creationId="{1748B2C5-0E44-4234-9948-94BCA083F3D3}"/>
          </ac:spMkLst>
        </pc:spChg>
        <pc:spChg chg="mod">
          <ac:chgData name="Aurelien Domont" userId="6da7715ce44349b3" providerId="LiveId" clId="{22794743-3EC4-4E28-B961-FA8887083CC0}" dt="2021-09-24T04:12:50.954" v="226" actId="207"/>
          <ac:spMkLst>
            <pc:docMk/>
            <pc:sldMk cId="2695116910" sldId="1985"/>
            <ac:spMk id="18" creationId="{65C2DD5A-53E5-4281-951F-F5BD6B349A33}"/>
          </ac:spMkLst>
        </pc:spChg>
        <pc:spChg chg="mod">
          <ac:chgData name="Aurelien Domont" userId="6da7715ce44349b3" providerId="LiveId" clId="{22794743-3EC4-4E28-B961-FA8887083CC0}" dt="2021-09-24T04:12:54.171" v="227" actId="207"/>
          <ac:spMkLst>
            <pc:docMk/>
            <pc:sldMk cId="2695116910" sldId="1985"/>
            <ac:spMk id="19" creationId="{4A57452F-374B-4747-B897-227864C18C40}"/>
          </ac:spMkLst>
        </pc:spChg>
      </pc:sldChg>
      <pc:sldChg chg="modSp add mod">
        <pc:chgData name="Aurelien Domont" userId="6da7715ce44349b3" providerId="LiveId" clId="{22794743-3EC4-4E28-B961-FA8887083CC0}" dt="2021-09-24T04:13:20.405" v="231" actId="207"/>
        <pc:sldMkLst>
          <pc:docMk/>
          <pc:sldMk cId="371216235" sldId="1986"/>
        </pc:sldMkLst>
        <pc:spChg chg="mod">
          <ac:chgData name="Aurelien Domont" userId="6da7715ce44349b3" providerId="LiveId" clId="{22794743-3EC4-4E28-B961-FA8887083CC0}" dt="2021-09-24T04:13:16.641" v="230" actId="207"/>
          <ac:spMkLst>
            <pc:docMk/>
            <pc:sldMk cId="371216235" sldId="1986"/>
            <ac:spMk id="11" creationId="{1120605B-ECCF-427F-9245-EF185F3608CC}"/>
          </ac:spMkLst>
        </pc:spChg>
        <pc:spChg chg="mod">
          <ac:chgData name="Aurelien Domont" userId="6da7715ce44349b3" providerId="LiveId" clId="{22794743-3EC4-4E28-B961-FA8887083CC0}" dt="2021-09-24T04:13:16.641" v="230" actId="207"/>
          <ac:spMkLst>
            <pc:docMk/>
            <pc:sldMk cId="371216235" sldId="1986"/>
            <ac:spMk id="12" creationId="{4137ACE0-E4ED-4422-89EE-B27CE4D60804}"/>
          </ac:spMkLst>
        </pc:spChg>
        <pc:spChg chg="mod">
          <ac:chgData name="Aurelien Domont" userId="6da7715ce44349b3" providerId="LiveId" clId="{22794743-3EC4-4E28-B961-FA8887083CC0}" dt="2021-09-24T04:13:20.405" v="231" actId="207"/>
          <ac:spMkLst>
            <pc:docMk/>
            <pc:sldMk cId="371216235" sldId="1986"/>
            <ac:spMk id="14" creationId="{CAAF5D12-EAE2-443D-8C92-A51A54768BD8}"/>
          </ac:spMkLst>
        </pc:spChg>
        <pc:spChg chg="mod">
          <ac:chgData name="Aurelien Domont" userId="6da7715ce44349b3" providerId="LiveId" clId="{22794743-3EC4-4E28-B961-FA8887083CC0}" dt="2021-09-24T04:13:20.405" v="231" actId="207"/>
          <ac:spMkLst>
            <pc:docMk/>
            <pc:sldMk cId="371216235" sldId="1986"/>
            <ac:spMk id="15" creationId="{F03928FC-E87C-42F9-99D3-282A94466044}"/>
          </ac:spMkLst>
        </pc:spChg>
        <pc:spChg chg="mod">
          <ac:chgData name="Aurelien Domont" userId="6da7715ce44349b3" providerId="LiveId" clId="{22794743-3EC4-4E28-B961-FA8887083CC0}" dt="2021-09-24T04:13:16.641" v="230" actId="207"/>
          <ac:spMkLst>
            <pc:docMk/>
            <pc:sldMk cId="371216235" sldId="1986"/>
            <ac:spMk id="18" creationId="{65C2DD5A-53E5-4281-951F-F5BD6B349A33}"/>
          </ac:spMkLst>
        </pc:spChg>
        <pc:spChg chg="mod">
          <ac:chgData name="Aurelien Domont" userId="6da7715ce44349b3" providerId="LiveId" clId="{22794743-3EC4-4E28-B961-FA8887083CC0}" dt="2021-09-24T04:13:20.405" v="231" actId="207"/>
          <ac:spMkLst>
            <pc:docMk/>
            <pc:sldMk cId="371216235" sldId="1986"/>
            <ac:spMk id="19" creationId="{4A57452F-374B-4747-B897-227864C18C40}"/>
          </ac:spMkLst>
        </pc:spChg>
      </pc:sldChg>
      <pc:sldChg chg="modSp add mod">
        <pc:chgData name="Aurelien Domont" userId="6da7715ce44349b3" providerId="LiveId" clId="{22794743-3EC4-4E28-B961-FA8887083CC0}" dt="2021-09-24T04:13:41.763" v="235" actId="207"/>
        <pc:sldMkLst>
          <pc:docMk/>
          <pc:sldMk cId="3938450241" sldId="1987"/>
        </pc:sldMkLst>
        <pc:spChg chg="mod">
          <ac:chgData name="Aurelien Domont" userId="6da7715ce44349b3" providerId="LiveId" clId="{22794743-3EC4-4E28-B961-FA8887083CC0}" dt="2021-09-24T04:13:41.763" v="235" actId="207"/>
          <ac:spMkLst>
            <pc:docMk/>
            <pc:sldMk cId="3938450241" sldId="1987"/>
            <ac:spMk id="11" creationId="{1120605B-ECCF-427F-9245-EF185F3608CC}"/>
          </ac:spMkLst>
        </pc:spChg>
        <pc:spChg chg="mod">
          <ac:chgData name="Aurelien Domont" userId="6da7715ce44349b3" providerId="LiveId" clId="{22794743-3EC4-4E28-B961-FA8887083CC0}" dt="2021-09-24T04:13:41.763" v="235" actId="207"/>
          <ac:spMkLst>
            <pc:docMk/>
            <pc:sldMk cId="3938450241" sldId="1987"/>
            <ac:spMk id="12" creationId="{4137ACE0-E4ED-4422-89EE-B27CE4D60804}"/>
          </ac:spMkLst>
        </pc:spChg>
        <pc:spChg chg="mod">
          <ac:chgData name="Aurelien Domont" userId="6da7715ce44349b3" providerId="LiveId" clId="{22794743-3EC4-4E28-B961-FA8887083CC0}" dt="2021-09-24T04:13:41.763" v="235" actId="207"/>
          <ac:spMkLst>
            <pc:docMk/>
            <pc:sldMk cId="3938450241" sldId="1987"/>
            <ac:spMk id="13" creationId="{49A12567-B255-4883-873A-26F2D23A44CF}"/>
          </ac:spMkLst>
        </pc:spChg>
        <pc:spChg chg="mod">
          <ac:chgData name="Aurelien Domont" userId="6da7715ce44349b3" providerId="LiveId" clId="{22794743-3EC4-4E28-B961-FA8887083CC0}" dt="2021-09-24T04:13:39.138" v="234" actId="207"/>
          <ac:spMkLst>
            <pc:docMk/>
            <pc:sldMk cId="3938450241" sldId="1987"/>
            <ac:spMk id="14" creationId="{CAAF5D12-EAE2-443D-8C92-A51A54768BD8}"/>
          </ac:spMkLst>
        </pc:spChg>
        <pc:spChg chg="mod">
          <ac:chgData name="Aurelien Domont" userId="6da7715ce44349b3" providerId="LiveId" clId="{22794743-3EC4-4E28-B961-FA8887083CC0}" dt="2021-09-24T04:13:39.138" v="234" actId="207"/>
          <ac:spMkLst>
            <pc:docMk/>
            <pc:sldMk cId="3938450241" sldId="1987"/>
            <ac:spMk id="15" creationId="{F03928FC-E87C-42F9-99D3-282A94466044}"/>
          </ac:spMkLst>
        </pc:spChg>
        <pc:spChg chg="mod">
          <ac:chgData name="Aurelien Domont" userId="6da7715ce44349b3" providerId="LiveId" clId="{22794743-3EC4-4E28-B961-FA8887083CC0}" dt="2021-09-24T04:13:39.138" v="234" actId="207"/>
          <ac:spMkLst>
            <pc:docMk/>
            <pc:sldMk cId="3938450241" sldId="1987"/>
            <ac:spMk id="17" creationId="{1748B2C5-0E44-4234-9948-94BCA083F3D3}"/>
          </ac:spMkLst>
        </pc:spChg>
      </pc:sldChg>
    </pc:docChg>
  </pc:docChgLst>
  <pc:docChgLst>
    <pc:chgData name="Aurelien Domont" userId="6da7715ce44349b3" providerId="LiveId" clId="{070DEF42-9785-4666-B8BF-1C9D84FC5F5B}"/>
    <pc:docChg chg="modSld">
      <pc:chgData name="Aurelien Domont" userId="6da7715ce44349b3" providerId="LiveId" clId="{070DEF42-9785-4666-B8BF-1C9D84FC5F5B}" dt="2020-10-14T04:44:36.554" v="0" actId="20577"/>
      <pc:docMkLst>
        <pc:docMk/>
      </pc:docMkLst>
      <pc:sldChg chg="modSp mod">
        <pc:chgData name="Aurelien Domont" userId="6da7715ce44349b3" providerId="LiveId" clId="{070DEF42-9785-4666-B8BF-1C9D84FC5F5B}" dt="2020-10-14T04:44:36.554" v="0" actId="20577"/>
        <pc:sldMkLst>
          <pc:docMk/>
          <pc:sldMk cId="2348948875" sldId="1927"/>
        </pc:sldMkLst>
        <pc:spChg chg="mod">
          <ac:chgData name="Aurelien Domont" userId="6da7715ce44349b3" providerId="LiveId" clId="{070DEF42-9785-4666-B8BF-1C9D84FC5F5B}" dt="2020-10-14T04:44:36.554" v="0" actId="20577"/>
          <ac:spMkLst>
            <pc:docMk/>
            <pc:sldMk cId="2348948875" sldId="1927"/>
            <ac:spMk id="37" creationId="{80271988-DBBC-4394-B164-ABEE4426775A}"/>
          </ac:spMkLst>
        </pc:spChg>
      </pc:sldChg>
    </pc:docChg>
  </pc:docChgLst>
  <pc:docChgLst>
    <pc:chgData name="Aurelien Domont" userId="6da7715ce44349b3" providerId="LiveId" clId="{F2289C94-A562-4CC5-9A8B-639ED168F282}"/>
    <pc:docChg chg="custSel addSld delSld modSld">
      <pc:chgData name="Aurelien Domont" userId="6da7715ce44349b3" providerId="LiveId" clId="{F2289C94-A562-4CC5-9A8B-639ED168F282}" dt="2023-01-30T05:29:46.463" v="4" actId="47"/>
      <pc:docMkLst>
        <pc:docMk/>
      </pc:docMkLst>
      <pc:sldChg chg="addSp delSp modSp mod">
        <pc:chgData name="Aurelien Domont" userId="6da7715ce44349b3" providerId="LiveId" clId="{F2289C94-A562-4CC5-9A8B-639ED168F282}" dt="2023-01-30T05:20:26.721" v="1"/>
        <pc:sldMkLst>
          <pc:docMk/>
          <pc:sldMk cId="3131901387" sldId="256"/>
        </pc:sldMkLst>
        <pc:picChg chg="add mod">
          <ac:chgData name="Aurelien Domont" userId="6da7715ce44349b3" providerId="LiveId" clId="{F2289C94-A562-4CC5-9A8B-639ED168F282}" dt="2023-01-30T05:20:26.721" v="1"/>
          <ac:picMkLst>
            <pc:docMk/>
            <pc:sldMk cId="3131901387" sldId="256"/>
            <ac:picMk id="4" creationId="{32A21C59-D9A4-D1D5-04CD-C7504E7ABA03}"/>
          </ac:picMkLst>
        </pc:picChg>
        <pc:picChg chg="del">
          <ac:chgData name="Aurelien Domont" userId="6da7715ce44349b3" providerId="LiveId" clId="{F2289C94-A562-4CC5-9A8B-639ED168F282}" dt="2023-01-30T05:20:26.468" v="0" actId="478"/>
          <ac:picMkLst>
            <pc:docMk/>
            <pc:sldMk cId="3131901387" sldId="256"/>
            <ac:picMk id="7" creationId="{56F6D9FE-2BD8-43FA-8517-544E7B92AA1A}"/>
          </ac:picMkLst>
        </pc:picChg>
      </pc:sldChg>
      <pc:sldChg chg="add del">
        <pc:chgData name="Aurelien Domont" userId="6da7715ce44349b3" providerId="LiveId" clId="{F2289C94-A562-4CC5-9A8B-639ED168F282}" dt="2023-01-30T05:29:46.463" v="4" actId="47"/>
        <pc:sldMkLst>
          <pc:docMk/>
          <pc:sldMk cId="1754585881" sldId="1598"/>
        </pc:sldMkLst>
      </pc:sldChg>
      <pc:sldChg chg="del">
        <pc:chgData name="Aurelien Domont" userId="6da7715ce44349b3" providerId="LiveId" clId="{F2289C94-A562-4CC5-9A8B-639ED168F282}" dt="2023-01-30T05:29:43.836" v="2" actId="47"/>
        <pc:sldMkLst>
          <pc:docMk/>
          <pc:sldMk cId="2853806433" sldId="1600"/>
        </pc:sldMkLst>
      </pc:sldChg>
      <pc:sldChg chg="add">
        <pc:chgData name="Aurelien Domont" userId="6da7715ce44349b3" providerId="LiveId" clId="{F2289C94-A562-4CC5-9A8B-639ED168F282}" dt="2023-01-30T05:29:45.123" v="3"/>
        <pc:sldMkLst>
          <pc:docMk/>
          <pc:sldMk cId="1289725493" sldId="2149"/>
        </pc:sldMkLst>
      </pc:sldChg>
    </pc:docChg>
  </pc:docChgLst>
  <pc:docChgLst>
    <pc:chgData name="Aurelien Domont" userId="6da7715ce44349b3" providerId="LiveId" clId="{A1D0149F-6C0A-4C5E-BFB7-F04EB4090D75}"/>
    <pc:docChg chg="modSld">
      <pc:chgData name="Aurelien Domont" userId="6da7715ce44349b3" providerId="LiveId" clId="{A1D0149F-6C0A-4C5E-BFB7-F04EB4090D75}" dt="2021-07-02T06:22:52.150" v="2" actId="1076"/>
      <pc:docMkLst>
        <pc:docMk/>
      </pc:docMkLst>
      <pc:sldChg chg="modSp">
        <pc:chgData name="Aurelien Domont" userId="6da7715ce44349b3" providerId="LiveId" clId="{A1D0149F-6C0A-4C5E-BFB7-F04EB4090D75}" dt="2021-07-02T06:22:52.150" v="2" actId="1076"/>
        <pc:sldMkLst>
          <pc:docMk/>
          <pc:sldMk cId="4034190593" sldId="1924"/>
        </pc:sldMkLst>
        <pc:picChg chg="mod">
          <ac:chgData name="Aurelien Domont" userId="6da7715ce44349b3" providerId="LiveId" clId="{A1D0149F-6C0A-4C5E-BFB7-F04EB4090D75}" dt="2021-07-02T06:22:52.150" v="2" actId="1076"/>
          <ac:picMkLst>
            <pc:docMk/>
            <pc:sldMk cId="4034190593" sldId="1924"/>
            <ac:picMk id="44" creationId="{00F765CA-6130-4D7C-AF2B-093A736331F0}"/>
          </ac:picMkLst>
        </pc:picChg>
      </pc:sldChg>
    </pc:docChg>
  </pc:docChgLst>
  <pc:docChgLst>
    <pc:chgData name="Aurelien Domont" userId="6da7715ce44349b3" providerId="LiveId" clId="{AB26B96E-BE0F-45C4-82F1-1E30FDEA4D69}"/>
    <pc:docChg chg="custSel addSld delSld modSld">
      <pc:chgData name="Aurelien Domont" userId="6da7715ce44349b3" providerId="LiveId" clId="{AB26B96E-BE0F-45C4-82F1-1E30FDEA4D69}" dt="2021-09-24T04:53:07.781" v="84"/>
      <pc:docMkLst>
        <pc:docMk/>
      </pc:docMkLst>
      <pc:sldChg chg="modSp mod">
        <pc:chgData name="Aurelien Domont" userId="6da7715ce44349b3" providerId="LiveId" clId="{AB26B96E-BE0F-45C4-82F1-1E30FDEA4D69}" dt="2021-09-24T04:51:51.157" v="31" actId="20577"/>
        <pc:sldMkLst>
          <pc:docMk/>
          <pc:sldMk cId="3131901387" sldId="256"/>
        </pc:sldMkLst>
        <pc:spChg chg="mod">
          <ac:chgData name="Aurelien Domont" userId="6da7715ce44349b3" providerId="LiveId" clId="{AB26B96E-BE0F-45C4-82F1-1E30FDEA4D69}" dt="2021-09-24T04:51:51.157" v="31" actId="20577"/>
          <ac:spMkLst>
            <pc:docMk/>
            <pc:sldMk cId="3131901387" sldId="256"/>
            <ac:spMk id="2" creationId="{5261080C-C60C-4746-B6B1-A9A4FFA86785}"/>
          </ac:spMkLst>
        </pc:spChg>
      </pc:sldChg>
      <pc:sldChg chg="del">
        <pc:chgData name="Aurelien Domont" userId="6da7715ce44349b3" providerId="LiveId" clId="{AB26B96E-BE0F-45C4-82F1-1E30FDEA4D69}" dt="2021-09-24T04:33:30.659" v="11" actId="47"/>
        <pc:sldMkLst>
          <pc:docMk/>
          <pc:sldMk cId="2450865125" sldId="1914"/>
        </pc:sldMkLst>
      </pc:sldChg>
      <pc:sldChg chg="del">
        <pc:chgData name="Aurelien Domont" userId="6da7715ce44349b3" providerId="LiveId" clId="{AB26B96E-BE0F-45C4-82F1-1E30FDEA4D69}" dt="2021-09-24T04:33:25.587" v="10" actId="47"/>
        <pc:sldMkLst>
          <pc:docMk/>
          <pc:sldMk cId="3359319994" sldId="1917"/>
        </pc:sldMkLst>
      </pc:sldChg>
      <pc:sldChg chg="add del">
        <pc:chgData name="Aurelien Domont" userId="6da7715ce44349b3" providerId="LiveId" clId="{AB26B96E-BE0F-45C4-82F1-1E30FDEA4D69}" dt="2021-09-24T04:53:07.781" v="84"/>
        <pc:sldMkLst>
          <pc:docMk/>
          <pc:sldMk cId="3657162580" sldId="1926"/>
        </pc:sldMkLst>
      </pc:sldChg>
      <pc:sldChg chg="del">
        <pc:chgData name="Aurelien Domont" userId="6da7715ce44349b3" providerId="LiveId" clId="{AB26B96E-BE0F-45C4-82F1-1E30FDEA4D69}" dt="2021-09-24T04:33:30.659" v="11" actId="47"/>
        <pc:sldMkLst>
          <pc:docMk/>
          <pc:sldMk cId="2348948875" sldId="1927"/>
        </pc:sldMkLst>
      </pc:sldChg>
      <pc:sldChg chg="del">
        <pc:chgData name="Aurelien Domont" userId="6da7715ce44349b3" providerId="LiveId" clId="{AB26B96E-BE0F-45C4-82F1-1E30FDEA4D69}" dt="2021-09-24T04:33:30.659" v="11" actId="47"/>
        <pc:sldMkLst>
          <pc:docMk/>
          <pc:sldMk cId="3310976887" sldId="1928"/>
        </pc:sldMkLst>
      </pc:sldChg>
      <pc:sldChg chg="del">
        <pc:chgData name="Aurelien Domont" userId="6da7715ce44349b3" providerId="LiveId" clId="{AB26B96E-BE0F-45C4-82F1-1E30FDEA4D69}" dt="2021-09-24T04:33:30.659" v="11" actId="47"/>
        <pc:sldMkLst>
          <pc:docMk/>
          <pc:sldMk cId="2302965046" sldId="1929"/>
        </pc:sldMkLst>
      </pc:sldChg>
      <pc:sldChg chg="add del">
        <pc:chgData name="Aurelien Domont" userId="6da7715ce44349b3" providerId="LiveId" clId="{AB26B96E-BE0F-45C4-82F1-1E30FDEA4D69}" dt="2021-09-24T04:53:07.781" v="84"/>
        <pc:sldMkLst>
          <pc:docMk/>
          <pc:sldMk cId="3153908436" sldId="1955"/>
        </pc:sldMkLst>
      </pc:sldChg>
      <pc:sldChg chg="add del">
        <pc:chgData name="Aurelien Domont" userId="6da7715ce44349b3" providerId="LiveId" clId="{AB26B96E-BE0F-45C4-82F1-1E30FDEA4D69}" dt="2021-09-24T04:53:07.781" v="84"/>
        <pc:sldMkLst>
          <pc:docMk/>
          <pc:sldMk cId="68809018" sldId="1956"/>
        </pc:sldMkLst>
      </pc:sldChg>
      <pc:sldChg chg="add del">
        <pc:chgData name="Aurelien Domont" userId="6da7715ce44349b3" providerId="LiveId" clId="{AB26B96E-BE0F-45C4-82F1-1E30FDEA4D69}" dt="2021-09-24T04:53:07.781" v="84"/>
        <pc:sldMkLst>
          <pc:docMk/>
          <pc:sldMk cId="1923897898" sldId="1957"/>
        </pc:sldMkLst>
      </pc:sldChg>
      <pc:sldChg chg="add del">
        <pc:chgData name="Aurelien Domont" userId="6da7715ce44349b3" providerId="LiveId" clId="{AB26B96E-BE0F-45C4-82F1-1E30FDEA4D69}" dt="2021-09-24T04:53:07.781" v="84"/>
        <pc:sldMkLst>
          <pc:docMk/>
          <pc:sldMk cId="158483169" sldId="1958"/>
        </pc:sldMkLst>
      </pc:sldChg>
      <pc:sldChg chg="add del">
        <pc:chgData name="Aurelien Domont" userId="6da7715ce44349b3" providerId="LiveId" clId="{AB26B96E-BE0F-45C4-82F1-1E30FDEA4D69}" dt="2021-09-24T04:53:07.781" v="84"/>
        <pc:sldMkLst>
          <pc:docMk/>
          <pc:sldMk cId="4179774636" sldId="1959"/>
        </pc:sldMkLst>
      </pc:sldChg>
      <pc:sldChg chg="del">
        <pc:chgData name="Aurelien Domont" userId="6da7715ce44349b3" providerId="LiveId" clId="{AB26B96E-BE0F-45C4-82F1-1E30FDEA4D69}" dt="2021-09-24T04:33:30.659" v="11" actId="47"/>
        <pc:sldMkLst>
          <pc:docMk/>
          <pc:sldMk cId="2377152814" sldId="1961"/>
        </pc:sldMkLst>
      </pc:sldChg>
      <pc:sldChg chg="del">
        <pc:chgData name="Aurelien Domont" userId="6da7715ce44349b3" providerId="LiveId" clId="{AB26B96E-BE0F-45C4-82F1-1E30FDEA4D69}" dt="2021-09-24T04:33:30.659" v="11" actId="47"/>
        <pc:sldMkLst>
          <pc:docMk/>
          <pc:sldMk cId="3507931831" sldId="1962"/>
        </pc:sldMkLst>
      </pc:sldChg>
      <pc:sldChg chg="del">
        <pc:chgData name="Aurelien Domont" userId="6da7715ce44349b3" providerId="LiveId" clId="{AB26B96E-BE0F-45C4-82F1-1E30FDEA4D69}" dt="2021-09-24T04:33:30.659" v="11" actId="47"/>
        <pc:sldMkLst>
          <pc:docMk/>
          <pc:sldMk cId="663001980" sldId="1963"/>
        </pc:sldMkLst>
      </pc:sldChg>
      <pc:sldChg chg="del">
        <pc:chgData name="Aurelien Domont" userId="6da7715ce44349b3" providerId="LiveId" clId="{AB26B96E-BE0F-45C4-82F1-1E30FDEA4D69}" dt="2021-09-24T04:33:30.659" v="11" actId="47"/>
        <pc:sldMkLst>
          <pc:docMk/>
          <pc:sldMk cId="2088392823" sldId="1964"/>
        </pc:sldMkLst>
      </pc:sldChg>
      <pc:sldChg chg="del">
        <pc:chgData name="Aurelien Domont" userId="6da7715ce44349b3" providerId="LiveId" clId="{AB26B96E-BE0F-45C4-82F1-1E30FDEA4D69}" dt="2021-09-24T04:33:30.659" v="11" actId="47"/>
        <pc:sldMkLst>
          <pc:docMk/>
          <pc:sldMk cId="2770204302" sldId="1965"/>
        </pc:sldMkLst>
      </pc:sldChg>
      <pc:sldChg chg="del">
        <pc:chgData name="Aurelien Domont" userId="6da7715ce44349b3" providerId="LiveId" clId="{AB26B96E-BE0F-45C4-82F1-1E30FDEA4D69}" dt="2021-09-24T04:33:30.659" v="11" actId="47"/>
        <pc:sldMkLst>
          <pc:docMk/>
          <pc:sldMk cId="3908868236" sldId="1966"/>
        </pc:sldMkLst>
      </pc:sldChg>
      <pc:sldChg chg="del">
        <pc:chgData name="Aurelien Domont" userId="6da7715ce44349b3" providerId="LiveId" clId="{AB26B96E-BE0F-45C4-82F1-1E30FDEA4D69}" dt="2021-09-24T04:33:30.659" v="11" actId="47"/>
        <pc:sldMkLst>
          <pc:docMk/>
          <pc:sldMk cId="265283863" sldId="1967"/>
        </pc:sldMkLst>
      </pc:sldChg>
      <pc:sldChg chg="del">
        <pc:chgData name="Aurelien Domont" userId="6da7715ce44349b3" providerId="LiveId" clId="{AB26B96E-BE0F-45C4-82F1-1E30FDEA4D69}" dt="2021-09-24T04:33:30.659" v="11" actId="47"/>
        <pc:sldMkLst>
          <pc:docMk/>
          <pc:sldMk cId="4212186346" sldId="1968"/>
        </pc:sldMkLst>
      </pc:sldChg>
      <pc:sldChg chg="del">
        <pc:chgData name="Aurelien Domont" userId="6da7715ce44349b3" providerId="LiveId" clId="{AB26B96E-BE0F-45C4-82F1-1E30FDEA4D69}" dt="2021-09-24T04:33:30.659" v="11" actId="47"/>
        <pc:sldMkLst>
          <pc:docMk/>
          <pc:sldMk cId="2592030926" sldId="1970"/>
        </pc:sldMkLst>
      </pc:sldChg>
      <pc:sldChg chg="del">
        <pc:chgData name="Aurelien Domont" userId="6da7715ce44349b3" providerId="LiveId" clId="{AB26B96E-BE0F-45C4-82F1-1E30FDEA4D69}" dt="2021-09-24T04:33:30.659" v="11" actId="47"/>
        <pc:sldMkLst>
          <pc:docMk/>
          <pc:sldMk cId="2737659924" sldId="1971"/>
        </pc:sldMkLst>
      </pc:sldChg>
      <pc:sldChg chg="del">
        <pc:chgData name="Aurelien Domont" userId="6da7715ce44349b3" providerId="LiveId" clId="{AB26B96E-BE0F-45C4-82F1-1E30FDEA4D69}" dt="2021-09-24T04:33:30.659" v="11" actId="47"/>
        <pc:sldMkLst>
          <pc:docMk/>
          <pc:sldMk cId="251734863" sldId="1973"/>
        </pc:sldMkLst>
      </pc:sldChg>
      <pc:sldChg chg="del">
        <pc:chgData name="Aurelien Domont" userId="6da7715ce44349b3" providerId="LiveId" clId="{AB26B96E-BE0F-45C4-82F1-1E30FDEA4D69}" dt="2021-09-24T04:33:30.659" v="11" actId="47"/>
        <pc:sldMkLst>
          <pc:docMk/>
          <pc:sldMk cId="2797471808" sldId="1974"/>
        </pc:sldMkLst>
      </pc:sldChg>
      <pc:sldChg chg="del">
        <pc:chgData name="Aurelien Domont" userId="6da7715ce44349b3" providerId="LiveId" clId="{AB26B96E-BE0F-45C4-82F1-1E30FDEA4D69}" dt="2021-09-24T04:33:30.659" v="11" actId="47"/>
        <pc:sldMkLst>
          <pc:docMk/>
          <pc:sldMk cId="2098708063" sldId="1975"/>
        </pc:sldMkLst>
      </pc:sldChg>
      <pc:sldChg chg="del">
        <pc:chgData name="Aurelien Domont" userId="6da7715ce44349b3" providerId="LiveId" clId="{AB26B96E-BE0F-45C4-82F1-1E30FDEA4D69}" dt="2021-09-24T04:33:30.659" v="11" actId="47"/>
        <pc:sldMkLst>
          <pc:docMk/>
          <pc:sldMk cId="3966570770" sldId="1976"/>
        </pc:sldMkLst>
      </pc:sldChg>
      <pc:sldChg chg="del">
        <pc:chgData name="Aurelien Domont" userId="6da7715ce44349b3" providerId="LiveId" clId="{AB26B96E-BE0F-45C4-82F1-1E30FDEA4D69}" dt="2021-09-24T04:33:30.659" v="11" actId="47"/>
        <pc:sldMkLst>
          <pc:docMk/>
          <pc:sldMk cId="3379836483" sldId="1977"/>
        </pc:sldMkLst>
      </pc:sldChg>
      <pc:sldChg chg="del">
        <pc:chgData name="Aurelien Domont" userId="6da7715ce44349b3" providerId="LiveId" clId="{AB26B96E-BE0F-45C4-82F1-1E30FDEA4D69}" dt="2021-09-24T04:33:30.659" v="11" actId="47"/>
        <pc:sldMkLst>
          <pc:docMk/>
          <pc:sldMk cId="3532211324" sldId="1978"/>
        </pc:sldMkLst>
      </pc:sldChg>
      <pc:sldChg chg="del">
        <pc:chgData name="Aurelien Domont" userId="6da7715ce44349b3" providerId="LiveId" clId="{AB26B96E-BE0F-45C4-82F1-1E30FDEA4D69}" dt="2021-09-24T04:33:30.659" v="11" actId="47"/>
        <pc:sldMkLst>
          <pc:docMk/>
          <pc:sldMk cId="3135973516" sldId="1979"/>
        </pc:sldMkLst>
      </pc:sldChg>
      <pc:sldChg chg="del">
        <pc:chgData name="Aurelien Domont" userId="6da7715ce44349b3" providerId="LiveId" clId="{AB26B96E-BE0F-45C4-82F1-1E30FDEA4D69}" dt="2021-09-24T04:33:30.659" v="11" actId="47"/>
        <pc:sldMkLst>
          <pc:docMk/>
          <pc:sldMk cId="3431370778" sldId="1980"/>
        </pc:sldMkLst>
      </pc:sldChg>
      <pc:sldChg chg="del">
        <pc:chgData name="Aurelien Domont" userId="6da7715ce44349b3" providerId="LiveId" clId="{AB26B96E-BE0F-45C4-82F1-1E30FDEA4D69}" dt="2021-09-24T04:33:30.659" v="11" actId="47"/>
        <pc:sldMkLst>
          <pc:docMk/>
          <pc:sldMk cId="3645331830" sldId="1981"/>
        </pc:sldMkLst>
      </pc:sldChg>
      <pc:sldChg chg="del">
        <pc:chgData name="Aurelien Domont" userId="6da7715ce44349b3" providerId="LiveId" clId="{AB26B96E-BE0F-45C4-82F1-1E30FDEA4D69}" dt="2021-09-24T04:33:25.587" v="10" actId="47"/>
        <pc:sldMkLst>
          <pc:docMk/>
          <pc:sldMk cId="3982172973" sldId="1983"/>
        </pc:sldMkLst>
      </pc:sldChg>
      <pc:sldChg chg="del">
        <pc:chgData name="Aurelien Domont" userId="6da7715ce44349b3" providerId="LiveId" clId="{AB26B96E-BE0F-45C4-82F1-1E30FDEA4D69}" dt="2021-09-24T04:33:30.659" v="11" actId="47"/>
        <pc:sldMkLst>
          <pc:docMk/>
          <pc:sldMk cId="2695116910" sldId="1985"/>
        </pc:sldMkLst>
      </pc:sldChg>
      <pc:sldChg chg="del">
        <pc:chgData name="Aurelien Domont" userId="6da7715ce44349b3" providerId="LiveId" clId="{AB26B96E-BE0F-45C4-82F1-1E30FDEA4D69}" dt="2021-09-24T04:33:30.659" v="11" actId="47"/>
        <pc:sldMkLst>
          <pc:docMk/>
          <pc:sldMk cId="371216235" sldId="1986"/>
        </pc:sldMkLst>
      </pc:sldChg>
      <pc:sldChg chg="del">
        <pc:chgData name="Aurelien Domont" userId="6da7715ce44349b3" providerId="LiveId" clId="{AB26B96E-BE0F-45C4-82F1-1E30FDEA4D69}" dt="2021-09-24T04:33:30.659" v="11" actId="47"/>
        <pc:sldMkLst>
          <pc:docMk/>
          <pc:sldMk cId="3938450241" sldId="1987"/>
        </pc:sldMkLst>
      </pc:sldChg>
      <pc:sldChg chg="delSp modSp add mod">
        <pc:chgData name="Aurelien Domont" userId="6da7715ce44349b3" providerId="LiveId" clId="{AB26B96E-BE0F-45C4-82F1-1E30FDEA4D69}" dt="2021-09-24T04:52:19.622" v="77" actId="1036"/>
        <pc:sldMkLst>
          <pc:docMk/>
          <pc:sldMk cId="146673460" sldId="1988"/>
        </pc:sldMkLst>
        <pc:spChg chg="mod">
          <ac:chgData name="Aurelien Domont" userId="6da7715ce44349b3" providerId="LiveId" clId="{AB26B96E-BE0F-45C4-82F1-1E30FDEA4D69}" dt="2021-09-24T04:52:19.622" v="77" actId="1036"/>
          <ac:spMkLst>
            <pc:docMk/>
            <pc:sldMk cId="146673460" sldId="1988"/>
            <ac:spMk id="12" creationId="{4137ACE0-E4ED-4422-89EE-B27CE4D60804}"/>
          </ac:spMkLst>
        </pc:spChg>
        <pc:spChg chg="mod">
          <ac:chgData name="Aurelien Domont" userId="6da7715ce44349b3" providerId="LiveId" clId="{AB26B96E-BE0F-45C4-82F1-1E30FDEA4D69}" dt="2021-09-24T04:52:19.622" v="77" actId="1036"/>
          <ac:spMkLst>
            <pc:docMk/>
            <pc:sldMk cId="146673460" sldId="1988"/>
            <ac:spMk id="13" creationId="{49A12567-B255-4883-873A-26F2D23A44CF}"/>
          </ac:spMkLst>
        </pc:spChg>
        <pc:spChg chg="mod">
          <ac:chgData name="Aurelien Domont" userId="6da7715ce44349b3" providerId="LiveId" clId="{AB26B96E-BE0F-45C4-82F1-1E30FDEA4D69}" dt="2021-09-24T04:52:19.622" v="77" actId="1036"/>
          <ac:spMkLst>
            <pc:docMk/>
            <pc:sldMk cId="146673460" sldId="1988"/>
            <ac:spMk id="15" creationId="{F03928FC-E87C-42F9-99D3-282A94466044}"/>
          </ac:spMkLst>
        </pc:spChg>
        <pc:spChg chg="mod">
          <ac:chgData name="Aurelien Domont" userId="6da7715ce44349b3" providerId="LiveId" clId="{AB26B96E-BE0F-45C4-82F1-1E30FDEA4D69}" dt="2021-09-24T04:52:19.622" v="77" actId="1036"/>
          <ac:spMkLst>
            <pc:docMk/>
            <pc:sldMk cId="146673460" sldId="1988"/>
            <ac:spMk id="17" creationId="{1748B2C5-0E44-4234-9948-94BCA083F3D3}"/>
          </ac:spMkLst>
        </pc:spChg>
        <pc:spChg chg="del">
          <ac:chgData name="Aurelien Domont" userId="6da7715ce44349b3" providerId="LiveId" clId="{AB26B96E-BE0F-45C4-82F1-1E30FDEA4D69}" dt="2021-09-24T04:52:14.803" v="59" actId="478"/>
          <ac:spMkLst>
            <pc:docMk/>
            <pc:sldMk cId="146673460" sldId="1988"/>
            <ac:spMk id="18" creationId="{65C2DD5A-53E5-4281-951F-F5BD6B349A33}"/>
          </ac:spMkLst>
        </pc:spChg>
        <pc:spChg chg="del">
          <ac:chgData name="Aurelien Domont" userId="6da7715ce44349b3" providerId="LiveId" clId="{AB26B96E-BE0F-45C4-82F1-1E30FDEA4D69}" dt="2021-09-24T04:52:14.803" v="59" actId="478"/>
          <ac:spMkLst>
            <pc:docMk/>
            <pc:sldMk cId="146673460" sldId="1988"/>
            <ac:spMk id="19" creationId="{4A57452F-374B-4747-B897-227864C18C40}"/>
          </ac:spMkLst>
        </pc:spChg>
      </pc:sldChg>
      <pc:sldChg chg="modSp add mod">
        <pc:chgData name="Aurelien Domont" userId="6da7715ce44349b3" providerId="LiveId" clId="{AB26B96E-BE0F-45C4-82F1-1E30FDEA4D69}" dt="2021-09-24T04:52:31.287" v="80" actId="207"/>
        <pc:sldMkLst>
          <pc:docMk/>
          <pc:sldMk cId="2181333644" sldId="1989"/>
        </pc:sldMkLst>
        <pc:spChg chg="mod">
          <ac:chgData name="Aurelien Domont" userId="6da7715ce44349b3" providerId="LiveId" clId="{AB26B96E-BE0F-45C4-82F1-1E30FDEA4D69}" dt="2021-09-24T04:52:29.361" v="79" actId="207"/>
          <ac:spMkLst>
            <pc:docMk/>
            <pc:sldMk cId="2181333644" sldId="1989"/>
            <ac:spMk id="13" creationId="{49A12567-B255-4883-873A-26F2D23A44CF}"/>
          </ac:spMkLst>
        </pc:spChg>
        <pc:spChg chg="mod">
          <ac:chgData name="Aurelien Domont" userId="6da7715ce44349b3" providerId="LiveId" clId="{AB26B96E-BE0F-45C4-82F1-1E30FDEA4D69}" dt="2021-09-24T04:52:31.287" v="80" actId="207"/>
          <ac:spMkLst>
            <pc:docMk/>
            <pc:sldMk cId="2181333644" sldId="1989"/>
            <ac:spMk id="17" creationId="{1748B2C5-0E44-4234-9948-94BCA083F3D3}"/>
          </ac:spMkLst>
        </pc:spChg>
      </pc:sldChg>
      <pc:sldChg chg="modSp add mod">
        <pc:chgData name="Aurelien Domont" userId="6da7715ce44349b3" providerId="LiveId" clId="{AB26B96E-BE0F-45C4-82F1-1E30FDEA4D69}" dt="2021-09-24T04:52:43.526" v="83" actId="207"/>
        <pc:sldMkLst>
          <pc:docMk/>
          <pc:sldMk cId="934656931" sldId="1990"/>
        </pc:sldMkLst>
        <pc:spChg chg="mod">
          <ac:chgData name="Aurelien Domont" userId="6da7715ce44349b3" providerId="LiveId" clId="{AB26B96E-BE0F-45C4-82F1-1E30FDEA4D69}" dt="2021-09-24T04:52:41.738" v="82" actId="207"/>
          <ac:spMkLst>
            <pc:docMk/>
            <pc:sldMk cId="934656931" sldId="1990"/>
            <ac:spMk id="12" creationId="{4137ACE0-E4ED-4422-89EE-B27CE4D60804}"/>
          </ac:spMkLst>
        </pc:spChg>
        <pc:spChg chg="mod">
          <ac:chgData name="Aurelien Domont" userId="6da7715ce44349b3" providerId="LiveId" clId="{AB26B96E-BE0F-45C4-82F1-1E30FDEA4D69}" dt="2021-09-24T04:52:43.526" v="83" actId="207"/>
          <ac:spMkLst>
            <pc:docMk/>
            <pc:sldMk cId="934656931" sldId="1990"/>
            <ac:spMk id="15" creationId="{F03928FC-E87C-42F9-99D3-282A9446604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1/30/2023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4284142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1512883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4211328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3555932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2684656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2685582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1481125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4198651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17</a:t>
            </a:fld>
            <a:endParaRPr lang="en-US" dirty="0"/>
          </a:p>
        </p:txBody>
      </p:sp>
    </p:spTree>
    <p:extLst>
      <p:ext uri="{BB962C8B-B14F-4D97-AF65-F5344CB8AC3E}">
        <p14:creationId xmlns:p14="http://schemas.microsoft.com/office/powerpoint/2010/main" val="162388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18</a:t>
            </a:fld>
            <a:endParaRPr lang="en-US" dirty="0"/>
          </a:p>
        </p:txBody>
      </p:sp>
    </p:spTree>
    <p:extLst>
      <p:ext uri="{BB962C8B-B14F-4D97-AF65-F5344CB8AC3E}">
        <p14:creationId xmlns:p14="http://schemas.microsoft.com/office/powerpoint/2010/main" val="8409161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19</a:t>
            </a:fld>
            <a:endParaRPr lang="en-US" dirty="0"/>
          </a:p>
        </p:txBody>
      </p:sp>
    </p:spTree>
    <p:extLst>
      <p:ext uri="{BB962C8B-B14F-4D97-AF65-F5344CB8AC3E}">
        <p14:creationId xmlns:p14="http://schemas.microsoft.com/office/powerpoint/2010/main" val="673269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1376132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3602366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68718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2056694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1414326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184874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1714933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2203990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2.emf"/><Relationship Id="rId4" Type="http://schemas.openxmlformats.org/officeDocument/2006/relationships/oleObject" Target="../embeddings/oleObject15.bin"/></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2.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2.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2.xml"/><Relationship Id="rId1" Type="http://schemas.openxmlformats.org/officeDocument/2006/relationships/tags" Target="../tags/tag31.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2.emf"/><Relationship Id="rId4" Type="http://schemas.openxmlformats.org/officeDocument/2006/relationships/oleObject" Target="../embeddings/oleObject20.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2.emf"/><Relationship Id="rId4" Type="http://schemas.openxmlformats.org/officeDocument/2006/relationships/oleObject" Target="../embeddings/oleObject21.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2.emf"/><Relationship Id="rId4" Type="http://schemas.openxmlformats.org/officeDocument/2006/relationships/oleObject" Target="../embeddings/oleObject23.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2.emf"/><Relationship Id="rId4" Type="http://schemas.openxmlformats.org/officeDocument/2006/relationships/oleObject" Target="../embeddings/oleObject24.bin"/></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3.xml"/><Relationship Id="rId1" Type="http://schemas.openxmlformats.org/officeDocument/2006/relationships/tags" Target="../tags/tag44.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3.xml"/><Relationship Id="rId1" Type="http://schemas.openxmlformats.org/officeDocument/2006/relationships/tags" Target="../tags/tag45.xml"/><Relationship Id="rId4" Type="http://schemas.openxmlformats.org/officeDocument/2006/relationships/image" Target="../media/image2.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3.xml"/><Relationship Id="rId1" Type="http://schemas.openxmlformats.org/officeDocument/2006/relationships/tags" Target="../tags/tag46.xml"/><Relationship Id="rId4" Type="http://schemas.openxmlformats.org/officeDocument/2006/relationships/image" Target="../media/image2.emf"/></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2.emf"/><Relationship Id="rId4" Type="http://schemas.openxmlformats.org/officeDocument/2006/relationships/oleObject" Target="../embeddings/oleObject29.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2.emf"/><Relationship Id="rId4" Type="http://schemas.openxmlformats.org/officeDocument/2006/relationships/oleObject" Target="../embeddings/oleObject30.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1.emf"/><Relationship Id="rId4" Type="http://schemas.openxmlformats.org/officeDocument/2006/relationships/oleObject" Target="../embeddings/oleObject31.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2.emf"/><Relationship Id="rId4" Type="http://schemas.openxmlformats.org/officeDocument/2006/relationships/oleObject" Target="../embeddings/oleObject32.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2.emf"/><Relationship Id="rId4" Type="http://schemas.openxmlformats.org/officeDocument/2006/relationships/oleObject" Target="../embeddings/oleObject3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59.xml"/><Relationship Id="rId4"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60.xml"/><Relationship Id="rId4" Type="http://schemas.openxmlformats.org/officeDocument/2006/relationships/image" Target="../media/image2.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4.xml"/><Relationship Id="rId1" Type="http://schemas.openxmlformats.org/officeDocument/2006/relationships/tags" Target="../tags/tag61.xml"/><Relationship Id="rId4" Type="http://schemas.openxmlformats.org/officeDocument/2006/relationships/image" Target="../media/image2.emf"/></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2.emf"/><Relationship Id="rId4" Type="http://schemas.openxmlformats.org/officeDocument/2006/relationships/oleObject" Target="../embeddings/oleObject38.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2.emf"/><Relationship Id="rId4" Type="http://schemas.openxmlformats.org/officeDocument/2006/relationships/oleObject" Target="../embeddings/oleObject39.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image" Target="../media/image1.emf"/><Relationship Id="rId4" Type="http://schemas.openxmlformats.org/officeDocument/2006/relationships/oleObject" Target="../embeddings/oleObject40.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2.emf"/><Relationship Id="rId4" Type="http://schemas.openxmlformats.org/officeDocument/2006/relationships/oleObject" Target="../embeddings/oleObject41.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image" Target="../media/image2.emf"/><Relationship Id="rId4" Type="http://schemas.openxmlformats.org/officeDocument/2006/relationships/oleObject" Target="../embeddings/oleObject42.bin"/></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5.xml"/><Relationship Id="rId1" Type="http://schemas.openxmlformats.org/officeDocument/2006/relationships/tags" Target="../tags/tag74.xml"/><Relationship Id="rId4" Type="http://schemas.openxmlformats.org/officeDocument/2006/relationships/image" Target="../media/image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Master" Target="../slideMasters/slideMaster5.xml"/><Relationship Id="rId1" Type="http://schemas.openxmlformats.org/officeDocument/2006/relationships/tags" Target="../tags/tag7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5.xml"/><Relationship Id="rId1" Type="http://schemas.openxmlformats.org/officeDocument/2006/relationships/tags" Target="../tags/tag76.xml"/><Relationship Id="rId4" Type="http://schemas.openxmlformats.org/officeDocument/2006/relationships/image" Target="../media/image2.emf"/></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2.emf"/><Relationship Id="rId4" Type="http://schemas.openxmlformats.org/officeDocument/2006/relationships/oleObject" Target="../embeddings/oleObject47.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image" Target="../media/image2.emf"/><Relationship Id="rId4" Type="http://schemas.openxmlformats.org/officeDocument/2006/relationships/oleObject" Target="../embeddings/oleObject48.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1.emf"/><Relationship Id="rId4" Type="http://schemas.openxmlformats.org/officeDocument/2006/relationships/oleObject" Target="../embeddings/oleObject49.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image" Target="../media/image2.emf"/><Relationship Id="rId4" Type="http://schemas.openxmlformats.org/officeDocument/2006/relationships/oleObject" Target="../embeddings/oleObject50.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image" Target="../media/image2.emf"/><Relationship Id="rId4" Type="http://schemas.openxmlformats.org/officeDocument/2006/relationships/oleObject" Target="../embeddings/oleObject51.bin"/></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6.xml"/><Relationship Id="rId1" Type="http://schemas.openxmlformats.org/officeDocument/2006/relationships/tags" Target="../tags/tag89.xml"/><Relationship Id="rId4" Type="http://schemas.openxmlformats.org/officeDocument/2006/relationships/image" Target="../media/image2.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6.xml"/><Relationship Id="rId1" Type="http://schemas.openxmlformats.org/officeDocument/2006/relationships/tags" Target="../tags/tag90.xml"/><Relationship Id="rId4" Type="http://schemas.openxmlformats.org/officeDocument/2006/relationships/image" Target="../media/image2.e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6.xml"/><Relationship Id="rId1" Type="http://schemas.openxmlformats.org/officeDocument/2006/relationships/tags" Target="../tags/tag91.xml"/><Relationship Id="rId4" Type="http://schemas.openxmlformats.org/officeDocument/2006/relationships/image" Target="../media/image2.emf"/></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image" Target="../media/image1.emf"/><Relationship Id="rId4" Type="http://schemas.openxmlformats.org/officeDocument/2006/relationships/oleObject" Target="../embeddings/oleObject56.bin"/></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image" Target="../media/image1.emf"/><Relationship Id="rId4" Type="http://schemas.openxmlformats.org/officeDocument/2006/relationships/oleObject" Target="../embeddings/oleObject58.bin"/></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03.xml"/><Relationship Id="rId1" Type="http://schemas.openxmlformats.org/officeDocument/2006/relationships/tags" Target="../tags/tag102.xml"/><Relationship Id="rId5" Type="http://schemas.openxmlformats.org/officeDocument/2006/relationships/image" Target="../media/image1.emf"/><Relationship Id="rId4" Type="http://schemas.openxmlformats.org/officeDocument/2006/relationships/oleObject" Target="../embeddings/oleObject60.bin"/></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2.emf"/><Relationship Id="rId4" Type="http://schemas.openxmlformats.org/officeDocument/2006/relationships/oleObject" Target="../embeddings/oleObject11.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userDrawn="1">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3423530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55ECDAF-D721-41FB-95E8-475C9A67BD3A}"/>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924085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53573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E8864E-162B-40F9-9515-9BB374594B6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890933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952947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618E95-38CE-4566-8258-0AC0A3A1123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93584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627927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8C93F9-9505-4E39-A774-1117B8BC856B}"/>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5203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317567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39980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27895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3357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340598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283480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73635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0C7A3A3-6E96-4AA0-A49C-A1F160EFD2D9}"/>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976975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1623278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508AD5E-D75E-4A5B-B857-E7CC9DAD924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9541200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901281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27E5BF0-5196-473F-B84C-EE7FCA017F2C}"/>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47112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userDrawn="1">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1906144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971712-BE3F-4E1C-AB2E-A371CC7DD3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361267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721782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616CAA-EC2D-4FA1-9158-BA98D4D9301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377205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131974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68835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3296636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60610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170488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111114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A80A56-F2B8-4233-B98E-991B9849D512}"/>
              </a:ext>
            </a:extLst>
          </p:cNvPr>
          <p:cNvGraphicFramePr>
            <a:graphicFrameLocks noChangeAspect="1"/>
          </p:cNvGraphicFramePr>
          <p:nvPr userDrawn="1">
            <p:custDataLst>
              <p:tags r:id="rId1"/>
            </p:custDataLst>
            <p:extLst>
              <p:ext uri="{D42A27DB-BD31-4B8C-83A1-F6EECF244321}">
                <p14:modId xmlns:p14="http://schemas.microsoft.com/office/powerpoint/2010/main" val="3730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A5A80A56-F2B8-4233-B98E-991B9849D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CF9E7F-00A7-443B-A8BD-D6DD49F766C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39840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E69E61E-D2FE-4570-9EBE-E865ACCB537C}"/>
              </a:ext>
            </a:extLst>
          </p:cNvPr>
          <p:cNvGraphicFramePr>
            <a:graphicFrameLocks noChangeAspect="1"/>
          </p:cNvGraphicFramePr>
          <p:nvPr userDrawn="1">
            <p:custDataLst>
              <p:tags r:id="rId1"/>
            </p:custDataLst>
            <p:extLst>
              <p:ext uri="{D42A27DB-BD31-4B8C-83A1-F6EECF244321}">
                <p14:modId xmlns:p14="http://schemas.microsoft.com/office/powerpoint/2010/main" val="96440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7E69E61E-D2FE-4570-9EBE-E865ACCB53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7B18B3-B399-4EBD-B41A-54B80DC4869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863031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100222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318CD32-CC64-4768-B5C2-06F7D33E18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98104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D6934F-8C9A-40B8-AA76-2797BABA31C2}"/>
              </a:ext>
            </a:extLst>
          </p:cNvPr>
          <p:cNvGraphicFramePr>
            <a:graphicFrameLocks noChangeAspect="1"/>
          </p:cNvGraphicFramePr>
          <p:nvPr userDrawn="1">
            <p:custDataLst>
              <p:tags r:id="rId1"/>
            </p:custDataLst>
            <p:extLst>
              <p:ext uri="{D42A27DB-BD31-4B8C-83A1-F6EECF244321}">
                <p14:modId xmlns:p14="http://schemas.microsoft.com/office/powerpoint/2010/main" val="2854402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E9D6934F-8C9A-40B8-AA76-2797BABA31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40D60E-6653-48F7-A274-5BACC65945B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578493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87F02-3C90-44EA-809A-294D7412CCFA}"/>
              </a:ext>
            </a:extLst>
          </p:cNvPr>
          <p:cNvGraphicFramePr>
            <a:graphicFrameLocks noChangeAspect="1"/>
          </p:cNvGraphicFramePr>
          <p:nvPr userDrawn="1">
            <p:custDataLst>
              <p:tags r:id="rId1"/>
            </p:custDataLst>
            <p:extLst>
              <p:ext uri="{D42A27DB-BD31-4B8C-83A1-F6EECF244321}">
                <p14:modId xmlns:p14="http://schemas.microsoft.com/office/powerpoint/2010/main" val="188806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D187F02-3C90-44EA-809A-294D7412CC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4E0BE9-D042-41EB-89B4-E156B1EDEA35}"/>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41472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787676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078FF16-F396-46B0-B76B-3DE885687FAF}"/>
              </a:ext>
            </a:extLst>
          </p:cNvPr>
          <p:cNvGraphicFramePr>
            <a:graphicFrameLocks noChangeAspect="1"/>
          </p:cNvGraphicFramePr>
          <p:nvPr userDrawn="1">
            <p:custDataLst>
              <p:tags r:id="rId1"/>
            </p:custDataLst>
            <p:extLst>
              <p:ext uri="{D42A27DB-BD31-4B8C-83A1-F6EECF244321}">
                <p14:modId xmlns:p14="http://schemas.microsoft.com/office/powerpoint/2010/main" val="134322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078FF16-F396-46B0-B76B-3DE885687F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476045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CEDF0F-9090-417B-A721-862C9C8A2B9A}"/>
              </a:ext>
            </a:extLst>
          </p:cNvPr>
          <p:cNvGraphicFramePr>
            <a:graphicFrameLocks noChangeAspect="1"/>
          </p:cNvGraphicFramePr>
          <p:nvPr userDrawn="1">
            <p:custDataLst>
              <p:tags r:id="rId1"/>
            </p:custDataLst>
            <p:extLst>
              <p:ext uri="{D42A27DB-BD31-4B8C-83A1-F6EECF244321}">
                <p14:modId xmlns:p14="http://schemas.microsoft.com/office/powerpoint/2010/main" val="3462144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06CEDF0F-9090-417B-A721-862C9C8A2B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17298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84A5886-2DEB-405E-8AE4-F1A2D2405C12}"/>
              </a:ext>
            </a:extLst>
          </p:cNvPr>
          <p:cNvGraphicFramePr>
            <a:graphicFrameLocks noChangeAspect="1"/>
          </p:cNvGraphicFramePr>
          <p:nvPr userDrawn="1">
            <p:custDataLst>
              <p:tags r:id="rId1"/>
            </p:custDataLst>
            <p:extLst>
              <p:ext uri="{D42A27DB-BD31-4B8C-83A1-F6EECF244321}">
                <p14:modId xmlns:p14="http://schemas.microsoft.com/office/powerpoint/2010/main" val="163338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84A5886-2DEB-405E-8AE4-F1A2D2405C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1033833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E31A9B1-3614-4265-92AD-E4A55B124BD9}"/>
              </a:ext>
            </a:extLst>
          </p:cNvPr>
          <p:cNvGraphicFramePr>
            <a:graphicFrameLocks noChangeAspect="1"/>
          </p:cNvGraphicFramePr>
          <p:nvPr userDrawn="1">
            <p:custDataLst>
              <p:tags r:id="rId1"/>
            </p:custDataLst>
            <p:extLst>
              <p:ext uri="{D42A27DB-BD31-4B8C-83A1-F6EECF244321}">
                <p14:modId xmlns:p14="http://schemas.microsoft.com/office/powerpoint/2010/main" val="341546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1E31A9B1-3614-4265-92AD-E4A55B124B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8BA310-1AB9-4912-9FCC-5CB57AFBF6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075080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FCD1A4-A534-4A39-8F67-745C3B0F56E6}"/>
              </a:ext>
            </a:extLst>
          </p:cNvPr>
          <p:cNvGraphicFramePr>
            <a:graphicFrameLocks noChangeAspect="1"/>
          </p:cNvGraphicFramePr>
          <p:nvPr userDrawn="1">
            <p:custDataLst>
              <p:tags r:id="rId1"/>
            </p:custDataLst>
            <p:extLst>
              <p:ext uri="{D42A27DB-BD31-4B8C-83A1-F6EECF244321}">
                <p14:modId xmlns:p14="http://schemas.microsoft.com/office/powerpoint/2010/main" val="109164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38FCD1A4-A534-4A39-8F67-745C3B0F56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D0182-8D62-4553-861A-6C3EE1A0080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7147878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87318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01EDD9-4356-4D92-BFA6-18D14C3583D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053269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8066462-B21E-42BA-9849-0189692B0711}"/>
              </a:ext>
            </a:extLst>
          </p:cNvPr>
          <p:cNvGraphicFramePr>
            <a:graphicFrameLocks noChangeAspect="1"/>
          </p:cNvGraphicFramePr>
          <p:nvPr userDrawn="1">
            <p:custDataLst>
              <p:tags r:id="rId1"/>
            </p:custDataLst>
            <p:extLst>
              <p:ext uri="{D42A27DB-BD31-4B8C-83A1-F6EECF244321}">
                <p14:modId xmlns:p14="http://schemas.microsoft.com/office/powerpoint/2010/main" val="414995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78066462-B21E-42BA-9849-0189692B07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98D13-FDB6-4894-B6DB-513BCEF6B9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3886792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AEA052-D836-403B-9728-34A25E9C2C2A}"/>
              </a:ext>
            </a:extLst>
          </p:cNvPr>
          <p:cNvGraphicFramePr>
            <a:graphicFrameLocks noChangeAspect="1"/>
          </p:cNvGraphicFramePr>
          <p:nvPr userDrawn="1">
            <p:custDataLst>
              <p:tags r:id="rId1"/>
            </p:custDataLst>
            <p:extLst>
              <p:ext uri="{D42A27DB-BD31-4B8C-83A1-F6EECF244321}">
                <p14:modId xmlns:p14="http://schemas.microsoft.com/office/powerpoint/2010/main" val="1193652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07AEA052-D836-403B-9728-34A25E9C2C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76B91E-4B9A-4BDD-AF07-38C087D034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441309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C10801-724F-4C7C-B183-9B7C55022B42}"/>
              </a:ext>
            </a:extLst>
          </p:cNvPr>
          <p:cNvGraphicFramePr>
            <a:graphicFrameLocks noChangeAspect="1"/>
          </p:cNvGraphicFramePr>
          <p:nvPr userDrawn="1">
            <p:custDataLst>
              <p:tags r:id="rId1"/>
            </p:custDataLst>
            <p:extLst>
              <p:ext uri="{D42A27DB-BD31-4B8C-83A1-F6EECF244321}">
                <p14:modId xmlns:p14="http://schemas.microsoft.com/office/powerpoint/2010/main" val="26045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EC10801-724F-4C7C-B183-9B7C55022B4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71844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3A17C64-B08B-47A8-A33B-EB28C23C62CE}"/>
              </a:ext>
            </a:extLst>
          </p:cNvPr>
          <p:cNvGraphicFramePr>
            <a:graphicFrameLocks noChangeAspect="1"/>
          </p:cNvGraphicFramePr>
          <p:nvPr userDrawn="1">
            <p:custDataLst>
              <p:tags r:id="rId1"/>
            </p:custDataLst>
            <p:extLst>
              <p:ext uri="{D42A27DB-BD31-4B8C-83A1-F6EECF244321}">
                <p14:modId xmlns:p14="http://schemas.microsoft.com/office/powerpoint/2010/main" val="1748941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63A17C64-B08B-47A8-A33B-EB28C23C62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6727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3337E5-F939-452A-8B9D-AD5B5CAF188C}"/>
              </a:ext>
            </a:extLst>
          </p:cNvPr>
          <p:cNvGraphicFramePr>
            <a:graphicFrameLocks noChangeAspect="1"/>
          </p:cNvGraphicFramePr>
          <p:nvPr userDrawn="1">
            <p:custDataLst>
              <p:tags r:id="rId1"/>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C33337E5-F939-452A-8B9D-AD5B5CAF1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FE513CA-7CE5-4930-A743-60B6C3068A8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B6336B-9556-4AD2-BB4C-BEE8752B0EEA}"/>
              </a:ext>
            </a:extLst>
          </p:cNvPr>
          <p:cNvGraphicFramePr>
            <a:graphicFrameLocks noChangeAspect="1"/>
          </p:cNvGraphicFramePr>
          <p:nvPr userDrawn="1">
            <p:custDataLst>
              <p:tags r:id="rId1"/>
            </p:custDataLst>
            <p:extLst>
              <p:ext uri="{D42A27DB-BD31-4B8C-83A1-F6EECF244321}">
                <p14:modId xmlns:p14="http://schemas.microsoft.com/office/powerpoint/2010/main" val="65225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AB6336B-9556-4AD2-BB4C-BEE8752B0E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5325192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ED4B2B-88C5-45AF-A5C1-78C797AD6EAC}"/>
              </a:ext>
            </a:extLst>
          </p:cNvPr>
          <p:cNvGraphicFramePr>
            <a:graphicFrameLocks noChangeAspect="1"/>
          </p:cNvGraphicFramePr>
          <p:nvPr userDrawn="1">
            <p:custDataLst>
              <p:tags r:id="rId1"/>
            </p:custDataLst>
            <p:extLst>
              <p:ext uri="{D42A27DB-BD31-4B8C-83A1-F6EECF244321}">
                <p14:modId xmlns:p14="http://schemas.microsoft.com/office/powerpoint/2010/main" val="13382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60ED4B2B-88C5-45AF-A5C1-78C797AD6E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D61E65-8E69-4519-8B63-721B7117E88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758268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109269-4FFF-4EB1-A58A-7B8FDC8BE5AF}"/>
              </a:ext>
            </a:extLst>
          </p:cNvPr>
          <p:cNvGraphicFramePr>
            <a:graphicFrameLocks noChangeAspect="1"/>
          </p:cNvGraphicFramePr>
          <p:nvPr userDrawn="1">
            <p:custDataLst>
              <p:tags r:id="rId1"/>
            </p:custDataLst>
            <p:extLst>
              <p:ext uri="{D42A27DB-BD31-4B8C-83A1-F6EECF244321}">
                <p14:modId xmlns:p14="http://schemas.microsoft.com/office/powerpoint/2010/main" val="964659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23109269-4FFF-4EB1-A58A-7B8FDC8BE5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D64B3F-295A-4A28-BC11-808C7B0F573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663751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887905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9BFA63-CD65-430C-A3EC-015E8DDF7F1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92641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6F6200-8DF7-455A-B41B-E8A921FCF807}"/>
              </a:ext>
            </a:extLst>
          </p:cNvPr>
          <p:cNvGraphicFramePr>
            <a:graphicFrameLocks noChangeAspect="1"/>
          </p:cNvGraphicFramePr>
          <p:nvPr userDrawn="1">
            <p:custDataLst>
              <p:tags r:id="rId1"/>
            </p:custDataLst>
            <p:extLst>
              <p:ext uri="{D42A27DB-BD31-4B8C-83A1-F6EECF244321}">
                <p14:modId xmlns:p14="http://schemas.microsoft.com/office/powerpoint/2010/main" val="23839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16F6200-8DF7-455A-B41B-E8A921FCF8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6FCB3B-15D5-42F2-9818-7ACE52AE84A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510921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F9D8D-77DA-48B3-9BC0-FC14D3AB6300}"/>
              </a:ext>
            </a:extLst>
          </p:cNvPr>
          <p:cNvGraphicFramePr>
            <a:graphicFrameLocks noChangeAspect="1"/>
          </p:cNvGraphicFramePr>
          <p:nvPr userDrawn="1">
            <p:custDataLst>
              <p:tags r:id="rId1"/>
            </p:custDataLst>
            <p:extLst>
              <p:ext uri="{D42A27DB-BD31-4B8C-83A1-F6EECF244321}">
                <p14:modId xmlns:p14="http://schemas.microsoft.com/office/powerpoint/2010/main" val="306835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B1F9D8D-77DA-48B3-9BC0-FC14D3AB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C4684-AF30-4F89-B5B0-EA4C6662389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414121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78600AB-D0BD-4835-B978-ED5D266B1F6D}"/>
              </a:ext>
            </a:extLst>
          </p:cNvPr>
          <p:cNvGraphicFramePr>
            <a:graphicFrameLocks noChangeAspect="1"/>
          </p:cNvGraphicFramePr>
          <p:nvPr userDrawn="1">
            <p:custDataLst>
              <p:tags r:id="rId1"/>
            </p:custDataLst>
            <p:extLst>
              <p:ext uri="{D42A27DB-BD31-4B8C-83A1-F6EECF244321}">
                <p14:modId xmlns:p14="http://schemas.microsoft.com/office/powerpoint/2010/main" val="4287470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78600AB-D0BD-4835-B978-ED5D266B1F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24233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DD7381-50BA-41E9-84D9-A4163E043F98}"/>
              </a:ext>
            </a:extLst>
          </p:cNvPr>
          <p:cNvGraphicFramePr>
            <a:graphicFrameLocks noChangeAspect="1"/>
          </p:cNvGraphicFramePr>
          <p:nvPr userDrawn="1">
            <p:custDataLst>
              <p:tags r:id="rId1"/>
            </p:custDataLst>
            <p:extLst>
              <p:ext uri="{D42A27DB-BD31-4B8C-83A1-F6EECF244321}">
                <p14:modId xmlns:p14="http://schemas.microsoft.com/office/powerpoint/2010/main" val="1776485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DD7381-50BA-41E9-84D9-A4163E043F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15149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D9909C-44BE-4347-ADAE-5582FF871A6D}"/>
              </a:ext>
            </a:extLst>
          </p:cNvPr>
          <p:cNvGraphicFramePr>
            <a:graphicFrameLocks noChangeAspect="1"/>
          </p:cNvGraphicFramePr>
          <p:nvPr userDrawn="1">
            <p:custDataLst>
              <p:tags r:id="rId1"/>
            </p:custDataLst>
            <p:extLst>
              <p:ext uri="{D42A27DB-BD31-4B8C-83A1-F6EECF244321}">
                <p14:modId xmlns:p14="http://schemas.microsoft.com/office/powerpoint/2010/main" val="1111066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D9909C-44BE-4347-ADAE-5582FF871A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29107893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62290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userDrawn="1">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7322241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2025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7400983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5350165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72425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71956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73070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8509753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6616514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88774226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19373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4639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A8FC1-56C6-4CB8-844A-929652805622}"/>
              </a:ext>
            </a:extLst>
          </p:cNvPr>
          <p:cNvGraphicFramePr>
            <a:graphicFrameLocks noChangeAspect="1"/>
          </p:cNvGraphicFramePr>
          <p:nvPr userDrawn="1">
            <p:custDataLst>
              <p:tags r:id="rId1"/>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22A8FC1-56C6-4CB8-844A-9296528056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940946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7132029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095293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1333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27701215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670264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0118182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3346536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2534984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24100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23056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3D51A-DDA6-4B22-933D-3CF618BD4385}"/>
              </a:ext>
            </a:extLst>
          </p:cNvPr>
          <p:cNvGraphicFramePr>
            <a:graphicFrameLocks noChangeAspect="1"/>
          </p:cNvGraphicFramePr>
          <p:nvPr userDrawn="1">
            <p:custDataLst>
              <p:tags r:id="rId1"/>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EF3D51A-DDA6-4B22-933D-3CF618BD43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2546250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143611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626534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DAF961F-5277-4BE4-B8F6-3E070DD49E7F}"/>
              </a:ext>
            </a:extLst>
          </p:cNvPr>
          <p:cNvGraphicFramePr>
            <a:graphicFrameLocks noChangeAspect="1"/>
          </p:cNvGraphicFramePr>
          <p:nvPr userDrawn="1">
            <p:custDataLst>
              <p:tags r:id="rId1"/>
            </p:custDataLst>
            <p:extLst>
              <p:ext uri="{D42A27DB-BD31-4B8C-83A1-F6EECF244321}">
                <p14:modId xmlns:p14="http://schemas.microsoft.com/office/powerpoint/2010/main" val="41423159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DAF961F-5277-4BE4-B8F6-3E070DD49E7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79443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122521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2DD5D3-52AA-4709-85C9-1D9916B741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73338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1.emf"/><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oleObject" Target="../embeddings/oleObject10.bin"/><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ags" Target="../tags/tag18.xml"/><Relationship Id="rId5" Type="http://schemas.openxmlformats.org/officeDocument/2006/relationships/slideLayout" Target="../slideLayouts/slideLayout13.xml"/><Relationship Id="rId10" Type="http://schemas.openxmlformats.org/officeDocument/2006/relationships/tags" Target="../tags/tag17.xml"/><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emf"/><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oleObject" Target="../embeddings/oleObject19.bin"/><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ags" Target="../tags/tag33.xml"/><Relationship Id="rId5" Type="http://schemas.openxmlformats.org/officeDocument/2006/relationships/slideLayout" Target="../slideLayouts/slideLayout21.xml"/><Relationship Id="rId10" Type="http://schemas.openxmlformats.org/officeDocument/2006/relationships/tags" Target="../tags/tag32.xml"/><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emf"/><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oleObject" Target="../embeddings/oleObject28.bin"/><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tags" Target="../tags/tag48.xml"/><Relationship Id="rId5" Type="http://schemas.openxmlformats.org/officeDocument/2006/relationships/slideLayout" Target="../slideLayouts/slideLayout29.xml"/><Relationship Id="rId10" Type="http://schemas.openxmlformats.org/officeDocument/2006/relationships/tags" Target="../tags/tag47.xml"/><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image" Target="../media/image1.emf"/><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oleObject" Target="../embeddings/oleObject37.bin"/><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tags" Target="../tags/tag63.xml"/><Relationship Id="rId5" Type="http://schemas.openxmlformats.org/officeDocument/2006/relationships/slideLayout" Target="../slideLayouts/slideLayout37.xml"/><Relationship Id="rId10" Type="http://schemas.openxmlformats.org/officeDocument/2006/relationships/tags" Target="../tags/tag62.xml"/><Relationship Id="rId4" Type="http://schemas.openxmlformats.org/officeDocument/2006/relationships/slideLayout" Target="../slideLayouts/slideLayout36.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image" Target="../media/image1.emf"/><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oleObject" Target="../embeddings/oleObject46.bin"/><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tags" Target="../tags/tag78.xml"/><Relationship Id="rId5" Type="http://schemas.openxmlformats.org/officeDocument/2006/relationships/slideLayout" Target="../slideLayouts/slideLayout45.xml"/><Relationship Id="rId10" Type="http://schemas.openxmlformats.org/officeDocument/2006/relationships/tags" Target="../tags/tag77.xml"/><Relationship Id="rId4" Type="http://schemas.openxmlformats.org/officeDocument/2006/relationships/slideLayout" Target="../slideLayouts/slideLayout44.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image" Target="../media/image1.emf"/><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oleObject" Target="../embeddings/oleObject55.bin"/><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tags" Target="../tags/tag93.xml"/><Relationship Id="rId5" Type="http://schemas.openxmlformats.org/officeDocument/2006/relationships/slideLayout" Target="../slideLayouts/slideLayout53.xml"/><Relationship Id="rId10" Type="http://schemas.openxmlformats.org/officeDocument/2006/relationships/tags" Target="../tags/tag92.xml"/><Relationship Id="rId4" Type="http://schemas.openxmlformats.org/officeDocument/2006/relationships/slideLayout" Target="../slideLayouts/slideLayout52.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1.emf"/><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oleObject" Target="../embeddings/oleObject57.bin"/><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tags" Target="../tags/tag97.xml"/><Relationship Id="rId5" Type="http://schemas.openxmlformats.org/officeDocument/2006/relationships/slideLayout" Target="../slideLayouts/slideLayout61.xml"/><Relationship Id="rId10" Type="http://schemas.openxmlformats.org/officeDocument/2006/relationships/tags" Target="../tags/tag96.xml"/><Relationship Id="rId4" Type="http://schemas.openxmlformats.org/officeDocument/2006/relationships/slideLayout" Target="../slideLayouts/slideLayout60.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image" Target="../media/image1.emf"/><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oleObject" Target="../embeddings/oleObject59.bin"/><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tags" Target="../tags/tag101.xml"/><Relationship Id="rId5" Type="http://schemas.openxmlformats.org/officeDocument/2006/relationships/slideLayout" Target="../slideLayouts/slideLayout69.xml"/><Relationship Id="rId10" Type="http://schemas.openxmlformats.org/officeDocument/2006/relationships/tags" Target="../tags/tag100.xml"/><Relationship Id="rId4" Type="http://schemas.openxmlformats.org/officeDocument/2006/relationships/slideLayout" Target="../slideLayouts/slideLayout68.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 id="2147483673"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117298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A45CBE-6EDD-47CF-839C-634311055A9D}"/>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96836940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292762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00F4A05-5FC6-4EF6-9F0A-50169E71CED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80667309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40905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DF5E7C-B407-4334-9B3E-D6F721C3ACB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43382481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56020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7F74DD-537C-460A-8A03-4AF118351BE8}"/>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9729993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02816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22C0B89-B0D4-461C-BEF4-713AE5855FA4}"/>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16856261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588705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98863221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793116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112350854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7723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289259741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domontconsulting.com/" TargetMode="External"/><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image" Target="../media/image1.emf"/><Relationship Id="rId5" Type="http://schemas.openxmlformats.org/officeDocument/2006/relationships/oleObject" Target="../embeddings/oleObject61.bin"/><Relationship Id="rId4" Type="http://schemas.openxmlformats.org/officeDocument/2006/relationships/notesSlide" Target="../notesSlides/notesSlide1.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gif"/><Relationship Id="rId3" Type="http://schemas.openxmlformats.org/officeDocument/2006/relationships/notesSlide" Target="../notesSlides/notesSlide10.xml"/><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slideLayout" Target="../slideLayouts/slideLayout3.xml"/><Relationship Id="rId1" Type="http://schemas.openxmlformats.org/officeDocument/2006/relationships/tags" Target="../tags/tag116.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1.emf"/><Relationship Id="rId10" Type="http://schemas.openxmlformats.org/officeDocument/2006/relationships/image" Target="../media/image31.png"/><Relationship Id="rId4" Type="http://schemas.openxmlformats.org/officeDocument/2006/relationships/oleObject" Target="../embeddings/oleObject69.bin"/><Relationship Id="rId9" Type="http://schemas.openxmlformats.org/officeDocument/2006/relationships/image" Target="../media/image30.png"/><Relationship Id="rId1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17.xml"/><Relationship Id="rId5" Type="http://schemas.openxmlformats.org/officeDocument/2006/relationships/image" Target="../media/image1.emf"/><Relationship Id="rId4" Type="http://schemas.openxmlformats.org/officeDocument/2006/relationships/oleObject" Target="../embeddings/oleObject70.bin"/></Relationships>
</file>

<file path=ppt/slides/_rels/slide1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image" Target="../media/image1.emf"/><Relationship Id="rId5" Type="http://schemas.openxmlformats.org/officeDocument/2006/relationships/oleObject" Target="../embeddings/oleObject62.bin"/><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tags" Target="../tags/tag132.xml"/><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tags" Target="../tags/tag131.xml"/><Relationship Id="rId17" Type="http://schemas.openxmlformats.org/officeDocument/2006/relationships/image" Target="../media/image1.emf"/><Relationship Id="rId2" Type="http://schemas.openxmlformats.org/officeDocument/2006/relationships/tags" Target="../tags/tag121.xml"/><Relationship Id="rId16" Type="http://schemas.openxmlformats.org/officeDocument/2006/relationships/oleObject" Target="../embeddings/oleObject71.bin"/><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5" Type="http://schemas.openxmlformats.org/officeDocument/2006/relationships/tags" Target="../tags/tag124.xml"/><Relationship Id="rId15" Type="http://schemas.openxmlformats.org/officeDocument/2006/relationships/notesSlide" Target="../notesSlides/notesSlide13.xml"/><Relationship Id="rId10" Type="http://schemas.openxmlformats.org/officeDocument/2006/relationships/tags" Target="../tags/tag129.xml"/><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tags" Target="../tags/tag140.xml"/><Relationship Id="rId13" Type="http://schemas.openxmlformats.org/officeDocument/2006/relationships/tags" Target="../tags/tag145.xml"/><Relationship Id="rId3" Type="http://schemas.openxmlformats.org/officeDocument/2006/relationships/tags" Target="../tags/tag135.xml"/><Relationship Id="rId7" Type="http://schemas.openxmlformats.org/officeDocument/2006/relationships/tags" Target="../tags/tag139.xml"/><Relationship Id="rId12" Type="http://schemas.openxmlformats.org/officeDocument/2006/relationships/tags" Target="../tags/tag144.xml"/><Relationship Id="rId17" Type="http://schemas.openxmlformats.org/officeDocument/2006/relationships/image" Target="../media/image1.emf"/><Relationship Id="rId2" Type="http://schemas.openxmlformats.org/officeDocument/2006/relationships/tags" Target="../tags/tag134.xml"/><Relationship Id="rId16" Type="http://schemas.openxmlformats.org/officeDocument/2006/relationships/oleObject" Target="../embeddings/oleObject72.bin"/><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tags" Target="../tags/tag143.xml"/><Relationship Id="rId5" Type="http://schemas.openxmlformats.org/officeDocument/2006/relationships/tags" Target="../tags/tag137.xml"/><Relationship Id="rId15" Type="http://schemas.openxmlformats.org/officeDocument/2006/relationships/notesSlide" Target="../notesSlides/notesSlide14.xml"/><Relationship Id="rId10" Type="http://schemas.openxmlformats.org/officeDocument/2006/relationships/tags" Target="../tags/tag142.xml"/><Relationship Id="rId4" Type="http://schemas.openxmlformats.org/officeDocument/2006/relationships/tags" Target="../tags/tag136.xml"/><Relationship Id="rId9" Type="http://schemas.openxmlformats.org/officeDocument/2006/relationships/tags" Target="../tags/tag141.xml"/><Relationship Id="rId14"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image" Target="../media/image1.emf"/><Relationship Id="rId5" Type="http://schemas.openxmlformats.org/officeDocument/2006/relationships/oleObject" Target="../embeddings/oleObject73.bin"/><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tags" Target="../tags/tag150.xml"/><Relationship Id="rId7" Type="http://schemas.openxmlformats.org/officeDocument/2006/relationships/notesSlide" Target="../notesSlides/notesSlide16.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slideLayout" Target="../slideLayouts/slideLayout3.xml"/><Relationship Id="rId5" Type="http://schemas.openxmlformats.org/officeDocument/2006/relationships/tags" Target="../tags/tag152.xml"/><Relationship Id="rId4" Type="http://schemas.openxmlformats.org/officeDocument/2006/relationships/tags" Target="../tags/tag151.xml"/><Relationship Id="rId9" Type="http://schemas.openxmlformats.org/officeDocument/2006/relationships/image" Target="../media/image1.emf"/></Relationships>
</file>

<file path=ppt/slides/_rels/slide17.xml.rels><?xml version="1.0" encoding="UTF-8" standalone="yes"?>
<Relationships xmlns="http://schemas.openxmlformats.org/package/2006/relationships"><Relationship Id="rId8" Type="http://schemas.openxmlformats.org/officeDocument/2006/relationships/tags" Target="../tags/tag160.xml"/><Relationship Id="rId3" Type="http://schemas.openxmlformats.org/officeDocument/2006/relationships/tags" Target="../tags/tag155.xml"/><Relationship Id="rId7" Type="http://schemas.openxmlformats.org/officeDocument/2006/relationships/tags" Target="../tags/tag159.xml"/><Relationship Id="rId12" Type="http://schemas.openxmlformats.org/officeDocument/2006/relationships/image" Target="../media/image1.emf"/><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tags" Target="../tags/tag158.xml"/><Relationship Id="rId11" Type="http://schemas.openxmlformats.org/officeDocument/2006/relationships/oleObject" Target="../embeddings/oleObject75.bin"/><Relationship Id="rId5" Type="http://schemas.openxmlformats.org/officeDocument/2006/relationships/tags" Target="../tags/tag157.xml"/><Relationship Id="rId10" Type="http://schemas.openxmlformats.org/officeDocument/2006/relationships/notesSlide" Target="../notesSlides/notesSlide17.xml"/><Relationship Id="rId4" Type="http://schemas.openxmlformats.org/officeDocument/2006/relationships/tags" Target="../tags/tag156.xml"/><Relationship Id="rId9"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61.xml"/><Relationship Id="rId6" Type="http://schemas.openxmlformats.org/officeDocument/2006/relationships/image" Target="../media/image36.emf"/><Relationship Id="rId5" Type="http://schemas.openxmlformats.org/officeDocument/2006/relationships/image" Target="../media/image1.emf"/><Relationship Id="rId4" Type="http://schemas.openxmlformats.org/officeDocument/2006/relationships/oleObject" Target="../embeddings/oleObject76.bin"/></Relationships>
</file>

<file path=ppt/slides/_rels/slide1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hyperlink" Target="https://www.domontconsulting.com/" TargetMode="Externa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image" Target="../media/image1.emf"/><Relationship Id="rId5" Type="http://schemas.openxmlformats.org/officeDocument/2006/relationships/oleObject" Target="../embeddings/oleObject77.bin"/><Relationship Id="rId4" Type="http://schemas.openxmlformats.org/officeDocument/2006/relationships/notesSlide" Target="../notesSlides/notesSlide19.xml"/><Relationship Id="rId9" Type="http://schemas.openxmlformats.org/officeDocument/2006/relationships/hyperlink" Target="http://www.domontconsulting.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image" Target="../media/image1.emf"/><Relationship Id="rId5" Type="http://schemas.openxmlformats.org/officeDocument/2006/relationships/oleObject" Target="../embeddings/oleObject62.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image" Target="../media/image1.emf"/><Relationship Id="rId5" Type="http://schemas.openxmlformats.org/officeDocument/2006/relationships/oleObject" Target="../embeddings/oleObject62.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10.xml"/><Relationship Id="rId5" Type="http://schemas.openxmlformats.org/officeDocument/2006/relationships/image" Target="../media/image1.emf"/><Relationship Id="rId4" Type="http://schemas.openxmlformats.org/officeDocument/2006/relationships/oleObject" Target="../embeddings/oleObject63.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111.xml"/><Relationship Id="rId5" Type="http://schemas.openxmlformats.org/officeDocument/2006/relationships/image" Target="../media/image1.emf"/><Relationship Id="rId4" Type="http://schemas.openxmlformats.org/officeDocument/2006/relationships/oleObject" Target="../embeddings/oleObject64.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12.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13.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14.xml"/><Relationship Id="rId5" Type="http://schemas.openxmlformats.org/officeDocument/2006/relationships/image" Target="../media/image1.emf"/><Relationship Id="rId4" Type="http://schemas.openxmlformats.org/officeDocument/2006/relationships/oleObject" Target="../embeddings/oleObject67.bin"/></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hyperlink" Target="http://www.business.barclays.co.uk/BRC1/jsp/brcucontrol?task=internal&amp;value=http://www.barclays.co.uk&amp;site=bbb" TargetMode="External"/><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notesSlide" Target="../notesSlides/notesSlide9.xml"/><Relationship Id="rId21" Type="http://schemas.openxmlformats.org/officeDocument/2006/relationships/image" Target="../media/image20.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6.jpeg"/><Relationship Id="rId25" Type="http://schemas.openxmlformats.org/officeDocument/2006/relationships/image" Target="../media/image24.png"/><Relationship Id="rId2" Type="http://schemas.openxmlformats.org/officeDocument/2006/relationships/slideLayout" Target="../slideLayouts/slideLayout3.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tags" Target="../tags/tag115.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3.jpeg"/><Relationship Id="rId5" Type="http://schemas.openxmlformats.org/officeDocument/2006/relationships/image" Target="../media/image1.emf"/><Relationship Id="rId15" Type="http://schemas.openxmlformats.org/officeDocument/2006/relationships/hyperlink" Target="http://www.rothschild.com/global.asp?url=/home/" TargetMode="External"/><Relationship Id="rId23" Type="http://schemas.openxmlformats.org/officeDocument/2006/relationships/image" Target="../media/image22.png"/><Relationship Id="rId10" Type="http://schemas.openxmlformats.org/officeDocument/2006/relationships/image" Target="../media/image11.png"/><Relationship Id="rId19" Type="http://schemas.openxmlformats.org/officeDocument/2006/relationships/image" Target="../media/image18.png"/><Relationship Id="rId4" Type="http://schemas.openxmlformats.org/officeDocument/2006/relationships/oleObject" Target="../embeddings/oleObject68.bin"/><Relationship Id="rId9" Type="http://schemas.openxmlformats.org/officeDocument/2006/relationships/image" Target="../media/image10.png"/><Relationship Id="rId14" Type="http://schemas.openxmlformats.org/officeDocument/2006/relationships/image" Target="../media/image14.png"/><Relationship Id="rId22" Type="http://schemas.openxmlformats.org/officeDocument/2006/relationships/image" Target="../media/image21.png"/><Relationship Id="rId27"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16184796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C222716-69D1-4221-B418-044978CCFED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60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a:xfrm>
            <a:off x="502541" y="810229"/>
            <a:ext cx="10256128" cy="1967160"/>
          </a:xfrm>
        </p:spPr>
        <p:txBody>
          <a:bodyPr>
            <a:normAutofit/>
          </a:bodyPr>
          <a:lstStyle/>
          <a:p>
            <a:r>
              <a:rPr lang="en-US" sz="6000" dirty="0"/>
              <a:t>Commercial Due Diligence </a:t>
            </a:r>
            <a:r>
              <a:rPr lang="en-US" sz="5400" b="0" dirty="0"/>
              <a:t>Overview and Approach</a:t>
            </a:r>
            <a:endParaRPr lang="en-US" sz="6000" b="0" dirty="0"/>
          </a:p>
        </p:txBody>
      </p:sp>
      <p:sp>
        <p:nvSpPr>
          <p:cNvPr id="3" name="Text Placeholder 2">
            <a:extLst>
              <a:ext uri="{FF2B5EF4-FFF2-40B4-BE49-F238E27FC236}">
                <a16:creationId xmlns:a16="http://schemas.microsoft.com/office/drawing/2014/main" id="{D781CD62-85AB-400E-A66C-9594AAD807B4}"/>
              </a:ext>
            </a:extLst>
          </p:cNvPr>
          <p:cNvSpPr>
            <a:spLocks noGrp="1"/>
          </p:cNvSpPr>
          <p:nvPr>
            <p:ph type="body" sz="quarter" idx="11"/>
          </p:nvPr>
        </p:nvSpPr>
        <p:spPr>
          <a:xfrm>
            <a:off x="503240" y="3280961"/>
            <a:ext cx="10313987" cy="276999"/>
          </a:xfrm>
        </p:spPr>
        <p:txBody>
          <a:bodyPr lIns="0" tIns="0" rIns="0" bIns="0">
            <a:spAutoFit/>
          </a:bodyPr>
          <a:lstStyle/>
          <a:p>
            <a:r>
              <a:rPr lang="en-US" sz="2000" b="1" dirty="0"/>
              <a:t>By Former Deloitte and McKinsey Management Consultants</a:t>
            </a:r>
          </a:p>
        </p:txBody>
      </p:sp>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pic>
        <p:nvPicPr>
          <p:cNvPr id="15" name="Picture 14">
            <a:extLst>
              <a:ext uri="{FF2B5EF4-FFF2-40B4-BE49-F238E27FC236}">
                <a16:creationId xmlns:a16="http://schemas.microsoft.com/office/drawing/2014/main" id="{579E6EA6-BF46-4CB4-981B-AA90670798E9}"/>
              </a:ext>
            </a:extLst>
          </p:cNvPr>
          <p:cNvPicPr>
            <a:picLocks noChangeAspect="1"/>
          </p:cNvPicPr>
          <p:nvPr/>
        </p:nvPicPr>
        <p:blipFill>
          <a:blip r:embed="rId7"/>
          <a:stretch>
            <a:fillRect/>
          </a:stretch>
        </p:blipFill>
        <p:spPr>
          <a:xfrm>
            <a:off x="623116" y="4069724"/>
            <a:ext cx="4532186" cy="2178676"/>
          </a:xfrm>
          <a:prstGeom prst="rect">
            <a:avLst/>
          </a:prstGeom>
          <a:ln>
            <a:noFill/>
          </a:ln>
          <a:effectLst>
            <a:outerShdw blurRad="292100" dist="139700" dir="2700000" algn="tl" rotWithShape="0">
              <a:srgbClr val="333333">
                <a:alpha val="65000"/>
              </a:srgbClr>
            </a:outerShdw>
          </a:effectLst>
        </p:spPr>
      </p:pic>
      <p:pic>
        <p:nvPicPr>
          <p:cNvPr id="4" name="Picture 3">
            <a:hlinkClick r:id="rId8"/>
            <a:extLst>
              <a:ext uri="{FF2B5EF4-FFF2-40B4-BE49-F238E27FC236}">
                <a16:creationId xmlns:a16="http://schemas.microsoft.com/office/drawing/2014/main" id="{32A21C59-D9A4-D1D5-04CD-C7504E7ABA03}"/>
              </a:ext>
            </a:extLst>
          </p:cNvPr>
          <p:cNvPicPr>
            <a:picLocks noChangeAspect="1"/>
          </p:cNvPicPr>
          <p:nvPr/>
        </p:nvPicPr>
        <p:blipFill>
          <a:blip r:embed="rId9"/>
          <a:stretch>
            <a:fillRect/>
          </a:stretch>
        </p:blipFill>
        <p:spPr>
          <a:xfrm>
            <a:off x="7451369" y="5403711"/>
            <a:ext cx="4380412" cy="1030262"/>
          </a:xfrm>
          <a:prstGeom prst="rect">
            <a:avLst/>
          </a:prstGeom>
        </p:spPr>
      </p:pic>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084356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a:extLst>
              <a:ext uri="{FF2B5EF4-FFF2-40B4-BE49-F238E27FC236}">
                <a16:creationId xmlns:a16="http://schemas.microsoft.com/office/drawing/2014/main" id="{56ACCBBC-9F56-41F6-B8D3-A13907D72574}"/>
              </a:ext>
            </a:extLst>
          </p:cNvPr>
          <p:cNvSpPr/>
          <p:nvPr/>
        </p:nvSpPr>
        <p:spPr>
          <a:xfrm>
            <a:off x="633845" y="1641764"/>
            <a:ext cx="3448336" cy="1455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8F85BE50-AC72-4C7D-9075-5D74B7BD84A9}"/>
              </a:ext>
            </a:extLst>
          </p:cNvPr>
          <p:cNvSpPr/>
          <p:nvPr/>
        </p:nvSpPr>
        <p:spPr>
          <a:xfrm>
            <a:off x="4385686" y="1641764"/>
            <a:ext cx="3448336" cy="1455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a:extLst>
              <a:ext uri="{FF2B5EF4-FFF2-40B4-BE49-F238E27FC236}">
                <a16:creationId xmlns:a16="http://schemas.microsoft.com/office/drawing/2014/main" id="{7D8C2548-2606-4D8B-BB28-CDAD6380A8A3}"/>
              </a:ext>
            </a:extLst>
          </p:cNvPr>
          <p:cNvSpPr/>
          <p:nvPr/>
        </p:nvSpPr>
        <p:spPr>
          <a:xfrm>
            <a:off x="8137528" y="1641764"/>
            <a:ext cx="3448336" cy="1455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50">
            <a:extLst>
              <a:ext uri="{FF2B5EF4-FFF2-40B4-BE49-F238E27FC236}">
                <a16:creationId xmlns:a16="http://schemas.microsoft.com/office/drawing/2014/main" id="{5276CA35-2CBB-44F0-8E41-ECF71C7BFB6E}"/>
              </a:ext>
            </a:extLst>
          </p:cNvPr>
          <p:cNvSpPr/>
          <p:nvPr/>
        </p:nvSpPr>
        <p:spPr>
          <a:xfrm>
            <a:off x="633845" y="3272565"/>
            <a:ext cx="3448336" cy="1455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54">
            <a:extLst>
              <a:ext uri="{FF2B5EF4-FFF2-40B4-BE49-F238E27FC236}">
                <a16:creationId xmlns:a16="http://schemas.microsoft.com/office/drawing/2014/main" id="{AD03A781-8AB6-4736-B902-F34E08366D54}"/>
              </a:ext>
            </a:extLst>
          </p:cNvPr>
          <p:cNvSpPr/>
          <p:nvPr/>
        </p:nvSpPr>
        <p:spPr>
          <a:xfrm>
            <a:off x="4385686" y="3272565"/>
            <a:ext cx="3448336" cy="1455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a:extLst>
              <a:ext uri="{FF2B5EF4-FFF2-40B4-BE49-F238E27FC236}">
                <a16:creationId xmlns:a16="http://schemas.microsoft.com/office/drawing/2014/main" id="{FAA3BF92-4138-40AD-B117-2AC2912C8769}"/>
              </a:ext>
            </a:extLst>
          </p:cNvPr>
          <p:cNvSpPr/>
          <p:nvPr/>
        </p:nvSpPr>
        <p:spPr>
          <a:xfrm>
            <a:off x="8137528" y="3272565"/>
            <a:ext cx="3448336" cy="1455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57">
            <a:extLst>
              <a:ext uri="{FF2B5EF4-FFF2-40B4-BE49-F238E27FC236}">
                <a16:creationId xmlns:a16="http://schemas.microsoft.com/office/drawing/2014/main" id="{FB37AF8D-1172-44BC-9F23-A6B054979850}"/>
              </a:ext>
            </a:extLst>
          </p:cNvPr>
          <p:cNvSpPr/>
          <p:nvPr/>
        </p:nvSpPr>
        <p:spPr>
          <a:xfrm>
            <a:off x="633845" y="4903366"/>
            <a:ext cx="3448336" cy="1455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ectangle 58">
            <a:extLst>
              <a:ext uri="{FF2B5EF4-FFF2-40B4-BE49-F238E27FC236}">
                <a16:creationId xmlns:a16="http://schemas.microsoft.com/office/drawing/2014/main" id="{15B1F754-507C-42B5-87E7-97D9C9C9B35C}"/>
              </a:ext>
            </a:extLst>
          </p:cNvPr>
          <p:cNvSpPr/>
          <p:nvPr/>
        </p:nvSpPr>
        <p:spPr>
          <a:xfrm>
            <a:off x="4385686" y="4903366"/>
            <a:ext cx="3448336" cy="1455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ectangle 59">
            <a:extLst>
              <a:ext uri="{FF2B5EF4-FFF2-40B4-BE49-F238E27FC236}">
                <a16:creationId xmlns:a16="http://schemas.microsoft.com/office/drawing/2014/main" id="{FE1428C6-1D14-45DB-95F9-162FD9501002}"/>
              </a:ext>
            </a:extLst>
          </p:cNvPr>
          <p:cNvSpPr/>
          <p:nvPr/>
        </p:nvSpPr>
        <p:spPr>
          <a:xfrm>
            <a:off x="8137528" y="4903366"/>
            <a:ext cx="3448336" cy="1455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CDD services are usually provided by the top Consulting firms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10</a:t>
            </a:fld>
            <a:endParaRPr lang="en-US" sz="1000" dirty="0">
              <a:solidFill>
                <a:srgbClr val="ADAFBB"/>
              </a:solidFill>
            </a:endParaRPr>
          </a:p>
        </p:txBody>
      </p:sp>
      <p:pic>
        <p:nvPicPr>
          <p:cNvPr id="37" name="Picture 2" descr="Logo">
            <a:extLst>
              <a:ext uri="{FF2B5EF4-FFF2-40B4-BE49-F238E27FC236}">
                <a16:creationId xmlns:a16="http://schemas.microsoft.com/office/drawing/2014/main" id="{BE0E7752-1B3B-4EC2-8A7F-3DFA5949D13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66854" y="2160149"/>
            <a:ext cx="2286000" cy="41910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Bain and Company Logo 1.svg">
            <a:extLst>
              <a:ext uri="{FF2B5EF4-FFF2-40B4-BE49-F238E27FC236}">
                <a16:creationId xmlns:a16="http://schemas.microsoft.com/office/drawing/2014/main" id="{594EED6C-B9EC-4BBE-93C3-42B096608C6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147321" y="3552825"/>
            <a:ext cx="1428750" cy="89535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The Boston Consulting Group logo.png">
            <a:extLst>
              <a:ext uri="{FF2B5EF4-FFF2-40B4-BE49-F238E27FC236}">
                <a16:creationId xmlns:a16="http://schemas.microsoft.com/office/drawing/2014/main" id="{18F26766-95E5-4B59-AD38-78262B83FAC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39079" y="3657600"/>
            <a:ext cx="2237868" cy="6858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8" descr="Logo Capgemini.png">
            <a:extLst>
              <a:ext uri="{FF2B5EF4-FFF2-40B4-BE49-F238E27FC236}">
                <a16:creationId xmlns:a16="http://schemas.microsoft.com/office/drawing/2014/main" id="{CB6F8693-616B-403C-AFF9-A2993F92954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8789937" y="2119288"/>
            <a:ext cx="2143518" cy="500822"/>
          </a:xfrm>
          <a:prstGeom prst="rect">
            <a:avLst/>
          </a:prstGeom>
          <a:extLst>
            <a:ext uri="{909E8E84-426E-40DD-AFC4-6F175D3DCCD1}">
              <a14:hiddenFill xmlns:a14="http://schemas.microsoft.com/office/drawing/2010/main">
                <a:solidFill>
                  <a:srgbClr val="FFFFFF"/>
                </a:solidFill>
              </a14:hiddenFill>
            </a:ext>
          </a:extLst>
        </p:spPr>
      </p:pic>
      <p:pic>
        <p:nvPicPr>
          <p:cNvPr id="41" name="Picture 10" descr="EY logo13.png">
            <a:extLst>
              <a:ext uri="{FF2B5EF4-FFF2-40B4-BE49-F238E27FC236}">
                <a16:creationId xmlns:a16="http://schemas.microsoft.com/office/drawing/2014/main" id="{FC180F7A-9733-40D0-8B32-CDF64CFF6B4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86015" y="1841062"/>
            <a:ext cx="943996" cy="1057275"/>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2" descr="McKinsey and Company Logo 1.svg">
            <a:extLst>
              <a:ext uri="{FF2B5EF4-FFF2-40B4-BE49-F238E27FC236}">
                <a16:creationId xmlns:a16="http://schemas.microsoft.com/office/drawing/2014/main" id="{00F765CA-6130-4D7C-AF2B-093A736331F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705976" y="5517087"/>
            <a:ext cx="2311440" cy="29418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4" descr="PricewaterhouseCoopers Logo.svg">
            <a:extLst>
              <a:ext uri="{FF2B5EF4-FFF2-40B4-BE49-F238E27FC236}">
                <a16:creationId xmlns:a16="http://schemas.microsoft.com/office/drawing/2014/main" id="{8B9A4F96-EF98-4B47-8F5D-1AAE85C1B601}"/>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643638" y="5088376"/>
            <a:ext cx="1428750" cy="108585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8" descr="Strategyand-logo.gif">
            <a:extLst>
              <a:ext uri="{FF2B5EF4-FFF2-40B4-BE49-F238E27FC236}">
                <a16:creationId xmlns:a16="http://schemas.microsoft.com/office/drawing/2014/main" id="{B7348AA6-9657-4F5C-BC09-C6A22D9091F2}"/>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247001" y="3733800"/>
            <a:ext cx="1725706" cy="53340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0" descr="Deloitte's brand logo">
            <a:extLst>
              <a:ext uri="{FF2B5EF4-FFF2-40B4-BE49-F238E27FC236}">
                <a16:creationId xmlns:a16="http://schemas.microsoft.com/office/drawing/2014/main" id="{D488AE2E-9476-43FA-B725-42CB2AA26C5D}"/>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029200" y="5393557"/>
            <a:ext cx="2161308" cy="475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190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1593118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There are many stakeholders involved in a transaction</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11</a:t>
            </a:fld>
            <a:endParaRPr lang="en-US" sz="1000" dirty="0">
              <a:solidFill>
                <a:srgbClr val="ADAFBB"/>
              </a:solidFill>
            </a:endParaRPr>
          </a:p>
        </p:txBody>
      </p:sp>
      <p:sp>
        <p:nvSpPr>
          <p:cNvPr id="20" name="Rectangle 53">
            <a:extLst>
              <a:ext uri="{FF2B5EF4-FFF2-40B4-BE49-F238E27FC236}">
                <a16:creationId xmlns:a16="http://schemas.microsoft.com/office/drawing/2014/main" id="{5DD0FA4C-D3CB-4E09-88B1-7BE7269C8329}"/>
              </a:ext>
            </a:extLst>
          </p:cNvPr>
          <p:cNvSpPr>
            <a:spLocks noChangeArrowheads="1"/>
          </p:cNvSpPr>
          <p:nvPr/>
        </p:nvSpPr>
        <p:spPr bwMode="auto">
          <a:xfrm>
            <a:off x="633844" y="2036618"/>
            <a:ext cx="5177318" cy="4364182"/>
          </a:xfrm>
          <a:prstGeom prst="rect">
            <a:avLst/>
          </a:prstGeom>
          <a:noFill/>
          <a:ln w="15875" algn="ctr">
            <a:solidFill>
              <a:schemeClr val="tx1"/>
            </a:solidFill>
            <a:prstDash val="dash"/>
            <a:round/>
            <a:headEnd/>
            <a:tailEnd/>
          </a:ln>
        </p:spPr>
        <p:txBody>
          <a:bodyPr wrap="none" lIns="36000" tIns="36000" rIns="36000" bIns="36000" anchor="t"/>
          <a:lstStyle/>
          <a:p>
            <a:pPr algn="ctr" eaLnBrk="0" hangingPunct="0">
              <a:spcBef>
                <a:spcPct val="50000"/>
              </a:spcBef>
            </a:pPr>
            <a:endParaRPr lang="nl-NL" dirty="0"/>
          </a:p>
        </p:txBody>
      </p:sp>
      <p:sp>
        <p:nvSpPr>
          <p:cNvPr id="21" name="TextBox 20">
            <a:extLst>
              <a:ext uri="{FF2B5EF4-FFF2-40B4-BE49-F238E27FC236}">
                <a16:creationId xmlns:a16="http://schemas.microsoft.com/office/drawing/2014/main" id="{7E4B5A04-C9CC-4462-9CD7-A4D7F4BC0AD9}"/>
              </a:ext>
            </a:extLst>
          </p:cNvPr>
          <p:cNvSpPr txBox="1"/>
          <p:nvPr/>
        </p:nvSpPr>
        <p:spPr>
          <a:xfrm>
            <a:off x="633846" y="1620982"/>
            <a:ext cx="5177316" cy="369332"/>
          </a:xfrm>
          <a:prstGeom prst="rect">
            <a:avLst/>
          </a:prstGeom>
          <a:noFill/>
        </p:spPr>
        <p:txBody>
          <a:bodyPr wrap="square" rtlCol="0">
            <a:spAutoFit/>
          </a:bodyPr>
          <a:lstStyle/>
          <a:p>
            <a:pPr algn="ctr"/>
            <a:r>
              <a:rPr lang="nl-NL" b="1" dirty="0"/>
              <a:t>Sell-side</a:t>
            </a:r>
          </a:p>
        </p:txBody>
      </p:sp>
      <p:sp>
        <p:nvSpPr>
          <p:cNvPr id="26" name="Rectangle 53">
            <a:extLst>
              <a:ext uri="{FF2B5EF4-FFF2-40B4-BE49-F238E27FC236}">
                <a16:creationId xmlns:a16="http://schemas.microsoft.com/office/drawing/2014/main" id="{8D31C1BE-E6E9-43A3-877E-0F81E91443C2}"/>
              </a:ext>
            </a:extLst>
          </p:cNvPr>
          <p:cNvSpPr>
            <a:spLocks noChangeArrowheads="1"/>
          </p:cNvSpPr>
          <p:nvPr/>
        </p:nvSpPr>
        <p:spPr bwMode="auto">
          <a:xfrm>
            <a:off x="6408545" y="2036618"/>
            <a:ext cx="5177318" cy="4364182"/>
          </a:xfrm>
          <a:prstGeom prst="rect">
            <a:avLst/>
          </a:prstGeom>
          <a:noFill/>
          <a:ln w="15875" algn="ctr">
            <a:solidFill>
              <a:schemeClr val="tx1"/>
            </a:solidFill>
            <a:prstDash val="dash"/>
            <a:round/>
            <a:headEnd/>
            <a:tailEnd/>
          </a:ln>
        </p:spPr>
        <p:txBody>
          <a:bodyPr wrap="none" lIns="36000" tIns="36000" rIns="36000" bIns="36000" anchor="t"/>
          <a:lstStyle/>
          <a:p>
            <a:pPr algn="ctr" eaLnBrk="0" hangingPunct="0">
              <a:spcBef>
                <a:spcPct val="50000"/>
              </a:spcBef>
            </a:pPr>
            <a:endParaRPr lang="nl-NL" dirty="0"/>
          </a:p>
        </p:txBody>
      </p:sp>
      <p:sp>
        <p:nvSpPr>
          <p:cNvPr id="27" name="TextBox 26">
            <a:extLst>
              <a:ext uri="{FF2B5EF4-FFF2-40B4-BE49-F238E27FC236}">
                <a16:creationId xmlns:a16="http://schemas.microsoft.com/office/drawing/2014/main" id="{7AAFDDB5-D2EB-46D5-92AA-F77E414344A1}"/>
              </a:ext>
            </a:extLst>
          </p:cNvPr>
          <p:cNvSpPr txBox="1"/>
          <p:nvPr/>
        </p:nvSpPr>
        <p:spPr>
          <a:xfrm>
            <a:off x="6408547" y="1620982"/>
            <a:ext cx="5177316" cy="369332"/>
          </a:xfrm>
          <a:prstGeom prst="rect">
            <a:avLst/>
          </a:prstGeom>
          <a:noFill/>
        </p:spPr>
        <p:txBody>
          <a:bodyPr wrap="square" rtlCol="0">
            <a:spAutoFit/>
          </a:bodyPr>
          <a:lstStyle/>
          <a:p>
            <a:pPr algn="ctr"/>
            <a:r>
              <a:rPr lang="nl-NL" b="1" dirty="0"/>
              <a:t>Buy-side</a:t>
            </a:r>
          </a:p>
        </p:txBody>
      </p:sp>
      <p:sp>
        <p:nvSpPr>
          <p:cNvPr id="28" name="Rectangle 16">
            <a:extLst>
              <a:ext uri="{FF2B5EF4-FFF2-40B4-BE49-F238E27FC236}">
                <a16:creationId xmlns:a16="http://schemas.microsoft.com/office/drawing/2014/main" id="{6AC5C53F-0477-478C-829A-03C9983D3AC5}"/>
              </a:ext>
            </a:extLst>
          </p:cNvPr>
          <p:cNvSpPr>
            <a:spLocks noChangeArrowheads="1"/>
          </p:cNvSpPr>
          <p:nvPr/>
        </p:nvSpPr>
        <p:spPr bwMode="auto">
          <a:xfrm>
            <a:off x="6601278" y="2177781"/>
            <a:ext cx="2320632" cy="922052"/>
          </a:xfrm>
          <a:prstGeom prst="rect">
            <a:avLst/>
          </a:prstGeom>
          <a:solidFill>
            <a:schemeClr val="tx1"/>
          </a:solidFill>
          <a:ln w="12700">
            <a:noFill/>
            <a:miter lim="800000"/>
            <a:headEnd/>
            <a:tailEnd/>
          </a:ln>
          <a:effectLst/>
        </p:spPr>
        <p:txBody>
          <a:bodyPr lIns="45720" rIns="45720" anchor="ctr"/>
          <a:lstStyle/>
          <a:p>
            <a:pPr algn="ctr">
              <a:spcBef>
                <a:spcPct val="0"/>
              </a:spcBef>
            </a:pPr>
            <a:r>
              <a:rPr lang="en-US" altLang="en-US" sz="1400" b="1" dirty="0">
                <a:solidFill>
                  <a:schemeClr val="bg1"/>
                </a:solidFill>
              </a:rPr>
              <a:t>Management team</a:t>
            </a:r>
          </a:p>
        </p:txBody>
      </p:sp>
      <p:sp>
        <p:nvSpPr>
          <p:cNvPr id="29" name="Rectangle 16">
            <a:extLst>
              <a:ext uri="{FF2B5EF4-FFF2-40B4-BE49-F238E27FC236}">
                <a16:creationId xmlns:a16="http://schemas.microsoft.com/office/drawing/2014/main" id="{6ADA2D90-323E-447C-8B22-4318F166CC23}"/>
              </a:ext>
            </a:extLst>
          </p:cNvPr>
          <p:cNvSpPr>
            <a:spLocks noChangeArrowheads="1"/>
          </p:cNvSpPr>
          <p:nvPr/>
        </p:nvSpPr>
        <p:spPr bwMode="auto">
          <a:xfrm>
            <a:off x="9072499" y="2177781"/>
            <a:ext cx="2320632" cy="922052"/>
          </a:xfrm>
          <a:prstGeom prst="rect">
            <a:avLst/>
          </a:prstGeom>
          <a:solidFill>
            <a:schemeClr val="tx1"/>
          </a:solidFill>
          <a:ln w="12700">
            <a:noFill/>
            <a:miter lim="800000"/>
            <a:headEnd/>
            <a:tailEnd/>
          </a:ln>
          <a:effectLst/>
        </p:spPr>
        <p:txBody>
          <a:bodyPr lIns="45720" rIns="45720" anchor="ctr"/>
          <a:lstStyle/>
          <a:p>
            <a:pPr algn="ctr">
              <a:spcBef>
                <a:spcPct val="0"/>
              </a:spcBef>
            </a:pPr>
            <a:r>
              <a:rPr lang="en-US" altLang="en-US" sz="1400" b="1" dirty="0">
                <a:solidFill>
                  <a:schemeClr val="bg1"/>
                </a:solidFill>
              </a:rPr>
              <a:t>Shareholders</a:t>
            </a:r>
          </a:p>
        </p:txBody>
      </p:sp>
      <p:sp>
        <p:nvSpPr>
          <p:cNvPr id="30" name="Rectangle 16">
            <a:extLst>
              <a:ext uri="{FF2B5EF4-FFF2-40B4-BE49-F238E27FC236}">
                <a16:creationId xmlns:a16="http://schemas.microsoft.com/office/drawing/2014/main" id="{741580B1-41A8-4A5C-A64A-260AF732949C}"/>
              </a:ext>
            </a:extLst>
          </p:cNvPr>
          <p:cNvSpPr>
            <a:spLocks noChangeArrowheads="1"/>
          </p:cNvSpPr>
          <p:nvPr/>
        </p:nvSpPr>
        <p:spPr bwMode="auto">
          <a:xfrm>
            <a:off x="9072499" y="3231049"/>
            <a:ext cx="2320632" cy="922052"/>
          </a:xfrm>
          <a:prstGeom prst="rect">
            <a:avLst/>
          </a:prstGeom>
          <a:solidFill>
            <a:schemeClr val="tx1"/>
          </a:solidFill>
          <a:ln w="12700">
            <a:noFill/>
            <a:miter lim="800000"/>
            <a:headEnd/>
            <a:tailEnd/>
          </a:ln>
          <a:effectLst/>
        </p:spPr>
        <p:txBody>
          <a:bodyPr lIns="45720" rIns="45720" anchor="ctr"/>
          <a:lstStyle/>
          <a:p>
            <a:pPr algn="ctr">
              <a:spcBef>
                <a:spcPct val="0"/>
              </a:spcBef>
            </a:pPr>
            <a:r>
              <a:rPr lang="en-US" altLang="en-US" sz="1400" b="1" dirty="0">
                <a:solidFill>
                  <a:schemeClr val="bg1"/>
                </a:solidFill>
              </a:rPr>
              <a:t>Banking advisers</a:t>
            </a:r>
          </a:p>
        </p:txBody>
      </p:sp>
      <p:sp>
        <p:nvSpPr>
          <p:cNvPr id="31" name="Rectangle 16">
            <a:extLst>
              <a:ext uri="{FF2B5EF4-FFF2-40B4-BE49-F238E27FC236}">
                <a16:creationId xmlns:a16="http://schemas.microsoft.com/office/drawing/2014/main" id="{75994DCC-396B-432D-A4C2-9BE095243010}"/>
              </a:ext>
            </a:extLst>
          </p:cNvPr>
          <p:cNvSpPr>
            <a:spLocks noChangeArrowheads="1"/>
          </p:cNvSpPr>
          <p:nvPr/>
        </p:nvSpPr>
        <p:spPr bwMode="auto">
          <a:xfrm>
            <a:off x="6601278" y="3231049"/>
            <a:ext cx="2320632" cy="922052"/>
          </a:xfrm>
          <a:prstGeom prst="rect">
            <a:avLst/>
          </a:prstGeom>
          <a:solidFill>
            <a:schemeClr val="tx1"/>
          </a:solidFill>
          <a:ln w="12700">
            <a:noFill/>
            <a:miter lim="800000"/>
            <a:headEnd/>
            <a:tailEnd/>
          </a:ln>
          <a:effectLst/>
        </p:spPr>
        <p:txBody>
          <a:bodyPr lIns="45720" rIns="45720" anchor="ctr"/>
          <a:lstStyle/>
          <a:p>
            <a:pPr algn="ctr">
              <a:spcBef>
                <a:spcPct val="0"/>
              </a:spcBef>
            </a:pPr>
            <a:r>
              <a:rPr lang="en-US" altLang="en-US" sz="1400" b="1" dirty="0">
                <a:solidFill>
                  <a:schemeClr val="bg1"/>
                </a:solidFill>
              </a:rPr>
              <a:t>Consulting firms (Commercial Due Diligence)</a:t>
            </a:r>
          </a:p>
        </p:txBody>
      </p:sp>
      <p:sp>
        <p:nvSpPr>
          <p:cNvPr id="34" name="Rectangle 33">
            <a:extLst>
              <a:ext uri="{FF2B5EF4-FFF2-40B4-BE49-F238E27FC236}">
                <a16:creationId xmlns:a16="http://schemas.microsoft.com/office/drawing/2014/main" id="{E7581041-0AFD-4FC7-AC42-2D89EA7824E7}"/>
              </a:ext>
            </a:extLst>
          </p:cNvPr>
          <p:cNvSpPr>
            <a:spLocks noChangeArrowheads="1"/>
          </p:cNvSpPr>
          <p:nvPr/>
        </p:nvSpPr>
        <p:spPr bwMode="auto">
          <a:xfrm>
            <a:off x="6601278" y="5337585"/>
            <a:ext cx="2320632" cy="922052"/>
          </a:xfrm>
          <a:prstGeom prst="rect">
            <a:avLst/>
          </a:prstGeom>
          <a:solidFill>
            <a:schemeClr val="tx1"/>
          </a:solidFill>
          <a:ln w="12700">
            <a:noFill/>
            <a:miter lim="800000"/>
            <a:headEnd/>
            <a:tailEnd/>
          </a:ln>
          <a:effectLst/>
        </p:spPr>
        <p:txBody>
          <a:bodyPr lIns="45720" rIns="45720" anchor="ctr"/>
          <a:lstStyle/>
          <a:p>
            <a:pPr algn="ctr">
              <a:spcBef>
                <a:spcPct val="0"/>
              </a:spcBef>
            </a:pPr>
            <a:r>
              <a:rPr lang="en-US" altLang="en-US" sz="1400" b="1" dirty="0">
                <a:solidFill>
                  <a:schemeClr val="bg1"/>
                </a:solidFill>
              </a:rPr>
              <a:t>Experts </a:t>
            </a:r>
            <a:br>
              <a:rPr lang="en-US" altLang="en-US" sz="1400" b="1" dirty="0">
                <a:solidFill>
                  <a:schemeClr val="bg1"/>
                </a:solidFill>
              </a:rPr>
            </a:br>
            <a:r>
              <a:rPr lang="en-US" altLang="en-US" sz="1400" b="1" dirty="0">
                <a:solidFill>
                  <a:schemeClr val="bg1"/>
                </a:solidFill>
              </a:rPr>
              <a:t>(e.g. tax, human capital)</a:t>
            </a:r>
          </a:p>
        </p:txBody>
      </p:sp>
      <p:sp>
        <p:nvSpPr>
          <p:cNvPr id="32" name="Rectangle 16">
            <a:extLst>
              <a:ext uri="{FF2B5EF4-FFF2-40B4-BE49-F238E27FC236}">
                <a16:creationId xmlns:a16="http://schemas.microsoft.com/office/drawing/2014/main" id="{DBDB5A0F-0ADF-4557-A33F-F270317EEF90}"/>
              </a:ext>
            </a:extLst>
          </p:cNvPr>
          <p:cNvSpPr>
            <a:spLocks noChangeArrowheads="1"/>
          </p:cNvSpPr>
          <p:nvPr/>
        </p:nvSpPr>
        <p:spPr bwMode="auto">
          <a:xfrm>
            <a:off x="9072499" y="4284317"/>
            <a:ext cx="2320632" cy="922052"/>
          </a:xfrm>
          <a:prstGeom prst="rect">
            <a:avLst/>
          </a:prstGeom>
          <a:solidFill>
            <a:schemeClr val="tx1"/>
          </a:solidFill>
          <a:ln w="12700">
            <a:noFill/>
            <a:miter lim="800000"/>
            <a:headEnd/>
            <a:tailEnd/>
          </a:ln>
          <a:effectLst/>
        </p:spPr>
        <p:txBody>
          <a:bodyPr lIns="45720" rIns="45720" anchor="ctr"/>
          <a:lstStyle/>
          <a:p>
            <a:pPr algn="ctr">
              <a:spcBef>
                <a:spcPct val="0"/>
              </a:spcBef>
            </a:pPr>
            <a:r>
              <a:rPr lang="en-US" altLang="en-US" sz="1400" b="1" dirty="0">
                <a:solidFill>
                  <a:schemeClr val="bg1"/>
                </a:solidFill>
              </a:rPr>
              <a:t>Financial Advisers (Financial Due Diligence)</a:t>
            </a:r>
          </a:p>
        </p:txBody>
      </p:sp>
      <p:sp>
        <p:nvSpPr>
          <p:cNvPr id="33" name="Rectangle 32">
            <a:extLst>
              <a:ext uri="{FF2B5EF4-FFF2-40B4-BE49-F238E27FC236}">
                <a16:creationId xmlns:a16="http://schemas.microsoft.com/office/drawing/2014/main" id="{B655F739-C14E-4367-9F99-28868F467ADE}"/>
              </a:ext>
            </a:extLst>
          </p:cNvPr>
          <p:cNvSpPr>
            <a:spLocks noChangeArrowheads="1"/>
          </p:cNvSpPr>
          <p:nvPr/>
        </p:nvSpPr>
        <p:spPr bwMode="auto">
          <a:xfrm>
            <a:off x="6601278" y="4284317"/>
            <a:ext cx="2320632" cy="922052"/>
          </a:xfrm>
          <a:prstGeom prst="rect">
            <a:avLst/>
          </a:prstGeom>
          <a:solidFill>
            <a:schemeClr val="tx1"/>
          </a:solidFill>
          <a:ln w="12700">
            <a:noFill/>
            <a:miter lim="800000"/>
            <a:headEnd/>
            <a:tailEnd/>
          </a:ln>
          <a:effectLst/>
        </p:spPr>
        <p:txBody>
          <a:bodyPr lIns="45720" rIns="45720" anchor="ctr"/>
          <a:lstStyle/>
          <a:p>
            <a:pPr algn="ctr">
              <a:spcBef>
                <a:spcPct val="0"/>
              </a:spcBef>
            </a:pPr>
            <a:r>
              <a:rPr lang="en-US" altLang="en-US" sz="1400" b="1" dirty="0">
                <a:solidFill>
                  <a:schemeClr val="bg1"/>
                </a:solidFill>
              </a:rPr>
              <a:t>Legal Advisers </a:t>
            </a:r>
            <a:br>
              <a:rPr lang="en-US" altLang="en-US" sz="1400" b="1" dirty="0">
                <a:solidFill>
                  <a:schemeClr val="bg1"/>
                </a:solidFill>
              </a:rPr>
            </a:br>
            <a:r>
              <a:rPr lang="en-US" altLang="en-US" sz="1400" b="1" dirty="0">
                <a:solidFill>
                  <a:schemeClr val="bg1"/>
                </a:solidFill>
              </a:rPr>
              <a:t>(Legal due diligence)</a:t>
            </a:r>
          </a:p>
        </p:txBody>
      </p:sp>
      <p:sp>
        <p:nvSpPr>
          <p:cNvPr id="22" name="Rectangle 16">
            <a:extLst>
              <a:ext uri="{FF2B5EF4-FFF2-40B4-BE49-F238E27FC236}">
                <a16:creationId xmlns:a16="http://schemas.microsoft.com/office/drawing/2014/main" id="{E05B406E-391F-4408-BC54-D1E74562CFD7}"/>
              </a:ext>
            </a:extLst>
          </p:cNvPr>
          <p:cNvSpPr>
            <a:spLocks noChangeArrowheads="1"/>
          </p:cNvSpPr>
          <p:nvPr/>
        </p:nvSpPr>
        <p:spPr bwMode="auto">
          <a:xfrm>
            <a:off x="821170" y="2177781"/>
            <a:ext cx="2320632" cy="922052"/>
          </a:xfrm>
          <a:prstGeom prst="rect">
            <a:avLst/>
          </a:prstGeom>
          <a:solidFill>
            <a:schemeClr val="tx1"/>
          </a:solidFill>
          <a:ln w="12700">
            <a:noFill/>
            <a:miter lim="800000"/>
            <a:headEnd/>
            <a:tailEnd/>
          </a:ln>
          <a:effectLst/>
        </p:spPr>
        <p:txBody>
          <a:bodyPr lIns="45720" rIns="45720" anchor="ctr"/>
          <a:lstStyle/>
          <a:p>
            <a:pPr algn="ctr">
              <a:spcBef>
                <a:spcPct val="0"/>
              </a:spcBef>
            </a:pPr>
            <a:r>
              <a:rPr lang="en-US" altLang="en-US" sz="1400" b="1" dirty="0">
                <a:solidFill>
                  <a:schemeClr val="bg1"/>
                </a:solidFill>
              </a:rPr>
              <a:t>Management team</a:t>
            </a:r>
          </a:p>
        </p:txBody>
      </p:sp>
      <p:sp>
        <p:nvSpPr>
          <p:cNvPr id="23" name="Rectangle 16">
            <a:extLst>
              <a:ext uri="{FF2B5EF4-FFF2-40B4-BE49-F238E27FC236}">
                <a16:creationId xmlns:a16="http://schemas.microsoft.com/office/drawing/2014/main" id="{2B2B488A-9892-4EE9-B08E-A6EAA8BE6AB8}"/>
              </a:ext>
            </a:extLst>
          </p:cNvPr>
          <p:cNvSpPr>
            <a:spLocks noChangeArrowheads="1"/>
          </p:cNvSpPr>
          <p:nvPr/>
        </p:nvSpPr>
        <p:spPr bwMode="auto">
          <a:xfrm>
            <a:off x="3303204" y="2177781"/>
            <a:ext cx="2320632" cy="922052"/>
          </a:xfrm>
          <a:prstGeom prst="rect">
            <a:avLst/>
          </a:prstGeom>
          <a:solidFill>
            <a:schemeClr val="tx1"/>
          </a:solidFill>
          <a:ln w="12700">
            <a:noFill/>
            <a:miter lim="800000"/>
            <a:headEnd/>
            <a:tailEnd/>
          </a:ln>
          <a:effectLst/>
        </p:spPr>
        <p:txBody>
          <a:bodyPr lIns="45720" rIns="45720" anchor="ctr"/>
          <a:lstStyle/>
          <a:p>
            <a:pPr algn="ctr">
              <a:spcBef>
                <a:spcPct val="0"/>
              </a:spcBef>
            </a:pPr>
            <a:r>
              <a:rPr lang="en-US" altLang="en-US" sz="1400" b="1" dirty="0">
                <a:solidFill>
                  <a:schemeClr val="bg1"/>
                </a:solidFill>
              </a:rPr>
              <a:t>Shareholders</a:t>
            </a:r>
          </a:p>
        </p:txBody>
      </p:sp>
      <p:sp>
        <p:nvSpPr>
          <p:cNvPr id="24" name="Rectangle 16">
            <a:extLst>
              <a:ext uri="{FF2B5EF4-FFF2-40B4-BE49-F238E27FC236}">
                <a16:creationId xmlns:a16="http://schemas.microsoft.com/office/drawing/2014/main" id="{7B7CA694-60AC-4843-B1DC-97931BD0C20D}"/>
              </a:ext>
            </a:extLst>
          </p:cNvPr>
          <p:cNvSpPr>
            <a:spLocks noChangeArrowheads="1"/>
          </p:cNvSpPr>
          <p:nvPr/>
        </p:nvSpPr>
        <p:spPr bwMode="auto">
          <a:xfrm>
            <a:off x="3303204" y="3231049"/>
            <a:ext cx="2320632" cy="922052"/>
          </a:xfrm>
          <a:prstGeom prst="rect">
            <a:avLst/>
          </a:prstGeom>
          <a:solidFill>
            <a:schemeClr val="tx1"/>
          </a:solidFill>
          <a:ln w="12700">
            <a:noFill/>
            <a:miter lim="800000"/>
            <a:headEnd/>
            <a:tailEnd/>
          </a:ln>
          <a:effectLst/>
        </p:spPr>
        <p:txBody>
          <a:bodyPr lIns="45720" rIns="45720" anchor="ctr"/>
          <a:lstStyle/>
          <a:p>
            <a:pPr algn="ctr">
              <a:spcBef>
                <a:spcPct val="0"/>
              </a:spcBef>
            </a:pPr>
            <a:r>
              <a:rPr lang="en-US" altLang="en-US" sz="1400" b="1" dirty="0">
                <a:solidFill>
                  <a:schemeClr val="bg1"/>
                </a:solidFill>
              </a:rPr>
              <a:t>M&amp;A Bankers</a:t>
            </a:r>
          </a:p>
        </p:txBody>
      </p:sp>
      <p:sp>
        <p:nvSpPr>
          <p:cNvPr id="25" name="Rectangle 16">
            <a:extLst>
              <a:ext uri="{FF2B5EF4-FFF2-40B4-BE49-F238E27FC236}">
                <a16:creationId xmlns:a16="http://schemas.microsoft.com/office/drawing/2014/main" id="{C1DCAE51-9DC4-4E45-9FE5-C2F9D062793B}"/>
              </a:ext>
            </a:extLst>
          </p:cNvPr>
          <p:cNvSpPr>
            <a:spLocks noChangeArrowheads="1"/>
          </p:cNvSpPr>
          <p:nvPr/>
        </p:nvSpPr>
        <p:spPr bwMode="auto">
          <a:xfrm>
            <a:off x="821170" y="3231049"/>
            <a:ext cx="2320632" cy="922052"/>
          </a:xfrm>
          <a:prstGeom prst="rect">
            <a:avLst/>
          </a:prstGeom>
          <a:solidFill>
            <a:schemeClr val="tx1"/>
          </a:solidFill>
          <a:ln w="12700">
            <a:noFill/>
            <a:miter lim="800000"/>
            <a:headEnd/>
            <a:tailEnd/>
          </a:ln>
          <a:effectLst/>
        </p:spPr>
        <p:txBody>
          <a:bodyPr lIns="45720" rIns="45720" anchor="ctr"/>
          <a:lstStyle/>
          <a:p>
            <a:pPr algn="ctr">
              <a:spcBef>
                <a:spcPct val="0"/>
              </a:spcBef>
            </a:pPr>
            <a:r>
              <a:rPr lang="en-US" altLang="en-US" sz="1400" b="1" dirty="0">
                <a:solidFill>
                  <a:schemeClr val="bg1"/>
                </a:solidFill>
              </a:rPr>
              <a:t>Consulting firms </a:t>
            </a:r>
            <a:br>
              <a:rPr lang="en-US" altLang="en-US" sz="1400" b="1" dirty="0">
                <a:solidFill>
                  <a:schemeClr val="bg1"/>
                </a:solidFill>
              </a:rPr>
            </a:br>
            <a:r>
              <a:rPr lang="en-US" altLang="en-US" sz="1400" b="1" dirty="0">
                <a:solidFill>
                  <a:schemeClr val="bg1"/>
                </a:solidFill>
              </a:rPr>
              <a:t>(Vendor Due Diligence)</a:t>
            </a:r>
          </a:p>
        </p:txBody>
      </p:sp>
      <p:sp>
        <p:nvSpPr>
          <p:cNvPr id="35" name="Rectangle 16">
            <a:extLst>
              <a:ext uri="{FF2B5EF4-FFF2-40B4-BE49-F238E27FC236}">
                <a16:creationId xmlns:a16="http://schemas.microsoft.com/office/drawing/2014/main" id="{AB80B418-3506-4CE3-8099-EE0BACC5EE0D}"/>
              </a:ext>
            </a:extLst>
          </p:cNvPr>
          <p:cNvSpPr>
            <a:spLocks noChangeArrowheads="1"/>
          </p:cNvSpPr>
          <p:nvPr/>
        </p:nvSpPr>
        <p:spPr bwMode="auto">
          <a:xfrm>
            <a:off x="821170" y="4284317"/>
            <a:ext cx="2320632" cy="922052"/>
          </a:xfrm>
          <a:prstGeom prst="rect">
            <a:avLst/>
          </a:prstGeom>
          <a:solidFill>
            <a:schemeClr val="tx1"/>
          </a:solidFill>
          <a:ln w="12700">
            <a:noFill/>
            <a:miter lim="800000"/>
            <a:headEnd/>
            <a:tailEnd/>
          </a:ln>
          <a:effectLst/>
        </p:spPr>
        <p:txBody>
          <a:bodyPr lIns="45720" rIns="45720" anchor="ctr"/>
          <a:lstStyle/>
          <a:p>
            <a:pPr algn="ctr">
              <a:spcBef>
                <a:spcPct val="0"/>
              </a:spcBef>
            </a:pPr>
            <a:r>
              <a:rPr lang="en-US" altLang="en-US" sz="1400" b="1" dirty="0">
                <a:solidFill>
                  <a:schemeClr val="bg1"/>
                </a:solidFill>
              </a:rPr>
              <a:t>The target Business</a:t>
            </a:r>
          </a:p>
        </p:txBody>
      </p:sp>
      <p:sp>
        <p:nvSpPr>
          <p:cNvPr id="36" name="Rectangle 16">
            <a:extLst>
              <a:ext uri="{FF2B5EF4-FFF2-40B4-BE49-F238E27FC236}">
                <a16:creationId xmlns:a16="http://schemas.microsoft.com/office/drawing/2014/main" id="{DE6E5A73-6E16-4BB7-9B37-811923F694E9}"/>
              </a:ext>
            </a:extLst>
          </p:cNvPr>
          <p:cNvSpPr>
            <a:spLocks noChangeArrowheads="1"/>
          </p:cNvSpPr>
          <p:nvPr/>
        </p:nvSpPr>
        <p:spPr bwMode="auto">
          <a:xfrm>
            <a:off x="3303204" y="4284317"/>
            <a:ext cx="2320632" cy="922052"/>
          </a:xfrm>
          <a:prstGeom prst="rect">
            <a:avLst/>
          </a:prstGeom>
          <a:solidFill>
            <a:schemeClr val="tx1"/>
          </a:solidFill>
          <a:ln w="12700">
            <a:noFill/>
            <a:miter lim="800000"/>
            <a:headEnd/>
            <a:tailEnd/>
          </a:ln>
          <a:effectLst/>
        </p:spPr>
        <p:txBody>
          <a:bodyPr lIns="45720" rIns="45720" anchor="ctr"/>
          <a:lstStyle/>
          <a:p>
            <a:pPr algn="ctr">
              <a:spcBef>
                <a:spcPct val="0"/>
              </a:spcBef>
            </a:pPr>
            <a:r>
              <a:rPr lang="en-US" altLang="en-US" sz="1400" b="1" dirty="0">
                <a:solidFill>
                  <a:schemeClr val="bg1"/>
                </a:solidFill>
              </a:rPr>
              <a:t>Financial Advisers (Financial Due Diligence)</a:t>
            </a:r>
          </a:p>
        </p:txBody>
      </p:sp>
    </p:spTree>
    <p:extLst>
      <p:ext uri="{BB962C8B-B14F-4D97-AF65-F5344CB8AC3E}">
        <p14:creationId xmlns:p14="http://schemas.microsoft.com/office/powerpoint/2010/main" val="616244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F1A89B61-F9C9-4B44-9B25-CF7D03A78F5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pPr>
              <a:lnSpc>
                <a:spcPct val="100000"/>
              </a:lnSpc>
            </a:pPr>
            <a:r>
              <a:rPr lang="en-US" sz="2400" dirty="0"/>
              <a:t>Table of Contents</a:t>
            </a: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16" name="Slide Number Placeholder 1">
            <a:extLst>
              <a:ext uri="{FF2B5EF4-FFF2-40B4-BE49-F238E27FC236}">
                <a16:creationId xmlns:a16="http://schemas.microsoft.com/office/drawing/2014/main" id="{AB0723E2-2BCC-475F-B6CC-F876EF6C96C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12</a:t>
            </a:fld>
            <a:endParaRPr lang="en-US" sz="1000" dirty="0">
              <a:solidFill>
                <a:srgbClr val="ADAFBB"/>
              </a:solidFill>
            </a:endParaRPr>
          </a:p>
        </p:txBody>
      </p:sp>
      <p:sp>
        <p:nvSpPr>
          <p:cNvPr id="12" name="Freeform: Shape 11">
            <a:extLst>
              <a:ext uri="{FF2B5EF4-FFF2-40B4-BE49-F238E27FC236}">
                <a16:creationId xmlns:a16="http://schemas.microsoft.com/office/drawing/2014/main" id="{4137ACE0-E4ED-4422-89EE-B27CE4D60804}"/>
              </a:ext>
            </a:extLst>
          </p:cNvPr>
          <p:cNvSpPr/>
          <p:nvPr/>
        </p:nvSpPr>
        <p:spPr>
          <a:xfrm>
            <a:off x="1770629" y="2739610"/>
            <a:ext cx="8860426" cy="1050422"/>
          </a:xfrm>
          <a:custGeom>
            <a:avLst/>
            <a:gdLst>
              <a:gd name="connsiteX0" fmla="*/ 0 w 6812258"/>
              <a:gd name="connsiteY0" fmla="*/ 0 h 1050422"/>
              <a:gd name="connsiteX1" fmla="*/ 6812258 w 6812258"/>
              <a:gd name="connsiteY1" fmla="*/ 0 h 1050422"/>
              <a:gd name="connsiteX2" fmla="*/ 6812258 w 6812258"/>
              <a:gd name="connsiteY2" fmla="*/ 1050422 h 1050422"/>
              <a:gd name="connsiteX3" fmla="*/ 0 w 6812258"/>
              <a:gd name="connsiteY3" fmla="*/ 1050422 h 1050422"/>
              <a:gd name="connsiteX4" fmla="*/ 26569 w 6812258"/>
              <a:gd name="connsiteY4" fmla="*/ 1042169 h 1050422"/>
              <a:gd name="connsiteX5" fmla="*/ 368993 w 6812258"/>
              <a:gd name="connsiteY5" fmla="*/ 525211 h 1050422"/>
              <a:gd name="connsiteX6" fmla="*/ 26569 w 6812258"/>
              <a:gd name="connsiteY6" fmla="*/ 8253 h 105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12258" h="1050422">
                <a:moveTo>
                  <a:pt x="0" y="0"/>
                </a:moveTo>
                <a:lnTo>
                  <a:pt x="6812258" y="0"/>
                </a:lnTo>
                <a:lnTo>
                  <a:pt x="6812258" y="1050422"/>
                </a:lnTo>
                <a:lnTo>
                  <a:pt x="0" y="1050422"/>
                </a:lnTo>
                <a:lnTo>
                  <a:pt x="26569" y="1042169"/>
                </a:lnTo>
                <a:cubicBezTo>
                  <a:pt x="227797" y="956998"/>
                  <a:pt x="368993" y="757605"/>
                  <a:pt x="368993" y="525211"/>
                </a:cubicBezTo>
                <a:cubicBezTo>
                  <a:pt x="368993" y="292818"/>
                  <a:pt x="227797" y="93425"/>
                  <a:pt x="26569" y="825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603250" marR="0" lvl="0" algn="l" defTabSz="914400" rtl="0" eaLnBrk="1" fontAlgn="auto" latinLnBrk="0" hangingPunct="1">
              <a:lnSpc>
                <a:spcPct val="100000"/>
              </a:lnSpc>
              <a:spcBef>
                <a:spcPts val="0"/>
              </a:spcBef>
              <a:spcAft>
                <a:spcPts val="0"/>
              </a:spcAft>
              <a:buClrTx/>
              <a:buSzTx/>
              <a:buFontTx/>
              <a:buNone/>
              <a:tabLst/>
              <a:defRPr/>
            </a:pPr>
            <a:r>
              <a:rPr lang="en-GB" b="1" dirty="0">
                <a:solidFill>
                  <a:schemeClr val="bg1">
                    <a:lumMod val="65000"/>
                  </a:schemeClr>
                </a:solidFill>
                <a:latin typeface="Arial" panose="020B0604020202020204"/>
              </a:rPr>
              <a:t>Overview</a:t>
            </a:r>
            <a:endParaRPr kumimoji="0" lang="en-GB" b="1" i="0" u="none" strike="noStrike" kern="1200" cap="none" spc="0" normalizeH="0" baseline="0" noProof="0" dirty="0">
              <a:ln>
                <a:noFill/>
              </a:ln>
              <a:solidFill>
                <a:schemeClr val="bg1">
                  <a:lumMod val="65000"/>
                </a:schemeClr>
              </a:solidFill>
              <a:effectLst/>
              <a:uLnTx/>
              <a:uFillTx/>
              <a:latin typeface="Arial" panose="020B0604020202020204"/>
              <a:ea typeface="+mn-ea"/>
              <a:cs typeface="+mn-cs"/>
            </a:endParaRPr>
          </a:p>
        </p:txBody>
      </p:sp>
      <p:sp>
        <p:nvSpPr>
          <p:cNvPr id="13" name="Freeform: Shape 12">
            <a:extLst>
              <a:ext uri="{FF2B5EF4-FFF2-40B4-BE49-F238E27FC236}">
                <a16:creationId xmlns:a16="http://schemas.microsoft.com/office/drawing/2014/main" id="{49A12567-B255-4883-873A-26F2D23A44CF}"/>
              </a:ext>
            </a:extLst>
          </p:cNvPr>
          <p:cNvSpPr/>
          <p:nvPr/>
        </p:nvSpPr>
        <p:spPr>
          <a:xfrm>
            <a:off x="1770629" y="3966311"/>
            <a:ext cx="8860426" cy="1050422"/>
          </a:xfrm>
          <a:custGeom>
            <a:avLst/>
            <a:gdLst>
              <a:gd name="connsiteX0" fmla="*/ 0 w 6812258"/>
              <a:gd name="connsiteY0" fmla="*/ 0 h 1050422"/>
              <a:gd name="connsiteX1" fmla="*/ 6812258 w 6812258"/>
              <a:gd name="connsiteY1" fmla="*/ 0 h 1050422"/>
              <a:gd name="connsiteX2" fmla="*/ 6812258 w 6812258"/>
              <a:gd name="connsiteY2" fmla="*/ 1050422 h 1050422"/>
              <a:gd name="connsiteX3" fmla="*/ 0 w 6812258"/>
              <a:gd name="connsiteY3" fmla="*/ 1050422 h 1050422"/>
              <a:gd name="connsiteX4" fmla="*/ 26569 w 6812258"/>
              <a:gd name="connsiteY4" fmla="*/ 1042169 h 1050422"/>
              <a:gd name="connsiteX5" fmla="*/ 368993 w 6812258"/>
              <a:gd name="connsiteY5" fmla="*/ 525211 h 1050422"/>
              <a:gd name="connsiteX6" fmla="*/ 26569 w 6812258"/>
              <a:gd name="connsiteY6" fmla="*/ 8253 h 105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12258" h="1050422">
                <a:moveTo>
                  <a:pt x="0" y="0"/>
                </a:moveTo>
                <a:lnTo>
                  <a:pt x="6812258" y="0"/>
                </a:lnTo>
                <a:lnTo>
                  <a:pt x="6812258" y="1050422"/>
                </a:lnTo>
                <a:lnTo>
                  <a:pt x="0" y="1050422"/>
                </a:lnTo>
                <a:lnTo>
                  <a:pt x="26569" y="1042169"/>
                </a:lnTo>
                <a:cubicBezTo>
                  <a:pt x="227797" y="956998"/>
                  <a:pt x="368993" y="757605"/>
                  <a:pt x="368993" y="525211"/>
                </a:cubicBezTo>
                <a:cubicBezTo>
                  <a:pt x="368993" y="292818"/>
                  <a:pt x="227797" y="93425"/>
                  <a:pt x="26569" y="825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603250" marR="0" lvl="0" algn="l"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solidFill>
                  <a:schemeClr val="tx1"/>
                </a:solidFill>
                <a:effectLst/>
                <a:uLnTx/>
                <a:uFillTx/>
                <a:latin typeface="Arial" panose="020B0604020202020204"/>
                <a:ea typeface="+mn-ea"/>
                <a:cs typeface="+mn-cs"/>
              </a:rPr>
              <a:t>The use of a hypothesis driven approach to undertake your CDD Project</a:t>
            </a:r>
          </a:p>
        </p:txBody>
      </p:sp>
      <p:sp>
        <p:nvSpPr>
          <p:cNvPr id="15" name="Oval 14">
            <a:extLst>
              <a:ext uri="{FF2B5EF4-FFF2-40B4-BE49-F238E27FC236}">
                <a16:creationId xmlns:a16="http://schemas.microsoft.com/office/drawing/2014/main" id="{F03928FC-E87C-42F9-99D3-282A94466044}"/>
              </a:ext>
            </a:extLst>
          </p:cNvPr>
          <p:cNvSpPr/>
          <p:nvPr/>
        </p:nvSpPr>
        <p:spPr>
          <a:xfrm>
            <a:off x="1104730" y="2790256"/>
            <a:ext cx="948470" cy="9491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FF"/>
                </a:solidFill>
                <a:effectLst/>
                <a:uLnTx/>
                <a:uFillTx/>
                <a:latin typeface="Arial" panose="020B0604020202020204"/>
                <a:ea typeface="+mn-ea"/>
                <a:cs typeface="+mn-cs"/>
              </a:rPr>
              <a:t>1</a:t>
            </a:r>
          </a:p>
        </p:txBody>
      </p:sp>
      <p:sp>
        <p:nvSpPr>
          <p:cNvPr id="17" name="Oval 16">
            <a:extLst>
              <a:ext uri="{FF2B5EF4-FFF2-40B4-BE49-F238E27FC236}">
                <a16:creationId xmlns:a16="http://schemas.microsoft.com/office/drawing/2014/main" id="{1748B2C5-0E44-4234-9948-94BCA083F3D3}"/>
              </a:ext>
            </a:extLst>
          </p:cNvPr>
          <p:cNvSpPr/>
          <p:nvPr/>
        </p:nvSpPr>
        <p:spPr>
          <a:xfrm>
            <a:off x="1104730" y="4016957"/>
            <a:ext cx="948470" cy="9491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FF"/>
                </a:solidFill>
                <a:effectLst/>
                <a:uLnTx/>
                <a:uFillTx/>
                <a:latin typeface="Arial" panose="020B0604020202020204"/>
                <a:ea typeface="+mn-ea"/>
                <a:cs typeface="+mn-cs"/>
              </a:rPr>
              <a:t>2</a:t>
            </a:r>
          </a:p>
        </p:txBody>
      </p:sp>
    </p:spTree>
    <p:extLst>
      <p:ext uri="{BB962C8B-B14F-4D97-AF65-F5344CB8AC3E}">
        <p14:creationId xmlns:p14="http://schemas.microsoft.com/office/powerpoint/2010/main" val="934656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44" imgH="344" progId="TCLayout.ActiveDocument.1">
                  <p:embed/>
                </p:oleObj>
              </mc:Choice>
              <mc:Fallback>
                <p:oleObj name="think-cell Slide" r:id="rId16"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 simplest way to undertake a CDD projects is to use a hypothesis driven approach</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13</a:t>
            </a:fld>
            <a:endParaRPr lang="en-US" sz="1000" dirty="0">
              <a:solidFill>
                <a:srgbClr val="ADAFBB"/>
              </a:solidFill>
            </a:endParaRPr>
          </a:p>
        </p:txBody>
      </p:sp>
      <p:sp>
        <p:nvSpPr>
          <p:cNvPr id="9" name="Rectangle 29">
            <a:extLst>
              <a:ext uri="{FF2B5EF4-FFF2-40B4-BE49-F238E27FC236}">
                <a16:creationId xmlns:a16="http://schemas.microsoft.com/office/drawing/2014/main" id="{271C8300-C8FC-4025-8516-D035060530E8}"/>
              </a:ext>
            </a:extLst>
          </p:cNvPr>
          <p:cNvSpPr>
            <a:spLocks noChangeArrowheads="1"/>
          </p:cNvSpPr>
          <p:nvPr>
            <p:custDataLst>
              <p:tags r:id="rId2"/>
            </p:custDataLst>
          </p:nvPr>
        </p:nvSpPr>
        <p:spPr bwMode="auto">
          <a:xfrm>
            <a:off x="4229100" y="2486891"/>
            <a:ext cx="3061393" cy="609600"/>
          </a:xfrm>
          <a:prstGeom prst="rect">
            <a:avLst/>
          </a:prstGeom>
          <a:solidFill>
            <a:schemeClr val="tx1"/>
          </a:solidFill>
          <a:ln w="6350" algn="ctr">
            <a:noFill/>
            <a:miter lim="800000"/>
            <a:headEnd/>
            <a:tailEnd/>
          </a:ln>
          <a:effectLst/>
        </p:spPr>
        <p:txBody>
          <a:bodyPr tIns="91440" bIns="91440" anchor="ctr"/>
          <a:lstStyle/>
          <a:p>
            <a:pPr algn="ctr"/>
            <a:r>
              <a:rPr lang="en-GB" sz="1400" b="1" dirty="0">
                <a:solidFill>
                  <a:schemeClr val="bg1"/>
                </a:solidFill>
              </a:rPr>
              <a:t>Develop working hypothesis for resolution</a:t>
            </a:r>
          </a:p>
        </p:txBody>
      </p:sp>
      <p:sp>
        <p:nvSpPr>
          <p:cNvPr id="10" name="Rectangle 30">
            <a:extLst>
              <a:ext uri="{FF2B5EF4-FFF2-40B4-BE49-F238E27FC236}">
                <a16:creationId xmlns:a16="http://schemas.microsoft.com/office/drawing/2014/main" id="{1F2CEAE6-DA29-4C26-AD8A-D24B9E7F0185}"/>
              </a:ext>
            </a:extLst>
          </p:cNvPr>
          <p:cNvSpPr>
            <a:spLocks noChangeArrowheads="1"/>
          </p:cNvSpPr>
          <p:nvPr>
            <p:custDataLst>
              <p:tags r:id="rId3"/>
            </p:custDataLst>
          </p:nvPr>
        </p:nvSpPr>
        <p:spPr bwMode="auto">
          <a:xfrm>
            <a:off x="4229100" y="3325091"/>
            <a:ext cx="3061393" cy="609600"/>
          </a:xfrm>
          <a:prstGeom prst="rect">
            <a:avLst/>
          </a:prstGeom>
          <a:solidFill>
            <a:schemeClr val="tx1"/>
          </a:solidFill>
          <a:ln w="6350" algn="ctr">
            <a:noFill/>
            <a:miter lim="800000"/>
            <a:headEnd/>
            <a:tailEnd/>
          </a:ln>
          <a:effectLst/>
        </p:spPr>
        <p:txBody>
          <a:bodyPr tIns="91440" bIns="91440" anchor="ctr"/>
          <a:lstStyle/>
          <a:p>
            <a:pPr algn="ctr"/>
            <a:r>
              <a:rPr lang="en-GB" sz="1400" b="1" dirty="0">
                <a:solidFill>
                  <a:schemeClr val="bg1"/>
                </a:solidFill>
              </a:rPr>
              <a:t>Identify key assumptions that will </a:t>
            </a:r>
          </a:p>
          <a:p>
            <a:pPr algn="ctr"/>
            <a:r>
              <a:rPr lang="en-GB" sz="1400" b="1" dirty="0">
                <a:solidFill>
                  <a:schemeClr val="bg1"/>
                </a:solidFill>
              </a:rPr>
              <a:t>prove/disprove hypothesis</a:t>
            </a:r>
          </a:p>
        </p:txBody>
      </p:sp>
      <p:sp>
        <p:nvSpPr>
          <p:cNvPr id="11" name="Rectangle 31">
            <a:extLst>
              <a:ext uri="{FF2B5EF4-FFF2-40B4-BE49-F238E27FC236}">
                <a16:creationId xmlns:a16="http://schemas.microsoft.com/office/drawing/2014/main" id="{8483C94F-E9D7-4EA3-BCF3-ED0E7836047F}"/>
              </a:ext>
            </a:extLst>
          </p:cNvPr>
          <p:cNvSpPr>
            <a:spLocks noChangeArrowheads="1"/>
          </p:cNvSpPr>
          <p:nvPr>
            <p:custDataLst>
              <p:tags r:id="rId4"/>
            </p:custDataLst>
          </p:nvPr>
        </p:nvSpPr>
        <p:spPr bwMode="auto">
          <a:xfrm>
            <a:off x="4229100" y="4163291"/>
            <a:ext cx="3061393" cy="609600"/>
          </a:xfrm>
          <a:prstGeom prst="rect">
            <a:avLst/>
          </a:prstGeom>
          <a:solidFill>
            <a:schemeClr val="tx1"/>
          </a:solidFill>
          <a:ln w="6350" algn="ctr">
            <a:noFill/>
            <a:miter lim="800000"/>
            <a:headEnd/>
            <a:tailEnd/>
          </a:ln>
          <a:effectLst/>
        </p:spPr>
        <p:txBody>
          <a:bodyPr tIns="91440" bIns="91440" anchor="ctr"/>
          <a:lstStyle/>
          <a:p>
            <a:pPr algn="ctr"/>
            <a:r>
              <a:rPr lang="en-GB" sz="1400" b="1">
                <a:solidFill>
                  <a:schemeClr val="bg1"/>
                </a:solidFill>
              </a:rPr>
              <a:t>Gather data</a:t>
            </a:r>
          </a:p>
        </p:txBody>
      </p:sp>
      <p:sp>
        <p:nvSpPr>
          <p:cNvPr id="12" name="Rectangle 32">
            <a:extLst>
              <a:ext uri="{FF2B5EF4-FFF2-40B4-BE49-F238E27FC236}">
                <a16:creationId xmlns:a16="http://schemas.microsoft.com/office/drawing/2014/main" id="{B0086412-DFD8-490D-A7AB-83A83BB25056}"/>
              </a:ext>
            </a:extLst>
          </p:cNvPr>
          <p:cNvSpPr>
            <a:spLocks noChangeArrowheads="1"/>
          </p:cNvSpPr>
          <p:nvPr>
            <p:custDataLst>
              <p:tags r:id="rId5"/>
            </p:custDataLst>
          </p:nvPr>
        </p:nvSpPr>
        <p:spPr bwMode="auto">
          <a:xfrm>
            <a:off x="4229100" y="5001491"/>
            <a:ext cx="3061393" cy="609600"/>
          </a:xfrm>
          <a:prstGeom prst="rect">
            <a:avLst/>
          </a:prstGeom>
          <a:solidFill>
            <a:schemeClr val="tx1"/>
          </a:solidFill>
          <a:ln w="6350" algn="ctr">
            <a:noFill/>
            <a:miter lim="800000"/>
            <a:headEnd/>
            <a:tailEnd/>
          </a:ln>
          <a:effectLst/>
        </p:spPr>
        <p:txBody>
          <a:bodyPr tIns="91440" bIns="91440" anchor="ctr"/>
          <a:lstStyle/>
          <a:p>
            <a:pPr algn="ctr"/>
            <a:r>
              <a:rPr lang="en-GB" sz="1400" b="1" dirty="0">
                <a:solidFill>
                  <a:schemeClr val="bg1"/>
                </a:solidFill>
              </a:rPr>
              <a:t>Analyse data to test key</a:t>
            </a:r>
          </a:p>
          <a:p>
            <a:pPr algn="ctr"/>
            <a:r>
              <a:rPr lang="en-GB" sz="1400" b="1" dirty="0">
                <a:solidFill>
                  <a:schemeClr val="bg1"/>
                </a:solidFill>
              </a:rPr>
              <a:t> assumptions of hypothesis</a:t>
            </a:r>
          </a:p>
        </p:txBody>
      </p:sp>
      <p:sp>
        <p:nvSpPr>
          <p:cNvPr id="14" name="Rectangle 33">
            <a:extLst>
              <a:ext uri="{FF2B5EF4-FFF2-40B4-BE49-F238E27FC236}">
                <a16:creationId xmlns:a16="http://schemas.microsoft.com/office/drawing/2014/main" id="{06D1FDB1-07B8-4D65-8044-77F84DA37392}"/>
              </a:ext>
            </a:extLst>
          </p:cNvPr>
          <p:cNvSpPr>
            <a:spLocks noChangeArrowheads="1"/>
          </p:cNvSpPr>
          <p:nvPr>
            <p:custDataLst>
              <p:tags r:id="rId6"/>
            </p:custDataLst>
          </p:nvPr>
        </p:nvSpPr>
        <p:spPr bwMode="auto">
          <a:xfrm>
            <a:off x="4229100" y="5839691"/>
            <a:ext cx="3061393" cy="609600"/>
          </a:xfrm>
          <a:prstGeom prst="rect">
            <a:avLst/>
          </a:prstGeom>
          <a:solidFill>
            <a:schemeClr val="tx1"/>
          </a:solidFill>
          <a:ln w="6350" algn="ctr">
            <a:noFill/>
            <a:miter lim="800000"/>
            <a:headEnd/>
            <a:tailEnd/>
          </a:ln>
          <a:effectLst/>
        </p:spPr>
        <p:txBody>
          <a:bodyPr tIns="91440" bIns="91440" anchor="ctr"/>
          <a:lstStyle/>
          <a:p>
            <a:pPr algn="ctr"/>
            <a:r>
              <a:rPr lang="en-GB" sz="1400" b="1">
                <a:solidFill>
                  <a:schemeClr val="bg1"/>
                </a:solidFill>
              </a:rPr>
              <a:t>Draw conclusions and structure final deliverable</a:t>
            </a:r>
          </a:p>
        </p:txBody>
      </p:sp>
      <p:sp>
        <p:nvSpPr>
          <p:cNvPr id="15" name="Rectangle 34">
            <a:extLst>
              <a:ext uri="{FF2B5EF4-FFF2-40B4-BE49-F238E27FC236}">
                <a16:creationId xmlns:a16="http://schemas.microsoft.com/office/drawing/2014/main" id="{AECC6EA7-ADE3-43C1-873B-029A4799E9D5}"/>
              </a:ext>
            </a:extLst>
          </p:cNvPr>
          <p:cNvSpPr>
            <a:spLocks noChangeArrowheads="1"/>
          </p:cNvSpPr>
          <p:nvPr>
            <p:custDataLst>
              <p:tags r:id="rId7"/>
            </p:custDataLst>
          </p:nvPr>
        </p:nvSpPr>
        <p:spPr bwMode="auto">
          <a:xfrm>
            <a:off x="4229100" y="1648691"/>
            <a:ext cx="3061393" cy="609600"/>
          </a:xfrm>
          <a:prstGeom prst="rect">
            <a:avLst/>
          </a:prstGeom>
          <a:solidFill>
            <a:schemeClr val="tx1"/>
          </a:solidFill>
          <a:ln w="6350" algn="ctr">
            <a:noFill/>
            <a:miter lim="800000"/>
            <a:headEnd/>
            <a:tailEnd/>
          </a:ln>
          <a:effectLst/>
        </p:spPr>
        <p:txBody>
          <a:bodyPr tIns="91440" bIns="91440" anchor="ctr"/>
          <a:lstStyle/>
          <a:p>
            <a:pPr algn="ctr"/>
            <a:r>
              <a:rPr lang="en-GB" sz="1400" b="1" dirty="0">
                <a:solidFill>
                  <a:schemeClr val="bg1"/>
                </a:solidFill>
              </a:rPr>
              <a:t>Frame the problem by breaking it into small pieces</a:t>
            </a:r>
          </a:p>
        </p:txBody>
      </p:sp>
      <p:sp>
        <p:nvSpPr>
          <p:cNvPr id="17" name="Line 35">
            <a:extLst>
              <a:ext uri="{FF2B5EF4-FFF2-40B4-BE49-F238E27FC236}">
                <a16:creationId xmlns:a16="http://schemas.microsoft.com/office/drawing/2014/main" id="{82BBDEEC-133A-4D66-BB01-5243DC336CC8}"/>
              </a:ext>
            </a:extLst>
          </p:cNvPr>
          <p:cNvSpPr>
            <a:spLocks noChangeShapeType="1"/>
          </p:cNvSpPr>
          <p:nvPr>
            <p:custDataLst>
              <p:tags r:id="rId8"/>
            </p:custDataLst>
          </p:nvPr>
        </p:nvSpPr>
        <p:spPr bwMode="auto">
          <a:xfrm>
            <a:off x="5759796" y="2255591"/>
            <a:ext cx="0" cy="234000"/>
          </a:xfrm>
          <a:prstGeom prst="line">
            <a:avLst/>
          </a:prstGeom>
          <a:solidFill>
            <a:schemeClr val="tx1"/>
          </a:solidFill>
          <a:ln w="9525">
            <a:solidFill>
              <a:schemeClr val="bg1">
                <a:lumMod val="50000"/>
              </a:schemeClr>
            </a:solidFill>
            <a:round/>
            <a:headEnd/>
            <a:tailEnd type="triangle" w="med" len="med"/>
          </a:ln>
          <a:effectLst/>
        </p:spPr>
        <p:txBody>
          <a:bodyPr wrap="none" anchor="ctr"/>
          <a:lstStyle/>
          <a:p>
            <a:endParaRPr lang="en-GB" sz="1400">
              <a:solidFill>
                <a:schemeClr val="bg1"/>
              </a:solidFill>
            </a:endParaRPr>
          </a:p>
        </p:txBody>
      </p:sp>
      <p:sp>
        <p:nvSpPr>
          <p:cNvPr id="18" name="Line 36">
            <a:extLst>
              <a:ext uri="{FF2B5EF4-FFF2-40B4-BE49-F238E27FC236}">
                <a16:creationId xmlns:a16="http://schemas.microsoft.com/office/drawing/2014/main" id="{9A0F04D0-A884-4EAB-9CF0-A1B2A978B2C3}"/>
              </a:ext>
            </a:extLst>
          </p:cNvPr>
          <p:cNvSpPr>
            <a:spLocks noChangeShapeType="1"/>
          </p:cNvSpPr>
          <p:nvPr>
            <p:custDataLst>
              <p:tags r:id="rId9"/>
            </p:custDataLst>
          </p:nvPr>
        </p:nvSpPr>
        <p:spPr bwMode="auto">
          <a:xfrm>
            <a:off x="5759796" y="3093791"/>
            <a:ext cx="0" cy="234000"/>
          </a:xfrm>
          <a:prstGeom prst="line">
            <a:avLst/>
          </a:prstGeom>
          <a:solidFill>
            <a:schemeClr val="tx1"/>
          </a:solidFill>
          <a:ln w="9525">
            <a:solidFill>
              <a:schemeClr val="bg1">
                <a:lumMod val="50000"/>
              </a:schemeClr>
            </a:solidFill>
            <a:round/>
            <a:headEnd/>
            <a:tailEnd type="triangle" w="med" len="med"/>
          </a:ln>
          <a:effectLst/>
        </p:spPr>
        <p:txBody>
          <a:bodyPr wrap="none" anchor="ctr"/>
          <a:lstStyle/>
          <a:p>
            <a:endParaRPr lang="en-GB" sz="1400">
              <a:solidFill>
                <a:schemeClr val="bg1"/>
              </a:solidFill>
            </a:endParaRPr>
          </a:p>
        </p:txBody>
      </p:sp>
      <p:sp>
        <p:nvSpPr>
          <p:cNvPr id="19" name="Line 37">
            <a:extLst>
              <a:ext uri="{FF2B5EF4-FFF2-40B4-BE49-F238E27FC236}">
                <a16:creationId xmlns:a16="http://schemas.microsoft.com/office/drawing/2014/main" id="{DE5648DB-F9A5-4BAA-A79A-32ABE8CA7A7E}"/>
              </a:ext>
            </a:extLst>
          </p:cNvPr>
          <p:cNvSpPr>
            <a:spLocks noChangeShapeType="1"/>
          </p:cNvSpPr>
          <p:nvPr>
            <p:custDataLst>
              <p:tags r:id="rId10"/>
            </p:custDataLst>
          </p:nvPr>
        </p:nvSpPr>
        <p:spPr bwMode="auto">
          <a:xfrm>
            <a:off x="5759796" y="3931991"/>
            <a:ext cx="0" cy="234000"/>
          </a:xfrm>
          <a:prstGeom prst="line">
            <a:avLst/>
          </a:prstGeom>
          <a:solidFill>
            <a:schemeClr val="tx1"/>
          </a:solidFill>
          <a:ln w="9525">
            <a:solidFill>
              <a:schemeClr val="bg1">
                <a:lumMod val="50000"/>
              </a:schemeClr>
            </a:solidFill>
            <a:round/>
            <a:headEnd/>
            <a:tailEnd type="triangle" w="med" len="med"/>
          </a:ln>
          <a:effectLst/>
        </p:spPr>
        <p:txBody>
          <a:bodyPr wrap="none" anchor="ctr"/>
          <a:lstStyle/>
          <a:p>
            <a:endParaRPr lang="en-GB" sz="1400">
              <a:solidFill>
                <a:schemeClr val="bg1"/>
              </a:solidFill>
            </a:endParaRPr>
          </a:p>
        </p:txBody>
      </p:sp>
      <p:sp>
        <p:nvSpPr>
          <p:cNvPr id="20" name="Line 38">
            <a:extLst>
              <a:ext uri="{FF2B5EF4-FFF2-40B4-BE49-F238E27FC236}">
                <a16:creationId xmlns:a16="http://schemas.microsoft.com/office/drawing/2014/main" id="{E47CC735-30D5-4557-95C1-FBACC398F66F}"/>
              </a:ext>
            </a:extLst>
          </p:cNvPr>
          <p:cNvSpPr>
            <a:spLocks noChangeShapeType="1"/>
          </p:cNvSpPr>
          <p:nvPr>
            <p:custDataLst>
              <p:tags r:id="rId11"/>
            </p:custDataLst>
          </p:nvPr>
        </p:nvSpPr>
        <p:spPr bwMode="auto">
          <a:xfrm>
            <a:off x="5759796" y="5608391"/>
            <a:ext cx="0" cy="234000"/>
          </a:xfrm>
          <a:prstGeom prst="line">
            <a:avLst/>
          </a:prstGeom>
          <a:solidFill>
            <a:schemeClr val="tx1"/>
          </a:solidFill>
          <a:ln w="9525">
            <a:solidFill>
              <a:schemeClr val="bg1">
                <a:lumMod val="50000"/>
              </a:schemeClr>
            </a:solidFill>
            <a:round/>
            <a:headEnd/>
            <a:tailEnd type="triangle" w="med" len="med"/>
          </a:ln>
          <a:effectLst/>
        </p:spPr>
        <p:txBody>
          <a:bodyPr wrap="none" anchor="ctr"/>
          <a:lstStyle/>
          <a:p>
            <a:endParaRPr lang="en-GB" sz="1400">
              <a:solidFill>
                <a:schemeClr val="bg1"/>
              </a:solidFill>
            </a:endParaRPr>
          </a:p>
        </p:txBody>
      </p:sp>
      <p:sp>
        <p:nvSpPr>
          <p:cNvPr id="21" name="Line 39">
            <a:extLst>
              <a:ext uri="{FF2B5EF4-FFF2-40B4-BE49-F238E27FC236}">
                <a16:creationId xmlns:a16="http://schemas.microsoft.com/office/drawing/2014/main" id="{F85998D2-4CC7-4A2B-8FF2-C9EF9A349CDD}"/>
              </a:ext>
            </a:extLst>
          </p:cNvPr>
          <p:cNvSpPr>
            <a:spLocks noChangeShapeType="1"/>
          </p:cNvSpPr>
          <p:nvPr>
            <p:custDataLst>
              <p:tags r:id="rId12"/>
            </p:custDataLst>
          </p:nvPr>
        </p:nvSpPr>
        <p:spPr bwMode="auto">
          <a:xfrm>
            <a:off x="5759796" y="4770191"/>
            <a:ext cx="0" cy="234000"/>
          </a:xfrm>
          <a:prstGeom prst="line">
            <a:avLst/>
          </a:prstGeom>
          <a:solidFill>
            <a:schemeClr val="tx1"/>
          </a:solidFill>
          <a:ln w="9525">
            <a:solidFill>
              <a:schemeClr val="bg1">
                <a:lumMod val="50000"/>
              </a:schemeClr>
            </a:solidFill>
            <a:round/>
            <a:headEnd/>
            <a:tailEnd type="triangle" w="med" len="med"/>
          </a:ln>
          <a:effectLst/>
        </p:spPr>
        <p:txBody>
          <a:bodyPr wrap="none" anchor="ctr"/>
          <a:lstStyle/>
          <a:p>
            <a:endParaRPr lang="en-GB" sz="1400">
              <a:solidFill>
                <a:schemeClr val="bg1"/>
              </a:solidFill>
            </a:endParaRPr>
          </a:p>
        </p:txBody>
      </p:sp>
      <p:sp>
        <p:nvSpPr>
          <p:cNvPr id="30" name="Rectangle 48">
            <a:extLst>
              <a:ext uri="{FF2B5EF4-FFF2-40B4-BE49-F238E27FC236}">
                <a16:creationId xmlns:a16="http://schemas.microsoft.com/office/drawing/2014/main" id="{66CCF162-2A30-4B54-8058-DECA33DE15E9}"/>
              </a:ext>
            </a:extLst>
          </p:cNvPr>
          <p:cNvSpPr>
            <a:spLocks noChangeArrowheads="1"/>
          </p:cNvSpPr>
          <p:nvPr>
            <p:custDataLst>
              <p:tags r:id="rId13"/>
            </p:custDataLst>
          </p:nvPr>
        </p:nvSpPr>
        <p:spPr bwMode="auto">
          <a:xfrm>
            <a:off x="7727835" y="3325091"/>
            <a:ext cx="3061393" cy="609600"/>
          </a:xfrm>
          <a:prstGeom prst="rect">
            <a:avLst/>
          </a:prstGeom>
          <a:solidFill>
            <a:schemeClr val="tx1"/>
          </a:solidFill>
          <a:ln w="6350" algn="ctr">
            <a:noFill/>
            <a:miter lim="800000"/>
            <a:headEnd/>
            <a:tailEnd/>
          </a:ln>
          <a:effectLst/>
        </p:spPr>
        <p:txBody>
          <a:bodyPr tIns="91440" bIns="91440" anchor="ctr"/>
          <a:lstStyle/>
          <a:p>
            <a:pPr algn="ctr"/>
            <a:r>
              <a:rPr lang="en-GB" sz="1400" b="1">
                <a:solidFill>
                  <a:schemeClr val="bg1"/>
                </a:solidFill>
              </a:rPr>
              <a:t>Refine hypothesis if necessary</a:t>
            </a:r>
          </a:p>
        </p:txBody>
      </p:sp>
      <p:cxnSp>
        <p:nvCxnSpPr>
          <p:cNvPr id="6" name="Connector: Elbow 5">
            <a:extLst>
              <a:ext uri="{FF2B5EF4-FFF2-40B4-BE49-F238E27FC236}">
                <a16:creationId xmlns:a16="http://schemas.microsoft.com/office/drawing/2014/main" id="{FD59A0A4-8F78-4448-A287-3CE66A608287}"/>
              </a:ext>
            </a:extLst>
          </p:cNvPr>
          <p:cNvCxnSpPr/>
          <p:nvPr/>
        </p:nvCxnSpPr>
        <p:spPr>
          <a:xfrm flipV="1">
            <a:off x="7290493" y="3934691"/>
            <a:ext cx="1968039" cy="1371600"/>
          </a:xfrm>
          <a:prstGeom prst="bentConnector2">
            <a:avLst/>
          </a:prstGeom>
          <a:ln>
            <a:solidFill>
              <a:schemeClr val="bg1">
                <a:lumMod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31434813-2CC8-4C66-B95B-1716E01C3CD7}"/>
              </a:ext>
            </a:extLst>
          </p:cNvPr>
          <p:cNvCxnSpPr/>
          <p:nvPr/>
        </p:nvCxnSpPr>
        <p:spPr>
          <a:xfrm rot="16200000" flipV="1">
            <a:off x="8007813" y="2074371"/>
            <a:ext cx="533400" cy="1968039"/>
          </a:xfrm>
          <a:prstGeom prst="bentConnector2">
            <a:avLst/>
          </a:prstGeom>
          <a:ln>
            <a:solidFill>
              <a:schemeClr val="bg1">
                <a:lumMod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162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44" imgH="344" progId="TCLayout.ActiveDocument.1">
                  <p:embed/>
                </p:oleObj>
              </mc:Choice>
              <mc:Fallback>
                <p:oleObj name="think-cell Slide" r:id="rId16"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 simplest way to undertake a CDD projects is to use a hypothesis driven approach</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14</a:t>
            </a:fld>
            <a:endParaRPr lang="en-US" sz="1000" dirty="0">
              <a:solidFill>
                <a:srgbClr val="ADAFBB"/>
              </a:solidFill>
            </a:endParaRPr>
          </a:p>
        </p:txBody>
      </p:sp>
      <p:sp>
        <p:nvSpPr>
          <p:cNvPr id="9" name="Rectangle 29">
            <a:extLst>
              <a:ext uri="{FF2B5EF4-FFF2-40B4-BE49-F238E27FC236}">
                <a16:creationId xmlns:a16="http://schemas.microsoft.com/office/drawing/2014/main" id="{271C8300-C8FC-4025-8516-D035060530E8}"/>
              </a:ext>
            </a:extLst>
          </p:cNvPr>
          <p:cNvSpPr>
            <a:spLocks noChangeArrowheads="1"/>
          </p:cNvSpPr>
          <p:nvPr>
            <p:custDataLst>
              <p:tags r:id="rId2"/>
            </p:custDataLst>
          </p:nvPr>
        </p:nvSpPr>
        <p:spPr bwMode="auto">
          <a:xfrm>
            <a:off x="4229100" y="2486891"/>
            <a:ext cx="3061393" cy="609600"/>
          </a:xfrm>
          <a:prstGeom prst="rect">
            <a:avLst/>
          </a:prstGeom>
          <a:solidFill>
            <a:schemeClr val="tx1"/>
          </a:solidFill>
          <a:ln w="6350" algn="ctr">
            <a:noFill/>
            <a:miter lim="800000"/>
            <a:headEnd/>
            <a:tailEnd/>
          </a:ln>
          <a:effectLst/>
        </p:spPr>
        <p:txBody>
          <a:bodyPr tIns="91440" bIns="91440" anchor="ctr"/>
          <a:lstStyle/>
          <a:p>
            <a:pPr algn="ctr"/>
            <a:r>
              <a:rPr lang="en-GB" sz="1400" b="1" dirty="0">
                <a:solidFill>
                  <a:schemeClr val="bg1"/>
                </a:solidFill>
              </a:rPr>
              <a:t>Develop working hypothesis for resolution</a:t>
            </a:r>
          </a:p>
        </p:txBody>
      </p:sp>
      <p:sp>
        <p:nvSpPr>
          <p:cNvPr id="10" name="Rectangle 30">
            <a:extLst>
              <a:ext uri="{FF2B5EF4-FFF2-40B4-BE49-F238E27FC236}">
                <a16:creationId xmlns:a16="http://schemas.microsoft.com/office/drawing/2014/main" id="{1F2CEAE6-DA29-4C26-AD8A-D24B9E7F0185}"/>
              </a:ext>
            </a:extLst>
          </p:cNvPr>
          <p:cNvSpPr>
            <a:spLocks noChangeArrowheads="1"/>
          </p:cNvSpPr>
          <p:nvPr>
            <p:custDataLst>
              <p:tags r:id="rId3"/>
            </p:custDataLst>
          </p:nvPr>
        </p:nvSpPr>
        <p:spPr bwMode="auto">
          <a:xfrm>
            <a:off x="4229100" y="3325091"/>
            <a:ext cx="3061393" cy="609600"/>
          </a:xfrm>
          <a:prstGeom prst="rect">
            <a:avLst/>
          </a:prstGeom>
          <a:solidFill>
            <a:schemeClr val="tx1"/>
          </a:solidFill>
          <a:ln w="6350" algn="ctr">
            <a:noFill/>
            <a:miter lim="800000"/>
            <a:headEnd/>
            <a:tailEnd/>
          </a:ln>
          <a:effectLst/>
        </p:spPr>
        <p:txBody>
          <a:bodyPr tIns="91440" bIns="91440" anchor="ctr"/>
          <a:lstStyle/>
          <a:p>
            <a:pPr algn="ctr"/>
            <a:r>
              <a:rPr lang="en-GB" sz="1400" b="1" dirty="0">
                <a:solidFill>
                  <a:schemeClr val="bg1"/>
                </a:solidFill>
              </a:rPr>
              <a:t>Identify key assumptions that will </a:t>
            </a:r>
          </a:p>
          <a:p>
            <a:pPr algn="ctr"/>
            <a:r>
              <a:rPr lang="en-GB" sz="1400" b="1" dirty="0">
                <a:solidFill>
                  <a:schemeClr val="bg1"/>
                </a:solidFill>
              </a:rPr>
              <a:t>prove/disprove hypothesis</a:t>
            </a:r>
          </a:p>
        </p:txBody>
      </p:sp>
      <p:sp>
        <p:nvSpPr>
          <p:cNvPr id="11" name="Rectangle 31">
            <a:extLst>
              <a:ext uri="{FF2B5EF4-FFF2-40B4-BE49-F238E27FC236}">
                <a16:creationId xmlns:a16="http://schemas.microsoft.com/office/drawing/2014/main" id="{8483C94F-E9D7-4EA3-BCF3-ED0E7836047F}"/>
              </a:ext>
            </a:extLst>
          </p:cNvPr>
          <p:cNvSpPr>
            <a:spLocks noChangeArrowheads="1"/>
          </p:cNvSpPr>
          <p:nvPr>
            <p:custDataLst>
              <p:tags r:id="rId4"/>
            </p:custDataLst>
          </p:nvPr>
        </p:nvSpPr>
        <p:spPr bwMode="auto">
          <a:xfrm>
            <a:off x="4229100" y="4163291"/>
            <a:ext cx="3061393" cy="609600"/>
          </a:xfrm>
          <a:prstGeom prst="rect">
            <a:avLst/>
          </a:prstGeom>
          <a:solidFill>
            <a:schemeClr val="tx1"/>
          </a:solidFill>
          <a:ln w="6350" algn="ctr">
            <a:noFill/>
            <a:miter lim="800000"/>
            <a:headEnd/>
            <a:tailEnd/>
          </a:ln>
          <a:effectLst/>
        </p:spPr>
        <p:txBody>
          <a:bodyPr tIns="91440" bIns="91440" anchor="ctr"/>
          <a:lstStyle/>
          <a:p>
            <a:pPr algn="ctr"/>
            <a:r>
              <a:rPr lang="en-GB" sz="1400" b="1">
                <a:solidFill>
                  <a:schemeClr val="bg1"/>
                </a:solidFill>
              </a:rPr>
              <a:t>Gather data</a:t>
            </a:r>
          </a:p>
        </p:txBody>
      </p:sp>
      <p:sp>
        <p:nvSpPr>
          <p:cNvPr id="12" name="Rectangle 32">
            <a:extLst>
              <a:ext uri="{FF2B5EF4-FFF2-40B4-BE49-F238E27FC236}">
                <a16:creationId xmlns:a16="http://schemas.microsoft.com/office/drawing/2014/main" id="{B0086412-DFD8-490D-A7AB-83A83BB25056}"/>
              </a:ext>
            </a:extLst>
          </p:cNvPr>
          <p:cNvSpPr>
            <a:spLocks noChangeArrowheads="1"/>
          </p:cNvSpPr>
          <p:nvPr>
            <p:custDataLst>
              <p:tags r:id="rId5"/>
            </p:custDataLst>
          </p:nvPr>
        </p:nvSpPr>
        <p:spPr bwMode="auto">
          <a:xfrm>
            <a:off x="4229100" y="5001491"/>
            <a:ext cx="3061393" cy="609600"/>
          </a:xfrm>
          <a:prstGeom prst="rect">
            <a:avLst/>
          </a:prstGeom>
          <a:solidFill>
            <a:schemeClr val="tx1"/>
          </a:solidFill>
          <a:ln w="6350" algn="ctr">
            <a:noFill/>
            <a:miter lim="800000"/>
            <a:headEnd/>
            <a:tailEnd/>
          </a:ln>
          <a:effectLst/>
        </p:spPr>
        <p:txBody>
          <a:bodyPr tIns="91440" bIns="91440" anchor="ctr"/>
          <a:lstStyle/>
          <a:p>
            <a:pPr algn="ctr"/>
            <a:r>
              <a:rPr lang="en-GB" sz="1400" b="1" dirty="0">
                <a:solidFill>
                  <a:schemeClr val="bg1"/>
                </a:solidFill>
              </a:rPr>
              <a:t>Analyse data to test key</a:t>
            </a:r>
          </a:p>
          <a:p>
            <a:pPr algn="ctr"/>
            <a:r>
              <a:rPr lang="en-GB" sz="1400" b="1" dirty="0">
                <a:solidFill>
                  <a:schemeClr val="bg1"/>
                </a:solidFill>
              </a:rPr>
              <a:t> assumptions of hypothesis</a:t>
            </a:r>
          </a:p>
        </p:txBody>
      </p:sp>
      <p:sp>
        <p:nvSpPr>
          <p:cNvPr id="14" name="Rectangle 33">
            <a:extLst>
              <a:ext uri="{FF2B5EF4-FFF2-40B4-BE49-F238E27FC236}">
                <a16:creationId xmlns:a16="http://schemas.microsoft.com/office/drawing/2014/main" id="{06D1FDB1-07B8-4D65-8044-77F84DA37392}"/>
              </a:ext>
            </a:extLst>
          </p:cNvPr>
          <p:cNvSpPr>
            <a:spLocks noChangeArrowheads="1"/>
          </p:cNvSpPr>
          <p:nvPr>
            <p:custDataLst>
              <p:tags r:id="rId6"/>
            </p:custDataLst>
          </p:nvPr>
        </p:nvSpPr>
        <p:spPr bwMode="auto">
          <a:xfrm>
            <a:off x="4229100" y="5839691"/>
            <a:ext cx="3061393" cy="609600"/>
          </a:xfrm>
          <a:prstGeom prst="rect">
            <a:avLst/>
          </a:prstGeom>
          <a:solidFill>
            <a:schemeClr val="tx1"/>
          </a:solidFill>
          <a:ln w="6350" algn="ctr">
            <a:noFill/>
            <a:miter lim="800000"/>
            <a:headEnd/>
            <a:tailEnd/>
          </a:ln>
          <a:effectLst/>
        </p:spPr>
        <p:txBody>
          <a:bodyPr tIns="91440" bIns="91440" anchor="ctr"/>
          <a:lstStyle/>
          <a:p>
            <a:pPr algn="ctr"/>
            <a:r>
              <a:rPr lang="en-GB" sz="1400" b="1">
                <a:solidFill>
                  <a:schemeClr val="bg1"/>
                </a:solidFill>
              </a:rPr>
              <a:t>Draw conclusions and structure final deliverable</a:t>
            </a:r>
          </a:p>
        </p:txBody>
      </p:sp>
      <p:sp>
        <p:nvSpPr>
          <p:cNvPr id="15" name="Rectangle 34">
            <a:extLst>
              <a:ext uri="{FF2B5EF4-FFF2-40B4-BE49-F238E27FC236}">
                <a16:creationId xmlns:a16="http://schemas.microsoft.com/office/drawing/2014/main" id="{AECC6EA7-ADE3-43C1-873B-029A4799E9D5}"/>
              </a:ext>
            </a:extLst>
          </p:cNvPr>
          <p:cNvSpPr>
            <a:spLocks noChangeArrowheads="1"/>
          </p:cNvSpPr>
          <p:nvPr>
            <p:custDataLst>
              <p:tags r:id="rId7"/>
            </p:custDataLst>
          </p:nvPr>
        </p:nvSpPr>
        <p:spPr bwMode="auto">
          <a:xfrm>
            <a:off x="4229100" y="1648691"/>
            <a:ext cx="3061393" cy="609600"/>
          </a:xfrm>
          <a:prstGeom prst="rect">
            <a:avLst/>
          </a:prstGeom>
          <a:solidFill>
            <a:schemeClr val="tx1"/>
          </a:solidFill>
          <a:ln w="6350" algn="ctr">
            <a:noFill/>
            <a:miter lim="800000"/>
            <a:headEnd/>
            <a:tailEnd/>
          </a:ln>
          <a:effectLst/>
        </p:spPr>
        <p:txBody>
          <a:bodyPr tIns="91440" bIns="91440" anchor="ctr"/>
          <a:lstStyle/>
          <a:p>
            <a:pPr algn="ctr"/>
            <a:r>
              <a:rPr lang="en-GB" sz="1400" b="1" dirty="0">
                <a:solidFill>
                  <a:schemeClr val="bg1"/>
                </a:solidFill>
              </a:rPr>
              <a:t>Frame the problem by breaking it into small pieces</a:t>
            </a:r>
          </a:p>
        </p:txBody>
      </p:sp>
      <p:sp>
        <p:nvSpPr>
          <p:cNvPr id="17" name="Line 35">
            <a:extLst>
              <a:ext uri="{FF2B5EF4-FFF2-40B4-BE49-F238E27FC236}">
                <a16:creationId xmlns:a16="http://schemas.microsoft.com/office/drawing/2014/main" id="{82BBDEEC-133A-4D66-BB01-5243DC336CC8}"/>
              </a:ext>
            </a:extLst>
          </p:cNvPr>
          <p:cNvSpPr>
            <a:spLocks noChangeShapeType="1"/>
          </p:cNvSpPr>
          <p:nvPr>
            <p:custDataLst>
              <p:tags r:id="rId8"/>
            </p:custDataLst>
          </p:nvPr>
        </p:nvSpPr>
        <p:spPr bwMode="auto">
          <a:xfrm>
            <a:off x="5759796" y="2255591"/>
            <a:ext cx="0" cy="234000"/>
          </a:xfrm>
          <a:prstGeom prst="line">
            <a:avLst/>
          </a:prstGeom>
          <a:solidFill>
            <a:schemeClr val="tx1"/>
          </a:solidFill>
          <a:ln w="9525">
            <a:solidFill>
              <a:schemeClr val="bg1">
                <a:lumMod val="50000"/>
              </a:schemeClr>
            </a:solidFill>
            <a:round/>
            <a:headEnd/>
            <a:tailEnd type="triangle" w="med" len="med"/>
          </a:ln>
          <a:effectLst/>
        </p:spPr>
        <p:txBody>
          <a:bodyPr wrap="none" anchor="ctr"/>
          <a:lstStyle/>
          <a:p>
            <a:endParaRPr lang="en-GB" sz="1400">
              <a:solidFill>
                <a:schemeClr val="bg1"/>
              </a:solidFill>
            </a:endParaRPr>
          </a:p>
        </p:txBody>
      </p:sp>
      <p:sp>
        <p:nvSpPr>
          <p:cNvPr id="18" name="Line 36">
            <a:extLst>
              <a:ext uri="{FF2B5EF4-FFF2-40B4-BE49-F238E27FC236}">
                <a16:creationId xmlns:a16="http://schemas.microsoft.com/office/drawing/2014/main" id="{9A0F04D0-A884-4EAB-9CF0-A1B2A978B2C3}"/>
              </a:ext>
            </a:extLst>
          </p:cNvPr>
          <p:cNvSpPr>
            <a:spLocks noChangeShapeType="1"/>
          </p:cNvSpPr>
          <p:nvPr>
            <p:custDataLst>
              <p:tags r:id="rId9"/>
            </p:custDataLst>
          </p:nvPr>
        </p:nvSpPr>
        <p:spPr bwMode="auto">
          <a:xfrm>
            <a:off x="5759796" y="3093791"/>
            <a:ext cx="0" cy="234000"/>
          </a:xfrm>
          <a:prstGeom prst="line">
            <a:avLst/>
          </a:prstGeom>
          <a:solidFill>
            <a:schemeClr val="tx1"/>
          </a:solidFill>
          <a:ln w="9525">
            <a:solidFill>
              <a:schemeClr val="bg1">
                <a:lumMod val="50000"/>
              </a:schemeClr>
            </a:solidFill>
            <a:round/>
            <a:headEnd/>
            <a:tailEnd type="triangle" w="med" len="med"/>
          </a:ln>
          <a:effectLst/>
        </p:spPr>
        <p:txBody>
          <a:bodyPr wrap="none" anchor="ctr"/>
          <a:lstStyle/>
          <a:p>
            <a:endParaRPr lang="en-GB" sz="1400">
              <a:solidFill>
                <a:schemeClr val="bg1"/>
              </a:solidFill>
            </a:endParaRPr>
          </a:p>
        </p:txBody>
      </p:sp>
      <p:sp>
        <p:nvSpPr>
          <p:cNvPr id="19" name="Line 37">
            <a:extLst>
              <a:ext uri="{FF2B5EF4-FFF2-40B4-BE49-F238E27FC236}">
                <a16:creationId xmlns:a16="http://schemas.microsoft.com/office/drawing/2014/main" id="{DE5648DB-F9A5-4BAA-A79A-32ABE8CA7A7E}"/>
              </a:ext>
            </a:extLst>
          </p:cNvPr>
          <p:cNvSpPr>
            <a:spLocks noChangeShapeType="1"/>
          </p:cNvSpPr>
          <p:nvPr>
            <p:custDataLst>
              <p:tags r:id="rId10"/>
            </p:custDataLst>
          </p:nvPr>
        </p:nvSpPr>
        <p:spPr bwMode="auto">
          <a:xfrm>
            <a:off x="5759796" y="3931991"/>
            <a:ext cx="0" cy="234000"/>
          </a:xfrm>
          <a:prstGeom prst="line">
            <a:avLst/>
          </a:prstGeom>
          <a:solidFill>
            <a:schemeClr val="tx1"/>
          </a:solidFill>
          <a:ln w="9525">
            <a:solidFill>
              <a:schemeClr val="bg1">
                <a:lumMod val="50000"/>
              </a:schemeClr>
            </a:solidFill>
            <a:round/>
            <a:headEnd/>
            <a:tailEnd type="triangle" w="med" len="med"/>
          </a:ln>
          <a:effectLst/>
        </p:spPr>
        <p:txBody>
          <a:bodyPr wrap="none" anchor="ctr"/>
          <a:lstStyle/>
          <a:p>
            <a:endParaRPr lang="en-GB" sz="1400">
              <a:solidFill>
                <a:schemeClr val="bg1"/>
              </a:solidFill>
            </a:endParaRPr>
          </a:p>
        </p:txBody>
      </p:sp>
      <p:sp>
        <p:nvSpPr>
          <p:cNvPr id="20" name="Line 38">
            <a:extLst>
              <a:ext uri="{FF2B5EF4-FFF2-40B4-BE49-F238E27FC236}">
                <a16:creationId xmlns:a16="http://schemas.microsoft.com/office/drawing/2014/main" id="{E47CC735-30D5-4557-95C1-FBACC398F66F}"/>
              </a:ext>
            </a:extLst>
          </p:cNvPr>
          <p:cNvSpPr>
            <a:spLocks noChangeShapeType="1"/>
          </p:cNvSpPr>
          <p:nvPr>
            <p:custDataLst>
              <p:tags r:id="rId11"/>
            </p:custDataLst>
          </p:nvPr>
        </p:nvSpPr>
        <p:spPr bwMode="auto">
          <a:xfrm>
            <a:off x="5759796" y="5608391"/>
            <a:ext cx="0" cy="234000"/>
          </a:xfrm>
          <a:prstGeom prst="line">
            <a:avLst/>
          </a:prstGeom>
          <a:solidFill>
            <a:schemeClr val="tx1"/>
          </a:solidFill>
          <a:ln w="9525">
            <a:solidFill>
              <a:schemeClr val="bg1">
                <a:lumMod val="50000"/>
              </a:schemeClr>
            </a:solidFill>
            <a:round/>
            <a:headEnd/>
            <a:tailEnd type="triangle" w="med" len="med"/>
          </a:ln>
          <a:effectLst/>
        </p:spPr>
        <p:txBody>
          <a:bodyPr wrap="none" anchor="ctr"/>
          <a:lstStyle/>
          <a:p>
            <a:endParaRPr lang="en-GB" sz="1400">
              <a:solidFill>
                <a:schemeClr val="bg1"/>
              </a:solidFill>
            </a:endParaRPr>
          </a:p>
        </p:txBody>
      </p:sp>
      <p:sp>
        <p:nvSpPr>
          <p:cNvPr id="21" name="Line 39">
            <a:extLst>
              <a:ext uri="{FF2B5EF4-FFF2-40B4-BE49-F238E27FC236}">
                <a16:creationId xmlns:a16="http://schemas.microsoft.com/office/drawing/2014/main" id="{F85998D2-4CC7-4A2B-8FF2-C9EF9A349CDD}"/>
              </a:ext>
            </a:extLst>
          </p:cNvPr>
          <p:cNvSpPr>
            <a:spLocks noChangeShapeType="1"/>
          </p:cNvSpPr>
          <p:nvPr>
            <p:custDataLst>
              <p:tags r:id="rId12"/>
            </p:custDataLst>
          </p:nvPr>
        </p:nvSpPr>
        <p:spPr bwMode="auto">
          <a:xfrm>
            <a:off x="5759796" y="4770191"/>
            <a:ext cx="0" cy="234000"/>
          </a:xfrm>
          <a:prstGeom prst="line">
            <a:avLst/>
          </a:prstGeom>
          <a:solidFill>
            <a:schemeClr val="tx1"/>
          </a:solidFill>
          <a:ln w="9525">
            <a:solidFill>
              <a:schemeClr val="bg1">
                <a:lumMod val="50000"/>
              </a:schemeClr>
            </a:solidFill>
            <a:round/>
            <a:headEnd/>
            <a:tailEnd type="triangle" w="med" len="med"/>
          </a:ln>
          <a:effectLst/>
        </p:spPr>
        <p:txBody>
          <a:bodyPr wrap="none" anchor="ctr"/>
          <a:lstStyle/>
          <a:p>
            <a:endParaRPr lang="en-GB" sz="1400">
              <a:solidFill>
                <a:schemeClr val="bg1"/>
              </a:solidFill>
            </a:endParaRPr>
          </a:p>
        </p:txBody>
      </p:sp>
      <p:sp>
        <p:nvSpPr>
          <p:cNvPr id="30" name="Rectangle 48">
            <a:extLst>
              <a:ext uri="{FF2B5EF4-FFF2-40B4-BE49-F238E27FC236}">
                <a16:creationId xmlns:a16="http://schemas.microsoft.com/office/drawing/2014/main" id="{66CCF162-2A30-4B54-8058-DECA33DE15E9}"/>
              </a:ext>
            </a:extLst>
          </p:cNvPr>
          <p:cNvSpPr>
            <a:spLocks noChangeArrowheads="1"/>
          </p:cNvSpPr>
          <p:nvPr>
            <p:custDataLst>
              <p:tags r:id="rId13"/>
            </p:custDataLst>
          </p:nvPr>
        </p:nvSpPr>
        <p:spPr bwMode="auto">
          <a:xfrm>
            <a:off x="7727835" y="3325091"/>
            <a:ext cx="3061393" cy="609600"/>
          </a:xfrm>
          <a:prstGeom prst="rect">
            <a:avLst/>
          </a:prstGeom>
          <a:solidFill>
            <a:schemeClr val="tx1"/>
          </a:solidFill>
          <a:ln w="6350" algn="ctr">
            <a:noFill/>
            <a:miter lim="800000"/>
            <a:headEnd/>
            <a:tailEnd/>
          </a:ln>
          <a:effectLst/>
        </p:spPr>
        <p:txBody>
          <a:bodyPr tIns="91440" bIns="91440" anchor="ctr"/>
          <a:lstStyle/>
          <a:p>
            <a:pPr algn="ctr"/>
            <a:r>
              <a:rPr lang="en-GB" sz="1400" b="1">
                <a:solidFill>
                  <a:schemeClr val="bg1"/>
                </a:solidFill>
              </a:rPr>
              <a:t>Refine hypothesis if necessary</a:t>
            </a:r>
          </a:p>
        </p:txBody>
      </p:sp>
      <p:cxnSp>
        <p:nvCxnSpPr>
          <p:cNvPr id="6" name="Connector: Elbow 5">
            <a:extLst>
              <a:ext uri="{FF2B5EF4-FFF2-40B4-BE49-F238E27FC236}">
                <a16:creationId xmlns:a16="http://schemas.microsoft.com/office/drawing/2014/main" id="{FD59A0A4-8F78-4448-A287-3CE66A608287}"/>
              </a:ext>
            </a:extLst>
          </p:cNvPr>
          <p:cNvCxnSpPr/>
          <p:nvPr/>
        </p:nvCxnSpPr>
        <p:spPr>
          <a:xfrm flipV="1">
            <a:off x="7290493" y="3934691"/>
            <a:ext cx="1968039" cy="1371600"/>
          </a:xfrm>
          <a:prstGeom prst="bentConnector2">
            <a:avLst/>
          </a:prstGeom>
          <a:ln>
            <a:solidFill>
              <a:schemeClr val="bg1">
                <a:lumMod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31434813-2CC8-4C66-B95B-1716E01C3CD7}"/>
              </a:ext>
            </a:extLst>
          </p:cNvPr>
          <p:cNvCxnSpPr/>
          <p:nvPr/>
        </p:nvCxnSpPr>
        <p:spPr>
          <a:xfrm rot="16200000" flipV="1">
            <a:off x="8007813" y="2074371"/>
            <a:ext cx="533400" cy="1968039"/>
          </a:xfrm>
          <a:prstGeom prst="bentConnector2">
            <a:avLst/>
          </a:prstGeom>
          <a:ln>
            <a:solidFill>
              <a:schemeClr val="bg1">
                <a:lumMod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2" name="Rounded Rectangular Callout 2">
            <a:extLst>
              <a:ext uri="{FF2B5EF4-FFF2-40B4-BE49-F238E27FC236}">
                <a16:creationId xmlns:a16="http://schemas.microsoft.com/office/drawing/2014/main" id="{BCF59EA1-B0C9-483D-9829-7F8868ECA214}"/>
              </a:ext>
            </a:extLst>
          </p:cNvPr>
          <p:cNvSpPr/>
          <p:nvPr/>
        </p:nvSpPr>
        <p:spPr bwMode="auto">
          <a:xfrm>
            <a:off x="1620982" y="1671258"/>
            <a:ext cx="2282536" cy="685800"/>
          </a:xfrm>
          <a:prstGeom prst="wedgeRoundRectCallout">
            <a:avLst>
              <a:gd name="adj1" fmla="val 68390"/>
              <a:gd name="adj2" fmla="val 2398"/>
              <a:gd name="adj3" fmla="val 16667"/>
            </a:avLst>
          </a:prstGeom>
          <a:solidFill>
            <a:schemeClr val="bg1"/>
          </a:solidFill>
          <a:ln>
            <a:solidFill>
              <a:schemeClr val="bg1">
                <a:lumMod val="85000"/>
              </a:schemeClr>
            </a:solidFill>
          </a:ln>
        </p:spPr>
        <p:txBody>
          <a:bodyPr wrap="square" lIns="91428" tIns="45715" rIns="91428" bIns="45715" rtlCol="0" anchor="ctr">
            <a:noAutofit/>
          </a:bodyPr>
          <a:lstStyle/>
          <a:p>
            <a:pPr defTabSz="623853" rtl="0" fontAlgn="base">
              <a:spcBef>
                <a:spcPct val="0"/>
              </a:spcBef>
              <a:spcAft>
                <a:spcPct val="0"/>
              </a:spcAft>
              <a:buClr>
                <a:srgbClr val="000000"/>
              </a:buClr>
            </a:pPr>
            <a:r>
              <a:rPr lang="en-US" sz="1200" kern="1200" dirty="0">
                <a:ea typeface="+mn-ea"/>
                <a:cs typeface="Times New Roman" pitchFamily="18" charset="0"/>
              </a:rPr>
              <a:t>Use logic trees to break down the problem into smaller pieces</a:t>
            </a:r>
          </a:p>
        </p:txBody>
      </p:sp>
      <p:sp>
        <p:nvSpPr>
          <p:cNvPr id="23" name="Rounded Rectangular Callout 19">
            <a:extLst>
              <a:ext uri="{FF2B5EF4-FFF2-40B4-BE49-F238E27FC236}">
                <a16:creationId xmlns:a16="http://schemas.microsoft.com/office/drawing/2014/main" id="{9BF38C09-15DF-48FB-AE71-F2695416184B}"/>
              </a:ext>
            </a:extLst>
          </p:cNvPr>
          <p:cNvSpPr/>
          <p:nvPr/>
        </p:nvSpPr>
        <p:spPr bwMode="auto">
          <a:xfrm>
            <a:off x="1620982" y="2990850"/>
            <a:ext cx="2282536" cy="933450"/>
          </a:xfrm>
          <a:prstGeom prst="wedgeRoundRectCallout">
            <a:avLst>
              <a:gd name="adj1" fmla="val 67020"/>
              <a:gd name="adj2" fmla="val 31651"/>
              <a:gd name="adj3" fmla="val 16667"/>
            </a:avLst>
          </a:prstGeom>
          <a:solidFill>
            <a:schemeClr val="bg1"/>
          </a:solidFill>
          <a:ln>
            <a:solidFill>
              <a:schemeClr val="bg1">
                <a:lumMod val="85000"/>
              </a:schemeClr>
            </a:solidFill>
          </a:ln>
        </p:spPr>
        <p:txBody>
          <a:bodyPr wrap="square" lIns="91428" tIns="45715" rIns="91428" bIns="45715" rtlCol="0" anchor="ctr">
            <a:noAutofit/>
          </a:bodyPr>
          <a:lstStyle/>
          <a:p>
            <a:pPr defTabSz="623853" rtl="0" fontAlgn="base">
              <a:spcBef>
                <a:spcPct val="0"/>
              </a:spcBef>
              <a:spcAft>
                <a:spcPct val="0"/>
              </a:spcAft>
              <a:buClr>
                <a:srgbClr val="000000"/>
              </a:buClr>
            </a:pPr>
            <a:r>
              <a:rPr lang="en-US" sz="1200" kern="1200" dirty="0">
                <a:ea typeface="+mn-ea"/>
                <a:cs typeface="Times New Roman" pitchFamily="18" charset="0"/>
              </a:rPr>
              <a:t>Use a Hypothesis tree including your hypothesis, assumptions, sub-assumptions, etc.</a:t>
            </a:r>
          </a:p>
        </p:txBody>
      </p:sp>
    </p:spTree>
    <p:extLst>
      <p:ext uri="{BB962C8B-B14F-4D97-AF65-F5344CB8AC3E}">
        <p14:creationId xmlns:p14="http://schemas.microsoft.com/office/powerpoint/2010/main" val="3153908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Example of hypothesis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15</a:t>
            </a:fld>
            <a:endParaRPr lang="en-US" sz="1000" dirty="0">
              <a:solidFill>
                <a:srgbClr val="ADAFBB"/>
              </a:solidFill>
            </a:endParaRPr>
          </a:p>
        </p:txBody>
      </p:sp>
      <p:sp>
        <p:nvSpPr>
          <p:cNvPr id="25" name="Rectangle 33">
            <a:extLst>
              <a:ext uri="{FF2B5EF4-FFF2-40B4-BE49-F238E27FC236}">
                <a16:creationId xmlns:a16="http://schemas.microsoft.com/office/drawing/2014/main" id="{A3AABC0E-D8CE-47E3-8B76-F879EE0275B1}"/>
              </a:ext>
            </a:extLst>
          </p:cNvPr>
          <p:cNvSpPr>
            <a:spLocks noChangeArrowheads="1"/>
          </p:cNvSpPr>
          <p:nvPr>
            <p:custDataLst>
              <p:tags r:id="rId2"/>
            </p:custDataLst>
          </p:nvPr>
        </p:nvSpPr>
        <p:spPr bwMode="auto">
          <a:xfrm>
            <a:off x="698008" y="3757627"/>
            <a:ext cx="2492747" cy="998627"/>
          </a:xfrm>
          <a:prstGeom prst="rect">
            <a:avLst/>
          </a:prstGeom>
          <a:solidFill>
            <a:schemeClr val="tx1"/>
          </a:solidFill>
          <a:ln w="6350" algn="ctr">
            <a:noFill/>
            <a:miter lim="800000"/>
            <a:headEnd/>
            <a:tailEnd/>
          </a:ln>
          <a:effectLst/>
        </p:spPr>
        <p:txBody>
          <a:bodyPr tIns="68580" bIns="68580" anchor="ctr"/>
          <a:lstStyle/>
          <a:p>
            <a:pPr algn="ctr"/>
            <a:r>
              <a:rPr lang="en-GB" sz="1200" b="1" dirty="0">
                <a:solidFill>
                  <a:schemeClr val="bg1"/>
                </a:solidFill>
              </a:rPr>
              <a:t>The Target Company profit forecasts provided by the Board are reasonable</a:t>
            </a:r>
          </a:p>
        </p:txBody>
      </p:sp>
    </p:spTree>
    <p:extLst>
      <p:ext uri="{BB962C8B-B14F-4D97-AF65-F5344CB8AC3E}">
        <p14:creationId xmlns:p14="http://schemas.microsoft.com/office/powerpoint/2010/main" val="68809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44" imgH="344" progId="TCLayout.ActiveDocument.1">
                  <p:embed/>
                </p:oleObj>
              </mc:Choice>
              <mc:Fallback>
                <p:oleObj name="think-cell Slide" r:id="rId8"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Example of assumptions that must be true to validate our hypothesis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16</a:t>
            </a:fld>
            <a:endParaRPr lang="en-US" sz="1000" dirty="0">
              <a:solidFill>
                <a:srgbClr val="ADAFBB"/>
              </a:solidFill>
            </a:endParaRPr>
          </a:p>
        </p:txBody>
      </p:sp>
      <p:sp>
        <p:nvSpPr>
          <p:cNvPr id="25" name="Rectangle 33">
            <a:extLst>
              <a:ext uri="{FF2B5EF4-FFF2-40B4-BE49-F238E27FC236}">
                <a16:creationId xmlns:a16="http://schemas.microsoft.com/office/drawing/2014/main" id="{A3AABC0E-D8CE-47E3-8B76-F879EE0275B1}"/>
              </a:ext>
            </a:extLst>
          </p:cNvPr>
          <p:cNvSpPr>
            <a:spLocks noChangeArrowheads="1"/>
          </p:cNvSpPr>
          <p:nvPr>
            <p:custDataLst>
              <p:tags r:id="rId2"/>
            </p:custDataLst>
          </p:nvPr>
        </p:nvSpPr>
        <p:spPr bwMode="auto">
          <a:xfrm>
            <a:off x="698008" y="3757627"/>
            <a:ext cx="2492747" cy="998627"/>
          </a:xfrm>
          <a:prstGeom prst="rect">
            <a:avLst/>
          </a:prstGeom>
          <a:solidFill>
            <a:schemeClr val="tx1"/>
          </a:solidFill>
          <a:ln w="6350" algn="ctr">
            <a:noFill/>
            <a:miter lim="800000"/>
            <a:headEnd/>
            <a:tailEnd/>
          </a:ln>
          <a:effectLst/>
        </p:spPr>
        <p:txBody>
          <a:bodyPr tIns="68580" bIns="68580" anchor="ctr"/>
          <a:lstStyle/>
          <a:p>
            <a:pPr algn="ctr"/>
            <a:r>
              <a:rPr lang="en-GB" sz="1200" b="1" dirty="0">
                <a:solidFill>
                  <a:schemeClr val="bg1"/>
                </a:solidFill>
              </a:rPr>
              <a:t>The Target Company profit forecast provided by the Board is reasonable</a:t>
            </a:r>
          </a:p>
        </p:txBody>
      </p:sp>
      <p:sp>
        <p:nvSpPr>
          <p:cNvPr id="26" name="Rectangle 33">
            <a:extLst>
              <a:ext uri="{FF2B5EF4-FFF2-40B4-BE49-F238E27FC236}">
                <a16:creationId xmlns:a16="http://schemas.microsoft.com/office/drawing/2014/main" id="{5F441448-BCB9-4E5C-86AD-7F9C2C46CD9A}"/>
              </a:ext>
            </a:extLst>
          </p:cNvPr>
          <p:cNvSpPr>
            <a:spLocks noChangeArrowheads="1"/>
          </p:cNvSpPr>
          <p:nvPr>
            <p:custDataLst>
              <p:tags r:id="rId3"/>
            </p:custDataLst>
          </p:nvPr>
        </p:nvSpPr>
        <p:spPr bwMode="auto">
          <a:xfrm>
            <a:off x="3950039" y="2289727"/>
            <a:ext cx="3438270" cy="998627"/>
          </a:xfrm>
          <a:prstGeom prst="rect">
            <a:avLst/>
          </a:prstGeom>
          <a:solidFill>
            <a:schemeClr val="tx1"/>
          </a:solidFill>
          <a:ln w="6350" algn="ctr">
            <a:noFill/>
            <a:miter lim="800000"/>
            <a:headEnd/>
            <a:tailEnd/>
          </a:ln>
          <a:effectLst/>
        </p:spPr>
        <p:txBody>
          <a:bodyPr tIns="68580" bIns="68580" anchor="ctr"/>
          <a:lstStyle/>
          <a:p>
            <a:pPr algn="ctr"/>
            <a:r>
              <a:rPr lang="en-GB" sz="1200" b="1" dirty="0">
                <a:solidFill>
                  <a:schemeClr val="bg1"/>
                </a:solidFill>
              </a:rPr>
              <a:t>The projected Revenue is reasonable</a:t>
            </a:r>
          </a:p>
        </p:txBody>
      </p:sp>
      <p:sp>
        <p:nvSpPr>
          <p:cNvPr id="27" name="Rectangle 33">
            <a:extLst>
              <a:ext uri="{FF2B5EF4-FFF2-40B4-BE49-F238E27FC236}">
                <a16:creationId xmlns:a16="http://schemas.microsoft.com/office/drawing/2014/main" id="{65B35E37-7529-420B-8943-B58ECE548804}"/>
              </a:ext>
            </a:extLst>
          </p:cNvPr>
          <p:cNvSpPr>
            <a:spLocks noChangeArrowheads="1"/>
          </p:cNvSpPr>
          <p:nvPr>
            <p:custDataLst>
              <p:tags r:id="rId4"/>
            </p:custDataLst>
          </p:nvPr>
        </p:nvSpPr>
        <p:spPr bwMode="auto">
          <a:xfrm>
            <a:off x="3950039" y="3757627"/>
            <a:ext cx="3438270" cy="998627"/>
          </a:xfrm>
          <a:prstGeom prst="rect">
            <a:avLst/>
          </a:prstGeom>
          <a:solidFill>
            <a:schemeClr val="tx1"/>
          </a:solidFill>
          <a:ln w="6350" algn="ctr">
            <a:noFill/>
            <a:miter lim="800000"/>
            <a:headEnd/>
            <a:tailEnd/>
          </a:ln>
          <a:effectLst/>
        </p:spPr>
        <p:txBody>
          <a:bodyPr tIns="68580" bIns="68580" anchor="ctr"/>
          <a:lstStyle/>
          <a:p>
            <a:pPr algn="ctr"/>
            <a:r>
              <a:rPr lang="en-GB" sz="1200" b="1" dirty="0">
                <a:solidFill>
                  <a:schemeClr val="bg1"/>
                </a:solidFill>
              </a:rPr>
              <a:t>The projected COGS is reasonable</a:t>
            </a:r>
          </a:p>
        </p:txBody>
      </p:sp>
      <p:sp>
        <p:nvSpPr>
          <p:cNvPr id="28" name="Rectangle 33">
            <a:extLst>
              <a:ext uri="{FF2B5EF4-FFF2-40B4-BE49-F238E27FC236}">
                <a16:creationId xmlns:a16="http://schemas.microsoft.com/office/drawing/2014/main" id="{003B2617-7741-4719-BFDE-56EFF04E5CC7}"/>
              </a:ext>
            </a:extLst>
          </p:cNvPr>
          <p:cNvSpPr>
            <a:spLocks noChangeArrowheads="1"/>
          </p:cNvSpPr>
          <p:nvPr>
            <p:custDataLst>
              <p:tags r:id="rId5"/>
            </p:custDataLst>
          </p:nvPr>
        </p:nvSpPr>
        <p:spPr bwMode="auto">
          <a:xfrm>
            <a:off x="3950039" y="5225528"/>
            <a:ext cx="3438270" cy="998627"/>
          </a:xfrm>
          <a:prstGeom prst="rect">
            <a:avLst/>
          </a:prstGeom>
          <a:solidFill>
            <a:schemeClr val="tx1"/>
          </a:solidFill>
          <a:ln w="6350" algn="ctr">
            <a:noFill/>
            <a:miter lim="800000"/>
            <a:headEnd/>
            <a:tailEnd/>
          </a:ln>
          <a:effectLst/>
        </p:spPr>
        <p:txBody>
          <a:bodyPr tIns="68580" bIns="68580" anchor="ctr"/>
          <a:lstStyle/>
          <a:p>
            <a:pPr algn="ctr"/>
            <a:r>
              <a:rPr lang="en-GB" sz="1200" b="1" dirty="0">
                <a:solidFill>
                  <a:schemeClr val="bg1"/>
                </a:solidFill>
              </a:rPr>
              <a:t>The projected Operating Cost is reasonable</a:t>
            </a:r>
          </a:p>
        </p:txBody>
      </p:sp>
      <p:cxnSp>
        <p:nvCxnSpPr>
          <p:cNvPr id="29" name="Elbow Connector 15">
            <a:extLst>
              <a:ext uri="{FF2B5EF4-FFF2-40B4-BE49-F238E27FC236}">
                <a16:creationId xmlns:a16="http://schemas.microsoft.com/office/drawing/2014/main" id="{52DBEA80-33D7-4D25-A26A-E24D1CDF2336}"/>
              </a:ext>
            </a:extLst>
          </p:cNvPr>
          <p:cNvCxnSpPr>
            <a:stCxn id="25" idx="3"/>
            <a:endCxn id="26" idx="1"/>
          </p:cNvCxnSpPr>
          <p:nvPr/>
        </p:nvCxnSpPr>
        <p:spPr>
          <a:xfrm flipV="1">
            <a:off x="3190755" y="2789041"/>
            <a:ext cx="759284" cy="1467900"/>
          </a:xfrm>
          <a:prstGeom prst="bentConnector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Elbow Connector 16">
            <a:extLst>
              <a:ext uri="{FF2B5EF4-FFF2-40B4-BE49-F238E27FC236}">
                <a16:creationId xmlns:a16="http://schemas.microsoft.com/office/drawing/2014/main" id="{60A467BA-2710-4A6A-B75D-2873AC9D589B}"/>
              </a:ext>
            </a:extLst>
          </p:cNvPr>
          <p:cNvCxnSpPr>
            <a:stCxn id="25" idx="3"/>
            <a:endCxn id="28" idx="1"/>
          </p:cNvCxnSpPr>
          <p:nvPr/>
        </p:nvCxnSpPr>
        <p:spPr>
          <a:xfrm>
            <a:off x="3190755" y="4256941"/>
            <a:ext cx="759284" cy="1467901"/>
          </a:xfrm>
          <a:prstGeom prst="bentConnector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267E0AC-BCFB-4381-9811-7D4DBBF93E50}"/>
              </a:ext>
            </a:extLst>
          </p:cNvPr>
          <p:cNvCxnSpPr>
            <a:stCxn id="25" idx="3"/>
            <a:endCxn id="27" idx="1"/>
          </p:cNvCxnSpPr>
          <p:nvPr/>
        </p:nvCxnSpPr>
        <p:spPr>
          <a:xfrm>
            <a:off x="3190755" y="4256941"/>
            <a:ext cx="75928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483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44" imgH="344" progId="TCLayout.ActiveDocument.1">
                  <p:embed/>
                </p:oleObj>
              </mc:Choice>
              <mc:Fallback>
                <p:oleObj name="think-cell Slide" r:id="rId11"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Example of sub-assumptions that must be true to validate our assumptions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17</a:t>
            </a:fld>
            <a:endParaRPr lang="en-US" sz="1000" dirty="0">
              <a:solidFill>
                <a:srgbClr val="ADAFBB"/>
              </a:solidFill>
            </a:endParaRPr>
          </a:p>
        </p:txBody>
      </p:sp>
      <p:sp>
        <p:nvSpPr>
          <p:cNvPr id="25" name="Rectangle 33">
            <a:extLst>
              <a:ext uri="{FF2B5EF4-FFF2-40B4-BE49-F238E27FC236}">
                <a16:creationId xmlns:a16="http://schemas.microsoft.com/office/drawing/2014/main" id="{A3AABC0E-D8CE-47E3-8B76-F879EE0275B1}"/>
              </a:ext>
            </a:extLst>
          </p:cNvPr>
          <p:cNvSpPr>
            <a:spLocks noChangeArrowheads="1"/>
          </p:cNvSpPr>
          <p:nvPr>
            <p:custDataLst>
              <p:tags r:id="rId2"/>
            </p:custDataLst>
          </p:nvPr>
        </p:nvSpPr>
        <p:spPr bwMode="auto">
          <a:xfrm>
            <a:off x="698008" y="3757627"/>
            <a:ext cx="2492747" cy="998627"/>
          </a:xfrm>
          <a:prstGeom prst="rect">
            <a:avLst/>
          </a:prstGeom>
          <a:solidFill>
            <a:schemeClr val="tx1"/>
          </a:solidFill>
          <a:ln w="6350" algn="ctr">
            <a:noFill/>
            <a:miter lim="800000"/>
            <a:headEnd/>
            <a:tailEnd/>
          </a:ln>
          <a:effectLst/>
        </p:spPr>
        <p:txBody>
          <a:bodyPr tIns="68580" bIns="68580" anchor="ctr"/>
          <a:lstStyle/>
          <a:p>
            <a:pPr algn="ctr"/>
            <a:r>
              <a:rPr lang="en-GB" sz="1200" b="1" dirty="0">
                <a:solidFill>
                  <a:schemeClr val="bg1"/>
                </a:solidFill>
              </a:rPr>
              <a:t>The Target Company profit forecast provided by the Board is reasonable</a:t>
            </a:r>
          </a:p>
        </p:txBody>
      </p:sp>
      <p:sp>
        <p:nvSpPr>
          <p:cNvPr id="26" name="Rectangle 33">
            <a:extLst>
              <a:ext uri="{FF2B5EF4-FFF2-40B4-BE49-F238E27FC236}">
                <a16:creationId xmlns:a16="http://schemas.microsoft.com/office/drawing/2014/main" id="{5F441448-BCB9-4E5C-86AD-7F9C2C46CD9A}"/>
              </a:ext>
            </a:extLst>
          </p:cNvPr>
          <p:cNvSpPr>
            <a:spLocks noChangeArrowheads="1"/>
          </p:cNvSpPr>
          <p:nvPr>
            <p:custDataLst>
              <p:tags r:id="rId3"/>
            </p:custDataLst>
          </p:nvPr>
        </p:nvSpPr>
        <p:spPr bwMode="auto">
          <a:xfrm>
            <a:off x="3950039" y="2289727"/>
            <a:ext cx="3438270" cy="998627"/>
          </a:xfrm>
          <a:prstGeom prst="rect">
            <a:avLst/>
          </a:prstGeom>
          <a:solidFill>
            <a:schemeClr val="tx1"/>
          </a:solidFill>
          <a:ln w="6350" algn="ctr">
            <a:noFill/>
            <a:miter lim="800000"/>
            <a:headEnd/>
            <a:tailEnd/>
          </a:ln>
          <a:effectLst/>
        </p:spPr>
        <p:txBody>
          <a:bodyPr tIns="68580" bIns="68580" anchor="ctr"/>
          <a:lstStyle/>
          <a:p>
            <a:pPr algn="ctr"/>
            <a:r>
              <a:rPr lang="en-GB" sz="1200" b="1" dirty="0">
                <a:solidFill>
                  <a:schemeClr val="bg1"/>
                </a:solidFill>
              </a:rPr>
              <a:t>The projected Revenue is reasonable</a:t>
            </a:r>
          </a:p>
        </p:txBody>
      </p:sp>
      <p:sp>
        <p:nvSpPr>
          <p:cNvPr id="27" name="Rectangle 33">
            <a:extLst>
              <a:ext uri="{FF2B5EF4-FFF2-40B4-BE49-F238E27FC236}">
                <a16:creationId xmlns:a16="http://schemas.microsoft.com/office/drawing/2014/main" id="{65B35E37-7529-420B-8943-B58ECE548804}"/>
              </a:ext>
            </a:extLst>
          </p:cNvPr>
          <p:cNvSpPr>
            <a:spLocks noChangeArrowheads="1"/>
          </p:cNvSpPr>
          <p:nvPr>
            <p:custDataLst>
              <p:tags r:id="rId4"/>
            </p:custDataLst>
          </p:nvPr>
        </p:nvSpPr>
        <p:spPr bwMode="auto">
          <a:xfrm>
            <a:off x="3950039" y="3757627"/>
            <a:ext cx="3438270" cy="998627"/>
          </a:xfrm>
          <a:prstGeom prst="rect">
            <a:avLst/>
          </a:prstGeom>
          <a:solidFill>
            <a:schemeClr val="tx1"/>
          </a:solidFill>
          <a:ln w="6350" algn="ctr">
            <a:noFill/>
            <a:miter lim="800000"/>
            <a:headEnd/>
            <a:tailEnd/>
          </a:ln>
          <a:effectLst/>
        </p:spPr>
        <p:txBody>
          <a:bodyPr tIns="68580" bIns="68580" anchor="ctr"/>
          <a:lstStyle/>
          <a:p>
            <a:pPr algn="ctr"/>
            <a:r>
              <a:rPr lang="en-GB" sz="1200" b="1" dirty="0">
                <a:solidFill>
                  <a:schemeClr val="bg1"/>
                </a:solidFill>
              </a:rPr>
              <a:t>The projected COGS is reasonable</a:t>
            </a:r>
          </a:p>
        </p:txBody>
      </p:sp>
      <p:sp>
        <p:nvSpPr>
          <p:cNvPr id="28" name="Rectangle 33">
            <a:extLst>
              <a:ext uri="{FF2B5EF4-FFF2-40B4-BE49-F238E27FC236}">
                <a16:creationId xmlns:a16="http://schemas.microsoft.com/office/drawing/2014/main" id="{003B2617-7741-4719-BFDE-56EFF04E5CC7}"/>
              </a:ext>
            </a:extLst>
          </p:cNvPr>
          <p:cNvSpPr>
            <a:spLocks noChangeArrowheads="1"/>
          </p:cNvSpPr>
          <p:nvPr>
            <p:custDataLst>
              <p:tags r:id="rId5"/>
            </p:custDataLst>
          </p:nvPr>
        </p:nvSpPr>
        <p:spPr bwMode="auto">
          <a:xfrm>
            <a:off x="3950039" y="5225528"/>
            <a:ext cx="3438270" cy="998627"/>
          </a:xfrm>
          <a:prstGeom prst="rect">
            <a:avLst/>
          </a:prstGeom>
          <a:solidFill>
            <a:schemeClr val="tx1"/>
          </a:solidFill>
          <a:ln w="6350" algn="ctr">
            <a:noFill/>
            <a:miter lim="800000"/>
            <a:headEnd/>
            <a:tailEnd/>
          </a:ln>
          <a:effectLst/>
        </p:spPr>
        <p:txBody>
          <a:bodyPr tIns="68580" bIns="68580" anchor="ctr"/>
          <a:lstStyle/>
          <a:p>
            <a:pPr algn="ctr"/>
            <a:r>
              <a:rPr lang="en-GB" sz="1200" b="1" dirty="0">
                <a:solidFill>
                  <a:schemeClr val="bg1"/>
                </a:solidFill>
              </a:rPr>
              <a:t>The projected Operating Cost is reasonable</a:t>
            </a:r>
          </a:p>
        </p:txBody>
      </p:sp>
      <p:cxnSp>
        <p:nvCxnSpPr>
          <p:cNvPr id="29" name="Elbow Connector 15">
            <a:extLst>
              <a:ext uri="{FF2B5EF4-FFF2-40B4-BE49-F238E27FC236}">
                <a16:creationId xmlns:a16="http://schemas.microsoft.com/office/drawing/2014/main" id="{52DBEA80-33D7-4D25-A26A-E24D1CDF2336}"/>
              </a:ext>
            </a:extLst>
          </p:cNvPr>
          <p:cNvCxnSpPr>
            <a:stCxn id="25" idx="3"/>
            <a:endCxn id="26" idx="1"/>
          </p:cNvCxnSpPr>
          <p:nvPr/>
        </p:nvCxnSpPr>
        <p:spPr>
          <a:xfrm flipV="1">
            <a:off x="3190755" y="2789041"/>
            <a:ext cx="759284" cy="1467900"/>
          </a:xfrm>
          <a:prstGeom prst="bentConnector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Elbow Connector 16">
            <a:extLst>
              <a:ext uri="{FF2B5EF4-FFF2-40B4-BE49-F238E27FC236}">
                <a16:creationId xmlns:a16="http://schemas.microsoft.com/office/drawing/2014/main" id="{60A467BA-2710-4A6A-B75D-2873AC9D589B}"/>
              </a:ext>
            </a:extLst>
          </p:cNvPr>
          <p:cNvCxnSpPr>
            <a:stCxn id="25" idx="3"/>
            <a:endCxn id="28" idx="1"/>
          </p:cNvCxnSpPr>
          <p:nvPr/>
        </p:nvCxnSpPr>
        <p:spPr>
          <a:xfrm>
            <a:off x="3190755" y="4256941"/>
            <a:ext cx="759284" cy="1467901"/>
          </a:xfrm>
          <a:prstGeom prst="bentConnector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267E0AC-BCFB-4381-9811-7D4DBBF93E50}"/>
              </a:ext>
            </a:extLst>
          </p:cNvPr>
          <p:cNvCxnSpPr>
            <a:stCxn id="25" idx="3"/>
            <a:endCxn id="27" idx="1"/>
          </p:cNvCxnSpPr>
          <p:nvPr/>
        </p:nvCxnSpPr>
        <p:spPr>
          <a:xfrm>
            <a:off x="3190755" y="4256941"/>
            <a:ext cx="75928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Rectangle 33">
            <a:extLst>
              <a:ext uri="{FF2B5EF4-FFF2-40B4-BE49-F238E27FC236}">
                <a16:creationId xmlns:a16="http://schemas.microsoft.com/office/drawing/2014/main" id="{D46A91D7-2773-4246-95D5-DC9FAEF606D5}"/>
              </a:ext>
            </a:extLst>
          </p:cNvPr>
          <p:cNvSpPr>
            <a:spLocks noChangeArrowheads="1"/>
          </p:cNvSpPr>
          <p:nvPr>
            <p:custDataLst>
              <p:tags r:id="rId6"/>
            </p:custDataLst>
          </p:nvPr>
        </p:nvSpPr>
        <p:spPr bwMode="auto">
          <a:xfrm>
            <a:off x="8147593" y="1680001"/>
            <a:ext cx="3438270" cy="632682"/>
          </a:xfrm>
          <a:prstGeom prst="rect">
            <a:avLst/>
          </a:prstGeom>
          <a:solidFill>
            <a:schemeClr val="tx1"/>
          </a:solidFill>
          <a:ln w="6350" algn="ctr">
            <a:noFill/>
            <a:miter lim="800000"/>
            <a:headEnd/>
            <a:tailEnd/>
          </a:ln>
          <a:effectLst/>
        </p:spPr>
        <p:txBody>
          <a:bodyPr tIns="68580" bIns="68580" anchor="ctr"/>
          <a:lstStyle/>
          <a:p>
            <a:pPr algn="ctr"/>
            <a:r>
              <a:rPr lang="en-GB" sz="1200" b="1" dirty="0">
                <a:solidFill>
                  <a:schemeClr val="bg1"/>
                </a:solidFill>
              </a:rPr>
              <a:t>There is no illogical trend between historic revenues and projected revenues</a:t>
            </a:r>
          </a:p>
        </p:txBody>
      </p:sp>
      <p:sp>
        <p:nvSpPr>
          <p:cNvPr id="34" name="Rectangle 33">
            <a:extLst>
              <a:ext uri="{FF2B5EF4-FFF2-40B4-BE49-F238E27FC236}">
                <a16:creationId xmlns:a16="http://schemas.microsoft.com/office/drawing/2014/main" id="{73FCBAA7-43F5-4DF9-853E-56368EF318DE}"/>
              </a:ext>
            </a:extLst>
          </p:cNvPr>
          <p:cNvSpPr>
            <a:spLocks noChangeArrowheads="1"/>
          </p:cNvSpPr>
          <p:nvPr>
            <p:custDataLst>
              <p:tags r:id="rId7"/>
            </p:custDataLst>
          </p:nvPr>
        </p:nvSpPr>
        <p:spPr bwMode="auto">
          <a:xfrm>
            <a:off x="8147593" y="2472699"/>
            <a:ext cx="3438270" cy="632682"/>
          </a:xfrm>
          <a:prstGeom prst="rect">
            <a:avLst/>
          </a:prstGeom>
          <a:solidFill>
            <a:schemeClr val="tx1"/>
          </a:solidFill>
          <a:ln w="6350" algn="ctr">
            <a:noFill/>
            <a:miter lim="800000"/>
            <a:headEnd/>
            <a:tailEnd/>
          </a:ln>
          <a:effectLst/>
        </p:spPr>
        <p:txBody>
          <a:bodyPr tIns="68580" bIns="68580" anchor="ctr"/>
          <a:lstStyle/>
          <a:p>
            <a:pPr algn="ctr"/>
            <a:r>
              <a:rPr lang="en-GB" sz="1200" b="1" dirty="0">
                <a:solidFill>
                  <a:schemeClr val="bg1"/>
                </a:solidFill>
              </a:rPr>
              <a:t>The company core capabilities will support the future revenue growth</a:t>
            </a:r>
          </a:p>
        </p:txBody>
      </p:sp>
      <p:sp>
        <p:nvSpPr>
          <p:cNvPr id="35" name="Rectangle 33">
            <a:extLst>
              <a:ext uri="{FF2B5EF4-FFF2-40B4-BE49-F238E27FC236}">
                <a16:creationId xmlns:a16="http://schemas.microsoft.com/office/drawing/2014/main" id="{761C1282-076E-43E8-AF15-940440860539}"/>
              </a:ext>
            </a:extLst>
          </p:cNvPr>
          <p:cNvSpPr>
            <a:spLocks noChangeArrowheads="1"/>
          </p:cNvSpPr>
          <p:nvPr>
            <p:custDataLst>
              <p:tags r:id="rId8"/>
            </p:custDataLst>
          </p:nvPr>
        </p:nvSpPr>
        <p:spPr bwMode="auto">
          <a:xfrm>
            <a:off x="8147593" y="3265397"/>
            <a:ext cx="3438270" cy="632682"/>
          </a:xfrm>
          <a:prstGeom prst="rect">
            <a:avLst/>
          </a:prstGeom>
          <a:solidFill>
            <a:schemeClr val="tx1"/>
          </a:solidFill>
          <a:ln w="6350" algn="ctr">
            <a:noFill/>
            <a:miter lim="800000"/>
            <a:headEnd/>
            <a:tailEnd/>
          </a:ln>
          <a:effectLst/>
        </p:spPr>
        <p:txBody>
          <a:bodyPr tIns="68580" bIns="68580" anchor="ctr"/>
          <a:lstStyle/>
          <a:p>
            <a:pPr algn="ctr"/>
            <a:r>
              <a:rPr lang="en-GB" sz="1200" b="1" dirty="0">
                <a:solidFill>
                  <a:schemeClr val="bg1"/>
                </a:solidFill>
              </a:rPr>
              <a:t>The revenue drivers have been identified correctly and projected in a reasonable way </a:t>
            </a:r>
          </a:p>
        </p:txBody>
      </p:sp>
      <p:cxnSp>
        <p:nvCxnSpPr>
          <p:cNvPr id="36" name="Straight Connector 35">
            <a:extLst>
              <a:ext uri="{FF2B5EF4-FFF2-40B4-BE49-F238E27FC236}">
                <a16:creationId xmlns:a16="http://schemas.microsoft.com/office/drawing/2014/main" id="{9C6E600B-4764-4FF9-8B07-25A28C51479D}"/>
              </a:ext>
            </a:extLst>
          </p:cNvPr>
          <p:cNvCxnSpPr>
            <a:stCxn id="26" idx="3"/>
            <a:endCxn id="34" idx="1"/>
          </p:cNvCxnSpPr>
          <p:nvPr/>
        </p:nvCxnSpPr>
        <p:spPr>
          <a:xfrm flipV="1">
            <a:off x="7388309" y="2789040"/>
            <a:ext cx="759284" cy="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Elbow Connector 29">
            <a:extLst>
              <a:ext uri="{FF2B5EF4-FFF2-40B4-BE49-F238E27FC236}">
                <a16:creationId xmlns:a16="http://schemas.microsoft.com/office/drawing/2014/main" id="{AC2D07CB-CE08-48EB-BFE6-EC33B6063F10}"/>
              </a:ext>
            </a:extLst>
          </p:cNvPr>
          <p:cNvCxnSpPr>
            <a:stCxn id="26" idx="3"/>
            <a:endCxn id="35" idx="1"/>
          </p:cNvCxnSpPr>
          <p:nvPr/>
        </p:nvCxnSpPr>
        <p:spPr>
          <a:xfrm>
            <a:off x="7388309" y="2789041"/>
            <a:ext cx="759284" cy="792697"/>
          </a:xfrm>
          <a:prstGeom prst="bentConnector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Elbow Connector 31">
            <a:extLst>
              <a:ext uri="{FF2B5EF4-FFF2-40B4-BE49-F238E27FC236}">
                <a16:creationId xmlns:a16="http://schemas.microsoft.com/office/drawing/2014/main" id="{9E499AAB-6BFC-4588-86F1-7FEC2A68376A}"/>
              </a:ext>
            </a:extLst>
          </p:cNvPr>
          <p:cNvCxnSpPr>
            <a:stCxn id="26" idx="3"/>
            <a:endCxn id="33" idx="1"/>
          </p:cNvCxnSpPr>
          <p:nvPr/>
        </p:nvCxnSpPr>
        <p:spPr>
          <a:xfrm flipV="1">
            <a:off x="7388309" y="1996342"/>
            <a:ext cx="759284" cy="792699"/>
          </a:xfrm>
          <a:prstGeom prst="bentConnector3">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897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Once you’ve got your “Hypothesis tree” with your Hypothesis, Assumptions, Sub-Assumptions,…it is time to create your work plan</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18</a:t>
            </a:fld>
            <a:endParaRPr lang="en-US" sz="1000" dirty="0">
              <a:solidFill>
                <a:srgbClr val="ADAFBB"/>
              </a:solidFill>
            </a:endParaRPr>
          </a:p>
        </p:txBody>
      </p:sp>
      <p:sp>
        <p:nvSpPr>
          <p:cNvPr id="18" name="TextBox 17">
            <a:extLst>
              <a:ext uri="{FF2B5EF4-FFF2-40B4-BE49-F238E27FC236}">
                <a16:creationId xmlns:a16="http://schemas.microsoft.com/office/drawing/2014/main" id="{DAD68C58-416A-4C9E-BC07-7462C6B8F66F}"/>
              </a:ext>
            </a:extLst>
          </p:cNvPr>
          <p:cNvSpPr txBox="1"/>
          <p:nvPr/>
        </p:nvSpPr>
        <p:spPr>
          <a:xfrm>
            <a:off x="623455" y="1742209"/>
            <a:ext cx="10931236" cy="369332"/>
          </a:xfrm>
          <a:prstGeom prst="rect">
            <a:avLst/>
          </a:prstGeom>
          <a:noFill/>
        </p:spPr>
        <p:txBody>
          <a:bodyPr wrap="square" rtlCol="0">
            <a:spAutoFit/>
          </a:bodyPr>
          <a:lstStyle/>
          <a:p>
            <a:pPr algn="ctr"/>
            <a:r>
              <a:rPr lang="nl-NL" b="1" dirty="0"/>
              <a:t>Work Plan to validate or invalidate your first hypothesis</a:t>
            </a:r>
            <a:endParaRPr lang="en-GB" b="1" dirty="0">
              <a:solidFill>
                <a:schemeClr val="tx1">
                  <a:lumMod val="50000"/>
                  <a:lumOff val="50000"/>
                </a:schemeClr>
              </a:solidFill>
            </a:endParaRPr>
          </a:p>
        </p:txBody>
      </p:sp>
      <p:sp>
        <p:nvSpPr>
          <p:cNvPr id="20" name="Rounded Rectangular Callout 20">
            <a:extLst>
              <a:ext uri="{FF2B5EF4-FFF2-40B4-BE49-F238E27FC236}">
                <a16:creationId xmlns:a16="http://schemas.microsoft.com/office/drawing/2014/main" id="{11A223A1-2516-4884-932C-48CCE5DDE2F3}"/>
              </a:ext>
            </a:extLst>
          </p:cNvPr>
          <p:cNvSpPr/>
          <p:nvPr/>
        </p:nvSpPr>
        <p:spPr bwMode="auto">
          <a:xfrm>
            <a:off x="7404350" y="5322424"/>
            <a:ext cx="1776845" cy="685800"/>
          </a:xfrm>
          <a:prstGeom prst="wedgeRoundRectCallout">
            <a:avLst>
              <a:gd name="adj1" fmla="val -70655"/>
              <a:gd name="adj2" fmla="val -110347"/>
              <a:gd name="adj3" fmla="val 16667"/>
            </a:avLst>
          </a:prstGeom>
          <a:solidFill>
            <a:schemeClr val="accent5">
              <a:lumMod val="20000"/>
              <a:lumOff val="80000"/>
            </a:schemeClr>
          </a:solidFill>
          <a:ln>
            <a:solidFill>
              <a:schemeClr val="bg1">
                <a:lumMod val="85000"/>
              </a:schemeClr>
            </a:solidFill>
          </a:ln>
        </p:spPr>
        <p:txBody>
          <a:bodyPr wrap="square" lIns="91428" tIns="45715" rIns="91428" bIns="45715" rtlCol="0" anchor="ctr">
            <a:noAutofit/>
          </a:bodyPr>
          <a:lstStyle/>
          <a:p>
            <a:pPr defTabSz="623853" fontAlgn="base">
              <a:spcBef>
                <a:spcPct val="0"/>
              </a:spcBef>
              <a:spcAft>
                <a:spcPct val="0"/>
              </a:spcAft>
              <a:buClr>
                <a:srgbClr val="000000"/>
              </a:buClr>
            </a:pPr>
            <a:r>
              <a:rPr lang="en-US" sz="1200" dirty="0">
                <a:cs typeface="Times New Roman" pitchFamily="18" charset="0"/>
              </a:rPr>
              <a:t>For more details, open the Excel sheet “Work Plan”</a:t>
            </a:r>
          </a:p>
        </p:txBody>
      </p:sp>
      <p:pic>
        <p:nvPicPr>
          <p:cNvPr id="2" name="Picture 1">
            <a:extLst>
              <a:ext uri="{FF2B5EF4-FFF2-40B4-BE49-F238E27FC236}">
                <a16:creationId xmlns:a16="http://schemas.microsoft.com/office/drawing/2014/main" id="{3B069610-B2AC-498B-B6EA-0FE9DC21A554}"/>
              </a:ext>
            </a:extLst>
          </p:cNvPr>
          <p:cNvPicPr>
            <a:picLocks noChangeAspect="1"/>
          </p:cNvPicPr>
          <p:nvPr/>
        </p:nvPicPr>
        <p:blipFill>
          <a:blip r:embed="rId6"/>
          <a:stretch>
            <a:fillRect/>
          </a:stretch>
        </p:blipFill>
        <p:spPr>
          <a:xfrm>
            <a:off x="585138" y="2379963"/>
            <a:ext cx="10931236" cy="2674039"/>
          </a:xfrm>
          <a:prstGeom prst="rect">
            <a:avLst/>
          </a:prstGeom>
        </p:spPr>
      </p:pic>
    </p:spTree>
    <p:extLst>
      <p:ext uri="{BB962C8B-B14F-4D97-AF65-F5344CB8AC3E}">
        <p14:creationId xmlns:p14="http://schemas.microsoft.com/office/powerpoint/2010/main" val="4179774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900" smtClean="0">
                <a:solidFill>
                  <a:srgbClr val="ADAFBB"/>
                </a:solidFill>
              </a:rPr>
              <a:pPr/>
              <a:t>19</a:t>
            </a:fld>
            <a:endParaRPr lang="en-US" sz="1000" dirty="0">
              <a:solidFill>
                <a:srgbClr val="ADAFBB"/>
              </a:solidFill>
            </a:endParaRP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hlinkClick r:id="rId7"/>
            <a:extLst>
              <a:ext uri="{FF2B5EF4-FFF2-40B4-BE49-F238E27FC236}">
                <a16:creationId xmlns:a16="http://schemas.microsoft.com/office/drawing/2014/main" id="{771DD74C-7D3F-DE9F-D2F1-58329D0C3585}"/>
              </a:ext>
            </a:extLst>
          </p:cNvPr>
          <p:cNvPicPr>
            <a:picLocks noChangeAspect="1"/>
          </p:cNvPicPr>
          <p:nvPr/>
        </p:nvPicPr>
        <p:blipFill>
          <a:blip r:embed="rId8"/>
          <a:stretch>
            <a:fillRect/>
          </a:stretch>
        </p:blipFill>
        <p:spPr>
          <a:xfrm>
            <a:off x="3394834" y="3004556"/>
            <a:ext cx="5038200" cy="1184972"/>
          </a:xfrm>
          <a:prstGeom prst="rect">
            <a:avLst/>
          </a:prstGeom>
        </p:spPr>
      </p:pic>
      <p:sp>
        <p:nvSpPr>
          <p:cNvPr id="9" name="TextBox 8">
            <a:extLst>
              <a:ext uri="{FF2B5EF4-FFF2-40B4-BE49-F238E27FC236}">
                <a16:creationId xmlns:a16="http://schemas.microsoft.com/office/drawing/2014/main" id="{4D7FB609-A863-8150-7235-F7110B23F9D1}"/>
              </a:ext>
            </a:extLst>
          </p:cNvPr>
          <p:cNvSpPr txBox="1"/>
          <p:nvPr/>
        </p:nvSpPr>
        <p:spPr>
          <a:xfrm>
            <a:off x="4077852" y="4302860"/>
            <a:ext cx="3672164" cy="369332"/>
          </a:xfrm>
          <a:prstGeom prst="rect">
            <a:avLst/>
          </a:prstGeom>
          <a:noFill/>
        </p:spPr>
        <p:txBody>
          <a:bodyPr wrap="square" rtlCol="0">
            <a:spAutoFit/>
          </a:bodyPr>
          <a:lstStyle/>
          <a:p>
            <a:pPr algn="ctr"/>
            <a:r>
              <a:rPr lang="en-US" dirty="0">
                <a:solidFill>
                  <a:srgbClr val="00B0F0"/>
                </a:solidFill>
                <a:hlinkClick r:id="rId9"/>
              </a:rPr>
              <a:t>www.domontconsulting.com</a:t>
            </a:r>
            <a:r>
              <a:rPr lang="en-US" dirty="0">
                <a:solidFill>
                  <a:srgbClr val="00B0F0"/>
                </a:solidFill>
              </a:rPr>
              <a:t> </a:t>
            </a:r>
          </a:p>
        </p:txBody>
      </p:sp>
    </p:spTree>
    <p:extLst>
      <p:ext uri="{BB962C8B-B14F-4D97-AF65-F5344CB8AC3E}">
        <p14:creationId xmlns:p14="http://schemas.microsoft.com/office/powerpoint/2010/main" val="128972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F1A89B61-F9C9-4B44-9B25-CF7D03A78F5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pPr>
              <a:lnSpc>
                <a:spcPct val="100000"/>
              </a:lnSpc>
            </a:pPr>
            <a:r>
              <a:rPr lang="en-US" sz="2400" dirty="0"/>
              <a:t>Table of Contents</a:t>
            </a: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16" name="Slide Number Placeholder 1">
            <a:extLst>
              <a:ext uri="{FF2B5EF4-FFF2-40B4-BE49-F238E27FC236}">
                <a16:creationId xmlns:a16="http://schemas.microsoft.com/office/drawing/2014/main" id="{AB0723E2-2BCC-475F-B6CC-F876EF6C96C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2</a:t>
            </a:fld>
            <a:endParaRPr lang="en-US" sz="1000" dirty="0">
              <a:solidFill>
                <a:srgbClr val="ADAFBB"/>
              </a:solidFill>
            </a:endParaRPr>
          </a:p>
        </p:txBody>
      </p:sp>
      <p:sp>
        <p:nvSpPr>
          <p:cNvPr id="12" name="Freeform: Shape 11">
            <a:extLst>
              <a:ext uri="{FF2B5EF4-FFF2-40B4-BE49-F238E27FC236}">
                <a16:creationId xmlns:a16="http://schemas.microsoft.com/office/drawing/2014/main" id="{4137ACE0-E4ED-4422-89EE-B27CE4D60804}"/>
              </a:ext>
            </a:extLst>
          </p:cNvPr>
          <p:cNvSpPr/>
          <p:nvPr/>
        </p:nvSpPr>
        <p:spPr>
          <a:xfrm>
            <a:off x="1770629" y="2739610"/>
            <a:ext cx="8860426" cy="1050422"/>
          </a:xfrm>
          <a:custGeom>
            <a:avLst/>
            <a:gdLst>
              <a:gd name="connsiteX0" fmla="*/ 0 w 6812258"/>
              <a:gd name="connsiteY0" fmla="*/ 0 h 1050422"/>
              <a:gd name="connsiteX1" fmla="*/ 6812258 w 6812258"/>
              <a:gd name="connsiteY1" fmla="*/ 0 h 1050422"/>
              <a:gd name="connsiteX2" fmla="*/ 6812258 w 6812258"/>
              <a:gd name="connsiteY2" fmla="*/ 1050422 h 1050422"/>
              <a:gd name="connsiteX3" fmla="*/ 0 w 6812258"/>
              <a:gd name="connsiteY3" fmla="*/ 1050422 h 1050422"/>
              <a:gd name="connsiteX4" fmla="*/ 26569 w 6812258"/>
              <a:gd name="connsiteY4" fmla="*/ 1042169 h 1050422"/>
              <a:gd name="connsiteX5" fmla="*/ 368993 w 6812258"/>
              <a:gd name="connsiteY5" fmla="*/ 525211 h 1050422"/>
              <a:gd name="connsiteX6" fmla="*/ 26569 w 6812258"/>
              <a:gd name="connsiteY6" fmla="*/ 8253 h 105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12258" h="1050422">
                <a:moveTo>
                  <a:pt x="0" y="0"/>
                </a:moveTo>
                <a:lnTo>
                  <a:pt x="6812258" y="0"/>
                </a:lnTo>
                <a:lnTo>
                  <a:pt x="6812258" y="1050422"/>
                </a:lnTo>
                <a:lnTo>
                  <a:pt x="0" y="1050422"/>
                </a:lnTo>
                <a:lnTo>
                  <a:pt x="26569" y="1042169"/>
                </a:lnTo>
                <a:cubicBezTo>
                  <a:pt x="227797" y="956998"/>
                  <a:pt x="368993" y="757605"/>
                  <a:pt x="368993" y="525211"/>
                </a:cubicBezTo>
                <a:cubicBezTo>
                  <a:pt x="368993" y="292818"/>
                  <a:pt x="227797" y="93425"/>
                  <a:pt x="26569" y="825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603250" marR="0" lvl="0" algn="l"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latin typeface="Arial" panose="020B0604020202020204"/>
              </a:rPr>
              <a:t>Overview</a:t>
            </a:r>
            <a:endParaRPr kumimoji="0" lang="en-GB" b="1"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13" name="Freeform: Shape 12">
            <a:extLst>
              <a:ext uri="{FF2B5EF4-FFF2-40B4-BE49-F238E27FC236}">
                <a16:creationId xmlns:a16="http://schemas.microsoft.com/office/drawing/2014/main" id="{49A12567-B255-4883-873A-26F2D23A44CF}"/>
              </a:ext>
            </a:extLst>
          </p:cNvPr>
          <p:cNvSpPr/>
          <p:nvPr/>
        </p:nvSpPr>
        <p:spPr>
          <a:xfrm>
            <a:off x="1770629" y="3966311"/>
            <a:ext cx="8860426" cy="1050422"/>
          </a:xfrm>
          <a:custGeom>
            <a:avLst/>
            <a:gdLst>
              <a:gd name="connsiteX0" fmla="*/ 0 w 6812258"/>
              <a:gd name="connsiteY0" fmla="*/ 0 h 1050422"/>
              <a:gd name="connsiteX1" fmla="*/ 6812258 w 6812258"/>
              <a:gd name="connsiteY1" fmla="*/ 0 h 1050422"/>
              <a:gd name="connsiteX2" fmla="*/ 6812258 w 6812258"/>
              <a:gd name="connsiteY2" fmla="*/ 1050422 h 1050422"/>
              <a:gd name="connsiteX3" fmla="*/ 0 w 6812258"/>
              <a:gd name="connsiteY3" fmla="*/ 1050422 h 1050422"/>
              <a:gd name="connsiteX4" fmla="*/ 26569 w 6812258"/>
              <a:gd name="connsiteY4" fmla="*/ 1042169 h 1050422"/>
              <a:gd name="connsiteX5" fmla="*/ 368993 w 6812258"/>
              <a:gd name="connsiteY5" fmla="*/ 525211 h 1050422"/>
              <a:gd name="connsiteX6" fmla="*/ 26569 w 6812258"/>
              <a:gd name="connsiteY6" fmla="*/ 8253 h 105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12258" h="1050422">
                <a:moveTo>
                  <a:pt x="0" y="0"/>
                </a:moveTo>
                <a:lnTo>
                  <a:pt x="6812258" y="0"/>
                </a:lnTo>
                <a:lnTo>
                  <a:pt x="6812258" y="1050422"/>
                </a:lnTo>
                <a:lnTo>
                  <a:pt x="0" y="1050422"/>
                </a:lnTo>
                <a:lnTo>
                  <a:pt x="26569" y="1042169"/>
                </a:lnTo>
                <a:cubicBezTo>
                  <a:pt x="227797" y="956998"/>
                  <a:pt x="368993" y="757605"/>
                  <a:pt x="368993" y="525211"/>
                </a:cubicBezTo>
                <a:cubicBezTo>
                  <a:pt x="368993" y="292818"/>
                  <a:pt x="227797" y="93425"/>
                  <a:pt x="26569" y="825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603250" marR="0" lvl="0" algn="l"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solidFill>
                  <a:schemeClr val="tx1"/>
                </a:solidFill>
                <a:effectLst/>
                <a:uLnTx/>
                <a:uFillTx/>
                <a:latin typeface="Arial" panose="020B0604020202020204"/>
                <a:ea typeface="+mn-ea"/>
                <a:cs typeface="+mn-cs"/>
              </a:rPr>
              <a:t>The use of a hypothesis driven approach to undertake your CDD Project</a:t>
            </a:r>
          </a:p>
        </p:txBody>
      </p:sp>
      <p:sp>
        <p:nvSpPr>
          <p:cNvPr id="15" name="Oval 14">
            <a:extLst>
              <a:ext uri="{FF2B5EF4-FFF2-40B4-BE49-F238E27FC236}">
                <a16:creationId xmlns:a16="http://schemas.microsoft.com/office/drawing/2014/main" id="{F03928FC-E87C-42F9-99D3-282A94466044}"/>
              </a:ext>
            </a:extLst>
          </p:cNvPr>
          <p:cNvSpPr/>
          <p:nvPr/>
        </p:nvSpPr>
        <p:spPr>
          <a:xfrm>
            <a:off x="1104730" y="2790256"/>
            <a:ext cx="948470" cy="9491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FF"/>
                </a:solidFill>
                <a:effectLst/>
                <a:uLnTx/>
                <a:uFillTx/>
                <a:latin typeface="Arial" panose="020B0604020202020204"/>
                <a:ea typeface="+mn-ea"/>
                <a:cs typeface="+mn-cs"/>
              </a:rPr>
              <a:t>1</a:t>
            </a:r>
          </a:p>
        </p:txBody>
      </p:sp>
      <p:sp>
        <p:nvSpPr>
          <p:cNvPr id="17" name="Oval 16">
            <a:extLst>
              <a:ext uri="{FF2B5EF4-FFF2-40B4-BE49-F238E27FC236}">
                <a16:creationId xmlns:a16="http://schemas.microsoft.com/office/drawing/2014/main" id="{1748B2C5-0E44-4234-9948-94BCA083F3D3}"/>
              </a:ext>
            </a:extLst>
          </p:cNvPr>
          <p:cNvSpPr/>
          <p:nvPr/>
        </p:nvSpPr>
        <p:spPr>
          <a:xfrm>
            <a:off x="1104730" y="4016957"/>
            <a:ext cx="948470" cy="9491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FF"/>
                </a:solidFill>
                <a:effectLst/>
                <a:uLnTx/>
                <a:uFillTx/>
                <a:latin typeface="Arial" panose="020B0604020202020204"/>
                <a:ea typeface="+mn-ea"/>
                <a:cs typeface="+mn-cs"/>
              </a:rPr>
              <a:t>2</a:t>
            </a:r>
          </a:p>
        </p:txBody>
      </p:sp>
    </p:spTree>
    <p:extLst>
      <p:ext uri="{BB962C8B-B14F-4D97-AF65-F5344CB8AC3E}">
        <p14:creationId xmlns:p14="http://schemas.microsoft.com/office/powerpoint/2010/main" val="146673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F1A89B61-F9C9-4B44-9B25-CF7D03A78F5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pPr>
              <a:lnSpc>
                <a:spcPct val="100000"/>
              </a:lnSpc>
            </a:pPr>
            <a:r>
              <a:rPr lang="en-US" sz="2400" dirty="0"/>
              <a:t>Table of Contents</a:t>
            </a: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16" name="Slide Number Placeholder 1">
            <a:extLst>
              <a:ext uri="{FF2B5EF4-FFF2-40B4-BE49-F238E27FC236}">
                <a16:creationId xmlns:a16="http://schemas.microsoft.com/office/drawing/2014/main" id="{AB0723E2-2BCC-475F-B6CC-F876EF6C96C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3</a:t>
            </a:fld>
            <a:endParaRPr lang="en-US" sz="1000" dirty="0">
              <a:solidFill>
                <a:srgbClr val="ADAFBB"/>
              </a:solidFill>
            </a:endParaRPr>
          </a:p>
        </p:txBody>
      </p:sp>
      <p:sp>
        <p:nvSpPr>
          <p:cNvPr id="12" name="Freeform: Shape 11">
            <a:extLst>
              <a:ext uri="{FF2B5EF4-FFF2-40B4-BE49-F238E27FC236}">
                <a16:creationId xmlns:a16="http://schemas.microsoft.com/office/drawing/2014/main" id="{4137ACE0-E4ED-4422-89EE-B27CE4D60804}"/>
              </a:ext>
            </a:extLst>
          </p:cNvPr>
          <p:cNvSpPr/>
          <p:nvPr/>
        </p:nvSpPr>
        <p:spPr>
          <a:xfrm>
            <a:off x="1770629" y="2739610"/>
            <a:ext cx="8860426" cy="1050422"/>
          </a:xfrm>
          <a:custGeom>
            <a:avLst/>
            <a:gdLst>
              <a:gd name="connsiteX0" fmla="*/ 0 w 6812258"/>
              <a:gd name="connsiteY0" fmla="*/ 0 h 1050422"/>
              <a:gd name="connsiteX1" fmla="*/ 6812258 w 6812258"/>
              <a:gd name="connsiteY1" fmla="*/ 0 h 1050422"/>
              <a:gd name="connsiteX2" fmla="*/ 6812258 w 6812258"/>
              <a:gd name="connsiteY2" fmla="*/ 1050422 h 1050422"/>
              <a:gd name="connsiteX3" fmla="*/ 0 w 6812258"/>
              <a:gd name="connsiteY3" fmla="*/ 1050422 h 1050422"/>
              <a:gd name="connsiteX4" fmla="*/ 26569 w 6812258"/>
              <a:gd name="connsiteY4" fmla="*/ 1042169 h 1050422"/>
              <a:gd name="connsiteX5" fmla="*/ 368993 w 6812258"/>
              <a:gd name="connsiteY5" fmla="*/ 525211 h 1050422"/>
              <a:gd name="connsiteX6" fmla="*/ 26569 w 6812258"/>
              <a:gd name="connsiteY6" fmla="*/ 8253 h 105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12258" h="1050422">
                <a:moveTo>
                  <a:pt x="0" y="0"/>
                </a:moveTo>
                <a:lnTo>
                  <a:pt x="6812258" y="0"/>
                </a:lnTo>
                <a:lnTo>
                  <a:pt x="6812258" y="1050422"/>
                </a:lnTo>
                <a:lnTo>
                  <a:pt x="0" y="1050422"/>
                </a:lnTo>
                <a:lnTo>
                  <a:pt x="26569" y="1042169"/>
                </a:lnTo>
                <a:cubicBezTo>
                  <a:pt x="227797" y="956998"/>
                  <a:pt x="368993" y="757605"/>
                  <a:pt x="368993" y="525211"/>
                </a:cubicBezTo>
                <a:cubicBezTo>
                  <a:pt x="368993" y="292818"/>
                  <a:pt x="227797" y="93425"/>
                  <a:pt x="26569" y="825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603250" marR="0" lvl="0" algn="l"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latin typeface="Arial" panose="020B0604020202020204"/>
              </a:rPr>
              <a:t>Overview</a:t>
            </a:r>
            <a:endParaRPr kumimoji="0" lang="en-GB" b="1"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13" name="Freeform: Shape 12">
            <a:extLst>
              <a:ext uri="{FF2B5EF4-FFF2-40B4-BE49-F238E27FC236}">
                <a16:creationId xmlns:a16="http://schemas.microsoft.com/office/drawing/2014/main" id="{49A12567-B255-4883-873A-26F2D23A44CF}"/>
              </a:ext>
            </a:extLst>
          </p:cNvPr>
          <p:cNvSpPr/>
          <p:nvPr/>
        </p:nvSpPr>
        <p:spPr>
          <a:xfrm>
            <a:off x="1770629" y="3966311"/>
            <a:ext cx="8860426" cy="1050422"/>
          </a:xfrm>
          <a:custGeom>
            <a:avLst/>
            <a:gdLst>
              <a:gd name="connsiteX0" fmla="*/ 0 w 6812258"/>
              <a:gd name="connsiteY0" fmla="*/ 0 h 1050422"/>
              <a:gd name="connsiteX1" fmla="*/ 6812258 w 6812258"/>
              <a:gd name="connsiteY1" fmla="*/ 0 h 1050422"/>
              <a:gd name="connsiteX2" fmla="*/ 6812258 w 6812258"/>
              <a:gd name="connsiteY2" fmla="*/ 1050422 h 1050422"/>
              <a:gd name="connsiteX3" fmla="*/ 0 w 6812258"/>
              <a:gd name="connsiteY3" fmla="*/ 1050422 h 1050422"/>
              <a:gd name="connsiteX4" fmla="*/ 26569 w 6812258"/>
              <a:gd name="connsiteY4" fmla="*/ 1042169 h 1050422"/>
              <a:gd name="connsiteX5" fmla="*/ 368993 w 6812258"/>
              <a:gd name="connsiteY5" fmla="*/ 525211 h 1050422"/>
              <a:gd name="connsiteX6" fmla="*/ 26569 w 6812258"/>
              <a:gd name="connsiteY6" fmla="*/ 8253 h 1050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12258" h="1050422">
                <a:moveTo>
                  <a:pt x="0" y="0"/>
                </a:moveTo>
                <a:lnTo>
                  <a:pt x="6812258" y="0"/>
                </a:lnTo>
                <a:lnTo>
                  <a:pt x="6812258" y="1050422"/>
                </a:lnTo>
                <a:lnTo>
                  <a:pt x="0" y="1050422"/>
                </a:lnTo>
                <a:lnTo>
                  <a:pt x="26569" y="1042169"/>
                </a:lnTo>
                <a:cubicBezTo>
                  <a:pt x="227797" y="956998"/>
                  <a:pt x="368993" y="757605"/>
                  <a:pt x="368993" y="525211"/>
                </a:cubicBezTo>
                <a:cubicBezTo>
                  <a:pt x="368993" y="292818"/>
                  <a:pt x="227797" y="93425"/>
                  <a:pt x="26569" y="825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603250" marR="0" lvl="0" algn="l"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solidFill>
                  <a:schemeClr val="bg1">
                    <a:lumMod val="65000"/>
                  </a:schemeClr>
                </a:solidFill>
                <a:effectLst/>
                <a:uLnTx/>
                <a:uFillTx/>
                <a:latin typeface="Arial" panose="020B0604020202020204"/>
                <a:ea typeface="+mn-ea"/>
                <a:cs typeface="+mn-cs"/>
              </a:rPr>
              <a:t>The use of a hypothesis driven approach to undertake your CDD Project</a:t>
            </a:r>
          </a:p>
        </p:txBody>
      </p:sp>
      <p:sp>
        <p:nvSpPr>
          <p:cNvPr id="15" name="Oval 14">
            <a:extLst>
              <a:ext uri="{FF2B5EF4-FFF2-40B4-BE49-F238E27FC236}">
                <a16:creationId xmlns:a16="http://schemas.microsoft.com/office/drawing/2014/main" id="{F03928FC-E87C-42F9-99D3-282A94466044}"/>
              </a:ext>
            </a:extLst>
          </p:cNvPr>
          <p:cNvSpPr/>
          <p:nvPr/>
        </p:nvSpPr>
        <p:spPr>
          <a:xfrm>
            <a:off x="1104730" y="2790256"/>
            <a:ext cx="948470" cy="94913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FF"/>
                </a:solidFill>
                <a:effectLst/>
                <a:uLnTx/>
                <a:uFillTx/>
                <a:latin typeface="Arial" panose="020B0604020202020204"/>
                <a:ea typeface="+mn-ea"/>
                <a:cs typeface="+mn-cs"/>
              </a:rPr>
              <a:t>1</a:t>
            </a:r>
          </a:p>
        </p:txBody>
      </p:sp>
      <p:sp>
        <p:nvSpPr>
          <p:cNvPr id="17" name="Oval 16">
            <a:extLst>
              <a:ext uri="{FF2B5EF4-FFF2-40B4-BE49-F238E27FC236}">
                <a16:creationId xmlns:a16="http://schemas.microsoft.com/office/drawing/2014/main" id="{1748B2C5-0E44-4234-9948-94BCA083F3D3}"/>
              </a:ext>
            </a:extLst>
          </p:cNvPr>
          <p:cNvSpPr/>
          <p:nvPr/>
        </p:nvSpPr>
        <p:spPr>
          <a:xfrm>
            <a:off x="1104730" y="4016957"/>
            <a:ext cx="948470" cy="94913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FFFFFF"/>
                </a:solidFill>
                <a:effectLst/>
                <a:uLnTx/>
                <a:uFillTx/>
                <a:latin typeface="Arial" panose="020B0604020202020204"/>
                <a:ea typeface="+mn-ea"/>
                <a:cs typeface="+mn-cs"/>
              </a:rPr>
              <a:t>2</a:t>
            </a:r>
          </a:p>
        </p:txBody>
      </p:sp>
    </p:spTree>
    <p:extLst>
      <p:ext uri="{BB962C8B-B14F-4D97-AF65-F5344CB8AC3E}">
        <p14:creationId xmlns:p14="http://schemas.microsoft.com/office/powerpoint/2010/main" val="2181333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4649168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There are 3 key types of Due Diligence</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a:t>
            </a:fld>
            <a:endParaRPr lang="en-US" sz="1000" dirty="0">
              <a:solidFill>
                <a:srgbClr val="ADAFBB"/>
              </a:solidFill>
            </a:endParaRPr>
          </a:p>
        </p:txBody>
      </p:sp>
      <p:sp>
        <p:nvSpPr>
          <p:cNvPr id="10" name="Oval 9">
            <a:extLst>
              <a:ext uri="{FF2B5EF4-FFF2-40B4-BE49-F238E27FC236}">
                <a16:creationId xmlns:a16="http://schemas.microsoft.com/office/drawing/2014/main" id="{D1BD9BE6-F4CF-4EE5-8E82-AD40CE6CA3EF}"/>
              </a:ext>
            </a:extLst>
          </p:cNvPr>
          <p:cNvSpPr/>
          <p:nvPr/>
        </p:nvSpPr>
        <p:spPr bwMode="auto">
          <a:xfrm>
            <a:off x="650270" y="2486324"/>
            <a:ext cx="382786" cy="382786"/>
          </a:xfrm>
          <a:prstGeom prst="ellipse">
            <a:avLst/>
          </a:prstGeom>
          <a:solidFill>
            <a:schemeClr val="tx1">
              <a:lumMod val="50000"/>
              <a:lumOff val="50000"/>
            </a:schemeClr>
          </a:solidFill>
          <a:ln>
            <a:noFill/>
          </a:ln>
          <a:effectLst/>
        </p:spPr>
        <p:txBody>
          <a:bodyPr lIns="91428" tIns="91440" rIns="91428" bIns="45715" anchor="ctr"/>
          <a:lstStyle/>
          <a:p>
            <a:pPr algn="ctr" defTabSz="623853">
              <a:buClr>
                <a:srgbClr val="000000"/>
              </a:buClr>
            </a:pPr>
            <a:r>
              <a:rPr lang="en-US" sz="1600" b="1" dirty="0">
                <a:solidFill>
                  <a:schemeClr val="bg1"/>
                </a:solidFill>
                <a:cs typeface="Times New Roman" pitchFamily="18" charset="0"/>
              </a:rPr>
              <a:t>1</a:t>
            </a:r>
          </a:p>
        </p:txBody>
      </p:sp>
      <p:sp>
        <p:nvSpPr>
          <p:cNvPr id="14" name="Oval 13">
            <a:extLst>
              <a:ext uri="{FF2B5EF4-FFF2-40B4-BE49-F238E27FC236}">
                <a16:creationId xmlns:a16="http://schemas.microsoft.com/office/drawing/2014/main" id="{8CD2131E-C58B-4AB8-9BCB-61358060F8FF}"/>
              </a:ext>
            </a:extLst>
          </p:cNvPr>
          <p:cNvSpPr/>
          <p:nvPr/>
        </p:nvSpPr>
        <p:spPr bwMode="auto">
          <a:xfrm>
            <a:off x="650270" y="3558457"/>
            <a:ext cx="382786" cy="382786"/>
          </a:xfrm>
          <a:prstGeom prst="ellipse">
            <a:avLst/>
          </a:prstGeom>
          <a:solidFill>
            <a:schemeClr val="tx1">
              <a:lumMod val="50000"/>
              <a:lumOff val="50000"/>
            </a:schemeClr>
          </a:solidFill>
          <a:ln>
            <a:noFill/>
          </a:ln>
          <a:effectLst/>
        </p:spPr>
        <p:txBody>
          <a:bodyPr lIns="91428" tIns="91440" rIns="91428" bIns="45715" anchor="ctr"/>
          <a:lstStyle/>
          <a:p>
            <a:pPr algn="ctr" defTabSz="623853">
              <a:buClr>
                <a:srgbClr val="000000"/>
              </a:buClr>
            </a:pPr>
            <a:r>
              <a:rPr lang="en-US" sz="1600" b="1" dirty="0">
                <a:solidFill>
                  <a:schemeClr val="bg1"/>
                </a:solidFill>
                <a:cs typeface="Times New Roman" pitchFamily="18" charset="0"/>
              </a:rPr>
              <a:t>2</a:t>
            </a:r>
          </a:p>
        </p:txBody>
      </p:sp>
      <p:sp>
        <p:nvSpPr>
          <p:cNvPr id="18" name="Oval 17">
            <a:extLst>
              <a:ext uri="{FF2B5EF4-FFF2-40B4-BE49-F238E27FC236}">
                <a16:creationId xmlns:a16="http://schemas.microsoft.com/office/drawing/2014/main" id="{9FE51C29-C8B8-44C9-8DEF-476919A7EB30}"/>
              </a:ext>
            </a:extLst>
          </p:cNvPr>
          <p:cNvSpPr/>
          <p:nvPr/>
        </p:nvSpPr>
        <p:spPr bwMode="auto">
          <a:xfrm>
            <a:off x="650270" y="4630591"/>
            <a:ext cx="382786" cy="382786"/>
          </a:xfrm>
          <a:prstGeom prst="ellipse">
            <a:avLst/>
          </a:prstGeom>
          <a:solidFill>
            <a:schemeClr val="tx1">
              <a:lumMod val="50000"/>
              <a:lumOff val="50000"/>
            </a:schemeClr>
          </a:solidFill>
          <a:ln>
            <a:noFill/>
          </a:ln>
          <a:effectLst/>
        </p:spPr>
        <p:txBody>
          <a:bodyPr lIns="91428" tIns="91440" rIns="91428" bIns="45715" anchor="ctr"/>
          <a:lstStyle/>
          <a:p>
            <a:pPr algn="ctr" defTabSz="623853">
              <a:buClr>
                <a:srgbClr val="000000"/>
              </a:buClr>
            </a:pPr>
            <a:r>
              <a:rPr lang="en-US" sz="1600" b="1" dirty="0">
                <a:solidFill>
                  <a:schemeClr val="bg1"/>
                </a:solidFill>
                <a:cs typeface="Times New Roman" pitchFamily="18" charset="0"/>
              </a:rPr>
              <a:t>3</a:t>
            </a:r>
          </a:p>
        </p:txBody>
      </p:sp>
      <p:sp>
        <p:nvSpPr>
          <p:cNvPr id="8" name="Rectangle 7">
            <a:extLst>
              <a:ext uri="{FF2B5EF4-FFF2-40B4-BE49-F238E27FC236}">
                <a16:creationId xmlns:a16="http://schemas.microsoft.com/office/drawing/2014/main" id="{A61BAC44-542A-401F-8A96-9D5011A3C5EE}"/>
              </a:ext>
            </a:extLst>
          </p:cNvPr>
          <p:cNvSpPr>
            <a:spLocks noChangeArrowheads="1"/>
          </p:cNvSpPr>
          <p:nvPr/>
        </p:nvSpPr>
        <p:spPr bwMode="auto">
          <a:xfrm>
            <a:off x="2919510" y="2241902"/>
            <a:ext cx="4170984" cy="871631"/>
          </a:xfrm>
          <a:prstGeom prst="rect">
            <a:avLst/>
          </a:prstGeom>
          <a:solidFill>
            <a:schemeClr val="bg1"/>
          </a:solidFill>
          <a:ln w="12700">
            <a:noFill/>
            <a:miter lim="800000"/>
            <a:headEnd/>
            <a:tailEnd/>
          </a:ln>
          <a:effectLst/>
        </p:spPr>
        <p:txBody>
          <a:bodyPr lIns="45720" rIns="45720" anchor="ctr"/>
          <a:lstStyle/>
          <a:p>
            <a:pPr algn="ctr">
              <a:lnSpc>
                <a:spcPct val="90000"/>
              </a:lnSpc>
              <a:spcBef>
                <a:spcPct val="0"/>
              </a:spcBef>
            </a:pPr>
            <a:r>
              <a:rPr lang="en-GB" altLang="en-US" sz="1400" dirty="0"/>
              <a:t>“</a:t>
            </a:r>
            <a:r>
              <a:rPr lang="en-US" altLang="en-US" sz="1400" dirty="0"/>
              <a:t>What is the past and present performance of the company?</a:t>
            </a:r>
            <a:r>
              <a:rPr lang="en-GB" altLang="en-US" sz="1400" dirty="0"/>
              <a:t>”</a:t>
            </a:r>
            <a:endParaRPr lang="en-US" altLang="en-US" sz="1400" dirty="0"/>
          </a:p>
        </p:txBody>
      </p:sp>
      <p:sp>
        <p:nvSpPr>
          <p:cNvPr id="9" name="Rectangle 16">
            <a:extLst>
              <a:ext uri="{FF2B5EF4-FFF2-40B4-BE49-F238E27FC236}">
                <a16:creationId xmlns:a16="http://schemas.microsoft.com/office/drawing/2014/main" id="{AFE5EFA1-BAD6-45DA-BC5E-400049D4F363}"/>
              </a:ext>
            </a:extLst>
          </p:cNvPr>
          <p:cNvSpPr>
            <a:spLocks noChangeArrowheads="1"/>
          </p:cNvSpPr>
          <p:nvPr/>
        </p:nvSpPr>
        <p:spPr bwMode="auto">
          <a:xfrm>
            <a:off x="1146462" y="2241902"/>
            <a:ext cx="1720112" cy="871631"/>
          </a:xfrm>
          <a:prstGeom prst="rect">
            <a:avLst/>
          </a:prstGeom>
          <a:solidFill>
            <a:schemeClr val="tx1"/>
          </a:solidFill>
          <a:ln w="12700">
            <a:noFill/>
            <a:miter lim="800000"/>
            <a:headEnd/>
            <a:tailEnd/>
          </a:ln>
          <a:effectLst/>
        </p:spPr>
        <p:txBody>
          <a:bodyPr lIns="45720" rIns="45720" anchor="ctr"/>
          <a:lstStyle/>
          <a:p>
            <a:pPr algn="ctr">
              <a:lnSpc>
                <a:spcPct val="90000"/>
              </a:lnSpc>
              <a:spcBef>
                <a:spcPct val="0"/>
              </a:spcBef>
            </a:pPr>
            <a:r>
              <a:rPr lang="en-US" altLang="en-US" sz="1600" b="1" dirty="0">
                <a:solidFill>
                  <a:schemeClr val="bg1"/>
                </a:solidFill>
              </a:rPr>
              <a:t>Financial Due Diligence</a:t>
            </a:r>
          </a:p>
        </p:txBody>
      </p:sp>
      <p:sp>
        <p:nvSpPr>
          <p:cNvPr id="11" name="Rectangle 7">
            <a:extLst>
              <a:ext uri="{FF2B5EF4-FFF2-40B4-BE49-F238E27FC236}">
                <a16:creationId xmlns:a16="http://schemas.microsoft.com/office/drawing/2014/main" id="{50096154-B64B-4A73-AA7D-894CCC2AA548}"/>
              </a:ext>
            </a:extLst>
          </p:cNvPr>
          <p:cNvSpPr>
            <a:spLocks noChangeArrowheads="1"/>
          </p:cNvSpPr>
          <p:nvPr/>
        </p:nvSpPr>
        <p:spPr bwMode="auto">
          <a:xfrm>
            <a:off x="2919510" y="3314035"/>
            <a:ext cx="4170984" cy="871631"/>
          </a:xfrm>
          <a:prstGeom prst="rect">
            <a:avLst/>
          </a:prstGeom>
          <a:solidFill>
            <a:schemeClr val="bg1"/>
          </a:solidFill>
          <a:ln w="12700">
            <a:noFill/>
            <a:miter lim="800000"/>
            <a:headEnd/>
            <a:tailEnd/>
          </a:ln>
          <a:effectLst/>
        </p:spPr>
        <p:txBody>
          <a:bodyPr lIns="45720" rIns="45720" anchor="ctr"/>
          <a:lstStyle/>
          <a:p>
            <a:pPr algn="ctr">
              <a:lnSpc>
                <a:spcPct val="90000"/>
              </a:lnSpc>
              <a:spcBef>
                <a:spcPct val="0"/>
              </a:spcBef>
            </a:pPr>
            <a:r>
              <a:rPr lang="en-GB" altLang="en-US" sz="1400" dirty="0"/>
              <a:t>“</a:t>
            </a:r>
            <a:r>
              <a:rPr lang="en-US" altLang="en-US" sz="1400" dirty="0"/>
              <a:t>What is the likely future performance of the company?</a:t>
            </a:r>
            <a:r>
              <a:rPr lang="en-GB" altLang="en-US" sz="1400" dirty="0"/>
              <a:t>”</a:t>
            </a:r>
          </a:p>
        </p:txBody>
      </p:sp>
      <p:sp>
        <p:nvSpPr>
          <p:cNvPr id="12" name="Rectangle 16">
            <a:extLst>
              <a:ext uri="{FF2B5EF4-FFF2-40B4-BE49-F238E27FC236}">
                <a16:creationId xmlns:a16="http://schemas.microsoft.com/office/drawing/2014/main" id="{E8C3EB5F-C94A-4766-9EA5-3D7DE23723F7}"/>
              </a:ext>
            </a:extLst>
          </p:cNvPr>
          <p:cNvSpPr>
            <a:spLocks noChangeArrowheads="1"/>
          </p:cNvSpPr>
          <p:nvPr/>
        </p:nvSpPr>
        <p:spPr bwMode="auto">
          <a:xfrm>
            <a:off x="1146462" y="3314035"/>
            <a:ext cx="1720112" cy="871631"/>
          </a:xfrm>
          <a:prstGeom prst="rect">
            <a:avLst/>
          </a:prstGeom>
          <a:solidFill>
            <a:schemeClr val="tx1"/>
          </a:solidFill>
          <a:ln w="12700">
            <a:noFill/>
            <a:miter lim="800000"/>
            <a:headEnd/>
            <a:tailEnd/>
          </a:ln>
          <a:effectLst/>
        </p:spPr>
        <p:txBody>
          <a:bodyPr lIns="45720" rIns="45720" anchor="ctr"/>
          <a:lstStyle/>
          <a:p>
            <a:pPr algn="ctr">
              <a:lnSpc>
                <a:spcPct val="90000"/>
              </a:lnSpc>
              <a:spcBef>
                <a:spcPct val="0"/>
              </a:spcBef>
            </a:pPr>
            <a:r>
              <a:rPr lang="en-US" altLang="en-US" sz="1600" b="1" dirty="0">
                <a:solidFill>
                  <a:schemeClr val="bg1"/>
                </a:solidFill>
              </a:rPr>
              <a:t>Commercial Due Diligence</a:t>
            </a:r>
          </a:p>
        </p:txBody>
      </p:sp>
      <p:sp>
        <p:nvSpPr>
          <p:cNvPr id="15" name="Rectangle 7">
            <a:extLst>
              <a:ext uri="{FF2B5EF4-FFF2-40B4-BE49-F238E27FC236}">
                <a16:creationId xmlns:a16="http://schemas.microsoft.com/office/drawing/2014/main" id="{D3AE3D36-5A11-4D03-A9D3-CE7A4BF762E5}"/>
              </a:ext>
            </a:extLst>
          </p:cNvPr>
          <p:cNvSpPr>
            <a:spLocks noChangeArrowheads="1"/>
          </p:cNvSpPr>
          <p:nvPr/>
        </p:nvSpPr>
        <p:spPr bwMode="auto">
          <a:xfrm>
            <a:off x="2919510" y="4386169"/>
            <a:ext cx="4170984" cy="871631"/>
          </a:xfrm>
          <a:prstGeom prst="rect">
            <a:avLst/>
          </a:prstGeom>
          <a:solidFill>
            <a:schemeClr val="bg1"/>
          </a:solidFill>
          <a:ln w="12700">
            <a:noFill/>
            <a:miter lim="800000"/>
            <a:headEnd/>
            <a:tailEnd/>
          </a:ln>
          <a:effectLst/>
        </p:spPr>
        <p:txBody>
          <a:bodyPr lIns="45720" rIns="45720" anchor="ctr"/>
          <a:lstStyle/>
          <a:p>
            <a:pPr algn="ctr">
              <a:lnSpc>
                <a:spcPct val="90000"/>
              </a:lnSpc>
              <a:spcBef>
                <a:spcPct val="0"/>
              </a:spcBef>
            </a:pPr>
            <a:r>
              <a:rPr lang="en-GB" altLang="en-US" sz="1400" dirty="0"/>
              <a:t>“</a:t>
            </a:r>
            <a:r>
              <a:rPr lang="en-US" altLang="en-US" sz="1400" dirty="0"/>
              <a:t>Is there any legal/tax issues or opportunities the acquirer company needs to be aware of before making a decision?</a:t>
            </a:r>
            <a:r>
              <a:rPr lang="en-GB" altLang="en-US" sz="1400" dirty="0"/>
              <a:t>”</a:t>
            </a:r>
          </a:p>
        </p:txBody>
      </p:sp>
      <p:sp>
        <p:nvSpPr>
          <p:cNvPr id="17" name="Rectangle 16">
            <a:extLst>
              <a:ext uri="{FF2B5EF4-FFF2-40B4-BE49-F238E27FC236}">
                <a16:creationId xmlns:a16="http://schemas.microsoft.com/office/drawing/2014/main" id="{4B0A9477-99EA-4460-97DC-F89D6018FDA2}"/>
              </a:ext>
            </a:extLst>
          </p:cNvPr>
          <p:cNvSpPr>
            <a:spLocks noChangeArrowheads="1"/>
          </p:cNvSpPr>
          <p:nvPr/>
        </p:nvSpPr>
        <p:spPr bwMode="auto">
          <a:xfrm>
            <a:off x="1146462" y="4386169"/>
            <a:ext cx="1720112" cy="871631"/>
          </a:xfrm>
          <a:prstGeom prst="rect">
            <a:avLst/>
          </a:prstGeom>
          <a:solidFill>
            <a:schemeClr val="tx1"/>
          </a:solidFill>
          <a:ln w="12700">
            <a:noFill/>
            <a:miter lim="800000"/>
            <a:headEnd/>
            <a:tailEnd/>
          </a:ln>
          <a:effectLst/>
        </p:spPr>
        <p:txBody>
          <a:bodyPr lIns="45720" rIns="45720" anchor="ctr"/>
          <a:lstStyle/>
          <a:p>
            <a:pPr algn="ctr">
              <a:lnSpc>
                <a:spcPct val="90000"/>
              </a:lnSpc>
              <a:spcBef>
                <a:spcPct val="0"/>
              </a:spcBef>
            </a:pPr>
            <a:r>
              <a:rPr lang="en-US" altLang="en-US" sz="1600" b="1" dirty="0">
                <a:solidFill>
                  <a:schemeClr val="bg1"/>
                </a:solidFill>
              </a:rPr>
              <a:t>Legal Due Diligence</a:t>
            </a:r>
          </a:p>
        </p:txBody>
      </p:sp>
      <p:sp>
        <p:nvSpPr>
          <p:cNvPr id="19" name="Rectangle 16">
            <a:extLst>
              <a:ext uri="{FF2B5EF4-FFF2-40B4-BE49-F238E27FC236}">
                <a16:creationId xmlns:a16="http://schemas.microsoft.com/office/drawing/2014/main" id="{6C59CCE6-FAB9-43C8-96D5-D60F1F50AA3B}"/>
              </a:ext>
            </a:extLst>
          </p:cNvPr>
          <p:cNvSpPr>
            <a:spLocks noChangeArrowheads="1"/>
          </p:cNvSpPr>
          <p:nvPr/>
        </p:nvSpPr>
        <p:spPr bwMode="auto">
          <a:xfrm>
            <a:off x="2919510" y="1631373"/>
            <a:ext cx="4196754" cy="552049"/>
          </a:xfrm>
          <a:prstGeom prst="rect">
            <a:avLst/>
          </a:prstGeom>
          <a:solidFill>
            <a:schemeClr val="tx1"/>
          </a:solidFill>
          <a:ln w="12700">
            <a:noFill/>
            <a:miter lim="800000"/>
            <a:headEnd/>
            <a:tailEnd/>
          </a:ln>
          <a:effectLst/>
        </p:spPr>
        <p:txBody>
          <a:bodyPr lIns="45720" rIns="45720" anchor="ctr"/>
          <a:lstStyle/>
          <a:p>
            <a:pPr algn="ctr">
              <a:lnSpc>
                <a:spcPct val="90000"/>
              </a:lnSpc>
              <a:spcBef>
                <a:spcPct val="0"/>
              </a:spcBef>
            </a:pPr>
            <a:r>
              <a:rPr lang="en-US" altLang="en-US" sz="1400" b="1" dirty="0">
                <a:solidFill>
                  <a:schemeClr val="bg1"/>
                </a:solidFill>
              </a:rPr>
              <a:t>Key question the Due Diligence tries to answer</a:t>
            </a:r>
          </a:p>
        </p:txBody>
      </p:sp>
      <p:sp>
        <p:nvSpPr>
          <p:cNvPr id="20" name="Rectangle 16">
            <a:extLst>
              <a:ext uri="{FF2B5EF4-FFF2-40B4-BE49-F238E27FC236}">
                <a16:creationId xmlns:a16="http://schemas.microsoft.com/office/drawing/2014/main" id="{64557AA6-CC4F-4CF1-87C6-083C4A0E8EEB}"/>
              </a:ext>
            </a:extLst>
          </p:cNvPr>
          <p:cNvSpPr>
            <a:spLocks noChangeArrowheads="1"/>
          </p:cNvSpPr>
          <p:nvPr/>
        </p:nvSpPr>
        <p:spPr bwMode="auto">
          <a:xfrm>
            <a:off x="7217447" y="1631373"/>
            <a:ext cx="4350873" cy="552049"/>
          </a:xfrm>
          <a:prstGeom prst="rect">
            <a:avLst/>
          </a:prstGeom>
          <a:solidFill>
            <a:schemeClr val="tx1"/>
          </a:solidFill>
          <a:ln w="12700">
            <a:noFill/>
            <a:miter lim="800000"/>
            <a:headEnd/>
            <a:tailEnd/>
          </a:ln>
          <a:effectLst/>
        </p:spPr>
        <p:txBody>
          <a:bodyPr lIns="45720" rIns="45720" anchor="ctr"/>
          <a:lstStyle/>
          <a:p>
            <a:pPr algn="ctr">
              <a:lnSpc>
                <a:spcPct val="90000"/>
              </a:lnSpc>
              <a:spcBef>
                <a:spcPct val="0"/>
              </a:spcBef>
            </a:pPr>
            <a:r>
              <a:rPr lang="en-US" altLang="en-US" sz="1400" b="1" dirty="0">
                <a:solidFill>
                  <a:schemeClr val="bg1"/>
                </a:solidFill>
              </a:rPr>
              <a:t>Who usually performs the Due Diligence?</a:t>
            </a:r>
          </a:p>
        </p:txBody>
      </p:sp>
      <p:sp>
        <p:nvSpPr>
          <p:cNvPr id="21" name="Rectangle 7">
            <a:extLst>
              <a:ext uri="{FF2B5EF4-FFF2-40B4-BE49-F238E27FC236}">
                <a16:creationId xmlns:a16="http://schemas.microsoft.com/office/drawing/2014/main" id="{22FBFA35-461B-403F-94ED-A0E6DE5D0A06}"/>
              </a:ext>
            </a:extLst>
          </p:cNvPr>
          <p:cNvSpPr>
            <a:spLocks noChangeArrowheads="1"/>
          </p:cNvSpPr>
          <p:nvPr/>
        </p:nvSpPr>
        <p:spPr bwMode="auto">
          <a:xfrm>
            <a:off x="7217447" y="2241902"/>
            <a:ext cx="4324156" cy="871631"/>
          </a:xfrm>
          <a:prstGeom prst="rect">
            <a:avLst/>
          </a:prstGeom>
          <a:solidFill>
            <a:schemeClr val="bg1"/>
          </a:solidFill>
          <a:ln w="12700">
            <a:noFill/>
            <a:miter lim="800000"/>
            <a:headEnd/>
            <a:tailEnd/>
          </a:ln>
          <a:effectLst/>
        </p:spPr>
        <p:txBody>
          <a:bodyPr lIns="45720" rIns="45720" anchor="ctr"/>
          <a:lstStyle/>
          <a:p>
            <a:pPr algn="ctr">
              <a:lnSpc>
                <a:spcPct val="90000"/>
              </a:lnSpc>
              <a:spcBef>
                <a:spcPct val="0"/>
              </a:spcBef>
            </a:pPr>
            <a:r>
              <a:rPr lang="en-US" altLang="en-US" sz="1400" dirty="0"/>
              <a:t>The Financial Advisory team of a Consulting firm (i.e. Deloitte, KPMG, McKinsey)</a:t>
            </a:r>
          </a:p>
        </p:txBody>
      </p:sp>
      <p:sp>
        <p:nvSpPr>
          <p:cNvPr id="22" name="Rectangle 7">
            <a:extLst>
              <a:ext uri="{FF2B5EF4-FFF2-40B4-BE49-F238E27FC236}">
                <a16:creationId xmlns:a16="http://schemas.microsoft.com/office/drawing/2014/main" id="{DDB5C0F9-5629-4B2D-90EE-9D79E923C45A}"/>
              </a:ext>
            </a:extLst>
          </p:cNvPr>
          <p:cNvSpPr>
            <a:spLocks noChangeArrowheads="1"/>
          </p:cNvSpPr>
          <p:nvPr/>
        </p:nvSpPr>
        <p:spPr bwMode="auto">
          <a:xfrm>
            <a:off x="7217447" y="3314035"/>
            <a:ext cx="4324156" cy="871631"/>
          </a:xfrm>
          <a:prstGeom prst="rect">
            <a:avLst/>
          </a:prstGeom>
          <a:solidFill>
            <a:schemeClr val="bg1"/>
          </a:solidFill>
          <a:ln w="12700">
            <a:noFill/>
            <a:miter lim="800000"/>
            <a:headEnd/>
            <a:tailEnd/>
          </a:ln>
          <a:effectLst/>
        </p:spPr>
        <p:txBody>
          <a:bodyPr lIns="45720" rIns="45720" anchor="ctr"/>
          <a:lstStyle/>
          <a:p>
            <a:pPr algn="ctr">
              <a:lnSpc>
                <a:spcPct val="90000"/>
              </a:lnSpc>
              <a:spcBef>
                <a:spcPct val="0"/>
              </a:spcBef>
            </a:pPr>
            <a:r>
              <a:rPr lang="en-US" altLang="en-US" sz="1400" dirty="0"/>
              <a:t>The Strategy team of a Consulting firm (i.e. Deloitte, EY, McKinsey)</a:t>
            </a:r>
          </a:p>
        </p:txBody>
      </p:sp>
      <p:sp>
        <p:nvSpPr>
          <p:cNvPr id="23" name="Rectangle 7">
            <a:extLst>
              <a:ext uri="{FF2B5EF4-FFF2-40B4-BE49-F238E27FC236}">
                <a16:creationId xmlns:a16="http://schemas.microsoft.com/office/drawing/2014/main" id="{4A72284C-FB7C-414E-8D97-502BB9617BE5}"/>
              </a:ext>
            </a:extLst>
          </p:cNvPr>
          <p:cNvSpPr>
            <a:spLocks noChangeArrowheads="1"/>
          </p:cNvSpPr>
          <p:nvPr/>
        </p:nvSpPr>
        <p:spPr bwMode="auto">
          <a:xfrm>
            <a:off x="7217447" y="4386169"/>
            <a:ext cx="4324156" cy="871631"/>
          </a:xfrm>
          <a:prstGeom prst="rect">
            <a:avLst/>
          </a:prstGeom>
          <a:solidFill>
            <a:schemeClr val="bg1"/>
          </a:solidFill>
          <a:ln w="12700">
            <a:noFill/>
            <a:miter lim="800000"/>
            <a:headEnd/>
            <a:tailEnd/>
          </a:ln>
          <a:effectLst/>
        </p:spPr>
        <p:txBody>
          <a:bodyPr lIns="45720" rIns="45720" anchor="ctr"/>
          <a:lstStyle/>
          <a:p>
            <a:pPr algn="ctr">
              <a:lnSpc>
                <a:spcPct val="90000"/>
              </a:lnSpc>
              <a:spcBef>
                <a:spcPct val="0"/>
              </a:spcBef>
            </a:pPr>
            <a:r>
              <a:rPr lang="en-US" altLang="en-US" sz="1400" dirty="0"/>
              <a:t>Business Lawyers from a law firm (</a:t>
            </a:r>
            <a:r>
              <a:rPr lang="en-US" altLang="en-US" sz="1400" dirty="0" err="1"/>
              <a:t>i.e</a:t>
            </a:r>
            <a:r>
              <a:rPr lang="en-US" altLang="en-US" sz="1400" dirty="0"/>
              <a:t> </a:t>
            </a:r>
            <a:r>
              <a:rPr lang="en-US" altLang="en-US" sz="1400" dirty="0" err="1"/>
              <a:t>Ashurst</a:t>
            </a:r>
            <a:r>
              <a:rPr lang="en-US" altLang="en-US" sz="1400" dirty="0"/>
              <a:t>)</a:t>
            </a:r>
            <a:endParaRPr lang="en-GB" altLang="en-US" sz="1400" dirty="0"/>
          </a:p>
        </p:txBody>
      </p:sp>
      <p:sp>
        <p:nvSpPr>
          <p:cNvPr id="24" name="AutoShape 29">
            <a:extLst>
              <a:ext uri="{FF2B5EF4-FFF2-40B4-BE49-F238E27FC236}">
                <a16:creationId xmlns:a16="http://schemas.microsoft.com/office/drawing/2014/main" id="{9602C560-5A39-420B-AD7C-6B8F8C3123BF}"/>
              </a:ext>
            </a:extLst>
          </p:cNvPr>
          <p:cNvSpPr>
            <a:spLocks noChangeArrowheads="1"/>
          </p:cNvSpPr>
          <p:nvPr/>
        </p:nvSpPr>
        <p:spPr bwMode="auto">
          <a:xfrm rot="10800000">
            <a:off x="4088799" y="5373171"/>
            <a:ext cx="6130344" cy="390525"/>
          </a:xfrm>
          <a:prstGeom prst="triangle">
            <a:avLst>
              <a:gd name="adj" fmla="val 50000"/>
            </a:avLst>
          </a:prstGeom>
          <a:solidFill>
            <a:schemeClr val="tx1"/>
          </a:solidFill>
          <a:ln w="12700" cap="rnd">
            <a:noFill/>
            <a:miter lim="800000"/>
            <a:headEnd type="none" w="sm" len="sm"/>
            <a:tailEnd type="none" w="sm" len="sm"/>
          </a:ln>
          <a:effectLst/>
        </p:spPr>
        <p:txBody>
          <a:bodyPr wrap="none" anchor="ctr"/>
          <a:lstStyle/>
          <a:p>
            <a:endParaRPr lang="en-AU"/>
          </a:p>
        </p:txBody>
      </p:sp>
      <p:sp>
        <p:nvSpPr>
          <p:cNvPr id="25" name="TextBox 24">
            <a:extLst>
              <a:ext uri="{FF2B5EF4-FFF2-40B4-BE49-F238E27FC236}">
                <a16:creationId xmlns:a16="http://schemas.microsoft.com/office/drawing/2014/main" id="{A51C52E9-C77C-4BD5-B2BA-28145811748D}"/>
              </a:ext>
            </a:extLst>
          </p:cNvPr>
          <p:cNvSpPr txBox="1"/>
          <p:nvPr/>
        </p:nvSpPr>
        <p:spPr>
          <a:xfrm>
            <a:off x="1644229" y="5879068"/>
            <a:ext cx="9897374" cy="523220"/>
          </a:xfrm>
          <a:prstGeom prst="rect">
            <a:avLst/>
          </a:prstGeom>
          <a:noFill/>
        </p:spPr>
        <p:txBody>
          <a:bodyPr wrap="square" rtlCol="0">
            <a:spAutoFit/>
          </a:bodyPr>
          <a:lstStyle/>
          <a:p>
            <a:pPr algn="ctr"/>
            <a:r>
              <a:rPr lang="en-US" sz="1400" dirty="0"/>
              <a:t>These 3 key types of Due Diligence are usually initiated by the acquirer company. However sometimes the Commercial Due Diligence can be initiated by the Vendor or seller company. In that case the term “Vendor Due Diligence” is often used</a:t>
            </a:r>
          </a:p>
        </p:txBody>
      </p:sp>
    </p:spTree>
    <p:extLst>
      <p:ext uri="{BB962C8B-B14F-4D97-AF65-F5344CB8AC3E}">
        <p14:creationId xmlns:p14="http://schemas.microsoft.com/office/powerpoint/2010/main" val="1840726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12858853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A Commercial Due Diligence (CDD) is usually performed alongside a Financial Due Diligence and a Legal Due diligence</a:t>
            </a:r>
            <a:endParaRPr lang="en-US" sz="2400" dirty="0">
              <a:solidFill>
                <a:schemeClr val="tx2">
                  <a:lumMod val="40000"/>
                  <a:lumOff val="60000"/>
                </a:schemeClr>
              </a:solidFill>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a:t>
            </a:fld>
            <a:endParaRPr lang="en-US" sz="1000" dirty="0">
              <a:solidFill>
                <a:srgbClr val="ADAFBB"/>
              </a:solidFill>
            </a:endParaRPr>
          </a:p>
        </p:txBody>
      </p:sp>
      <p:sp>
        <p:nvSpPr>
          <p:cNvPr id="7" name="AutoShape 3">
            <a:extLst>
              <a:ext uri="{FF2B5EF4-FFF2-40B4-BE49-F238E27FC236}">
                <a16:creationId xmlns:a16="http://schemas.microsoft.com/office/drawing/2014/main" id="{697FB645-8B52-4046-B9C4-679F9C8F7D98}"/>
              </a:ext>
            </a:extLst>
          </p:cNvPr>
          <p:cNvSpPr>
            <a:spLocks noChangeAspect="1" noChangeArrowheads="1" noTextEdit="1"/>
          </p:cNvSpPr>
          <p:nvPr/>
        </p:nvSpPr>
        <p:spPr bwMode="auto">
          <a:xfrm>
            <a:off x="1676400" y="2113875"/>
            <a:ext cx="8839202" cy="4363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nl-NL" sz="1200">
              <a:solidFill>
                <a:srgbClr val="000000"/>
              </a:solidFill>
              <a:cs typeface="Arial" charset="0"/>
            </a:endParaRPr>
          </a:p>
        </p:txBody>
      </p:sp>
      <p:sp>
        <p:nvSpPr>
          <p:cNvPr id="8" name="Rectangle 5">
            <a:extLst>
              <a:ext uri="{FF2B5EF4-FFF2-40B4-BE49-F238E27FC236}">
                <a16:creationId xmlns:a16="http://schemas.microsoft.com/office/drawing/2014/main" id="{1ED68FC6-0324-4FE0-A247-F11CC3668E43}"/>
              </a:ext>
            </a:extLst>
          </p:cNvPr>
          <p:cNvSpPr>
            <a:spLocks noChangeArrowheads="1"/>
          </p:cNvSpPr>
          <p:nvPr/>
        </p:nvSpPr>
        <p:spPr bwMode="auto">
          <a:xfrm>
            <a:off x="2185284" y="2116788"/>
            <a:ext cx="8308935" cy="3985939"/>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nl-NL" sz="1200" b="0" i="0" u="none" strike="noStrike" kern="0" cap="none" spc="0" normalizeH="0" baseline="0" noProof="0" dirty="0">
              <a:ln>
                <a:noFill/>
              </a:ln>
              <a:solidFill>
                <a:srgbClr val="000000"/>
              </a:solidFill>
              <a:effectLst/>
              <a:uLnTx/>
              <a:uFillTx/>
              <a:cs typeface="Arial" charset="0"/>
            </a:endParaRPr>
          </a:p>
        </p:txBody>
      </p:sp>
      <p:sp>
        <p:nvSpPr>
          <p:cNvPr id="9" name="Line 6">
            <a:extLst>
              <a:ext uri="{FF2B5EF4-FFF2-40B4-BE49-F238E27FC236}">
                <a16:creationId xmlns:a16="http://schemas.microsoft.com/office/drawing/2014/main" id="{1BD4F3C8-EDE4-4296-A9D3-74B1BA88E888}"/>
              </a:ext>
            </a:extLst>
          </p:cNvPr>
          <p:cNvSpPr>
            <a:spLocks noChangeShapeType="1"/>
          </p:cNvSpPr>
          <p:nvPr/>
        </p:nvSpPr>
        <p:spPr bwMode="auto">
          <a:xfrm>
            <a:off x="2183145" y="4109029"/>
            <a:ext cx="8313212" cy="1457"/>
          </a:xfrm>
          <a:prstGeom prst="line">
            <a:avLst/>
          </a:prstGeom>
          <a:noFill/>
          <a:ln w="7" cap="rnd">
            <a:solidFill>
              <a:schemeClr val="bg1">
                <a:lumMod val="85000"/>
              </a:schemeClr>
            </a:solidFill>
            <a:prstDash val="sysDot"/>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nl-NL" sz="1200">
              <a:solidFill>
                <a:srgbClr val="000000"/>
              </a:solidFill>
              <a:cs typeface="Arial" charset="0"/>
            </a:endParaRPr>
          </a:p>
        </p:txBody>
      </p:sp>
      <p:sp>
        <p:nvSpPr>
          <p:cNvPr id="10" name="Line 7">
            <a:extLst>
              <a:ext uri="{FF2B5EF4-FFF2-40B4-BE49-F238E27FC236}">
                <a16:creationId xmlns:a16="http://schemas.microsoft.com/office/drawing/2014/main" id="{0C395F61-911A-466B-B5C9-8427969A8F25}"/>
              </a:ext>
            </a:extLst>
          </p:cNvPr>
          <p:cNvSpPr>
            <a:spLocks noChangeShapeType="1"/>
          </p:cNvSpPr>
          <p:nvPr/>
        </p:nvSpPr>
        <p:spPr bwMode="auto">
          <a:xfrm flipH="1">
            <a:off x="6339751" y="2118245"/>
            <a:ext cx="0" cy="3975744"/>
          </a:xfrm>
          <a:prstGeom prst="line">
            <a:avLst/>
          </a:prstGeom>
          <a:noFill/>
          <a:ln w="7" cap="rnd">
            <a:solidFill>
              <a:schemeClr val="bg1">
                <a:lumMod val="85000"/>
              </a:schemeClr>
            </a:solidFill>
            <a:prstDash val="sysDot"/>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nl-NL" sz="1200">
              <a:solidFill>
                <a:srgbClr val="000000"/>
              </a:solidFill>
              <a:cs typeface="Arial" charset="0"/>
            </a:endParaRPr>
          </a:p>
        </p:txBody>
      </p:sp>
      <p:sp>
        <p:nvSpPr>
          <p:cNvPr id="11" name="Rectangle 8">
            <a:extLst>
              <a:ext uri="{FF2B5EF4-FFF2-40B4-BE49-F238E27FC236}">
                <a16:creationId xmlns:a16="http://schemas.microsoft.com/office/drawing/2014/main" id="{2396F97D-4203-440E-9CF8-7D4EE910F0FF}"/>
              </a:ext>
            </a:extLst>
          </p:cNvPr>
          <p:cNvSpPr>
            <a:spLocks noChangeArrowheads="1"/>
          </p:cNvSpPr>
          <p:nvPr/>
        </p:nvSpPr>
        <p:spPr bwMode="auto">
          <a:xfrm rot="16200000">
            <a:off x="1581092" y="4953835"/>
            <a:ext cx="556243" cy="1846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nl-NL" sz="1200" b="1">
                <a:cs typeface="Arial" pitchFamily="34" charset="0"/>
              </a:rPr>
              <a:t>Internal</a:t>
            </a:r>
            <a:endParaRPr lang="nl-NL" sz="1200">
              <a:cs typeface="Arial" pitchFamily="34" charset="0"/>
            </a:endParaRPr>
          </a:p>
        </p:txBody>
      </p:sp>
      <p:sp>
        <p:nvSpPr>
          <p:cNvPr id="12" name="Rectangle 9">
            <a:extLst>
              <a:ext uri="{FF2B5EF4-FFF2-40B4-BE49-F238E27FC236}">
                <a16:creationId xmlns:a16="http://schemas.microsoft.com/office/drawing/2014/main" id="{E8596217-3ACC-4005-A9F9-4EFC1FC1D6D3}"/>
              </a:ext>
            </a:extLst>
          </p:cNvPr>
          <p:cNvSpPr>
            <a:spLocks noChangeArrowheads="1"/>
          </p:cNvSpPr>
          <p:nvPr/>
        </p:nvSpPr>
        <p:spPr bwMode="auto">
          <a:xfrm rot="16200000">
            <a:off x="1561591" y="3051886"/>
            <a:ext cx="605935" cy="1846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nl-NL" sz="1200" b="1" dirty="0">
                <a:cs typeface="Arial" pitchFamily="34" charset="0"/>
              </a:rPr>
              <a:t>External</a:t>
            </a:r>
            <a:endParaRPr lang="nl-NL" sz="1200" dirty="0">
              <a:cs typeface="Arial" pitchFamily="34" charset="0"/>
            </a:endParaRPr>
          </a:p>
        </p:txBody>
      </p:sp>
      <p:sp>
        <p:nvSpPr>
          <p:cNvPr id="14" name="Rectangle 10">
            <a:extLst>
              <a:ext uri="{FF2B5EF4-FFF2-40B4-BE49-F238E27FC236}">
                <a16:creationId xmlns:a16="http://schemas.microsoft.com/office/drawing/2014/main" id="{6345D816-27B6-427B-BE78-2A4C78A5BF21}"/>
              </a:ext>
            </a:extLst>
          </p:cNvPr>
          <p:cNvSpPr>
            <a:spLocks noChangeArrowheads="1"/>
          </p:cNvSpPr>
          <p:nvPr/>
        </p:nvSpPr>
        <p:spPr bwMode="auto">
          <a:xfrm>
            <a:off x="7498641" y="6206125"/>
            <a:ext cx="479298"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nl-NL" sz="1200" b="1">
                <a:cs typeface="Arial" pitchFamily="34" charset="0"/>
              </a:rPr>
              <a:t>Future</a:t>
            </a:r>
            <a:endParaRPr lang="nl-NL" sz="1200">
              <a:cs typeface="Arial" pitchFamily="34" charset="0"/>
            </a:endParaRPr>
          </a:p>
        </p:txBody>
      </p:sp>
      <p:sp>
        <p:nvSpPr>
          <p:cNvPr id="15" name="Rectangle 11">
            <a:extLst>
              <a:ext uri="{FF2B5EF4-FFF2-40B4-BE49-F238E27FC236}">
                <a16:creationId xmlns:a16="http://schemas.microsoft.com/office/drawing/2014/main" id="{5D65A5FC-FA8C-4C65-9285-302E4B6197B4}"/>
              </a:ext>
            </a:extLst>
          </p:cNvPr>
          <p:cNvSpPr>
            <a:spLocks noChangeArrowheads="1"/>
          </p:cNvSpPr>
          <p:nvPr/>
        </p:nvSpPr>
        <p:spPr bwMode="auto">
          <a:xfrm>
            <a:off x="4032665" y="6222145"/>
            <a:ext cx="323807"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nl-NL" sz="1200" b="1">
                <a:cs typeface="Arial" pitchFamily="34" charset="0"/>
              </a:rPr>
              <a:t>Past</a:t>
            </a:r>
            <a:endParaRPr lang="nl-NL" sz="1200">
              <a:cs typeface="Arial" pitchFamily="34" charset="0"/>
            </a:endParaRPr>
          </a:p>
        </p:txBody>
      </p:sp>
      <p:sp>
        <p:nvSpPr>
          <p:cNvPr id="17" name="Oval 13">
            <a:extLst>
              <a:ext uri="{FF2B5EF4-FFF2-40B4-BE49-F238E27FC236}">
                <a16:creationId xmlns:a16="http://schemas.microsoft.com/office/drawing/2014/main" id="{3D769F52-E036-4A76-90A1-EAF7AB605BB6}"/>
              </a:ext>
            </a:extLst>
          </p:cNvPr>
          <p:cNvSpPr>
            <a:spLocks noChangeArrowheads="1"/>
          </p:cNvSpPr>
          <p:nvPr/>
        </p:nvSpPr>
        <p:spPr bwMode="auto">
          <a:xfrm>
            <a:off x="2543783" y="3553691"/>
            <a:ext cx="4289173" cy="2084472"/>
          </a:xfrm>
          <a:prstGeom prst="ellipse">
            <a:avLst/>
          </a:prstGeom>
          <a:solidFill>
            <a:schemeClr val="tx2">
              <a:lumMod val="20000"/>
              <a:lumOff val="80000"/>
            </a:schemeClr>
          </a:solidFill>
          <a:ln w="0">
            <a:solidFill>
              <a:schemeClr val="bg1"/>
            </a:solidFill>
            <a:prstDash val="solid"/>
            <a:round/>
            <a:headEnd/>
            <a:tailEnd/>
          </a:ln>
        </p:spPr>
        <p:txBody>
          <a:bodyPr vert="horz" wrap="square" lIns="0" tIns="45720" rIns="822960" bIns="45720" numCol="1" anchor="ctr" anchorCtr="0" compatLnSpc="1">
            <a:prstTxWarp prst="textNoShape">
              <a:avLst/>
            </a:prstTxWarp>
          </a:bodyPr>
          <a:lstStyle/>
          <a:p>
            <a:pPr algn="ctr" fontAlgn="base">
              <a:spcBef>
                <a:spcPct val="0"/>
              </a:spcBef>
              <a:spcAft>
                <a:spcPct val="0"/>
              </a:spcAft>
            </a:pPr>
            <a:r>
              <a:rPr lang="nl-NL" sz="1400" b="1" dirty="0">
                <a:cs typeface="Arial" charset="0"/>
              </a:rPr>
              <a:t>Financial Due Diligence &amp; Legal Due Diligence </a:t>
            </a:r>
            <a:r>
              <a:rPr lang="nl-NL" sz="1050" i="1" dirty="0">
                <a:cs typeface="Arial" charset="0"/>
              </a:rPr>
              <a:t>(i.e. past and present Income statements, Balance Sheet statements, Cash Flow statements, tax records, etc)</a:t>
            </a:r>
            <a:endParaRPr lang="nl-NL" sz="1400" i="1" dirty="0">
              <a:cs typeface="Arial" charset="0"/>
            </a:endParaRPr>
          </a:p>
        </p:txBody>
      </p:sp>
      <p:grpSp>
        <p:nvGrpSpPr>
          <p:cNvPr id="19" name="Group 39">
            <a:extLst>
              <a:ext uri="{FF2B5EF4-FFF2-40B4-BE49-F238E27FC236}">
                <a16:creationId xmlns:a16="http://schemas.microsoft.com/office/drawing/2014/main" id="{7FC2493E-7E7A-445A-A117-F8014E69EEE2}"/>
              </a:ext>
            </a:extLst>
          </p:cNvPr>
          <p:cNvGrpSpPr>
            <a:grpSpLocks/>
          </p:cNvGrpSpPr>
          <p:nvPr/>
        </p:nvGrpSpPr>
        <p:grpSpPr bwMode="auto">
          <a:xfrm>
            <a:off x="5165896" y="2531319"/>
            <a:ext cx="4502990" cy="2348101"/>
            <a:chOff x="2439" y="1442"/>
            <a:chExt cx="2106" cy="1434"/>
          </a:xfrm>
          <a:solidFill>
            <a:srgbClr val="E5F4D4"/>
          </a:solidFill>
        </p:grpSpPr>
        <p:sp>
          <p:nvSpPr>
            <p:cNvPr id="20" name="Oval 36">
              <a:extLst>
                <a:ext uri="{FF2B5EF4-FFF2-40B4-BE49-F238E27FC236}">
                  <a16:creationId xmlns:a16="http://schemas.microsoft.com/office/drawing/2014/main" id="{C055C0FF-2B47-482D-BF09-184484195985}"/>
                </a:ext>
              </a:extLst>
            </p:cNvPr>
            <p:cNvSpPr>
              <a:spLocks noChangeArrowheads="1"/>
            </p:cNvSpPr>
            <p:nvPr/>
          </p:nvSpPr>
          <p:spPr bwMode="auto">
            <a:xfrm>
              <a:off x="2439" y="1442"/>
              <a:ext cx="2106" cy="1434"/>
            </a:xfrm>
            <a:prstGeom prst="ellipse">
              <a:avLst/>
            </a:pr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nl-NL" sz="1050">
                <a:cs typeface="Arial" charset="0"/>
              </a:endParaRPr>
            </a:p>
          </p:txBody>
        </p:sp>
        <p:sp>
          <p:nvSpPr>
            <p:cNvPr id="21" name="Oval 38">
              <a:extLst>
                <a:ext uri="{FF2B5EF4-FFF2-40B4-BE49-F238E27FC236}">
                  <a16:creationId xmlns:a16="http://schemas.microsoft.com/office/drawing/2014/main" id="{1A7518EA-7B0E-4469-9E0B-71F988F2FC8C}"/>
                </a:ext>
              </a:extLst>
            </p:cNvPr>
            <p:cNvSpPr>
              <a:spLocks noChangeArrowheads="1"/>
            </p:cNvSpPr>
            <p:nvPr/>
          </p:nvSpPr>
          <p:spPr bwMode="auto">
            <a:xfrm>
              <a:off x="2439" y="1442"/>
              <a:ext cx="2106" cy="1434"/>
            </a:xfrm>
            <a:prstGeom prst="ellipse">
              <a:avLst/>
            </a:prstGeom>
            <a:grpFill/>
            <a:ln w="7" cap="rnd">
              <a:solidFill>
                <a:schemeClr val="bg1"/>
              </a:solidFill>
              <a:prstDash val="solid"/>
              <a:round/>
              <a:headEnd/>
              <a:tailEnd/>
            </a:ln>
          </p:spPr>
          <p:txBody>
            <a:bodyPr vert="horz" wrap="square" lIns="91440" tIns="45720" rIns="91440" bIns="45720" numCol="1" anchor="ctr" anchorCtr="0" compatLnSpc="1">
              <a:prstTxWarp prst="textNoShape">
                <a:avLst/>
              </a:prstTxWarp>
            </a:bodyPr>
            <a:lstStyle/>
            <a:p>
              <a:pPr algn="ctr" fontAlgn="base">
                <a:spcBef>
                  <a:spcPct val="0"/>
                </a:spcBef>
                <a:spcAft>
                  <a:spcPct val="0"/>
                </a:spcAft>
              </a:pPr>
              <a:r>
                <a:rPr lang="nl-NL" sz="1600" b="1" dirty="0">
                  <a:cs typeface="Arial" charset="0"/>
                </a:rPr>
                <a:t>Commercial Due Diligence</a:t>
              </a:r>
            </a:p>
          </p:txBody>
        </p:sp>
      </p:grpSp>
      <p:sp>
        <p:nvSpPr>
          <p:cNvPr id="23" name="Rectangle 9">
            <a:extLst>
              <a:ext uri="{FF2B5EF4-FFF2-40B4-BE49-F238E27FC236}">
                <a16:creationId xmlns:a16="http://schemas.microsoft.com/office/drawing/2014/main" id="{92C60A83-5321-4D28-8055-4BBB42B48A07}"/>
              </a:ext>
            </a:extLst>
          </p:cNvPr>
          <p:cNvSpPr>
            <a:spLocks noChangeArrowheads="1"/>
          </p:cNvSpPr>
          <p:nvPr/>
        </p:nvSpPr>
        <p:spPr bwMode="gray">
          <a:xfrm>
            <a:off x="2187422" y="1656149"/>
            <a:ext cx="8308800" cy="383092"/>
          </a:xfrm>
          <a:prstGeom prst="rect">
            <a:avLst/>
          </a:prstGeom>
          <a:solidFill>
            <a:schemeClr val="tx1"/>
          </a:solidFill>
          <a:ln w="12700" cap="rnd" algn="ctr">
            <a:noFill/>
            <a:miter lim="800000"/>
            <a:headEnd/>
            <a:tailEnd/>
          </a:ln>
        </p:spPr>
        <p:txBody>
          <a:bodyPr wrap="none" lIns="72000" tIns="0" rIns="72000" bIns="0" anchor="ctr" anchorCtr="1">
            <a:noAutofit/>
          </a:bodyPr>
          <a:lstStyle/>
          <a:p>
            <a:pPr marL="0" marR="0" lvl="0" indent="0" algn="ctr" defTabSz="914400" eaLnBrk="0" fontAlgn="base" latinLnBrk="0" hangingPunct="0">
              <a:lnSpc>
                <a:spcPct val="95000"/>
              </a:lnSpc>
              <a:spcBef>
                <a:spcPct val="0"/>
              </a:spcBef>
              <a:spcAft>
                <a:spcPct val="0"/>
              </a:spcAft>
              <a:buClrTx/>
              <a:buSzTx/>
              <a:buFontTx/>
              <a:buNone/>
              <a:tabLst/>
              <a:defRPr/>
            </a:pPr>
            <a:r>
              <a:rPr kumimoji="0" lang="en-US" sz="1400" b="1" i="0" u="none" strike="noStrike" kern="0" cap="none" spc="0" normalizeH="0" baseline="0" noProof="0" dirty="0">
                <a:ln>
                  <a:noFill/>
                </a:ln>
                <a:solidFill>
                  <a:schemeClr val="bg1"/>
                </a:solidFill>
                <a:effectLst/>
                <a:uLnTx/>
                <a:uFillTx/>
                <a:cs typeface="Arial" charset="0"/>
              </a:rPr>
              <a:t>Due Diligence Focus </a:t>
            </a:r>
          </a:p>
        </p:txBody>
      </p:sp>
    </p:spTree>
    <p:extLst>
      <p:ext uri="{BB962C8B-B14F-4D97-AF65-F5344CB8AC3E}">
        <p14:creationId xmlns:p14="http://schemas.microsoft.com/office/powerpoint/2010/main" val="3028941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12357322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In the following slides, we will focus on the Commercial Due diligence</a:t>
            </a:r>
            <a:endParaRPr lang="en-US" sz="2400" dirty="0">
              <a:solidFill>
                <a:schemeClr val="tx2">
                  <a:lumMod val="40000"/>
                  <a:lumOff val="60000"/>
                </a:schemeClr>
              </a:solidFill>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a:t>
            </a:fld>
            <a:endParaRPr lang="en-US" sz="1000" dirty="0">
              <a:solidFill>
                <a:srgbClr val="ADAFBB"/>
              </a:solidFill>
            </a:endParaRPr>
          </a:p>
        </p:txBody>
      </p:sp>
      <p:sp>
        <p:nvSpPr>
          <p:cNvPr id="7" name="AutoShape 3">
            <a:extLst>
              <a:ext uri="{FF2B5EF4-FFF2-40B4-BE49-F238E27FC236}">
                <a16:creationId xmlns:a16="http://schemas.microsoft.com/office/drawing/2014/main" id="{697FB645-8B52-4046-B9C4-679F9C8F7D98}"/>
              </a:ext>
            </a:extLst>
          </p:cNvPr>
          <p:cNvSpPr>
            <a:spLocks noChangeAspect="1" noChangeArrowheads="1" noTextEdit="1"/>
          </p:cNvSpPr>
          <p:nvPr/>
        </p:nvSpPr>
        <p:spPr bwMode="auto">
          <a:xfrm>
            <a:off x="1676400" y="2113875"/>
            <a:ext cx="8839202" cy="4363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nl-NL" sz="1200">
              <a:solidFill>
                <a:srgbClr val="000000"/>
              </a:solidFill>
              <a:cs typeface="Arial" charset="0"/>
            </a:endParaRPr>
          </a:p>
        </p:txBody>
      </p:sp>
      <p:sp>
        <p:nvSpPr>
          <p:cNvPr id="8" name="Rectangle 5">
            <a:extLst>
              <a:ext uri="{FF2B5EF4-FFF2-40B4-BE49-F238E27FC236}">
                <a16:creationId xmlns:a16="http://schemas.microsoft.com/office/drawing/2014/main" id="{1ED68FC6-0324-4FE0-A247-F11CC3668E43}"/>
              </a:ext>
            </a:extLst>
          </p:cNvPr>
          <p:cNvSpPr>
            <a:spLocks noChangeArrowheads="1"/>
          </p:cNvSpPr>
          <p:nvPr/>
        </p:nvSpPr>
        <p:spPr bwMode="auto">
          <a:xfrm>
            <a:off x="2185284" y="2116788"/>
            <a:ext cx="8308935" cy="3985939"/>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nl-NL" sz="1200" b="0" i="0" u="none" strike="noStrike" kern="0" cap="none" spc="0" normalizeH="0" baseline="0" noProof="0" dirty="0">
              <a:ln>
                <a:noFill/>
              </a:ln>
              <a:solidFill>
                <a:srgbClr val="000000"/>
              </a:solidFill>
              <a:effectLst/>
              <a:uLnTx/>
              <a:uFillTx/>
              <a:cs typeface="Arial" charset="0"/>
            </a:endParaRPr>
          </a:p>
        </p:txBody>
      </p:sp>
      <p:sp>
        <p:nvSpPr>
          <p:cNvPr id="9" name="Line 6">
            <a:extLst>
              <a:ext uri="{FF2B5EF4-FFF2-40B4-BE49-F238E27FC236}">
                <a16:creationId xmlns:a16="http://schemas.microsoft.com/office/drawing/2014/main" id="{1BD4F3C8-EDE4-4296-A9D3-74B1BA88E888}"/>
              </a:ext>
            </a:extLst>
          </p:cNvPr>
          <p:cNvSpPr>
            <a:spLocks noChangeShapeType="1"/>
          </p:cNvSpPr>
          <p:nvPr/>
        </p:nvSpPr>
        <p:spPr bwMode="auto">
          <a:xfrm>
            <a:off x="2183145" y="4109029"/>
            <a:ext cx="8313212" cy="1457"/>
          </a:xfrm>
          <a:prstGeom prst="line">
            <a:avLst/>
          </a:prstGeom>
          <a:noFill/>
          <a:ln w="7" cap="rnd">
            <a:solidFill>
              <a:schemeClr val="bg1">
                <a:lumMod val="85000"/>
              </a:schemeClr>
            </a:solidFill>
            <a:prstDash val="sysDot"/>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nl-NL" sz="1200">
              <a:solidFill>
                <a:srgbClr val="000000"/>
              </a:solidFill>
              <a:cs typeface="Arial" charset="0"/>
            </a:endParaRPr>
          </a:p>
        </p:txBody>
      </p:sp>
      <p:sp>
        <p:nvSpPr>
          <p:cNvPr id="10" name="Line 7">
            <a:extLst>
              <a:ext uri="{FF2B5EF4-FFF2-40B4-BE49-F238E27FC236}">
                <a16:creationId xmlns:a16="http://schemas.microsoft.com/office/drawing/2014/main" id="{0C395F61-911A-466B-B5C9-8427969A8F25}"/>
              </a:ext>
            </a:extLst>
          </p:cNvPr>
          <p:cNvSpPr>
            <a:spLocks noChangeShapeType="1"/>
          </p:cNvSpPr>
          <p:nvPr/>
        </p:nvSpPr>
        <p:spPr bwMode="auto">
          <a:xfrm flipH="1">
            <a:off x="6339751" y="2118245"/>
            <a:ext cx="0" cy="3975744"/>
          </a:xfrm>
          <a:prstGeom prst="line">
            <a:avLst/>
          </a:prstGeom>
          <a:noFill/>
          <a:ln w="7" cap="rnd">
            <a:solidFill>
              <a:schemeClr val="bg1">
                <a:lumMod val="85000"/>
              </a:schemeClr>
            </a:solidFill>
            <a:prstDash val="sysDot"/>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nl-NL" sz="1200">
              <a:solidFill>
                <a:srgbClr val="000000"/>
              </a:solidFill>
              <a:cs typeface="Arial" charset="0"/>
            </a:endParaRPr>
          </a:p>
        </p:txBody>
      </p:sp>
      <p:sp>
        <p:nvSpPr>
          <p:cNvPr id="11" name="Rectangle 8">
            <a:extLst>
              <a:ext uri="{FF2B5EF4-FFF2-40B4-BE49-F238E27FC236}">
                <a16:creationId xmlns:a16="http://schemas.microsoft.com/office/drawing/2014/main" id="{2396F97D-4203-440E-9CF8-7D4EE910F0FF}"/>
              </a:ext>
            </a:extLst>
          </p:cNvPr>
          <p:cNvSpPr>
            <a:spLocks noChangeArrowheads="1"/>
          </p:cNvSpPr>
          <p:nvPr/>
        </p:nvSpPr>
        <p:spPr bwMode="auto">
          <a:xfrm rot="16200000">
            <a:off x="1581092" y="4953835"/>
            <a:ext cx="556243" cy="1846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nl-NL" sz="1200" b="1">
                <a:cs typeface="Arial" pitchFamily="34" charset="0"/>
              </a:rPr>
              <a:t>Internal</a:t>
            </a:r>
            <a:endParaRPr lang="nl-NL" sz="1200">
              <a:cs typeface="Arial" pitchFamily="34" charset="0"/>
            </a:endParaRPr>
          </a:p>
        </p:txBody>
      </p:sp>
      <p:sp>
        <p:nvSpPr>
          <p:cNvPr id="12" name="Rectangle 9">
            <a:extLst>
              <a:ext uri="{FF2B5EF4-FFF2-40B4-BE49-F238E27FC236}">
                <a16:creationId xmlns:a16="http://schemas.microsoft.com/office/drawing/2014/main" id="{E8596217-3ACC-4005-A9F9-4EFC1FC1D6D3}"/>
              </a:ext>
            </a:extLst>
          </p:cNvPr>
          <p:cNvSpPr>
            <a:spLocks noChangeArrowheads="1"/>
          </p:cNvSpPr>
          <p:nvPr/>
        </p:nvSpPr>
        <p:spPr bwMode="auto">
          <a:xfrm rot="16200000">
            <a:off x="1561591" y="3051886"/>
            <a:ext cx="605935" cy="18466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nl-NL" sz="1200" b="1" dirty="0">
                <a:cs typeface="Arial" pitchFamily="34" charset="0"/>
              </a:rPr>
              <a:t>External</a:t>
            </a:r>
            <a:endParaRPr lang="nl-NL" sz="1200" dirty="0">
              <a:cs typeface="Arial" pitchFamily="34" charset="0"/>
            </a:endParaRPr>
          </a:p>
        </p:txBody>
      </p:sp>
      <p:sp>
        <p:nvSpPr>
          <p:cNvPr id="14" name="Rectangle 10">
            <a:extLst>
              <a:ext uri="{FF2B5EF4-FFF2-40B4-BE49-F238E27FC236}">
                <a16:creationId xmlns:a16="http://schemas.microsoft.com/office/drawing/2014/main" id="{6345D816-27B6-427B-BE78-2A4C78A5BF21}"/>
              </a:ext>
            </a:extLst>
          </p:cNvPr>
          <p:cNvSpPr>
            <a:spLocks noChangeArrowheads="1"/>
          </p:cNvSpPr>
          <p:nvPr/>
        </p:nvSpPr>
        <p:spPr bwMode="auto">
          <a:xfrm>
            <a:off x="7498641" y="6206125"/>
            <a:ext cx="479298"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nl-NL" sz="1200" b="1">
                <a:cs typeface="Arial" pitchFamily="34" charset="0"/>
              </a:rPr>
              <a:t>Future</a:t>
            </a:r>
            <a:endParaRPr lang="nl-NL" sz="1200">
              <a:cs typeface="Arial" pitchFamily="34" charset="0"/>
            </a:endParaRPr>
          </a:p>
        </p:txBody>
      </p:sp>
      <p:sp>
        <p:nvSpPr>
          <p:cNvPr id="15" name="Rectangle 11">
            <a:extLst>
              <a:ext uri="{FF2B5EF4-FFF2-40B4-BE49-F238E27FC236}">
                <a16:creationId xmlns:a16="http://schemas.microsoft.com/office/drawing/2014/main" id="{5D65A5FC-FA8C-4C65-9285-302E4B6197B4}"/>
              </a:ext>
            </a:extLst>
          </p:cNvPr>
          <p:cNvSpPr>
            <a:spLocks noChangeArrowheads="1"/>
          </p:cNvSpPr>
          <p:nvPr/>
        </p:nvSpPr>
        <p:spPr bwMode="auto">
          <a:xfrm>
            <a:off x="4032665" y="6222145"/>
            <a:ext cx="323807" cy="18466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fontAlgn="base">
              <a:spcBef>
                <a:spcPct val="0"/>
              </a:spcBef>
              <a:spcAft>
                <a:spcPct val="0"/>
              </a:spcAft>
            </a:pPr>
            <a:r>
              <a:rPr lang="nl-NL" sz="1200" b="1">
                <a:cs typeface="Arial" pitchFamily="34" charset="0"/>
              </a:rPr>
              <a:t>Past</a:t>
            </a:r>
            <a:endParaRPr lang="nl-NL" sz="1200">
              <a:cs typeface="Arial" pitchFamily="34" charset="0"/>
            </a:endParaRPr>
          </a:p>
        </p:txBody>
      </p:sp>
      <p:grpSp>
        <p:nvGrpSpPr>
          <p:cNvPr id="19" name="Group 39">
            <a:extLst>
              <a:ext uri="{FF2B5EF4-FFF2-40B4-BE49-F238E27FC236}">
                <a16:creationId xmlns:a16="http://schemas.microsoft.com/office/drawing/2014/main" id="{7FC2493E-7E7A-445A-A117-F8014E69EEE2}"/>
              </a:ext>
            </a:extLst>
          </p:cNvPr>
          <p:cNvGrpSpPr>
            <a:grpSpLocks/>
          </p:cNvGrpSpPr>
          <p:nvPr/>
        </p:nvGrpSpPr>
        <p:grpSpPr bwMode="auto">
          <a:xfrm>
            <a:off x="5165896" y="2531319"/>
            <a:ext cx="4502990" cy="2348101"/>
            <a:chOff x="2439" y="1442"/>
            <a:chExt cx="2106" cy="1434"/>
          </a:xfrm>
          <a:solidFill>
            <a:srgbClr val="E5F4D4"/>
          </a:solidFill>
        </p:grpSpPr>
        <p:sp>
          <p:nvSpPr>
            <p:cNvPr id="20" name="Oval 36">
              <a:extLst>
                <a:ext uri="{FF2B5EF4-FFF2-40B4-BE49-F238E27FC236}">
                  <a16:creationId xmlns:a16="http://schemas.microsoft.com/office/drawing/2014/main" id="{C055C0FF-2B47-482D-BF09-184484195985}"/>
                </a:ext>
              </a:extLst>
            </p:cNvPr>
            <p:cNvSpPr>
              <a:spLocks noChangeArrowheads="1"/>
            </p:cNvSpPr>
            <p:nvPr/>
          </p:nvSpPr>
          <p:spPr bwMode="auto">
            <a:xfrm>
              <a:off x="2439" y="1442"/>
              <a:ext cx="2106" cy="1434"/>
            </a:xfrm>
            <a:prstGeom prst="ellipse">
              <a:avLst/>
            </a:pr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nl-NL" sz="1050">
                <a:cs typeface="Arial" charset="0"/>
              </a:endParaRPr>
            </a:p>
          </p:txBody>
        </p:sp>
        <p:sp>
          <p:nvSpPr>
            <p:cNvPr id="21" name="Oval 38">
              <a:extLst>
                <a:ext uri="{FF2B5EF4-FFF2-40B4-BE49-F238E27FC236}">
                  <a16:creationId xmlns:a16="http://schemas.microsoft.com/office/drawing/2014/main" id="{1A7518EA-7B0E-4469-9E0B-71F988F2FC8C}"/>
                </a:ext>
              </a:extLst>
            </p:cNvPr>
            <p:cNvSpPr>
              <a:spLocks noChangeArrowheads="1"/>
            </p:cNvSpPr>
            <p:nvPr/>
          </p:nvSpPr>
          <p:spPr bwMode="auto">
            <a:xfrm>
              <a:off x="2439" y="1442"/>
              <a:ext cx="2106" cy="1434"/>
            </a:xfrm>
            <a:prstGeom prst="ellipse">
              <a:avLst/>
            </a:prstGeom>
            <a:grpFill/>
            <a:ln w="7" cap="rnd">
              <a:solidFill>
                <a:schemeClr val="bg1"/>
              </a:solidFill>
              <a:prstDash val="solid"/>
              <a:round/>
              <a:headEnd/>
              <a:tailEnd/>
            </a:ln>
          </p:spPr>
          <p:txBody>
            <a:bodyPr vert="horz" wrap="square" lIns="91440" tIns="45720" rIns="91440" bIns="45720" numCol="1" anchor="ctr" anchorCtr="0" compatLnSpc="1">
              <a:prstTxWarp prst="textNoShape">
                <a:avLst/>
              </a:prstTxWarp>
            </a:bodyPr>
            <a:lstStyle/>
            <a:p>
              <a:pPr algn="ctr" fontAlgn="base">
                <a:spcBef>
                  <a:spcPct val="0"/>
                </a:spcBef>
                <a:spcAft>
                  <a:spcPct val="0"/>
                </a:spcAft>
              </a:pPr>
              <a:r>
                <a:rPr lang="nl-NL" sz="1600" b="1" dirty="0">
                  <a:cs typeface="Arial" charset="0"/>
                </a:rPr>
                <a:t>Commercial Due Diligence</a:t>
              </a:r>
            </a:p>
          </p:txBody>
        </p:sp>
      </p:grpSp>
    </p:spTree>
    <p:extLst>
      <p:ext uri="{BB962C8B-B14F-4D97-AF65-F5344CB8AC3E}">
        <p14:creationId xmlns:p14="http://schemas.microsoft.com/office/powerpoint/2010/main" val="396613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11937482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A CDD should help investors answer 1 key question</a:t>
            </a:r>
            <a:endParaRPr lang="en-US" sz="2400" dirty="0">
              <a:solidFill>
                <a:schemeClr val="tx2">
                  <a:lumMod val="40000"/>
                  <a:lumOff val="60000"/>
                </a:schemeClr>
              </a:solidFill>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7</a:t>
            </a:fld>
            <a:endParaRPr lang="en-US" sz="1000" dirty="0">
              <a:solidFill>
                <a:srgbClr val="ADAFBB"/>
              </a:solidFill>
            </a:endParaRPr>
          </a:p>
        </p:txBody>
      </p:sp>
      <p:sp>
        <p:nvSpPr>
          <p:cNvPr id="73" name="TextBox 72">
            <a:extLst>
              <a:ext uri="{FF2B5EF4-FFF2-40B4-BE49-F238E27FC236}">
                <a16:creationId xmlns:a16="http://schemas.microsoft.com/office/drawing/2014/main" id="{ED34C0AE-2609-42A3-8274-03858B52DF59}"/>
              </a:ext>
            </a:extLst>
          </p:cNvPr>
          <p:cNvSpPr txBox="1"/>
          <p:nvPr/>
        </p:nvSpPr>
        <p:spPr>
          <a:xfrm>
            <a:off x="2933700" y="2732038"/>
            <a:ext cx="6324600" cy="2308324"/>
          </a:xfrm>
          <a:prstGeom prst="rect">
            <a:avLst/>
          </a:prstGeom>
          <a:noFill/>
        </p:spPr>
        <p:txBody>
          <a:bodyPr wrap="square" rtlCol="0">
            <a:spAutoFit/>
          </a:bodyPr>
          <a:lstStyle/>
          <a:p>
            <a:pPr algn="ctr"/>
            <a:r>
              <a:rPr lang="en-US" sz="3600" b="1" i="1" dirty="0"/>
              <a:t>Should we invest in this company in light of the future performance of the target company?</a:t>
            </a:r>
          </a:p>
        </p:txBody>
      </p:sp>
    </p:spTree>
    <p:extLst>
      <p:ext uri="{BB962C8B-B14F-4D97-AF65-F5344CB8AC3E}">
        <p14:creationId xmlns:p14="http://schemas.microsoft.com/office/powerpoint/2010/main" val="2773151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42247290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In order to answer this key question, the CDD will have to answer multiple sub-questions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8</a:t>
            </a:fld>
            <a:endParaRPr lang="en-US" sz="1000" dirty="0">
              <a:solidFill>
                <a:srgbClr val="ADAFBB"/>
              </a:solidFill>
            </a:endParaRPr>
          </a:p>
        </p:txBody>
      </p:sp>
      <p:sp>
        <p:nvSpPr>
          <p:cNvPr id="56" name="TextBox 55">
            <a:extLst>
              <a:ext uri="{FF2B5EF4-FFF2-40B4-BE49-F238E27FC236}">
                <a16:creationId xmlns:a16="http://schemas.microsoft.com/office/drawing/2014/main" id="{33955CF4-0D8B-4326-BBE1-E7FE5299ED89}"/>
              </a:ext>
            </a:extLst>
          </p:cNvPr>
          <p:cNvSpPr txBox="1"/>
          <p:nvPr/>
        </p:nvSpPr>
        <p:spPr>
          <a:xfrm>
            <a:off x="602673" y="1600200"/>
            <a:ext cx="10952018" cy="369332"/>
          </a:xfrm>
          <a:prstGeom prst="rect">
            <a:avLst/>
          </a:prstGeom>
          <a:noFill/>
        </p:spPr>
        <p:txBody>
          <a:bodyPr wrap="square" rtlCol="0">
            <a:spAutoFit/>
          </a:bodyPr>
          <a:lstStyle/>
          <a:p>
            <a:pPr algn="ctr"/>
            <a:r>
              <a:rPr lang="en-US" b="1" i="1" dirty="0"/>
              <a:t>Should we invest in this company in light of the future performance of the target company?</a:t>
            </a:r>
          </a:p>
        </p:txBody>
      </p:sp>
      <p:sp>
        <p:nvSpPr>
          <p:cNvPr id="63" name="Rectangle 7">
            <a:extLst>
              <a:ext uri="{FF2B5EF4-FFF2-40B4-BE49-F238E27FC236}">
                <a16:creationId xmlns:a16="http://schemas.microsoft.com/office/drawing/2014/main" id="{57FC5C1B-A887-475E-B3F4-146B653DB8CC}"/>
              </a:ext>
            </a:extLst>
          </p:cNvPr>
          <p:cNvSpPr>
            <a:spLocks noChangeArrowheads="1"/>
          </p:cNvSpPr>
          <p:nvPr/>
        </p:nvSpPr>
        <p:spPr bwMode="auto">
          <a:xfrm>
            <a:off x="2078295" y="5472060"/>
            <a:ext cx="3004977" cy="959913"/>
          </a:xfrm>
          <a:prstGeom prst="rect">
            <a:avLst/>
          </a:prstGeom>
          <a:solidFill>
            <a:schemeClr val="bg1"/>
          </a:solidFill>
          <a:ln w="12700">
            <a:noFill/>
            <a:miter lim="800000"/>
            <a:headEnd/>
            <a:tailEnd/>
          </a:ln>
          <a:effectLst/>
        </p:spPr>
        <p:txBody>
          <a:bodyPr lIns="45720" rIns="45720" anchor="ctr"/>
          <a:lstStyle/>
          <a:p>
            <a:pPr marL="73025" indent="-73025">
              <a:spcBef>
                <a:spcPct val="0"/>
              </a:spcBef>
              <a:buFont typeface="Arial" panose="020B0604020202020204" pitchFamily="34" charset="0"/>
              <a:buChar char="•"/>
            </a:pPr>
            <a:r>
              <a:rPr lang="en-US" sz="1050" dirty="0"/>
              <a:t>Segmentation</a:t>
            </a:r>
          </a:p>
          <a:p>
            <a:pPr marL="73025" indent="-73025">
              <a:spcBef>
                <a:spcPct val="0"/>
              </a:spcBef>
              <a:buFont typeface="Arial" panose="020B0604020202020204" pitchFamily="34" charset="0"/>
              <a:buChar char="•"/>
            </a:pPr>
            <a:r>
              <a:rPr lang="en-US" sz="1050" dirty="0"/>
              <a:t>Price willing to pay by the customers for the company’s products and services?</a:t>
            </a:r>
          </a:p>
          <a:p>
            <a:pPr marL="73025" indent="-73025">
              <a:spcBef>
                <a:spcPct val="0"/>
              </a:spcBef>
              <a:buFont typeface="Arial" panose="020B0604020202020204" pitchFamily="34" charset="0"/>
              <a:buChar char="•"/>
            </a:pPr>
            <a:r>
              <a:rPr lang="en-US" sz="1050" dirty="0"/>
              <a:t>Purchasing behavior</a:t>
            </a:r>
          </a:p>
          <a:p>
            <a:pPr marL="73025" indent="-73025">
              <a:spcBef>
                <a:spcPct val="0"/>
              </a:spcBef>
              <a:buFont typeface="Arial" panose="020B0604020202020204" pitchFamily="34" charset="0"/>
              <a:buChar char="•"/>
            </a:pPr>
            <a:r>
              <a:rPr lang="en-US" sz="1050" dirty="0"/>
              <a:t>Trends</a:t>
            </a:r>
          </a:p>
        </p:txBody>
      </p:sp>
      <p:sp>
        <p:nvSpPr>
          <p:cNvPr id="64" name="Rectangle 16">
            <a:extLst>
              <a:ext uri="{FF2B5EF4-FFF2-40B4-BE49-F238E27FC236}">
                <a16:creationId xmlns:a16="http://schemas.microsoft.com/office/drawing/2014/main" id="{2B94E460-011C-49A7-9726-CA095D758CE1}"/>
              </a:ext>
            </a:extLst>
          </p:cNvPr>
          <p:cNvSpPr>
            <a:spLocks noChangeArrowheads="1"/>
          </p:cNvSpPr>
          <p:nvPr/>
        </p:nvSpPr>
        <p:spPr bwMode="auto">
          <a:xfrm>
            <a:off x="653319" y="5472060"/>
            <a:ext cx="1373701" cy="959913"/>
          </a:xfrm>
          <a:prstGeom prst="rect">
            <a:avLst/>
          </a:prstGeom>
          <a:solidFill>
            <a:schemeClr val="tx1"/>
          </a:solidFill>
          <a:ln w="12700">
            <a:solidFill>
              <a:schemeClr val="tx2"/>
            </a:solidFill>
            <a:miter lim="800000"/>
            <a:headEnd/>
            <a:tailEnd/>
          </a:ln>
          <a:effectLst/>
        </p:spPr>
        <p:txBody>
          <a:bodyPr lIns="45720" rIns="45720" anchor="ctr"/>
          <a:lstStyle/>
          <a:p>
            <a:pPr algn="ctr">
              <a:lnSpc>
                <a:spcPct val="90000"/>
              </a:lnSpc>
              <a:spcBef>
                <a:spcPct val="0"/>
              </a:spcBef>
            </a:pPr>
            <a:r>
              <a:rPr lang="en-US" altLang="en-US" sz="1200" b="1" dirty="0">
                <a:solidFill>
                  <a:schemeClr val="bg1"/>
                </a:solidFill>
                <a:latin typeface="Arial" panose="020B0604020202020204" pitchFamily="34" charset="0"/>
              </a:rPr>
              <a:t>Customers</a:t>
            </a:r>
          </a:p>
        </p:txBody>
      </p:sp>
      <p:sp>
        <p:nvSpPr>
          <p:cNvPr id="66" name="Rectangle 7">
            <a:extLst>
              <a:ext uri="{FF2B5EF4-FFF2-40B4-BE49-F238E27FC236}">
                <a16:creationId xmlns:a16="http://schemas.microsoft.com/office/drawing/2014/main" id="{6477C3FE-E92D-4665-AE58-CAF224F46D30}"/>
              </a:ext>
            </a:extLst>
          </p:cNvPr>
          <p:cNvSpPr>
            <a:spLocks noChangeArrowheads="1"/>
          </p:cNvSpPr>
          <p:nvPr/>
        </p:nvSpPr>
        <p:spPr bwMode="gray">
          <a:xfrm>
            <a:off x="1865177" y="2074695"/>
            <a:ext cx="2006236" cy="204671"/>
          </a:xfrm>
          <a:prstGeom prst="rect">
            <a:avLst/>
          </a:prstGeom>
          <a:solidFill>
            <a:srgbClr val="F7F7F7"/>
          </a:solidFill>
          <a:ln w="12700" cap="rnd" algn="ctr">
            <a:noFill/>
            <a:miter lim="800000"/>
            <a:headEnd/>
            <a:tailEnd/>
          </a:ln>
        </p:spPr>
        <p:txBody>
          <a:bodyPr wrap="none" lIns="72000" tIns="0" rIns="72000" bIns="0" anchor="ctr" anchorCtr="1">
            <a:spAutoFit/>
          </a:bodyPr>
          <a:lstStyle/>
          <a:p>
            <a:pPr algn="ctr" eaLnBrk="0" hangingPunct="0">
              <a:lnSpc>
                <a:spcPct val="95000"/>
              </a:lnSpc>
            </a:pPr>
            <a:r>
              <a:rPr lang="en-GB" sz="1400" b="1" dirty="0"/>
              <a:t>1.Landscape Analysis</a:t>
            </a:r>
          </a:p>
        </p:txBody>
      </p:sp>
      <p:sp>
        <p:nvSpPr>
          <p:cNvPr id="72" name="Rectangle 7">
            <a:extLst>
              <a:ext uri="{FF2B5EF4-FFF2-40B4-BE49-F238E27FC236}">
                <a16:creationId xmlns:a16="http://schemas.microsoft.com/office/drawing/2014/main" id="{B25778A3-2F30-440E-A26F-CE2712E830D6}"/>
              </a:ext>
            </a:extLst>
          </p:cNvPr>
          <p:cNvSpPr>
            <a:spLocks noChangeArrowheads="1"/>
          </p:cNvSpPr>
          <p:nvPr/>
        </p:nvSpPr>
        <p:spPr bwMode="gray">
          <a:xfrm>
            <a:off x="5663649" y="2074695"/>
            <a:ext cx="2267526" cy="204671"/>
          </a:xfrm>
          <a:prstGeom prst="rect">
            <a:avLst/>
          </a:prstGeom>
          <a:solidFill>
            <a:srgbClr val="F7F7F7"/>
          </a:solidFill>
          <a:ln w="12700" cap="rnd" algn="ctr">
            <a:noFill/>
            <a:miter lim="800000"/>
            <a:headEnd/>
            <a:tailEnd/>
          </a:ln>
        </p:spPr>
        <p:txBody>
          <a:bodyPr wrap="none" lIns="72000" tIns="0" rIns="72000" bIns="0" anchor="ctr" anchorCtr="1">
            <a:spAutoFit/>
          </a:bodyPr>
          <a:lstStyle/>
          <a:p>
            <a:pPr algn="ctr" eaLnBrk="0" hangingPunct="0">
              <a:lnSpc>
                <a:spcPct val="95000"/>
              </a:lnSpc>
            </a:pPr>
            <a:r>
              <a:rPr lang="en-GB" sz="1400" b="1" dirty="0"/>
              <a:t>2.Projection Assessment</a:t>
            </a:r>
          </a:p>
        </p:txBody>
      </p:sp>
      <p:sp>
        <p:nvSpPr>
          <p:cNvPr id="125" name="Rectangle 7">
            <a:extLst>
              <a:ext uri="{FF2B5EF4-FFF2-40B4-BE49-F238E27FC236}">
                <a16:creationId xmlns:a16="http://schemas.microsoft.com/office/drawing/2014/main" id="{42DE4E3B-935E-4955-942A-E768B78C39BF}"/>
              </a:ext>
            </a:extLst>
          </p:cNvPr>
          <p:cNvSpPr>
            <a:spLocks noChangeArrowheads="1"/>
          </p:cNvSpPr>
          <p:nvPr/>
        </p:nvSpPr>
        <p:spPr bwMode="gray">
          <a:xfrm>
            <a:off x="9360023" y="2074695"/>
            <a:ext cx="1267508" cy="204671"/>
          </a:xfrm>
          <a:prstGeom prst="rect">
            <a:avLst/>
          </a:prstGeom>
          <a:solidFill>
            <a:srgbClr val="F7F7F7"/>
          </a:solidFill>
          <a:ln w="12700" cap="rnd" algn="ctr">
            <a:noFill/>
            <a:miter lim="800000"/>
            <a:headEnd/>
            <a:tailEnd/>
          </a:ln>
        </p:spPr>
        <p:txBody>
          <a:bodyPr wrap="none" lIns="72000" tIns="0" rIns="72000" bIns="0" anchor="ctr" anchorCtr="1">
            <a:spAutoFit/>
          </a:bodyPr>
          <a:lstStyle/>
          <a:p>
            <a:pPr algn="ctr" eaLnBrk="0" hangingPunct="0">
              <a:lnSpc>
                <a:spcPct val="95000"/>
              </a:lnSpc>
            </a:pPr>
            <a:r>
              <a:rPr lang="en-GB" sz="1400" b="1" dirty="0"/>
              <a:t>3.Conclusion</a:t>
            </a:r>
          </a:p>
        </p:txBody>
      </p:sp>
      <p:sp>
        <p:nvSpPr>
          <p:cNvPr id="57" name="Rectangle 7">
            <a:extLst>
              <a:ext uri="{FF2B5EF4-FFF2-40B4-BE49-F238E27FC236}">
                <a16:creationId xmlns:a16="http://schemas.microsoft.com/office/drawing/2014/main" id="{0F2F072D-D591-4E47-BF4B-513DBEC31D2C}"/>
              </a:ext>
            </a:extLst>
          </p:cNvPr>
          <p:cNvSpPr>
            <a:spLocks noChangeArrowheads="1"/>
          </p:cNvSpPr>
          <p:nvPr/>
        </p:nvSpPr>
        <p:spPr bwMode="auto">
          <a:xfrm>
            <a:off x="2078295" y="2371512"/>
            <a:ext cx="3004977" cy="959913"/>
          </a:xfrm>
          <a:prstGeom prst="rect">
            <a:avLst/>
          </a:prstGeom>
          <a:solidFill>
            <a:schemeClr val="bg1"/>
          </a:solidFill>
          <a:ln w="12700">
            <a:noFill/>
            <a:miter lim="800000"/>
            <a:headEnd/>
            <a:tailEnd/>
          </a:ln>
          <a:effectLst/>
        </p:spPr>
        <p:txBody>
          <a:bodyPr lIns="45720" rIns="45720" anchor="ctr"/>
          <a:lstStyle/>
          <a:p>
            <a:pPr marL="82550" indent="-82550">
              <a:lnSpc>
                <a:spcPct val="90000"/>
              </a:lnSpc>
              <a:buFont typeface="Arial" panose="020B0604020202020204" pitchFamily="34" charset="0"/>
              <a:buChar char="•"/>
            </a:pPr>
            <a:r>
              <a:rPr lang="en-US" sz="1050" dirty="0"/>
              <a:t>Strategy</a:t>
            </a:r>
          </a:p>
          <a:p>
            <a:pPr marL="82550" indent="-82550">
              <a:lnSpc>
                <a:spcPct val="90000"/>
              </a:lnSpc>
              <a:buFont typeface="Arial" panose="020B0604020202020204" pitchFamily="34" charset="0"/>
              <a:buChar char="•"/>
            </a:pPr>
            <a:r>
              <a:rPr lang="en-US" sz="1050" dirty="0"/>
              <a:t>Company key products and services</a:t>
            </a:r>
          </a:p>
          <a:p>
            <a:pPr marL="82550" indent="-82550">
              <a:lnSpc>
                <a:spcPct val="90000"/>
              </a:lnSpc>
              <a:buFont typeface="Arial" panose="020B0604020202020204" pitchFamily="34" charset="0"/>
              <a:buChar char="•"/>
            </a:pPr>
            <a:r>
              <a:rPr lang="en-US" sz="1050" dirty="0"/>
              <a:t>Company capabilities</a:t>
            </a:r>
          </a:p>
          <a:p>
            <a:pPr marL="82550" indent="-82550">
              <a:lnSpc>
                <a:spcPct val="90000"/>
              </a:lnSpc>
              <a:buFont typeface="Arial" panose="020B0604020202020204" pitchFamily="34" charset="0"/>
              <a:buChar char="•"/>
            </a:pPr>
            <a:r>
              <a:rPr lang="en-US" sz="1050" dirty="0"/>
              <a:t>Revenue</a:t>
            </a:r>
          </a:p>
          <a:p>
            <a:pPr marL="82550" indent="-82550">
              <a:lnSpc>
                <a:spcPct val="90000"/>
              </a:lnSpc>
              <a:buFont typeface="Arial" panose="020B0604020202020204" pitchFamily="34" charset="0"/>
              <a:buChar char="•"/>
            </a:pPr>
            <a:r>
              <a:rPr lang="en-US" sz="1050" dirty="0"/>
              <a:t>Cost structure</a:t>
            </a:r>
          </a:p>
          <a:p>
            <a:pPr marL="82550" indent="-82550">
              <a:lnSpc>
                <a:spcPct val="90000"/>
              </a:lnSpc>
              <a:buFont typeface="Arial" panose="020B0604020202020204" pitchFamily="34" charset="0"/>
              <a:buChar char="•"/>
            </a:pPr>
            <a:r>
              <a:rPr lang="en-US" sz="1050" dirty="0"/>
              <a:t>Profitability</a:t>
            </a:r>
          </a:p>
        </p:txBody>
      </p:sp>
      <p:sp>
        <p:nvSpPr>
          <p:cNvPr id="58" name="Rectangle 16">
            <a:extLst>
              <a:ext uri="{FF2B5EF4-FFF2-40B4-BE49-F238E27FC236}">
                <a16:creationId xmlns:a16="http://schemas.microsoft.com/office/drawing/2014/main" id="{14D402CB-1ABE-414A-87D0-30FDA632A901}"/>
              </a:ext>
            </a:extLst>
          </p:cNvPr>
          <p:cNvSpPr>
            <a:spLocks noChangeArrowheads="1"/>
          </p:cNvSpPr>
          <p:nvPr/>
        </p:nvSpPr>
        <p:spPr bwMode="auto">
          <a:xfrm>
            <a:off x="653319" y="2371512"/>
            <a:ext cx="1373701" cy="959913"/>
          </a:xfrm>
          <a:prstGeom prst="rect">
            <a:avLst/>
          </a:prstGeom>
          <a:solidFill>
            <a:schemeClr val="tx1"/>
          </a:solidFill>
          <a:ln w="12700">
            <a:solidFill>
              <a:schemeClr val="tx2"/>
            </a:solidFill>
            <a:miter lim="800000"/>
            <a:headEnd/>
            <a:tailEnd/>
          </a:ln>
          <a:effectLst/>
        </p:spPr>
        <p:txBody>
          <a:bodyPr lIns="45720" rIns="45720" anchor="ctr"/>
          <a:lstStyle/>
          <a:p>
            <a:pPr algn="ctr">
              <a:lnSpc>
                <a:spcPct val="90000"/>
              </a:lnSpc>
              <a:spcBef>
                <a:spcPct val="0"/>
              </a:spcBef>
            </a:pPr>
            <a:r>
              <a:rPr lang="en-US" altLang="en-US" sz="1200" b="1" dirty="0">
                <a:solidFill>
                  <a:schemeClr val="bg1"/>
                </a:solidFill>
                <a:latin typeface="Arial" panose="020B0604020202020204" pitchFamily="34" charset="0"/>
              </a:rPr>
              <a:t>Company</a:t>
            </a:r>
          </a:p>
        </p:txBody>
      </p:sp>
      <p:sp>
        <p:nvSpPr>
          <p:cNvPr id="67" name="Rectangle 7">
            <a:extLst>
              <a:ext uri="{FF2B5EF4-FFF2-40B4-BE49-F238E27FC236}">
                <a16:creationId xmlns:a16="http://schemas.microsoft.com/office/drawing/2014/main" id="{728E0A7D-36F7-4065-83FF-C49224191962}"/>
              </a:ext>
            </a:extLst>
          </p:cNvPr>
          <p:cNvSpPr>
            <a:spLocks noChangeArrowheads="1"/>
          </p:cNvSpPr>
          <p:nvPr/>
        </p:nvSpPr>
        <p:spPr bwMode="auto">
          <a:xfrm>
            <a:off x="6631463" y="2371512"/>
            <a:ext cx="1748927" cy="959913"/>
          </a:xfrm>
          <a:prstGeom prst="rect">
            <a:avLst/>
          </a:prstGeom>
          <a:solidFill>
            <a:schemeClr val="bg1"/>
          </a:solidFill>
          <a:ln w="12700">
            <a:noFill/>
            <a:miter lim="800000"/>
            <a:headEnd/>
            <a:tailEnd/>
          </a:ln>
          <a:effectLst/>
        </p:spPr>
        <p:txBody>
          <a:bodyPr lIns="45720" rIns="45720" anchor="ctr"/>
          <a:lstStyle/>
          <a:p>
            <a:pPr marL="73025" indent="-73025">
              <a:spcBef>
                <a:spcPct val="0"/>
              </a:spcBef>
              <a:buFont typeface="Arial" panose="020B0604020202020204" pitchFamily="34" charset="0"/>
              <a:buChar char="•"/>
            </a:pPr>
            <a:r>
              <a:rPr lang="en-US" sz="1050" dirty="0"/>
              <a:t>Company revenue drivers</a:t>
            </a:r>
          </a:p>
          <a:p>
            <a:pPr marL="73025" indent="-73025">
              <a:spcBef>
                <a:spcPct val="0"/>
              </a:spcBef>
              <a:buFont typeface="Arial" panose="020B0604020202020204" pitchFamily="34" charset="0"/>
              <a:buChar char="•"/>
            </a:pPr>
            <a:r>
              <a:rPr lang="en-US" sz="1050" dirty="0"/>
              <a:t>Past revenue growth</a:t>
            </a:r>
          </a:p>
          <a:p>
            <a:pPr marL="73025" indent="-73025">
              <a:spcBef>
                <a:spcPct val="0"/>
              </a:spcBef>
              <a:buFont typeface="Arial" panose="020B0604020202020204" pitchFamily="34" charset="0"/>
              <a:buChar char="•"/>
            </a:pPr>
            <a:r>
              <a:rPr lang="en-US" sz="1050" dirty="0"/>
              <a:t>Future revenue growth</a:t>
            </a:r>
          </a:p>
        </p:txBody>
      </p:sp>
      <p:sp>
        <p:nvSpPr>
          <p:cNvPr id="68" name="Rectangle 16">
            <a:extLst>
              <a:ext uri="{FF2B5EF4-FFF2-40B4-BE49-F238E27FC236}">
                <a16:creationId xmlns:a16="http://schemas.microsoft.com/office/drawing/2014/main" id="{D614003B-538E-452E-B0AB-5DCDFB5DF995}"/>
              </a:ext>
            </a:extLst>
          </p:cNvPr>
          <p:cNvSpPr>
            <a:spLocks noChangeArrowheads="1"/>
          </p:cNvSpPr>
          <p:nvPr/>
        </p:nvSpPr>
        <p:spPr bwMode="auto">
          <a:xfrm>
            <a:off x="5214435" y="2371512"/>
            <a:ext cx="1373701" cy="959913"/>
          </a:xfrm>
          <a:prstGeom prst="rect">
            <a:avLst/>
          </a:prstGeom>
          <a:solidFill>
            <a:schemeClr val="tx1"/>
          </a:solidFill>
          <a:ln w="12700">
            <a:solidFill>
              <a:schemeClr val="tx2"/>
            </a:solidFill>
            <a:miter lim="800000"/>
            <a:headEnd/>
            <a:tailEnd/>
          </a:ln>
          <a:effectLst/>
        </p:spPr>
        <p:txBody>
          <a:bodyPr lIns="45720" rIns="45720" anchor="ctr"/>
          <a:lstStyle/>
          <a:p>
            <a:pPr algn="ctr">
              <a:lnSpc>
                <a:spcPct val="90000"/>
              </a:lnSpc>
              <a:spcBef>
                <a:spcPct val="0"/>
              </a:spcBef>
            </a:pPr>
            <a:r>
              <a:rPr lang="en-US" altLang="en-US" sz="1200" b="1" dirty="0">
                <a:solidFill>
                  <a:schemeClr val="bg1"/>
                </a:solidFill>
                <a:latin typeface="Arial" panose="020B0604020202020204" pitchFamily="34" charset="0"/>
              </a:rPr>
              <a:t>Are revenue projections reasonable?</a:t>
            </a:r>
          </a:p>
        </p:txBody>
      </p:sp>
      <p:sp>
        <p:nvSpPr>
          <p:cNvPr id="126" name="Rectangle 7">
            <a:extLst>
              <a:ext uri="{FF2B5EF4-FFF2-40B4-BE49-F238E27FC236}">
                <a16:creationId xmlns:a16="http://schemas.microsoft.com/office/drawing/2014/main" id="{57FFB0AF-0B72-42D9-B499-46BBF1EECC08}"/>
              </a:ext>
            </a:extLst>
          </p:cNvPr>
          <p:cNvSpPr>
            <a:spLocks noChangeArrowheads="1"/>
          </p:cNvSpPr>
          <p:nvPr/>
        </p:nvSpPr>
        <p:spPr bwMode="auto">
          <a:xfrm>
            <a:off x="9922629" y="2371512"/>
            <a:ext cx="1559325" cy="959913"/>
          </a:xfrm>
          <a:prstGeom prst="rect">
            <a:avLst/>
          </a:prstGeom>
          <a:solidFill>
            <a:schemeClr val="bg1"/>
          </a:solidFill>
          <a:ln w="12700">
            <a:noFill/>
            <a:miter lim="800000"/>
            <a:headEnd/>
            <a:tailEnd/>
          </a:ln>
          <a:effectLst/>
        </p:spPr>
        <p:txBody>
          <a:bodyPr lIns="45720" rIns="45720" anchor="ctr"/>
          <a:lstStyle/>
          <a:p>
            <a:pPr marL="73025" indent="-73025">
              <a:spcBef>
                <a:spcPct val="0"/>
              </a:spcBef>
              <a:buFont typeface="Arial" panose="020B0604020202020204" pitchFamily="34" charset="0"/>
              <a:buChar char="•"/>
            </a:pPr>
            <a:r>
              <a:rPr lang="en-US" sz="1050" dirty="0"/>
              <a:t>Base case, upside case and downside case</a:t>
            </a:r>
          </a:p>
        </p:txBody>
      </p:sp>
      <p:sp>
        <p:nvSpPr>
          <p:cNvPr id="127" name="Rectangle 16">
            <a:extLst>
              <a:ext uri="{FF2B5EF4-FFF2-40B4-BE49-F238E27FC236}">
                <a16:creationId xmlns:a16="http://schemas.microsoft.com/office/drawing/2014/main" id="{196DCBB6-E7E5-4979-B53C-73FF34A8BD69}"/>
              </a:ext>
            </a:extLst>
          </p:cNvPr>
          <p:cNvSpPr>
            <a:spLocks noChangeArrowheads="1"/>
          </p:cNvSpPr>
          <p:nvPr/>
        </p:nvSpPr>
        <p:spPr bwMode="auto">
          <a:xfrm>
            <a:off x="8505600" y="2371512"/>
            <a:ext cx="1373701" cy="959913"/>
          </a:xfrm>
          <a:prstGeom prst="rect">
            <a:avLst/>
          </a:prstGeom>
          <a:solidFill>
            <a:schemeClr val="tx1"/>
          </a:solidFill>
          <a:ln w="12700">
            <a:solidFill>
              <a:schemeClr val="tx2"/>
            </a:solidFill>
            <a:miter lim="800000"/>
            <a:headEnd/>
            <a:tailEnd/>
          </a:ln>
          <a:effectLst/>
        </p:spPr>
        <p:txBody>
          <a:bodyPr lIns="45720" rIns="45720" anchor="ctr"/>
          <a:lstStyle/>
          <a:p>
            <a:pPr algn="ctr">
              <a:lnSpc>
                <a:spcPct val="90000"/>
              </a:lnSpc>
              <a:spcBef>
                <a:spcPct val="0"/>
              </a:spcBef>
            </a:pPr>
            <a:r>
              <a:rPr lang="en-US" altLang="en-US" sz="1200" b="1" dirty="0">
                <a:solidFill>
                  <a:schemeClr val="bg1"/>
                </a:solidFill>
                <a:latin typeface="Arial" panose="020B0604020202020204" pitchFamily="34" charset="0"/>
              </a:rPr>
              <a:t>Scenarios</a:t>
            </a:r>
          </a:p>
        </p:txBody>
      </p:sp>
      <p:sp>
        <p:nvSpPr>
          <p:cNvPr id="59" name="Rectangle 7">
            <a:extLst>
              <a:ext uri="{FF2B5EF4-FFF2-40B4-BE49-F238E27FC236}">
                <a16:creationId xmlns:a16="http://schemas.microsoft.com/office/drawing/2014/main" id="{5707877C-C1B8-4358-9C50-05F4AA90D8F5}"/>
              </a:ext>
            </a:extLst>
          </p:cNvPr>
          <p:cNvSpPr>
            <a:spLocks noChangeArrowheads="1"/>
          </p:cNvSpPr>
          <p:nvPr/>
        </p:nvSpPr>
        <p:spPr bwMode="auto">
          <a:xfrm>
            <a:off x="2078295" y="3405028"/>
            <a:ext cx="3004977" cy="959913"/>
          </a:xfrm>
          <a:prstGeom prst="rect">
            <a:avLst/>
          </a:prstGeom>
          <a:solidFill>
            <a:schemeClr val="bg1"/>
          </a:solidFill>
          <a:ln w="12700">
            <a:noFill/>
            <a:miter lim="800000"/>
            <a:headEnd/>
            <a:tailEnd/>
          </a:ln>
          <a:effectLst/>
        </p:spPr>
        <p:txBody>
          <a:bodyPr lIns="45720" rIns="45720" anchor="ctr"/>
          <a:lstStyle/>
          <a:p>
            <a:pPr marL="82550" indent="-82550">
              <a:lnSpc>
                <a:spcPct val="90000"/>
              </a:lnSpc>
              <a:buFont typeface="Arial" panose="020B0604020202020204" pitchFamily="34" charset="0"/>
              <a:buChar char="•"/>
            </a:pPr>
            <a:r>
              <a:rPr lang="en-US" sz="1050" dirty="0"/>
              <a:t>Market size and growth?</a:t>
            </a:r>
          </a:p>
          <a:p>
            <a:pPr marL="82550" indent="-82550">
              <a:lnSpc>
                <a:spcPct val="90000"/>
              </a:lnSpc>
              <a:buFont typeface="Arial" panose="020B0604020202020204" pitchFamily="34" charset="0"/>
              <a:buChar char="•"/>
            </a:pPr>
            <a:r>
              <a:rPr lang="en-US" sz="1050" dirty="0"/>
              <a:t>Market segments?</a:t>
            </a:r>
          </a:p>
          <a:p>
            <a:pPr marL="82550" indent="-82550">
              <a:lnSpc>
                <a:spcPct val="90000"/>
              </a:lnSpc>
              <a:buFont typeface="Arial" panose="020B0604020202020204" pitchFamily="34" charset="0"/>
              <a:buChar char="•"/>
            </a:pPr>
            <a:r>
              <a:rPr lang="en-US" sz="1050" dirty="0"/>
              <a:t>Market segments size and growth?</a:t>
            </a:r>
          </a:p>
          <a:p>
            <a:pPr marL="82550" indent="-82550">
              <a:lnSpc>
                <a:spcPct val="90000"/>
              </a:lnSpc>
              <a:buFont typeface="Arial" panose="020B0604020202020204" pitchFamily="34" charset="0"/>
              <a:buChar char="•"/>
            </a:pPr>
            <a:r>
              <a:rPr lang="en-US" sz="1050" dirty="0"/>
              <a:t>Market KPIs</a:t>
            </a:r>
          </a:p>
          <a:p>
            <a:pPr marL="82550" indent="-82550">
              <a:lnSpc>
                <a:spcPct val="90000"/>
              </a:lnSpc>
              <a:buFont typeface="Arial" panose="020B0604020202020204" pitchFamily="34" charset="0"/>
              <a:buChar char="•"/>
            </a:pPr>
            <a:r>
              <a:rPr lang="en-US" sz="1050" dirty="0"/>
              <a:t>Supplier an distribution landscape</a:t>
            </a:r>
          </a:p>
          <a:p>
            <a:pPr marL="82550" indent="-82550">
              <a:lnSpc>
                <a:spcPct val="90000"/>
              </a:lnSpc>
              <a:buFont typeface="Arial" panose="020B0604020202020204" pitchFamily="34" charset="0"/>
              <a:buChar char="•"/>
            </a:pPr>
            <a:r>
              <a:rPr lang="en-US" sz="1050" dirty="0"/>
              <a:t>Potential threats and opportunities</a:t>
            </a:r>
          </a:p>
        </p:txBody>
      </p:sp>
      <p:sp>
        <p:nvSpPr>
          <p:cNvPr id="60" name="Rectangle 16">
            <a:extLst>
              <a:ext uri="{FF2B5EF4-FFF2-40B4-BE49-F238E27FC236}">
                <a16:creationId xmlns:a16="http://schemas.microsoft.com/office/drawing/2014/main" id="{3D922E36-0E93-4FF9-B2FA-228978B715FF}"/>
              </a:ext>
            </a:extLst>
          </p:cNvPr>
          <p:cNvSpPr>
            <a:spLocks noChangeArrowheads="1"/>
          </p:cNvSpPr>
          <p:nvPr/>
        </p:nvSpPr>
        <p:spPr bwMode="auto">
          <a:xfrm>
            <a:off x="653319" y="3405028"/>
            <a:ext cx="1373701" cy="959913"/>
          </a:xfrm>
          <a:prstGeom prst="rect">
            <a:avLst/>
          </a:prstGeom>
          <a:solidFill>
            <a:schemeClr val="tx1"/>
          </a:solidFill>
          <a:ln w="12700">
            <a:solidFill>
              <a:schemeClr val="tx2"/>
            </a:solidFill>
            <a:miter lim="800000"/>
            <a:headEnd/>
            <a:tailEnd/>
          </a:ln>
          <a:effectLst/>
        </p:spPr>
        <p:txBody>
          <a:bodyPr lIns="45720" rIns="45720" anchor="ctr"/>
          <a:lstStyle/>
          <a:p>
            <a:pPr algn="ctr">
              <a:lnSpc>
                <a:spcPct val="90000"/>
              </a:lnSpc>
              <a:spcBef>
                <a:spcPct val="0"/>
              </a:spcBef>
            </a:pPr>
            <a:r>
              <a:rPr lang="en-US" altLang="en-US" sz="1200" b="1" dirty="0">
                <a:solidFill>
                  <a:schemeClr val="bg1"/>
                </a:solidFill>
                <a:latin typeface="Arial" panose="020B0604020202020204" pitchFamily="34" charset="0"/>
              </a:rPr>
              <a:t>Market</a:t>
            </a:r>
          </a:p>
        </p:txBody>
      </p:sp>
      <p:sp>
        <p:nvSpPr>
          <p:cNvPr id="69" name="Rectangle 7">
            <a:extLst>
              <a:ext uri="{FF2B5EF4-FFF2-40B4-BE49-F238E27FC236}">
                <a16:creationId xmlns:a16="http://schemas.microsoft.com/office/drawing/2014/main" id="{96C38B30-ADA6-4091-85D2-2BF6EC714617}"/>
              </a:ext>
            </a:extLst>
          </p:cNvPr>
          <p:cNvSpPr>
            <a:spLocks noChangeArrowheads="1"/>
          </p:cNvSpPr>
          <p:nvPr/>
        </p:nvSpPr>
        <p:spPr bwMode="auto">
          <a:xfrm>
            <a:off x="6631463" y="3405028"/>
            <a:ext cx="1748927" cy="959913"/>
          </a:xfrm>
          <a:prstGeom prst="rect">
            <a:avLst/>
          </a:prstGeom>
          <a:solidFill>
            <a:schemeClr val="bg1"/>
          </a:solidFill>
          <a:ln w="12700">
            <a:noFill/>
            <a:miter lim="800000"/>
            <a:headEnd/>
            <a:tailEnd/>
          </a:ln>
          <a:effectLst/>
        </p:spPr>
        <p:txBody>
          <a:bodyPr lIns="45720" rIns="45720" anchor="ctr"/>
          <a:lstStyle/>
          <a:p>
            <a:pPr marL="73025" indent="-73025">
              <a:spcBef>
                <a:spcPct val="0"/>
              </a:spcBef>
              <a:buFont typeface="Arial" panose="020B0604020202020204" pitchFamily="34" charset="0"/>
              <a:buChar char="•"/>
            </a:pPr>
            <a:r>
              <a:rPr lang="en-US" sz="1050" dirty="0"/>
              <a:t>Company cost drivers</a:t>
            </a:r>
          </a:p>
          <a:p>
            <a:pPr marL="73025" indent="-73025">
              <a:spcBef>
                <a:spcPct val="0"/>
              </a:spcBef>
              <a:buFont typeface="Arial" panose="020B0604020202020204" pitchFamily="34" charset="0"/>
              <a:buChar char="•"/>
            </a:pPr>
            <a:r>
              <a:rPr lang="en-US" sz="1050" dirty="0"/>
              <a:t>Past COGS &amp; Operating cost</a:t>
            </a:r>
          </a:p>
          <a:p>
            <a:pPr marL="73025" indent="-73025">
              <a:spcBef>
                <a:spcPct val="0"/>
              </a:spcBef>
              <a:buFont typeface="Arial" panose="020B0604020202020204" pitchFamily="34" charset="0"/>
              <a:buChar char="•"/>
            </a:pPr>
            <a:r>
              <a:rPr lang="en-US" sz="1050" dirty="0"/>
              <a:t>Future COGS &amp; Operating cost</a:t>
            </a:r>
          </a:p>
        </p:txBody>
      </p:sp>
      <p:sp>
        <p:nvSpPr>
          <p:cNvPr id="70" name="Rectangle 16">
            <a:extLst>
              <a:ext uri="{FF2B5EF4-FFF2-40B4-BE49-F238E27FC236}">
                <a16:creationId xmlns:a16="http://schemas.microsoft.com/office/drawing/2014/main" id="{5468C2C1-C627-4738-93B3-E5F5008A7BA6}"/>
              </a:ext>
            </a:extLst>
          </p:cNvPr>
          <p:cNvSpPr>
            <a:spLocks noChangeArrowheads="1"/>
          </p:cNvSpPr>
          <p:nvPr/>
        </p:nvSpPr>
        <p:spPr bwMode="auto">
          <a:xfrm>
            <a:off x="5214435" y="3405028"/>
            <a:ext cx="1373701" cy="959913"/>
          </a:xfrm>
          <a:prstGeom prst="rect">
            <a:avLst/>
          </a:prstGeom>
          <a:solidFill>
            <a:schemeClr val="tx1"/>
          </a:solidFill>
          <a:ln w="12700">
            <a:solidFill>
              <a:schemeClr val="tx2"/>
            </a:solidFill>
            <a:miter lim="800000"/>
            <a:headEnd/>
            <a:tailEnd/>
          </a:ln>
          <a:effectLst/>
        </p:spPr>
        <p:txBody>
          <a:bodyPr lIns="45720" rIns="45720" anchor="ctr"/>
          <a:lstStyle/>
          <a:p>
            <a:pPr algn="ctr">
              <a:lnSpc>
                <a:spcPct val="90000"/>
              </a:lnSpc>
              <a:spcBef>
                <a:spcPct val="0"/>
              </a:spcBef>
            </a:pPr>
            <a:r>
              <a:rPr lang="en-US" altLang="en-US" sz="1200" b="1" dirty="0">
                <a:solidFill>
                  <a:schemeClr val="bg1"/>
                </a:solidFill>
                <a:latin typeface="Arial" panose="020B0604020202020204" pitchFamily="34" charset="0"/>
              </a:rPr>
              <a:t>Are cost projections reasonable?</a:t>
            </a:r>
          </a:p>
        </p:txBody>
      </p:sp>
      <p:sp>
        <p:nvSpPr>
          <p:cNvPr id="128" name="Rectangle 7">
            <a:extLst>
              <a:ext uri="{FF2B5EF4-FFF2-40B4-BE49-F238E27FC236}">
                <a16:creationId xmlns:a16="http://schemas.microsoft.com/office/drawing/2014/main" id="{EB1C95C2-926B-4B8E-8A72-BD01F2A97515}"/>
              </a:ext>
            </a:extLst>
          </p:cNvPr>
          <p:cNvSpPr>
            <a:spLocks noChangeArrowheads="1"/>
          </p:cNvSpPr>
          <p:nvPr/>
        </p:nvSpPr>
        <p:spPr bwMode="auto">
          <a:xfrm>
            <a:off x="9922629" y="3405028"/>
            <a:ext cx="1559325" cy="959913"/>
          </a:xfrm>
          <a:prstGeom prst="rect">
            <a:avLst/>
          </a:prstGeom>
          <a:solidFill>
            <a:schemeClr val="bg1"/>
          </a:solidFill>
          <a:ln w="12700">
            <a:noFill/>
            <a:miter lim="800000"/>
            <a:headEnd/>
            <a:tailEnd/>
          </a:ln>
          <a:effectLst/>
        </p:spPr>
        <p:txBody>
          <a:bodyPr lIns="45720" rIns="45720" anchor="ctr"/>
          <a:lstStyle/>
          <a:p>
            <a:pPr marL="73025" indent="-73025">
              <a:spcBef>
                <a:spcPct val="0"/>
              </a:spcBef>
              <a:buFont typeface="Arial" panose="020B0604020202020204" pitchFamily="34" charset="0"/>
              <a:buChar char="•"/>
            </a:pPr>
            <a:r>
              <a:rPr lang="en-US" sz="1050" dirty="0"/>
              <a:t>Potential challenges and risks to achieve projections</a:t>
            </a:r>
          </a:p>
        </p:txBody>
      </p:sp>
      <p:sp>
        <p:nvSpPr>
          <p:cNvPr id="129" name="Rectangle 16">
            <a:extLst>
              <a:ext uri="{FF2B5EF4-FFF2-40B4-BE49-F238E27FC236}">
                <a16:creationId xmlns:a16="http://schemas.microsoft.com/office/drawing/2014/main" id="{DAE988A7-0860-40C8-B77C-C0E4DC912C6E}"/>
              </a:ext>
            </a:extLst>
          </p:cNvPr>
          <p:cNvSpPr>
            <a:spLocks noChangeArrowheads="1"/>
          </p:cNvSpPr>
          <p:nvPr/>
        </p:nvSpPr>
        <p:spPr bwMode="auto">
          <a:xfrm>
            <a:off x="8505600" y="3405028"/>
            <a:ext cx="1373701" cy="959913"/>
          </a:xfrm>
          <a:prstGeom prst="rect">
            <a:avLst/>
          </a:prstGeom>
          <a:solidFill>
            <a:schemeClr val="tx1"/>
          </a:solidFill>
          <a:ln w="12700">
            <a:solidFill>
              <a:schemeClr val="tx2"/>
            </a:solidFill>
            <a:miter lim="800000"/>
            <a:headEnd/>
            <a:tailEnd/>
          </a:ln>
          <a:effectLst/>
        </p:spPr>
        <p:txBody>
          <a:bodyPr lIns="45720" rIns="45720" anchor="ctr"/>
          <a:lstStyle/>
          <a:p>
            <a:pPr algn="ctr">
              <a:lnSpc>
                <a:spcPct val="90000"/>
              </a:lnSpc>
              <a:spcBef>
                <a:spcPct val="0"/>
              </a:spcBef>
            </a:pPr>
            <a:r>
              <a:rPr lang="en-US" altLang="en-US" sz="1200" b="1" dirty="0">
                <a:solidFill>
                  <a:schemeClr val="bg1"/>
                </a:solidFill>
                <a:latin typeface="Arial" panose="020B0604020202020204" pitchFamily="34" charset="0"/>
              </a:rPr>
              <a:t>Challenges and risks</a:t>
            </a:r>
          </a:p>
        </p:txBody>
      </p:sp>
      <p:sp>
        <p:nvSpPr>
          <p:cNvPr id="61" name="Rectangle 7">
            <a:extLst>
              <a:ext uri="{FF2B5EF4-FFF2-40B4-BE49-F238E27FC236}">
                <a16:creationId xmlns:a16="http://schemas.microsoft.com/office/drawing/2014/main" id="{A5C7B51E-39B3-4A9F-BAC4-AB5A610EC752}"/>
              </a:ext>
            </a:extLst>
          </p:cNvPr>
          <p:cNvSpPr>
            <a:spLocks noChangeArrowheads="1"/>
          </p:cNvSpPr>
          <p:nvPr/>
        </p:nvSpPr>
        <p:spPr bwMode="auto">
          <a:xfrm>
            <a:off x="2078295" y="4438544"/>
            <a:ext cx="3004977" cy="959913"/>
          </a:xfrm>
          <a:prstGeom prst="rect">
            <a:avLst/>
          </a:prstGeom>
          <a:solidFill>
            <a:schemeClr val="bg1"/>
          </a:solidFill>
          <a:ln w="12700">
            <a:noFill/>
            <a:miter lim="800000"/>
            <a:headEnd/>
            <a:tailEnd/>
          </a:ln>
          <a:effectLst/>
        </p:spPr>
        <p:txBody>
          <a:bodyPr lIns="45720" rIns="45720" anchor="ctr"/>
          <a:lstStyle/>
          <a:p>
            <a:pPr marL="73025" indent="-73025">
              <a:spcBef>
                <a:spcPct val="0"/>
              </a:spcBef>
              <a:buFont typeface="Arial" panose="020B0604020202020204" pitchFamily="34" charset="0"/>
              <a:buChar char="•"/>
            </a:pPr>
            <a:r>
              <a:rPr lang="en-US" sz="1050" dirty="0"/>
              <a:t>Competitive intensity</a:t>
            </a:r>
          </a:p>
          <a:p>
            <a:pPr marL="73025" indent="-73025">
              <a:spcBef>
                <a:spcPct val="0"/>
              </a:spcBef>
              <a:buFont typeface="Arial" panose="020B0604020202020204" pitchFamily="34" charset="0"/>
              <a:buChar char="•"/>
            </a:pPr>
            <a:r>
              <a:rPr lang="en-US" sz="1050" dirty="0"/>
              <a:t>Company’s position in this market?</a:t>
            </a:r>
          </a:p>
        </p:txBody>
      </p:sp>
      <p:sp>
        <p:nvSpPr>
          <p:cNvPr id="62" name="Rectangle 16">
            <a:extLst>
              <a:ext uri="{FF2B5EF4-FFF2-40B4-BE49-F238E27FC236}">
                <a16:creationId xmlns:a16="http://schemas.microsoft.com/office/drawing/2014/main" id="{184BB0E9-84F4-40F3-82A3-5D35B7D60162}"/>
              </a:ext>
            </a:extLst>
          </p:cNvPr>
          <p:cNvSpPr>
            <a:spLocks noChangeArrowheads="1"/>
          </p:cNvSpPr>
          <p:nvPr/>
        </p:nvSpPr>
        <p:spPr bwMode="auto">
          <a:xfrm>
            <a:off x="653319" y="4438544"/>
            <a:ext cx="1373701" cy="959913"/>
          </a:xfrm>
          <a:prstGeom prst="rect">
            <a:avLst/>
          </a:prstGeom>
          <a:solidFill>
            <a:schemeClr val="tx1"/>
          </a:solidFill>
          <a:ln w="12700">
            <a:solidFill>
              <a:schemeClr val="tx2"/>
            </a:solidFill>
            <a:miter lim="800000"/>
            <a:headEnd/>
            <a:tailEnd/>
          </a:ln>
          <a:effectLst/>
        </p:spPr>
        <p:txBody>
          <a:bodyPr lIns="45720" rIns="45720" anchor="ctr"/>
          <a:lstStyle/>
          <a:p>
            <a:pPr algn="ctr">
              <a:lnSpc>
                <a:spcPct val="90000"/>
              </a:lnSpc>
              <a:spcBef>
                <a:spcPct val="0"/>
              </a:spcBef>
            </a:pPr>
            <a:r>
              <a:rPr lang="en-US" altLang="en-US" sz="1200" b="1" dirty="0">
                <a:solidFill>
                  <a:schemeClr val="bg1"/>
                </a:solidFill>
                <a:latin typeface="Arial" panose="020B0604020202020204" pitchFamily="34" charset="0"/>
              </a:rPr>
              <a:t>Competition</a:t>
            </a:r>
          </a:p>
        </p:txBody>
      </p:sp>
      <p:sp>
        <p:nvSpPr>
          <p:cNvPr id="130" name="Rectangle 7">
            <a:extLst>
              <a:ext uri="{FF2B5EF4-FFF2-40B4-BE49-F238E27FC236}">
                <a16:creationId xmlns:a16="http://schemas.microsoft.com/office/drawing/2014/main" id="{77DF02F1-565E-43E1-8C11-7138BDC6C003}"/>
              </a:ext>
            </a:extLst>
          </p:cNvPr>
          <p:cNvSpPr>
            <a:spLocks noChangeArrowheads="1"/>
          </p:cNvSpPr>
          <p:nvPr/>
        </p:nvSpPr>
        <p:spPr bwMode="auto">
          <a:xfrm>
            <a:off x="9922629" y="4438544"/>
            <a:ext cx="1559325" cy="959913"/>
          </a:xfrm>
          <a:prstGeom prst="rect">
            <a:avLst/>
          </a:prstGeom>
          <a:solidFill>
            <a:schemeClr val="bg1"/>
          </a:solidFill>
          <a:ln w="12700">
            <a:noFill/>
            <a:miter lim="800000"/>
            <a:headEnd/>
            <a:tailEnd/>
          </a:ln>
          <a:effectLst/>
        </p:spPr>
        <p:txBody>
          <a:bodyPr lIns="45720" rIns="45720" anchor="ctr"/>
          <a:lstStyle/>
          <a:p>
            <a:pPr marL="73025" indent="-73025">
              <a:spcBef>
                <a:spcPct val="0"/>
              </a:spcBef>
              <a:buFont typeface="Arial" panose="020B0604020202020204" pitchFamily="34" charset="0"/>
              <a:buChar char="•"/>
            </a:pPr>
            <a:r>
              <a:rPr lang="en-US" sz="1050" dirty="0"/>
              <a:t>Considerations of exit options</a:t>
            </a:r>
          </a:p>
        </p:txBody>
      </p:sp>
      <p:sp>
        <p:nvSpPr>
          <p:cNvPr id="131" name="Rectangle 16">
            <a:extLst>
              <a:ext uri="{FF2B5EF4-FFF2-40B4-BE49-F238E27FC236}">
                <a16:creationId xmlns:a16="http://schemas.microsoft.com/office/drawing/2014/main" id="{7F6371A0-D76B-4E30-BAE4-8A1CEC3F076E}"/>
              </a:ext>
            </a:extLst>
          </p:cNvPr>
          <p:cNvSpPr>
            <a:spLocks noChangeArrowheads="1"/>
          </p:cNvSpPr>
          <p:nvPr/>
        </p:nvSpPr>
        <p:spPr bwMode="auto">
          <a:xfrm>
            <a:off x="8505600" y="4438544"/>
            <a:ext cx="1373701" cy="959913"/>
          </a:xfrm>
          <a:prstGeom prst="rect">
            <a:avLst/>
          </a:prstGeom>
          <a:solidFill>
            <a:schemeClr val="tx1"/>
          </a:solidFill>
          <a:ln w="12700">
            <a:solidFill>
              <a:schemeClr val="tx2"/>
            </a:solidFill>
            <a:miter lim="800000"/>
            <a:headEnd/>
            <a:tailEnd/>
          </a:ln>
          <a:effectLst/>
        </p:spPr>
        <p:txBody>
          <a:bodyPr lIns="45720" rIns="45720" anchor="ctr"/>
          <a:lstStyle/>
          <a:p>
            <a:pPr algn="ctr">
              <a:lnSpc>
                <a:spcPct val="90000"/>
              </a:lnSpc>
              <a:spcBef>
                <a:spcPct val="0"/>
              </a:spcBef>
            </a:pPr>
            <a:r>
              <a:rPr lang="en-US" altLang="en-US" sz="1200" b="1" dirty="0">
                <a:solidFill>
                  <a:schemeClr val="bg1"/>
                </a:solidFill>
                <a:latin typeface="Arial" panose="020B0604020202020204" pitchFamily="34" charset="0"/>
              </a:rPr>
              <a:t>Exit options</a:t>
            </a:r>
          </a:p>
        </p:txBody>
      </p:sp>
    </p:spTree>
    <p:extLst>
      <p:ext uri="{BB962C8B-B14F-4D97-AF65-F5344CB8AC3E}">
        <p14:creationId xmlns:p14="http://schemas.microsoft.com/office/powerpoint/2010/main" val="883442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7110810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 most common clients of a CDD are Banks, Private Equity Firms and Big Corporations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9</a:t>
            </a:fld>
            <a:endParaRPr lang="en-US" sz="1000" dirty="0">
              <a:solidFill>
                <a:srgbClr val="ADAFBB"/>
              </a:solidFill>
            </a:endParaRPr>
          </a:p>
        </p:txBody>
      </p:sp>
      <p:sp>
        <p:nvSpPr>
          <p:cNvPr id="19" name="Rectangle 7">
            <a:extLst>
              <a:ext uri="{FF2B5EF4-FFF2-40B4-BE49-F238E27FC236}">
                <a16:creationId xmlns:a16="http://schemas.microsoft.com/office/drawing/2014/main" id="{E7668A91-6040-4345-A9BA-AC6164FEB966}"/>
              </a:ext>
            </a:extLst>
          </p:cNvPr>
          <p:cNvSpPr>
            <a:spLocks noChangeArrowheads="1"/>
          </p:cNvSpPr>
          <p:nvPr/>
        </p:nvSpPr>
        <p:spPr bwMode="gray">
          <a:xfrm>
            <a:off x="613597" y="1646489"/>
            <a:ext cx="3448501" cy="375331"/>
          </a:xfrm>
          <a:prstGeom prst="rect">
            <a:avLst/>
          </a:prstGeom>
          <a:solidFill>
            <a:schemeClr val="tx1"/>
          </a:solidFill>
          <a:ln w="12700" cap="rnd" algn="ctr">
            <a:noFill/>
            <a:miter lim="800000"/>
            <a:headEnd/>
            <a:tailEnd/>
          </a:ln>
        </p:spPr>
        <p:txBody>
          <a:bodyPr wrap="none" lIns="72000" tIns="72000" rIns="72000" bIns="72000" anchor="ctr" anchorCtr="1">
            <a:noAutofit/>
          </a:bodyPr>
          <a:lstStyle/>
          <a:p>
            <a:pPr algn="ctr" eaLnBrk="0" hangingPunct="0">
              <a:lnSpc>
                <a:spcPct val="95000"/>
              </a:lnSpc>
            </a:pPr>
            <a:r>
              <a:rPr lang="en-GB" sz="1600" b="1" dirty="0">
                <a:solidFill>
                  <a:schemeClr val="bg1"/>
                </a:solidFill>
              </a:rPr>
              <a:t>Banks</a:t>
            </a:r>
          </a:p>
        </p:txBody>
      </p:sp>
      <p:sp>
        <p:nvSpPr>
          <p:cNvPr id="21" name="Rectangle 7">
            <a:extLst>
              <a:ext uri="{FF2B5EF4-FFF2-40B4-BE49-F238E27FC236}">
                <a16:creationId xmlns:a16="http://schemas.microsoft.com/office/drawing/2014/main" id="{6434423D-80D5-4107-BB5E-17E3A6F7B53C}"/>
              </a:ext>
            </a:extLst>
          </p:cNvPr>
          <p:cNvSpPr>
            <a:spLocks noChangeArrowheads="1"/>
          </p:cNvSpPr>
          <p:nvPr/>
        </p:nvSpPr>
        <p:spPr bwMode="gray">
          <a:xfrm>
            <a:off x="4365090" y="1646489"/>
            <a:ext cx="3448501" cy="375331"/>
          </a:xfrm>
          <a:prstGeom prst="rect">
            <a:avLst/>
          </a:prstGeom>
          <a:solidFill>
            <a:schemeClr val="tx1"/>
          </a:solidFill>
          <a:ln w="12700" cap="rnd" algn="ctr">
            <a:noFill/>
            <a:miter lim="800000"/>
            <a:headEnd/>
            <a:tailEnd/>
          </a:ln>
        </p:spPr>
        <p:txBody>
          <a:bodyPr wrap="none" lIns="72000" tIns="72000" rIns="72000" bIns="72000" anchor="ctr" anchorCtr="1">
            <a:noAutofit/>
          </a:bodyPr>
          <a:lstStyle/>
          <a:p>
            <a:pPr algn="ctr" eaLnBrk="0" hangingPunct="0">
              <a:lnSpc>
                <a:spcPct val="95000"/>
              </a:lnSpc>
            </a:pPr>
            <a:r>
              <a:rPr lang="en-GB" sz="1600" b="1" dirty="0">
                <a:solidFill>
                  <a:schemeClr val="bg1"/>
                </a:solidFill>
              </a:rPr>
              <a:t>Private Equity Firms</a:t>
            </a:r>
          </a:p>
        </p:txBody>
      </p:sp>
      <p:sp>
        <p:nvSpPr>
          <p:cNvPr id="23" name="Rectangle 7">
            <a:extLst>
              <a:ext uri="{FF2B5EF4-FFF2-40B4-BE49-F238E27FC236}">
                <a16:creationId xmlns:a16="http://schemas.microsoft.com/office/drawing/2014/main" id="{5FB47CFC-3FA5-4082-A052-CF2F6E7ED4BC}"/>
              </a:ext>
            </a:extLst>
          </p:cNvPr>
          <p:cNvSpPr>
            <a:spLocks noChangeArrowheads="1"/>
          </p:cNvSpPr>
          <p:nvPr/>
        </p:nvSpPr>
        <p:spPr bwMode="gray">
          <a:xfrm>
            <a:off x="8116581" y="1646489"/>
            <a:ext cx="3448501" cy="375331"/>
          </a:xfrm>
          <a:prstGeom prst="rect">
            <a:avLst/>
          </a:prstGeom>
          <a:solidFill>
            <a:schemeClr val="tx1"/>
          </a:solidFill>
          <a:ln w="12700" cap="rnd" algn="ctr">
            <a:noFill/>
            <a:miter lim="800000"/>
            <a:headEnd/>
            <a:tailEnd/>
          </a:ln>
        </p:spPr>
        <p:txBody>
          <a:bodyPr wrap="none" lIns="72000" tIns="72000" rIns="72000" bIns="72000" anchor="ctr" anchorCtr="1">
            <a:noAutofit/>
          </a:bodyPr>
          <a:lstStyle/>
          <a:p>
            <a:pPr algn="ctr" eaLnBrk="0" hangingPunct="0">
              <a:lnSpc>
                <a:spcPct val="95000"/>
              </a:lnSpc>
            </a:pPr>
            <a:r>
              <a:rPr lang="en-GB" sz="1600" b="1" dirty="0">
                <a:solidFill>
                  <a:schemeClr val="bg1"/>
                </a:solidFill>
              </a:rPr>
              <a:t>Big Corporations</a:t>
            </a:r>
          </a:p>
        </p:txBody>
      </p:sp>
      <p:pic>
        <p:nvPicPr>
          <p:cNvPr id="25" name="Picture 4">
            <a:extLst>
              <a:ext uri="{FF2B5EF4-FFF2-40B4-BE49-F238E27FC236}">
                <a16:creationId xmlns:a16="http://schemas.microsoft.com/office/drawing/2014/main" id="{988A5641-4252-4148-858E-BD958D339542}"/>
              </a:ext>
            </a:extLst>
          </p:cNvPr>
          <p:cNvPicPr>
            <a:picLocks noChangeAspect="1" noChangeArrowheads="1"/>
          </p:cNvPicPr>
          <p:nvPr/>
        </p:nvPicPr>
        <p:blipFill>
          <a:blip r:embed="rId6" cstate="print"/>
          <a:stretch>
            <a:fillRect/>
          </a:stretch>
        </p:blipFill>
        <p:spPr bwMode="auto">
          <a:xfrm>
            <a:off x="2270443" y="5328091"/>
            <a:ext cx="1514286" cy="552381"/>
          </a:xfrm>
          <a:prstGeom prst="rect">
            <a:avLst/>
          </a:prstGeom>
        </p:spPr>
      </p:pic>
      <p:pic>
        <p:nvPicPr>
          <p:cNvPr id="26" name="Picture 23" descr="logo_rbs">
            <a:extLst>
              <a:ext uri="{FF2B5EF4-FFF2-40B4-BE49-F238E27FC236}">
                <a16:creationId xmlns:a16="http://schemas.microsoft.com/office/drawing/2014/main" id="{8C4E3A08-2416-44C3-85C4-98353706959C}"/>
              </a:ext>
            </a:extLst>
          </p:cNvPr>
          <p:cNvPicPr>
            <a:picLocks noChangeAspect="1" noChangeArrowheads="1"/>
          </p:cNvPicPr>
          <p:nvPr/>
        </p:nvPicPr>
        <p:blipFill>
          <a:blip r:embed="rId7" cstate="print"/>
          <a:srcRect/>
          <a:stretch>
            <a:fillRect/>
          </a:stretch>
        </p:blipFill>
        <p:spPr bwMode="auto">
          <a:xfrm>
            <a:off x="2456644" y="2254445"/>
            <a:ext cx="1566714" cy="288246"/>
          </a:xfrm>
          <a:prstGeom prst="rect">
            <a:avLst/>
          </a:prstGeom>
          <a:solidFill>
            <a:srgbClr val="091D5D"/>
          </a:solidFill>
          <a:ln w="28575">
            <a:solidFill>
              <a:srgbClr val="091D5D"/>
            </a:solidFill>
            <a:miter lim="800000"/>
            <a:headEnd/>
            <a:tailEnd/>
          </a:ln>
        </p:spPr>
      </p:pic>
      <p:pic>
        <p:nvPicPr>
          <p:cNvPr id="24" name="Picture 3">
            <a:extLst>
              <a:ext uri="{FF2B5EF4-FFF2-40B4-BE49-F238E27FC236}">
                <a16:creationId xmlns:a16="http://schemas.microsoft.com/office/drawing/2014/main" id="{67412860-FE22-4C56-8C12-EEFAE1611FDD}"/>
              </a:ext>
            </a:extLst>
          </p:cNvPr>
          <p:cNvPicPr>
            <a:picLocks noChangeAspect="1" noChangeArrowheads="1"/>
          </p:cNvPicPr>
          <p:nvPr/>
        </p:nvPicPr>
        <p:blipFill>
          <a:blip r:embed="rId8" cstate="print"/>
          <a:srcRect/>
          <a:stretch>
            <a:fillRect/>
          </a:stretch>
        </p:blipFill>
        <p:spPr bwMode="auto">
          <a:xfrm>
            <a:off x="1155160" y="3342856"/>
            <a:ext cx="731837" cy="455612"/>
          </a:xfrm>
          <a:prstGeom prst="rect">
            <a:avLst/>
          </a:prstGeom>
          <a:noFill/>
          <a:ln w="9525">
            <a:noFill/>
            <a:miter lim="800000"/>
            <a:headEnd/>
            <a:tailEnd/>
          </a:ln>
        </p:spPr>
      </p:pic>
      <p:pic>
        <p:nvPicPr>
          <p:cNvPr id="27" name="Picture 26" descr="JP Morgan logo">
            <a:extLst>
              <a:ext uri="{FF2B5EF4-FFF2-40B4-BE49-F238E27FC236}">
                <a16:creationId xmlns:a16="http://schemas.microsoft.com/office/drawing/2014/main" id="{45B3BEDD-F0F3-4593-B993-B07FC0A65AC9}"/>
              </a:ext>
            </a:extLst>
          </p:cNvPr>
          <p:cNvPicPr>
            <a:picLocks noChangeAspect="1" noChangeArrowheads="1"/>
          </p:cNvPicPr>
          <p:nvPr/>
        </p:nvPicPr>
        <p:blipFill>
          <a:blip r:embed="rId9" cstate="print"/>
          <a:stretch>
            <a:fillRect/>
          </a:stretch>
        </p:blipFill>
        <p:spPr bwMode="auto">
          <a:xfrm>
            <a:off x="2167985" y="3415144"/>
            <a:ext cx="1352381" cy="361905"/>
          </a:xfrm>
          <a:prstGeom prst="rect">
            <a:avLst/>
          </a:prstGeom>
        </p:spPr>
      </p:pic>
      <p:pic>
        <p:nvPicPr>
          <p:cNvPr id="28" name="Picture 27">
            <a:extLst>
              <a:ext uri="{FF2B5EF4-FFF2-40B4-BE49-F238E27FC236}">
                <a16:creationId xmlns:a16="http://schemas.microsoft.com/office/drawing/2014/main" id="{9EDF7DA7-C508-45A3-8708-D0816B0D454D}"/>
              </a:ext>
            </a:extLst>
          </p:cNvPr>
          <p:cNvPicPr>
            <a:picLocks noChangeAspect="1" noChangeArrowheads="1"/>
          </p:cNvPicPr>
          <p:nvPr/>
        </p:nvPicPr>
        <p:blipFill>
          <a:blip r:embed="rId10" cstate="print"/>
          <a:srcRect/>
          <a:stretch>
            <a:fillRect/>
          </a:stretch>
        </p:blipFill>
        <p:spPr bwMode="auto">
          <a:xfrm>
            <a:off x="1722569" y="2807006"/>
            <a:ext cx="1356532" cy="393394"/>
          </a:xfrm>
          <a:prstGeom prst="rect">
            <a:avLst/>
          </a:prstGeom>
          <a:noFill/>
          <a:ln w="9525">
            <a:noFill/>
            <a:miter lim="800000"/>
            <a:headEnd/>
            <a:tailEnd/>
          </a:ln>
        </p:spPr>
      </p:pic>
      <p:pic>
        <p:nvPicPr>
          <p:cNvPr id="29" name="Picture 28">
            <a:extLst>
              <a:ext uri="{FF2B5EF4-FFF2-40B4-BE49-F238E27FC236}">
                <a16:creationId xmlns:a16="http://schemas.microsoft.com/office/drawing/2014/main" id="{814F8B0D-CA74-4BBE-BA31-62817C7D2ABC}"/>
              </a:ext>
            </a:extLst>
          </p:cNvPr>
          <p:cNvPicPr>
            <a:picLocks noChangeAspect="1" noChangeArrowheads="1"/>
          </p:cNvPicPr>
          <p:nvPr/>
        </p:nvPicPr>
        <p:blipFill>
          <a:blip r:embed="rId11" cstate="print"/>
          <a:srcRect/>
          <a:stretch>
            <a:fillRect/>
          </a:stretch>
        </p:blipFill>
        <p:spPr bwMode="auto">
          <a:xfrm>
            <a:off x="2666380" y="4153369"/>
            <a:ext cx="1081087" cy="381000"/>
          </a:xfrm>
          <a:prstGeom prst="rect">
            <a:avLst/>
          </a:prstGeom>
          <a:noFill/>
          <a:ln w="9525">
            <a:noFill/>
            <a:miter lim="800000"/>
            <a:headEnd/>
            <a:tailEnd/>
          </a:ln>
        </p:spPr>
      </p:pic>
      <p:pic>
        <p:nvPicPr>
          <p:cNvPr id="30" name="Picture 29">
            <a:extLst>
              <a:ext uri="{FF2B5EF4-FFF2-40B4-BE49-F238E27FC236}">
                <a16:creationId xmlns:a16="http://schemas.microsoft.com/office/drawing/2014/main" id="{83154170-F320-427E-8E60-2BDE14D57203}"/>
              </a:ext>
            </a:extLst>
          </p:cNvPr>
          <p:cNvPicPr>
            <a:picLocks noChangeAspect="1" noChangeArrowheads="1"/>
          </p:cNvPicPr>
          <p:nvPr/>
        </p:nvPicPr>
        <p:blipFill>
          <a:blip r:embed="rId12" cstate="print"/>
          <a:srcRect/>
          <a:stretch>
            <a:fillRect/>
          </a:stretch>
        </p:blipFill>
        <p:spPr bwMode="auto">
          <a:xfrm>
            <a:off x="812280" y="2227118"/>
            <a:ext cx="1450975" cy="342900"/>
          </a:xfrm>
          <a:prstGeom prst="rect">
            <a:avLst/>
          </a:prstGeom>
          <a:noFill/>
          <a:ln w="9525">
            <a:noFill/>
            <a:miter lim="800000"/>
            <a:headEnd/>
            <a:tailEnd/>
          </a:ln>
        </p:spPr>
      </p:pic>
      <p:pic>
        <p:nvPicPr>
          <p:cNvPr id="31" name="Picture 30" descr="Link to Barclays.co.uk">
            <a:hlinkClick r:id="rId13"/>
            <a:extLst>
              <a:ext uri="{FF2B5EF4-FFF2-40B4-BE49-F238E27FC236}">
                <a16:creationId xmlns:a16="http://schemas.microsoft.com/office/drawing/2014/main" id="{612C1C46-6F64-410F-BCE0-ADF5B7D0FC07}"/>
              </a:ext>
            </a:extLst>
          </p:cNvPr>
          <p:cNvPicPr>
            <a:picLocks noChangeAspect="1" noChangeArrowheads="1"/>
          </p:cNvPicPr>
          <p:nvPr/>
        </p:nvPicPr>
        <p:blipFill>
          <a:blip r:embed="rId14" cstate="print"/>
          <a:srcRect/>
          <a:stretch>
            <a:fillRect/>
          </a:stretch>
        </p:blipFill>
        <p:spPr bwMode="auto">
          <a:xfrm>
            <a:off x="2279752" y="4932432"/>
            <a:ext cx="1392238" cy="241300"/>
          </a:xfrm>
          <a:prstGeom prst="rect">
            <a:avLst/>
          </a:prstGeom>
          <a:noFill/>
          <a:ln w="9525">
            <a:noFill/>
            <a:miter lim="800000"/>
            <a:headEnd/>
            <a:tailEnd/>
          </a:ln>
        </p:spPr>
      </p:pic>
      <p:pic>
        <p:nvPicPr>
          <p:cNvPr id="32" name="Picture 31" descr="Return to Rothschild Home Page">
            <a:hlinkClick r:id="rId15"/>
            <a:extLst>
              <a:ext uri="{FF2B5EF4-FFF2-40B4-BE49-F238E27FC236}">
                <a16:creationId xmlns:a16="http://schemas.microsoft.com/office/drawing/2014/main" id="{FF5A86EB-A12B-4B4E-9CA2-2D5D855F527D}"/>
              </a:ext>
            </a:extLst>
          </p:cNvPr>
          <p:cNvPicPr>
            <a:picLocks noChangeAspect="1" noChangeArrowheads="1"/>
          </p:cNvPicPr>
          <p:nvPr/>
        </p:nvPicPr>
        <p:blipFill>
          <a:blip r:embed="rId16" cstate="print"/>
          <a:srcRect/>
          <a:stretch>
            <a:fillRect/>
          </a:stretch>
        </p:blipFill>
        <p:spPr bwMode="auto">
          <a:xfrm>
            <a:off x="1475827" y="6097099"/>
            <a:ext cx="1538287" cy="341313"/>
          </a:xfrm>
          <a:prstGeom prst="rect">
            <a:avLst/>
          </a:prstGeom>
          <a:noFill/>
          <a:ln w="9525">
            <a:noFill/>
            <a:miter lim="800000"/>
            <a:headEnd/>
            <a:tailEnd/>
          </a:ln>
        </p:spPr>
      </p:pic>
      <p:pic>
        <p:nvPicPr>
          <p:cNvPr id="33" name="Picture 32" descr="Rabobank logo">
            <a:extLst>
              <a:ext uri="{FF2B5EF4-FFF2-40B4-BE49-F238E27FC236}">
                <a16:creationId xmlns:a16="http://schemas.microsoft.com/office/drawing/2014/main" id="{5308042A-B236-4755-B888-D97446FC0825}"/>
              </a:ext>
            </a:extLst>
          </p:cNvPr>
          <p:cNvPicPr>
            <a:picLocks noChangeAspect="1" noChangeArrowheads="1"/>
          </p:cNvPicPr>
          <p:nvPr/>
        </p:nvPicPr>
        <p:blipFill>
          <a:blip r:embed="rId17" cstate="print"/>
          <a:srcRect/>
          <a:stretch>
            <a:fillRect/>
          </a:stretch>
        </p:blipFill>
        <p:spPr bwMode="auto">
          <a:xfrm>
            <a:off x="1294780" y="4705781"/>
            <a:ext cx="725487" cy="811213"/>
          </a:xfrm>
          <a:prstGeom prst="rect">
            <a:avLst/>
          </a:prstGeom>
          <a:noFill/>
          <a:ln w="9525">
            <a:noFill/>
            <a:miter lim="800000"/>
            <a:headEnd/>
            <a:tailEnd/>
          </a:ln>
        </p:spPr>
      </p:pic>
      <p:pic>
        <p:nvPicPr>
          <p:cNvPr id="34" name="Picture 33" descr="HSBC Logo">
            <a:extLst>
              <a:ext uri="{FF2B5EF4-FFF2-40B4-BE49-F238E27FC236}">
                <a16:creationId xmlns:a16="http://schemas.microsoft.com/office/drawing/2014/main" id="{A0EFEF91-FF66-432D-AB3E-49A9E5E487C8}"/>
              </a:ext>
            </a:extLst>
          </p:cNvPr>
          <p:cNvPicPr>
            <a:picLocks noChangeAspect="1" noChangeArrowheads="1"/>
          </p:cNvPicPr>
          <p:nvPr/>
        </p:nvPicPr>
        <p:blipFill>
          <a:blip r:embed="rId18" cstate="print"/>
          <a:stretch>
            <a:fillRect/>
          </a:stretch>
        </p:blipFill>
        <p:spPr bwMode="auto">
          <a:xfrm>
            <a:off x="891786" y="4129557"/>
            <a:ext cx="1552575" cy="428625"/>
          </a:xfrm>
          <a:prstGeom prst="rect">
            <a:avLst/>
          </a:prstGeom>
        </p:spPr>
      </p:pic>
      <p:pic>
        <p:nvPicPr>
          <p:cNvPr id="35" name="Picture 2" descr="PAI partners">
            <a:extLst>
              <a:ext uri="{FF2B5EF4-FFF2-40B4-BE49-F238E27FC236}">
                <a16:creationId xmlns:a16="http://schemas.microsoft.com/office/drawing/2014/main" id="{2BCF7104-C1EA-4E5F-AF7E-23E1D97742FF}"/>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655556" y="2168752"/>
            <a:ext cx="867568" cy="62588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Charterhouse Group">
            <a:extLst>
              <a:ext uri="{FF2B5EF4-FFF2-40B4-BE49-F238E27FC236}">
                <a16:creationId xmlns:a16="http://schemas.microsoft.com/office/drawing/2014/main" id="{BD9A631A-739F-4629-B594-D1B069EAD344}"/>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4805980" y="3108413"/>
            <a:ext cx="2566722" cy="42449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Goldman Sachs.svg">
            <a:extLst>
              <a:ext uri="{FF2B5EF4-FFF2-40B4-BE49-F238E27FC236}">
                <a16:creationId xmlns:a16="http://schemas.microsoft.com/office/drawing/2014/main" id="{E6102495-58E6-4C41-86D6-CB92A4A4FC6B}"/>
              </a:ext>
            </a:extLst>
          </p:cNvPr>
          <p:cNvPicPr>
            <a:picLocks noChangeAspect="1" noChangeArrowheads="1"/>
          </p:cNvPicPr>
          <p:nvPr/>
        </p:nvPicPr>
        <p:blipFill rotWithShape="1">
          <a:blip r:embed="rId21" cstate="print">
            <a:extLst>
              <a:ext uri="{28A0092B-C50C-407E-A947-70E740481C1C}">
                <a14:useLocalDpi xmlns:a14="http://schemas.microsoft.com/office/drawing/2010/main" val="0"/>
              </a:ext>
            </a:extLst>
          </a:blip>
          <a:srcRect b="44879"/>
          <a:stretch/>
        </p:blipFill>
        <p:spPr bwMode="auto">
          <a:xfrm>
            <a:off x="5374965" y="4757324"/>
            <a:ext cx="1428750" cy="78754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8" descr="The Blackstone Group logo (2).svg">
            <a:extLst>
              <a:ext uri="{FF2B5EF4-FFF2-40B4-BE49-F238E27FC236}">
                <a16:creationId xmlns:a16="http://schemas.microsoft.com/office/drawing/2014/main" id="{969B6DA7-8460-4EA0-9B30-7E02A865DBD1}"/>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5379784" y="3846682"/>
            <a:ext cx="1419112" cy="55750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0" descr="ABN AMRO.svg">
            <a:extLst>
              <a:ext uri="{FF2B5EF4-FFF2-40B4-BE49-F238E27FC236}">
                <a16:creationId xmlns:a16="http://schemas.microsoft.com/office/drawing/2014/main" id="{17DBFF2A-A35A-4322-8F74-DAE085A83DBC}"/>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5136840" y="5898005"/>
            <a:ext cx="1905000" cy="48577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2" descr="http://www.wired.com/wp-content/uploads/2015/09/google-logo-1200x630.jpg">
            <a:extLst>
              <a:ext uri="{FF2B5EF4-FFF2-40B4-BE49-F238E27FC236}">
                <a16:creationId xmlns:a16="http://schemas.microsoft.com/office/drawing/2014/main" id="{020EAB50-1232-4ED7-A91A-1CC572127524}"/>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9214295" y="2247530"/>
            <a:ext cx="1253072" cy="65786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4" descr="Samsung Logo.svg">
            <a:extLst>
              <a:ext uri="{FF2B5EF4-FFF2-40B4-BE49-F238E27FC236}">
                <a16:creationId xmlns:a16="http://schemas.microsoft.com/office/drawing/2014/main" id="{6BF7611E-5C9F-46DC-BDB4-17471D1E33EB}"/>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9047016" y="3370118"/>
            <a:ext cx="1587630" cy="520743"/>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6" descr="Apple logo black.svg">
            <a:extLst>
              <a:ext uri="{FF2B5EF4-FFF2-40B4-BE49-F238E27FC236}">
                <a16:creationId xmlns:a16="http://schemas.microsoft.com/office/drawing/2014/main" id="{07CF399F-382A-4253-9DC2-A07BFB03991F}"/>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9459831" y="4515442"/>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8" descr="Toyota carlogo.svg">
            <a:extLst>
              <a:ext uri="{FF2B5EF4-FFF2-40B4-BE49-F238E27FC236}">
                <a16:creationId xmlns:a16="http://schemas.microsoft.com/office/drawing/2014/main" id="{5C4E34EE-14A6-4446-957B-DC57C019EA8D}"/>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8957841" y="5856407"/>
            <a:ext cx="1765980" cy="31306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6DAB0FD4-D3EE-4FC6-881F-2CF67A4294CC}"/>
              </a:ext>
            </a:extLst>
          </p:cNvPr>
          <p:cNvCxnSpPr>
            <a:cxnSpLocks/>
          </p:cNvCxnSpPr>
          <p:nvPr/>
        </p:nvCxnSpPr>
        <p:spPr>
          <a:xfrm flipH="1">
            <a:off x="4213594" y="2075452"/>
            <a:ext cx="0" cy="4373389"/>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066A47A-2AAB-4A16-A10E-4FE59AC30626}"/>
              </a:ext>
            </a:extLst>
          </p:cNvPr>
          <p:cNvCxnSpPr>
            <a:cxnSpLocks/>
          </p:cNvCxnSpPr>
          <p:nvPr/>
        </p:nvCxnSpPr>
        <p:spPr>
          <a:xfrm flipH="1">
            <a:off x="7965086" y="2075452"/>
            <a:ext cx="0" cy="4373389"/>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5662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_sEHY7w9p97v31oJEX9mA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zCh4r8sI.rLVV.9IaspQYg"/>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zCh4r8sI.rLVV.9IaspQY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zCh4r8sI.rLVV.9IaspQY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NPTWBJPakEmkhLFL_39oXw"/>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BCXYiHHXqEi2WQWqcf1mY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2xTZO6PBpkOnFpAppg6K6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jZpKOHU3yk2ttoNfWBjE5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65qX08h_S0ed55pMH4UZM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pp3ezDupgU6VJeDfZtRLnw"/>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dlHBJbr9tUCff56SalEil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R7LBaskHN0OSr7s68OL.Pg"/>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GEQlHqe_D0mqLjp6n26Mx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hDKCcbT4x0KxjqL6VKe81A"/>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W1u2Icbi3UCP3aeVJkaTN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XG14mJvPg0aqC_PA7evgtw"/>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NPTWBJPakEmkhLFL_39oX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BCXYiHHXqEi2WQWqcf1mY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2xTZO6PBpkOnFpAppg6K6Q"/>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jZpKOHU3yk2ttoNfWBjE5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65qX08h_S0ed55pMH4UZM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pp3ezDupgU6VJeDfZtRLn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dlHBJbr9tUCff56SalEilA"/>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R7LBaskHN0OSr7s68OL.Pg"/>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GEQlHqe_D0mqLjp6n26MxA"/>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hDKCcbT4x0KxjqL6VKe81A"/>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W1u2Icbi3UCP3aeVJkaTN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XG14mJvPg0aqC_PA7evgtw"/>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65qX08h_S0ed55pMH4UZM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65qX08h_S0ed55pMH4UZM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65qX08h_S0ed55pMH4UZMg"/>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65qX08h_S0ed55pMH4UZMg"/>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65qX08h_S0ed55pMH4UZMg"/>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65qX08h_S0ed55pMH4UZMg"/>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65qX08h_S0ed55pMH4UZMg"/>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65qX08h_S0ed55pMH4UZMg"/>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65qX08h_S0ed55pMH4UZM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65qX08h_S0ed55pMH4UZMg"/>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65qX08h_S0ed55pMH4UZM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65qX08h_S0ed55pMH4UZMg"/>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Q79bA2qzL_OI5CL_ti06G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1R6aM223bIQD9wUkDKexQ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saRfShUQN8FTtAcrfF62S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NvRMdNNrHr.Fz6OlAn.Ym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gY7i94FaZZ9FSlDn.04Kz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57_1v.nYhFFi2BwYyULJx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3ZwReGEvdtA3.xm0sCkt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DZNPk81ErqvxUDanQSKAt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w9TWRIS3ZY61o6K1QciUN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zbjKafwDCz_uITgUxTl_0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mzj1QEDEsmIAqRe7J7vvY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9qVvqDrREqN3Yla8_WSbs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zobUodDbSucibtR54OvZp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PRhC6_kDFXJyN_hOBaRMk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Cgex4lEZb51ZHDV6yZ5nX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XvzsSmMf1Ire38WgrFfDT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XZUOp_ddDihdvoojH6YBn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ElB9PmGrFh5dR8FgxnrX9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i9V2KKbjTL1mzGbs8rjjo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xSM08TMrFoN9ALYrdVys.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45jvStlLRMV8mpM3YOc0r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dX3qomJi.K3U9oEXE7OFa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1UO9SlSwOJBNSQq.CSP42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k2sQ5WF.vJ9It7PHwATp2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Qze0Gf_bimlPNzimQizje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1E3LID6yL11qrCsKc08Px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39pS5c_u2rcscH0p4y0Yx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tJCGo3lxPmK8flqAW0bYK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fSCeUDcePKgj0xqcnmv_p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3MKida.MS5kMGRUFsWFZv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1943</TotalTime>
  <Words>984</Words>
  <Application>Microsoft Office PowerPoint</Application>
  <PresentationFormat>Widescreen</PresentationFormat>
  <Paragraphs>191</Paragraphs>
  <Slides>19</Slides>
  <Notes>19</Notes>
  <HiddenSlides>0</HiddenSlides>
  <MMClips>0</MMClips>
  <ScaleCrop>false</ScaleCrop>
  <HeadingPairs>
    <vt:vector size="8" baseType="variant">
      <vt:variant>
        <vt:lpstr>Fonts Used</vt:lpstr>
      </vt:variant>
      <vt:variant>
        <vt:i4>2</vt:i4>
      </vt:variant>
      <vt:variant>
        <vt:lpstr>Theme</vt:lpstr>
      </vt:variant>
      <vt:variant>
        <vt:i4>9</vt:i4>
      </vt:variant>
      <vt:variant>
        <vt:lpstr>Embedded OLE Servers</vt:lpstr>
      </vt:variant>
      <vt:variant>
        <vt:i4>1</vt:i4>
      </vt:variant>
      <vt:variant>
        <vt:lpstr>Slide Titles</vt:lpstr>
      </vt:variant>
      <vt:variant>
        <vt:i4>19</vt:i4>
      </vt:variant>
    </vt:vector>
  </HeadingPairs>
  <TitlesOfParts>
    <vt:vector size="31" baseType="lpstr">
      <vt:lpstr>Arial</vt:lpstr>
      <vt:lpstr>Calibri</vt:lpstr>
      <vt:lpstr>Custom Design</vt:lpstr>
      <vt:lpstr>1_Custom Design</vt:lpstr>
      <vt:lpstr>2_Custom Design</vt:lpstr>
      <vt:lpstr>3_Custom Design</vt:lpstr>
      <vt:lpstr>4_Custom Design</vt:lpstr>
      <vt:lpstr>5_Custom Design</vt:lpstr>
      <vt:lpstr>6_Custom Design</vt:lpstr>
      <vt:lpstr>7_Custom Design</vt:lpstr>
      <vt:lpstr>8_Custom Design</vt:lpstr>
      <vt:lpstr>think-cell Slide</vt:lpstr>
      <vt:lpstr>Commercial Due Diligence Overview and Approach</vt:lpstr>
      <vt:lpstr>Table of Contents</vt:lpstr>
      <vt:lpstr>Table of Contents</vt:lpstr>
      <vt:lpstr>There are 3 key types of Due Diligence</vt:lpstr>
      <vt:lpstr>A Commercial Due Diligence (CDD) is usually performed alongside a Financial Due Diligence and a Legal Due diligence</vt:lpstr>
      <vt:lpstr>In the following slides, we will focus on the Commercial Due diligence</vt:lpstr>
      <vt:lpstr>A CDD should help investors answer 1 key question</vt:lpstr>
      <vt:lpstr>In order to answer this key question, the CDD will have to answer multiple sub-questions</vt:lpstr>
      <vt:lpstr>The most common clients of a CDD are Banks, Private Equity Firms and Big Corporations</vt:lpstr>
      <vt:lpstr>CDD services are usually provided by the top Consulting firms</vt:lpstr>
      <vt:lpstr>There are many stakeholders involved in a transaction</vt:lpstr>
      <vt:lpstr>Table of Contents</vt:lpstr>
      <vt:lpstr>The simplest way to undertake a CDD projects is to use a hypothesis driven approach</vt:lpstr>
      <vt:lpstr>The simplest way to undertake a CDD projects is to use a hypothesis driven approach</vt:lpstr>
      <vt:lpstr>Example of hypothesis</vt:lpstr>
      <vt:lpstr>Example of assumptions that must be true to validate our hypothesis</vt:lpstr>
      <vt:lpstr>Example of sub-assumptions that must be true to validate our assumptions</vt:lpstr>
      <vt:lpstr>Once you’ve got your “Hypothesis tree” with your Hypothesis, Assumptions, Sub-Assumptions,…it is time to create your work plan</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251</cp:revision>
  <dcterms:created xsi:type="dcterms:W3CDTF">2020-07-08T04:44:55Z</dcterms:created>
  <dcterms:modified xsi:type="dcterms:W3CDTF">2023-01-30T05:29:47Z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