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8.xml" ContentType="application/vnd.openxmlformats-officedocument.them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9.xml" ContentType="application/vnd.openxmlformats-officedocument.them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1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2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3.xml" ContentType="application/vnd.openxmlformats-officedocument.presentationml.notesSlide+xml"/>
  <Override PartName="/ppt/tags/tag110.xml" ContentType="application/vnd.openxmlformats-officedocument.presentationml.tags+xml"/>
  <Override PartName="/ppt/notesSlides/notesSlide4.xml" ContentType="application/vnd.openxmlformats-officedocument.presentationml.notesSlide+xml"/>
  <Override PartName="/ppt/tags/tag111.xml" ContentType="application/vnd.openxmlformats-officedocument.presentationml.tags+xml"/>
  <Override PartName="/ppt/notesSlides/notesSlide5.xml" ContentType="application/vnd.openxmlformats-officedocument.presentationml.notesSlide+xml"/>
  <Override PartName="/ppt/tags/tag112.xml" ContentType="application/vnd.openxmlformats-officedocument.presentationml.tags+xml"/>
  <Override PartName="/ppt/notesSlides/notesSlide6.xml" ContentType="application/vnd.openxmlformats-officedocument.presentationml.notesSlide+xml"/>
  <Override PartName="/ppt/tags/tag113.xml" ContentType="application/vnd.openxmlformats-officedocument.presentationml.tags+xml"/>
  <Override PartName="/ppt/notesSlides/notesSlide7.xml" ContentType="application/vnd.openxmlformats-officedocument.presentationml.notesSlide+xml"/>
  <Override PartName="/ppt/tags/tag114.xml" ContentType="application/vnd.openxmlformats-officedocument.presentationml.tags+xml"/>
  <Override PartName="/ppt/notesSlides/notesSlide8.xml" ContentType="application/vnd.openxmlformats-officedocument.presentationml.notesSlide+xml"/>
  <Override PartName="/ppt/tags/tag115.xml" ContentType="application/vnd.openxmlformats-officedocument.presentationml.tags+xml"/>
  <Override PartName="/ppt/notesSlides/notesSlide9.xml" ContentType="application/vnd.openxmlformats-officedocument.presentationml.notesSlide+xml"/>
  <Override PartName="/ppt/tags/tag116.xml" ContentType="application/vnd.openxmlformats-officedocument.presentationml.tags+xml"/>
  <Override PartName="/ppt/notesSlides/notesSlide10.xml" ContentType="application/vnd.openxmlformats-officedocument.presentationml.notesSlide+xml"/>
  <Override PartName="/ppt/tags/tag117.xml" ContentType="application/vnd.openxmlformats-officedocument.presentationml.tags+xml"/>
  <Override PartName="/ppt/notesSlides/notesSlide11.xml" ContentType="application/vnd.openxmlformats-officedocument.presentationml.notesSlide+xml"/>
  <Override PartName="/ppt/tags/tag118.xml" ContentType="application/vnd.openxmlformats-officedocument.presentationml.tags+xml"/>
  <Override PartName="/ppt/notesSlides/notesSlide12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13.xml" ContentType="application/vnd.openxmlformats-officedocument.presentationml.notesSlide+xml"/>
  <Override PartName="/ppt/tags/tag121.xml" ContentType="application/vnd.openxmlformats-officedocument.presentationml.tags+xml"/>
  <Override PartName="/ppt/notesSlides/notesSlide14.xml" ContentType="application/vnd.openxmlformats-officedocument.presentationml.notesSlide+xml"/>
  <Override PartName="/ppt/tags/tag122.xml" ContentType="application/vnd.openxmlformats-officedocument.presentationml.tags+xml"/>
  <Override PartName="/ppt/notesSlides/notesSlide15.xml" ContentType="application/vnd.openxmlformats-officedocument.presentationml.notesSlide+xml"/>
  <Override PartName="/ppt/tags/tag123.xml" ContentType="application/vnd.openxmlformats-officedocument.presentationml.tags+xml"/>
  <Override PartName="/ppt/notesSlides/notesSlide16.xml" ContentType="application/vnd.openxmlformats-officedocument.presentationml.notesSlide+xml"/>
  <Override PartName="/ppt/tags/tag124.xml" ContentType="application/vnd.openxmlformats-officedocument.presentationml.tags+xml"/>
  <Override PartName="/ppt/notesSlides/notesSlide17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charts/chart1.xml" ContentType="application/vnd.openxmlformats-officedocument.drawingml.chart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notesSlides/notesSlide18.xml" ContentType="application/vnd.openxmlformats-officedocument.presentationml.notesSlide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  <p:sldMasterId id="2147483674" r:id="rId5"/>
    <p:sldMasterId id="2147483683" r:id="rId6"/>
    <p:sldMasterId id="2147483692" r:id="rId7"/>
    <p:sldMasterId id="2147483701" r:id="rId8"/>
    <p:sldMasterId id="2147483710" r:id="rId9"/>
    <p:sldMasterId id="2147483719" r:id="rId10"/>
    <p:sldMasterId id="2147483728" r:id="rId11"/>
    <p:sldMasterId id="2147483737" r:id="rId12"/>
  </p:sldMasterIdLst>
  <p:notesMasterIdLst>
    <p:notesMasterId r:id="rId42"/>
  </p:notesMasterIdLst>
  <p:handoutMasterIdLst>
    <p:handoutMasterId r:id="rId43"/>
  </p:handoutMasterIdLst>
  <p:sldIdLst>
    <p:sldId id="256" r:id="rId13"/>
    <p:sldId id="1988" r:id="rId14"/>
    <p:sldId id="1992" r:id="rId15"/>
    <p:sldId id="1927" r:id="rId16"/>
    <p:sldId id="1961" r:id="rId17"/>
    <p:sldId id="1962" r:id="rId18"/>
    <p:sldId id="1963" r:id="rId19"/>
    <p:sldId id="1964" r:id="rId20"/>
    <p:sldId id="1965" r:id="rId21"/>
    <p:sldId id="1966" r:id="rId22"/>
    <p:sldId id="1967" r:id="rId23"/>
    <p:sldId id="1968" r:id="rId24"/>
    <p:sldId id="1993" r:id="rId25"/>
    <p:sldId id="1928" r:id="rId26"/>
    <p:sldId id="1970" r:id="rId27"/>
    <p:sldId id="1929" r:id="rId28"/>
    <p:sldId id="1971" r:id="rId29"/>
    <p:sldId id="1914" r:id="rId30"/>
    <p:sldId id="1973" r:id="rId31"/>
    <p:sldId id="1974" r:id="rId32"/>
    <p:sldId id="1975" r:id="rId33"/>
    <p:sldId id="1976" r:id="rId34"/>
    <p:sldId id="1977" r:id="rId35"/>
    <p:sldId id="1978" r:id="rId36"/>
    <p:sldId id="1979" r:id="rId37"/>
    <p:sldId id="1980" r:id="rId38"/>
    <p:sldId id="1981" r:id="rId39"/>
    <p:sldId id="1598" r:id="rId40"/>
    <p:sldId id="2149" r:id="rId41"/>
  </p:sldIdLst>
  <p:sldSz cx="12192000" cy="6858000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48F"/>
    <a:srgbClr val="F7F7F7"/>
    <a:srgbClr val="FF0000"/>
    <a:srgbClr val="00B050"/>
    <a:srgbClr val="D3EFCE"/>
    <a:srgbClr val="EBF2FF"/>
    <a:srgbClr val="C00000"/>
    <a:srgbClr val="FFC000"/>
    <a:srgbClr val="E5F4D4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E6FAC-D369-4CC7-9030-9A0EAF65C7B9}" v="2" dt="2023-01-30T05:29:58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5" autoAdjust="0"/>
    <p:restoredTop sz="94987" autoAdjust="0"/>
  </p:normalViewPr>
  <p:slideViewPr>
    <p:cSldViewPr snapToGrid="0">
      <p:cViewPr varScale="1">
        <p:scale>
          <a:sx n="56" d="100"/>
          <a:sy n="56" d="100"/>
        </p:scale>
        <p:origin x="1220" y="44"/>
      </p:cViewPr>
      <p:guideLst>
        <p:guide orient="horz" pos="240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010"/>
    </p:cViewPr>
  </p:sorterViewPr>
  <p:notesViewPr>
    <p:cSldViewPr snapToGrid="0">
      <p:cViewPr varScale="1">
        <p:scale>
          <a:sx n="49" d="100"/>
          <a:sy n="49" d="100"/>
        </p:scale>
        <p:origin x="267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slide" Target="slides/slide27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slide" Target="slides/slide28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slide" Target="slides/slide26.xml"/><Relationship Id="rId46" Type="http://schemas.openxmlformats.org/officeDocument/2006/relationships/presProps" Target="presProps.xml"/><Relationship Id="rId20" Type="http://schemas.openxmlformats.org/officeDocument/2006/relationships/slide" Target="slides/slide8.xml"/><Relationship Id="rId41" Type="http://schemas.openxmlformats.org/officeDocument/2006/relationships/slide" Target="slides/slide2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elien Domont" userId="6da7715ce44349b3" providerId="LiveId" clId="{22794743-3EC4-4E28-B961-FA8887083CC0}"/>
    <pc:docChg chg="undo custSel addSld delSld modSld">
      <pc:chgData name="Aurelien Domont" userId="6da7715ce44349b3" providerId="LiveId" clId="{22794743-3EC4-4E28-B961-FA8887083CC0}" dt="2021-09-24T04:54:03.513" v="590" actId="207"/>
      <pc:docMkLst>
        <pc:docMk/>
      </pc:docMkLst>
      <pc:sldChg chg="del">
        <pc:chgData name="Aurelien Domont" userId="6da7715ce44349b3" providerId="LiveId" clId="{22794743-3EC4-4E28-B961-FA8887083CC0}" dt="2021-09-24T03:38:52.929" v="1" actId="47"/>
        <pc:sldMkLst>
          <pc:docMk/>
          <pc:sldMk cId="3692499981" sldId="1597"/>
        </pc:sldMkLst>
      </pc:sldChg>
      <pc:sldChg chg="del">
        <pc:chgData name="Aurelien Domont" userId="6da7715ce44349b3" providerId="LiveId" clId="{22794743-3EC4-4E28-B961-FA8887083CC0}" dt="2021-09-24T03:38:52.929" v="1" actId="47"/>
        <pc:sldMkLst>
          <pc:docMk/>
          <pc:sldMk cId="1754585881" sldId="1598"/>
        </pc:sldMkLst>
      </pc:sldChg>
      <pc:sldChg chg="del">
        <pc:chgData name="Aurelien Domont" userId="6da7715ce44349b3" providerId="LiveId" clId="{22794743-3EC4-4E28-B961-FA8887083CC0}" dt="2021-09-24T03:38:52.929" v="1" actId="47"/>
        <pc:sldMkLst>
          <pc:docMk/>
          <pc:sldMk cId="748962572" sldId="1599"/>
        </pc:sldMkLst>
      </pc:sldChg>
      <pc:sldChg chg="del">
        <pc:chgData name="Aurelien Domont" userId="6da7715ce44349b3" providerId="LiveId" clId="{22794743-3EC4-4E28-B961-FA8887083CC0}" dt="2021-09-24T04:34:55.066" v="531" actId="47"/>
        <pc:sldMkLst>
          <pc:docMk/>
          <pc:sldMk cId="1840726201" sldId="1710"/>
        </pc:sldMkLst>
      </pc:sldChg>
      <pc:sldChg chg="addSp delSp modSp del mod">
        <pc:chgData name="Aurelien Domont" userId="6da7715ce44349b3" providerId="LiveId" clId="{22794743-3EC4-4E28-B961-FA8887083CC0}" dt="2021-09-24T04:34:55.066" v="531" actId="47"/>
        <pc:sldMkLst>
          <pc:docMk/>
          <pc:sldMk cId="3359319994" sldId="1917"/>
        </pc:sldMkLst>
        <pc:spChg chg="del mod">
          <ac:chgData name="Aurelien Domont" userId="6da7715ce44349b3" providerId="LiveId" clId="{22794743-3EC4-4E28-B961-FA8887083CC0}" dt="2021-09-24T04:09:43.325" v="124" actId="478"/>
          <ac:spMkLst>
            <pc:docMk/>
            <pc:sldMk cId="3359319994" sldId="1917"/>
            <ac:spMk id="3" creationId="{5A344048-DBDE-413B-8AF9-F87D45AC158E}"/>
          </ac:spMkLst>
        </pc:spChg>
        <pc:spChg chg="del mod">
          <ac:chgData name="Aurelien Domont" userId="6da7715ce44349b3" providerId="LiveId" clId="{22794743-3EC4-4E28-B961-FA8887083CC0}" dt="2021-09-24T04:09:43.325" v="124" actId="478"/>
          <ac:spMkLst>
            <pc:docMk/>
            <pc:sldMk cId="3359319994" sldId="1917"/>
            <ac:spMk id="4" creationId="{255F0877-572A-45D9-B70B-77449C9C1013}"/>
          </ac:spMkLst>
        </pc:spChg>
        <pc:spChg chg="add del mod">
          <ac:chgData name="Aurelien Domont" userId="6da7715ce44349b3" providerId="LiveId" clId="{22794743-3EC4-4E28-B961-FA8887083CC0}" dt="2021-09-24T04:09:45.598" v="125" actId="478"/>
          <ac:spMkLst>
            <pc:docMk/>
            <pc:sldMk cId="3359319994" sldId="1917"/>
            <ac:spMk id="9" creationId="{8AF5C6EB-E3B5-43B0-A134-83C59B3111CE}"/>
          </ac:spMkLst>
        </pc:spChg>
        <pc:spChg chg="add del mod">
          <ac:chgData name="Aurelien Domont" userId="6da7715ce44349b3" providerId="LiveId" clId="{22794743-3EC4-4E28-B961-FA8887083CC0}" dt="2021-09-24T04:34:12.591" v="525" actId="478"/>
          <ac:spMkLst>
            <pc:docMk/>
            <pc:sldMk cId="3359319994" sldId="1917"/>
            <ac:spMk id="11" creationId="{1120605B-ECCF-427F-9245-EF185F3608CC}"/>
          </ac:spMkLst>
        </pc:spChg>
        <pc:spChg chg="add mod">
          <ac:chgData name="Aurelien Domont" userId="6da7715ce44349b3" providerId="LiveId" clId="{22794743-3EC4-4E28-B961-FA8887083CC0}" dt="2021-09-24T04:34:21.660" v="529" actId="1076"/>
          <ac:spMkLst>
            <pc:docMk/>
            <pc:sldMk cId="3359319994" sldId="1917"/>
            <ac:spMk id="12" creationId="{4137ACE0-E4ED-4422-89EE-B27CE4D60804}"/>
          </ac:spMkLst>
        </pc:spChg>
        <pc:spChg chg="add mod">
          <ac:chgData name="Aurelien Domont" userId="6da7715ce44349b3" providerId="LiveId" clId="{22794743-3EC4-4E28-B961-FA8887083CC0}" dt="2021-09-24T04:34:21.660" v="529" actId="1076"/>
          <ac:spMkLst>
            <pc:docMk/>
            <pc:sldMk cId="3359319994" sldId="1917"/>
            <ac:spMk id="13" creationId="{49A12567-B255-4883-873A-26F2D23A44CF}"/>
          </ac:spMkLst>
        </pc:spChg>
        <pc:spChg chg="add del mod">
          <ac:chgData name="Aurelien Domont" userId="6da7715ce44349b3" providerId="LiveId" clId="{22794743-3EC4-4E28-B961-FA8887083CC0}" dt="2021-09-24T04:34:12.591" v="525" actId="478"/>
          <ac:spMkLst>
            <pc:docMk/>
            <pc:sldMk cId="3359319994" sldId="1917"/>
            <ac:spMk id="14" creationId="{CAAF5D12-EAE2-443D-8C92-A51A54768BD8}"/>
          </ac:spMkLst>
        </pc:spChg>
        <pc:spChg chg="add mod">
          <ac:chgData name="Aurelien Domont" userId="6da7715ce44349b3" providerId="LiveId" clId="{22794743-3EC4-4E28-B961-FA8887083CC0}" dt="2021-09-24T04:34:21.660" v="529" actId="1076"/>
          <ac:spMkLst>
            <pc:docMk/>
            <pc:sldMk cId="3359319994" sldId="1917"/>
            <ac:spMk id="15" creationId="{F03928FC-E87C-42F9-99D3-282A94466044}"/>
          </ac:spMkLst>
        </pc:spChg>
        <pc:spChg chg="add mod">
          <ac:chgData name="Aurelien Domont" userId="6da7715ce44349b3" providerId="LiveId" clId="{22794743-3EC4-4E28-B961-FA8887083CC0}" dt="2021-09-24T04:34:21.660" v="529" actId="1076"/>
          <ac:spMkLst>
            <pc:docMk/>
            <pc:sldMk cId="3359319994" sldId="1917"/>
            <ac:spMk id="17" creationId="{1748B2C5-0E44-4234-9948-94BCA083F3D3}"/>
          </ac:spMkLst>
        </pc:spChg>
        <pc:spChg chg="add mod">
          <ac:chgData name="Aurelien Domont" userId="6da7715ce44349b3" providerId="LiveId" clId="{22794743-3EC4-4E28-B961-FA8887083CC0}" dt="2021-09-24T04:34:21.660" v="529" actId="1076"/>
          <ac:spMkLst>
            <pc:docMk/>
            <pc:sldMk cId="3359319994" sldId="1917"/>
            <ac:spMk id="18" creationId="{65C2DD5A-53E5-4281-951F-F5BD6B349A33}"/>
          </ac:spMkLst>
        </pc:spChg>
        <pc:spChg chg="add mod">
          <ac:chgData name="Aurelien Domont" userId="6da7715ce44349b3" providerId="LiveId" clId="{22794743-3EC4-4E28-B961-FA8887083CC0}" dt="2021-09-24T04:34:21.660" v="529" actId="1076"/>
          <ac:spMkLst>
            <pc:docMk/>
            <pc:sldMk cId="3359319994" sldId="1917"/>
            <ac:spMk id="19" creationId="{4A57452F-374B-4747-B897-227864C18C40}"/>
          </ac:spMkLst>
        </pc:spChg>
      </pc:sldChg>
      <pc:sldChg chg="del">
        <pc:chgData name="Aurelien Domont" userId="6da7715ce44349b3" providerId="LiveId" clId="{22794743-3EC4-4E28-B961-FA8887083CC0}" dt="2021-09-24T04:34:55.066" v="531" actId="47"/>
        <pc:sldMkLst>
          <pc:docMk/>
          <pc:sldMk cId="3028941318" sldId="1919"/>
        </pc:sldMkLst>
      </pc:sldChg>
      <pc:sldChg chg="del">
        <pc:chgData name="Aurelien Domont" userId="6da7715ce44349b3" providerId="LiveId" clId="{22794743-3EC4-4E28-B961-FA8887083CC0}" dt="2021-09-24T04:34:55.066" v="531" actId="47"/>
        <pc:sldMkLst>
          <pc:docMk/>
          <pc:sldMk cId="2773151826" sldId="1920"/>
        </pc:sldMkLst>
      </pc:sldChg>
      <pc:sldChg chg="modSp del mod">
        <pc:chgData name="Aurelien Domont" userId="6da7715ce44349b3" providerId="LiveId" clId="{22794743-3EC4-4E28-B961-FA8887083CC0}" dt="2021-09-24T04:34:55.066" v="531" actId="47"/>
        <pc:sldMkLst>
          <pc:docMk/>
          <pc:sldMk cId="883442595" sldId="1921"/>
        </pc:sldMkLst>
        <pc:spChg chg="mod">
          <ac:chgData name="Aurelien Domont" userId="6da7715ce44349b3" providerId="LiveId" clId="{22794743-3EC4-4E28-B961-FA8887083CC0}" dt="2021-09-24T03:36:05.179" v="0" actId="20577"/>
          <ac:spMkLst>
            <pc:docMk/>
            <pc:sldMk cId="883442595" sldId="1921"/>
            <ac:spMk id="16" creationId="{6C2BB713-9637-4B9B-938F-E9768876782A}"/>
          </ac:spMkLst>
        </pc:spChg>
      </pc:sldChg>
      <pc:sldChg chg="del">
        <pc:chgData name="Aurelien Domont" userId="6da7715ce44349b3" providerId="LiveId" clId="{22794743-3EC4-4E28-B961-FA8887083CC0}" dt="2021-09-24T04:34:55.066" v="531" actId="47"/>
        <pc:sldMkLst>
          <pc:docMk/>
          <pc:sldMk cId="3929566277" sldId="1922"/>
        </pc:sldMkLst>
      </pc:sldChg>
      <pc:sldChg chg="del">
        <pc:chgData name="Aurelien Domont" userId="6da7715ce44349b3" providerId="LiveId" clId="{22794743-3EC4-4E28-B961-FA8887083CC0}" dt="2021-09-24T04:34:55.066" v="531" actId="47"/>
        <pc:sldMkLst>
          <pc:docMk/>
          <pc:sldMk cId="4034190593" sldId="1924"/>
        </pc:sldMkLst>
      </pc:sldChg>
      <pc:sldChg chg="del">
        <pc:chgData name="Aurelien Domont" userId="6da7715ce44349b3" providerId="LiveId" clId="{22794743-3EC4-4E28-B961-FA8887083CC0}" dt="2021-09-24T04:34:55.066" v="531" actId="47"/>
        <pc:sldMkLst>
          <pc:docMk/>
          <pc:sldMk cId="616244844" sldId="1925"/>
        </pc:sldMkLst>
      </pc:sldChg>
      <pc:sldChg chg="del">
        <pc:chgData name="Aurelien Domont" userId="6da7715ce44349b3" providerId="LiveId" clId="{22794743-3EC4-4E28-B961-FA8887083CC0}" dt="2021-09-24T04:53:02.036" v="550" actId="2696"/>
        <pc:sldMkLst>
          <pc:docMk/>
          <pc:sldMk cId="3657162580" sldId="1926"/>
        </pc:sldMkLst>
      </pc:sldChg>
      <pc:sldChg chg="del">
        <pc:chgData name="Aurelien Domont" userId="6da7715ce44349b3" providerId="LiveId" clId="{22794743-3EC4-4E28-B961-FA8887083CC0}" dt="2021-09-24T04:12:24.962" v="221" actId="47"/>
        <pc:sldMkLst>
          <pc:docMk/>
          <pc:sldMk cId="3133730883" sldId="1952"/>
        </pc:sldMkLst>
      </pc:sldChg>
      <pc:sldChg chg="del">
        <pc:chgData name="Aurelien Domont" userId="6da7715ce44349b3" providerId="LiveId" clId="{22794743-3EC4-4E28-B961-FA8887083CC0}" dt="2021-09-24T04:34:55.066" v="531" actId="47"/>
        <pc:sldMkLst>
          <pc:docMk/>
          <pc:sldMk cId="396613574" sldId="1953"/>
        </pc:sldMkLst>
      </pc:sldChg>
      <pc:sldChg chg="del">
        <pc:chgData name="Aurelien Domont" userId="6da7715ce44349b3" providerId="LiveId" clId="{22794743-3EC4-4E28-B961-FA8887083CC0}" dt="2021-09-24T04:12:33.172" v="223" actId="47"/>
        <pc:sldMkLst>
          <pc:docMk/>
          <pc:sldMk cId="4149957490" sldId="1954"/>
        </pc:sldMkLst>
      </pc:sldChg>
      <pc:sldChg chg="del">
        <pc:chgData name="Aurelien Domont" userId="6da7715ce44349b3" providerId="LiveId" clId="{22794743-3EC4-4E28-B961-FA8887083CC0}" dt="2021-09-24T04:53:02.036" v="550" actId="2696"/>
        <pc:sldMkLst>
          <pc:docMk/>
          <pc:sldMk cId="3153908436" sldId="1955"/>
        </pc:sldMkLst>
      </pc:sldChg>
      <pc:sldChg chg="modSp del mod">
        <pc:chgData name="Aurelien Domont" userId="6da7715ce44349b3" providerId="LiveId" clId="{22794743-3EC4-4E28-B961-FA8887083CC0}" dt="2021-09-24T04:53:02.036" v="550" actId="2696"/>
        <pc:sldMkLst>
          <pc:docMk/>
          <pc:sldMk cId="68809018" sldId="1956"/>
        </pc:sldMkLst>
        <pc:spChg chg="mod">
          <ac:chgData name="Aurelien Domont" userId="6da7715ce44349b3" providerId="LiveId" clId="{22794743-3EC4-4E28-B961-FA8887083CC0}" dt="2021-09-24T03:42:24.296" v="5" actId="6549"/>
          <ac:spMkLst>
            <pc:docMk/>
            <pc:sldMk cId="68809018" sldId="1956"/>
            <ac:spMk id="16" creationId="{6C2BB713-9637-4B9B-938F-E9768876782A}"/>
          </ac:spMkLst>
        </pc:spChg>
      </pc:sldChg>
      <pc:sldChg chg="modSp del mod">
        <pc:chgData name="Aurelien Domont" userId="6da7715ce44349b3" providerId="LiveId" clId="{22794743-3EC4-4E28-B961-FA8887083CC0}" dt="2021-09-24T04:53:02.036" v="550" actId="2696"/>
        <pc:sldMkLst>
          <pc:docMk/>
          <pc:sldMk cId="1923897898" sldId="1957"/>
        </pc:sldMkLst>
        <pc:spChg chg="mod">
          <ac:chgData name="Aurelien Domont" userId="6da7715ce44349b3" providerId="LiveId" clId="{22794743-3EC4-4E28-B961-FA8887083CC0}" dt="2021-09-24T03:52:25.107" v="11" actId="20577"/>
          <ac:spMkLst>
            <pc:docMk/>
            <pc:sldMk cId="1923897898" sldId="1957"/>
            <ac:spMk id="25" creationId="{A3AABC0E-D8CE-47E3-8B76-F879EE0275B1}"/>
          </ac:spMkLst>
        </pc:spChg>
      </pc:sldChg>
      <pc:sldChg chg="modSp del mod">
        <pc:chgData name="Aurelien Domont" userId="6da7715ce44349b3" providerId="LiveId" clId="{22794743-3EC4-4E28-B961-FA8887083CC0}" dt="2021-09-24T04:53:02.036" v="550" actId="2696"/>
        <pc:sldMkLst>
          <pc:docMk/>
          <pc:sldMk cId="158483169" sldId="1958"/>
        </pc:sldMkLst>
        <pc:spChg chg="mod">
          <ac:chgData name="Aurelien Domont" userId="6da7715ce44349b3" providerId="LiveId" clId="{22794743-3EC4-4E28-B961-FA8887083CC0}" dt="2021-09-24T03:52:17.741" v="8" actId="20577"/>
          <ac:spMkLst>
            <pc:docMk/>
            <pc:sldMk cId="158483169" sldId="1958"/>
            <ac:spMk id="25" creationId="{A3AABC0E-D8CE-47E3-8B76-F879EE0275B1}"/>
          </ac:spMkLst>
        </pc:spChg>
      </pc:sldChg>
      <pc:sldChg chg="addSp delSp modSp del mod">
        <pc:chgData name="Aurelien Domont" userId="6da7715ce44349b3" providerId="LiveId" clId="{22794743-3EC4-4E28-B961-FA8887083CC0}" dt="2021-09-24T04:53:02.036" v="550" actId="2696"/>
        <pc:sldMkLst>
          <pc:docMk/>
          <pc:sldMk cId="4179774636" sldId="1959"/>
        </pc:sldMkLst>
        <pc:spChg chg="mod">
          <ac:chgData name="Aurelien Domont" userId="6da7715ce44349b3" providerId="LiveId" clId="{22794743-3EC4-4E28-B961-FA8887083CC0}" dt="2021-09-24T04:15:53.558" v="258" actId="20577"/>
          <ac:spMkLst>
            <pc:docMk/>
            <pc:sldMk cId="4179774636" sldId="1959"/>
            <ac:spMk id="18" creationId="{DAD68C58-416A-4C9E-BC07-7462C6B8F66F}"/>
          </ac:spMkLst>
        </pc:spChg>
        <pc:spChg chg="mod">
          <ac:chgData name="Aurelien Domont" userId="6da7715ce44349b3" providerId="LiveId" clId="{22794743-3EC4-4E28-B961-FA8887083CC0}" dt="2021-09-24T04:17:00.853" v="324" actId="20577"/>
          <ac:spMkLst>
            <pc:docMk/>
            <pc:sldMk cId="4179774636" sldId="1959"/>
            <ac:spMk id="20" creationId="{11A223A1-2516-4884-932C-48CCE5DDE2F3}"/>
          </ac:spMkLst>
        </pc:spChg>
        <pc:picChg chg="add mod">
          <ac:chgData name="Aurelien Domont" userId="6da7715ce44349b3" providerId="LiveId" clId="{22794743-3EC4-4E28-B961-FA8887083CC0}" dt="2021-09-24T04:16:29.816" v="265" actId="1076"/>
          <ac:picMkLst>
            <pc:docMk/>
            <pc:sldMk cId="4179774636" sldId="1959"/>
            <ac:picMk id="2" creationId="{3B069610-B2AC-498B-B6EA-0FE9DC21A554}"/>
          </ac:picMkLst>
        </pc:picChg>
        <pc:picChg chg="del">
          <ac:chgData name="Aurelien Domont" userId="6da7715ce44349b3" providerId="LiveId" clId="{22794743-3EC4-4E28-B961-FA8887083CC0}" dt="2021-09-24T04:15:56.588" v="259" actId="478"/>
          <ac:picMkLst>
            <pc:docMk/>
            <pc:sldMk cId="4179774636" sldId="1959"/>
            <ac:picMk id="19" creationId="{D03214E9-7A3C-4F28-82FF-E5B8EA684849}"/>
          </ac:picMkLst>
        </pc:picChg>
      </pc:sldChg>
      <pc:sldChg chg="del">
        <pc:chgData name="Aurelien Domont" userId="6da7715ce44349b3" providerId="LiveId" clId="{22794743-3EC4-4E28-B961-FA8887083CC0}" dt="2021-09-24T04:13:10.009" v="229" actId="47"/>
        <pc:sldMkLst>
          <pc:docMk/>
          <pc:sldMk cId="149954391" sldId="1960"/>
        </pc:sldMkLst>
      </pc:sldChg>
      <pc:sldChg chg="del">
        <pc:chgData name="Aurelien Domont" userId="6da7715ce44349b3" providerId="LiveId" clId="{22794743-3EC4-4E28-B961-FA8887083CC0}" dt="2021-09-24T04:13:33.845" v="233" actId="47"/>
        <pc:sldMkLst>
          <pc:docMk/>
          <pc:sldMk cId="2965747157" sldId="1969"/>
        </pc:sldMkLst>
      </pc:sldChg>
      <pc:sldChg chg="addSp delSp modSp mod">
        <pc:chgData name="Aurelien Domont" userId="6da7715ce44349b3" providerId="LiveId" clId="{22794743-3EC4-4E28-B961-FA8887083CC0}" dt="2021-09-24T04:20:35.348" v="439" actId="20577"/>
        <pc:sldMkLst>
          <pc:docMk/>
          <pc:sldMk cId="3379836483" sldId="1977"/>
        </pc:sldMkLst>
        <pc:spChg chg="del">
          <ac:chgData name="Aurelien Domont" userId="6da7715ce44349b3" providerId="LiveId" clId="{22794743-3EC4-4E28-B961-FA8887083CC0}" dt="2021-09-24T04:19:09.958" v="341" actId="478"/>
          <ac:spMkLst>
            <pc:docMk/>
            <pc:sldMk cId="3379836483" sldId="1977"/>
            <ac:spMk id="25" creationId="{5371D36D-DB46-46A7-BE5D-08DACF5AFFCD}"/>
          </ac:spMkLst>
        </pc:spChg>
        <pc:spChg chg="mod">
          <ac:chgData name="Aurelien Domont" userId="6da7715ce44349b3" providerId="LiveId" clId="{22794743-3EC4-4E28-B961-FA8887083CC0}" dt="2021-09-24T04:20:35.348" v="439" actId="20577"/>
          <ac:spMkLst>
            <pc:docMk/>
            <pc:sldMk cId="3379836483" sldId="1977"/>
            <ac:spMk id="26" creationId="{ECCF3D55-A907-4853-8D75-8EC49A5CBA60}"/>
          </ac:spMkLst>
        </pc:spChg>
        <pc:picChg chg="add mod">
          <ac:chgData name="Aurelien Domont" userId="6da7715ce44349b3" providerId="LiveId" clId="{22794743-3EC4-4E28-B961-FA8887083CC0}" dt="2021-09-24T04:19:56.003" v="392" actId="1076"/>
          <ac:picMkLst>
            <pc:docMk/>
            <pc:sldMk cId="3379836483" sldId="1977"/>
            <ac:picMk id="14" creationId="{6FABA5F5-8976-4FAC-932F-4E0883676EAB}"/>
          </ac:picMkLst>
        </pc:picChg>
        <pc:picChg chg="del">
          <ac:chgData name="Aurelien Domont" userId="6da7715ce44349b3" providerId="LiveId" clId="{22794743-3EC4-4E28-B961-FA8887083CC0}" dt="2021-09-24T04:19:03.769" v="337" actId="478"/>
          <ac:picMkLst>
            <pc:docMk/>
            <pc:sldMk cId="3379836483" sldId="1977"/>
            <ac:picMk id="24" creationId="{82D8BDA1-740C-44A0-9D4A-273275161FD3}"/>
          </ac:picMkLst>
        </pc:picChg>
      </pc:sldChg>
      <pc:sldChg chg="addSp modSp mod">
        <pc:chgData name="Aurelien Domont" userId="6da7715ce44349b3" providerId="LiveId" clId="{22794743-3EC4-4E28-B961-FA8887083CC0}" dt="2021-09-24T04:22:12.442" v="519"/>
        <pc:sldMkLst>
          <pc:docMk/>
          <pc:sldMk cId="3532211324" sldId="1978"/>
        </pc:sldMkLst>
        <pc:spChg chg="add mod">
          <ac:chgData name="Aurelien Domont" userId="6da7715ce44349b3" providerId="LiveId" clId="{22794743-3EC4-4E28-B961-FA8887083CC0}" dt="2021-09-24T04:21:15.758" v="454" actId="1036"/>
          <ac:spMkLst>
            <pc:docMk/>
            <pc:sldMk cId="3532211324" sldId="1978"/>
            <ac:spMk id="9" creationId="{2CA666FE-F136-4FE1-BFF0-FBE9870037A7}"/>
          </ac:spMkLst>
        </pc:spChg>
        <pc:spChg chg="mod">
          <ac:chgData name="Aurelien Domont" userId="6da7715ce44349b3" providerId="LiveId" clId="{22794743-3EC4-4E28-B961-FA8887083CC0}" dt="2021-09-24T04:22:06.595" v="517" actId="20577"/>
          <ac:spMkLst>
            <pc:docMk/>
            <pc:sldMk cId="3532211324" sldId="1978"/>
            <ac:spMk id="15" creationId="{277591F7-1D15-48E4-A513-C2AF611D15A4}"/>
          </ac:spMkLst>
        </pc:spChg>
        <pc:spChg chg="mod">
          <ac:chgData name="Aurelien Domont" userId="6da7715ce44349b3" providerId="LiveId" clId="{22794743-3EC4-4E28-B961-FA8887083CC0}" dt="2021-09-24T04:22:11.239" v="518"/>
          <ac:spMkLst>
            <pc:docMk/>
            <pc:sldMk cId="3532211324" sldId="1978"/>
            <ac:spMk id="17" creationId="{A7EB56D2-A135-4060-A1D3-0F73ED528B2F}"/>
          </ac:spMkLst>
        </pc:spChg>
        <pc:spChg chg="mod">
          <ac:chgData name="Aurelien Domont" userId="6da7715ce44349b3" providerId="LiveId" clId="{22794743-3EC4-4E28-B961-FA8887083CC0}" dt="2021-09-24T04:22:12.442" v="519"/>
          <ac:spMkLst>
            <pc:docMk/>
            <pc:sldMk cId="3532211324" sldId="1978"/>
            <ac:spMk id="19" creationId="{03553ACA-C14C-4212-9C06-EBD4D310F305}"/>
          </ac:spMkLst>
        </pc:spChg>
        <pc:picChg chg="add mod">
          <ac:chgData name="Aurelien Domont" userId="6da7715ce44349b3" providerId="LiveId" clId="{22794743-3EC4-4E28-B961-FA8887083CC0}" dt="2021-09-24T04:21:15.758" v="454" actId="1036"/>
          <ac:picMkLst>
            <pc:docMk/>
            <pc:sldMk cId="3532211324" sldId="1978"/>
            <ac:picMk id="10" creationId="{9BEE4437-EE90-433A-9F20-D07E6BBB56CB}"/>
          </ac:picMkLst>
        </pc:picChg>
      </pc:sldChg>
      <pc:sldChg chg="addSp delSp modSp mod">
        <pc:chgData name="Aurelien Domont" userId="6da7715ce44349b3" providerId="LiveId" clId="{22794743-3EC4-4E28-B961-FA8887083CC0}" dt="2021-09-24T04:20:42.145" v="441"/>
        <pc:sldMkLst>
          <pc:docMk/>
          <pc:sldMk cId="3135973516" sldId="1979"/>
        </pc:sldMkLst>
        <pc:spChg chg="add mod">
          <ac:chgData name="Aurelien Domont" userId="6da7715ce44349b3" providerId="LiveId" clId="{22794743-3EC4-4E28-B961-FA8887083CC0}" dt="2021-09-24T04:20:42.145" v="441"/>
          <ac:spMkLst>
            <pc:docMk/>
            <pc:sldMk cId="3135973516" sldId="1979"/>
            <ac:spMk id="14" creationId="{36D58D62-545B-4240-BCAB-67DF2D3BA83F}"/>
          </ac:spMkLst>
        </pc:spChg>
        <pc:spChg chg="del">
          <ac:chgData name="Aurelien Domont" userId="6da7715ce44349b3" providerId="LiveId" clId="{22794743-3EC4-4E28-B961-FA8887083CC0}" dt="2021-09-24T04:20:41.869" v="440" actId="478"/>
          <ac:spMkLst>
            <pc:docMk/>
            <pc:sldMk cId="3135973516" sldId="1979"/>
            <ac:spMk id="21" creationId="{1D3E98CF-351E-4DAE-A1DA-7123C832B96B}"/>
          </ac:spMkLst>
        </pc:spChg>
        <pc:spChg chg="del mod">
          <ac:chgData name="Aurelien Domont" userId="6da7715ce44349b3" providerId="LiveId" clId="{22794743-3EC4-4E28-B961-FA8887083CC0}" dt="2021-09-24T04:20:41.869" v="440" actId="478"/>
          <ac:spMkLst>
            <pc:docMk/>
            <pc:sldMk cId="3135973516" sldId="1979"/>
            <ac:spMk id="22" creationId="{AD483A1B-0C21-465F-9F57-DBC0BB138194}"/>
          </ac:spMkLst>
        </pc:spChg>
        <pc:picChg chg="add mod">
          <ac:chgData name="Aurelien Domont" userId="6da7715ce44349b3" providerId="LiveId" clId="{22794743-3EC4-4E28-B961-FA8887083CC0}" dt="2021-09-24T04:20:42.145" v="441"/>
          <ac:picMkLst>
            <pc:docMk/>
            <pc:sldMk cId="3135973516" sldId="1979"/>
            <ac:picMk id="15" creationId="{BF07E5AF-28EB-4AF6-8A75-32C7D394C62B}"/>
          </ac:picMkLst>
        </pc:picChg>
        <pc:picChg chg="del">
          <ac:chgData name="Aurelien Domont" userId="6da7715ce44349b3" providerId="LiveId" clId="{22794743-3EC4-4E28-B961-FA8887083CC0}" dt="2021-09-24T04:20:41.869" v="440" actId="478"/>
          <ac:picMkLst>
            <pc:docMk/>
            <pc:sldMk cId="3135973516" sldId="1979"/>
            <ac:picMk id="20" creationId="{9A200D8E-C0A7-42DB-931D-BFF046D8B8AB}"/>
          </ac:picMkLst>
        </pc:picChg>
      </pc:sldChg>
      <pc:sldChg chg="modSp mod">
        <pc:chgData name="Aurelien Domont" userId="6da7715ce44349b3" providerId="LiveId" clId="{22794743-3EC4-4E28-B961-FA8887083CC0}" dt="2021-09-24T04:25:45.882" v="524" actId="20577"/>
        <pc:sldMkLst>
          <pc:docMk/>
          <pc:sldMk cId="3431370778" sldId="1980"/>
        </pc:sldMkLst>
        <pc:spChg chg="mod">
          <ac:chgData name="Aurelien Domont" userId="6da7715ce44349b3" providerId="LiveId" clId="{22794743-3EC4-4E28-B961-FA8887083CC0}" dt="2021-09-24T04:25:45.882" v="524" actId="20577"/>
          <ac:spMkLst>
            <pc:docMk/>
            <pc:sldMk cId="3431370778" sldId="1980"/>
            <ac:spMk id="107" creationId="{101D2808-9873-4E8A-B39C-ADC314597D64}"/>
          </ac:spMkLst>
        </pc:spChg>
      </pc:sldChg>
      <pc:sldChg chg="addSp delSp modSp mod">
        <pc:chgData name="Aurelien Domont" userId="6da7715ce44349b3" providerId="LiveId" clId="{22794743-3EC4-4E28-B961-FA8887083CC0}" dt="2021-09-24T04:25:21.483" v="522" actId="571"/>
        <pc:sldMkLst>
          <pc:docMk/>
          <pc:sldMk cId="3645331830" sldId="1981"/>
        </pc:sldMkLst>
        <pc:spChg chg="add mod">
          <ac:chgData name="Aurelien Domont" userId="6da7715ce44349b3" providerId="LiveId" clId="{22794743-3EC4-4E28-B961-FA8887083CC0}" dt="2021-09-24T04:25:21.483" v="522" actId="571"/>
          <ac:spMkLst>
            <pc:docMk/>
            <pc:sldMk cId="3645331830" sldId="1981"/>
            <ac:spMk id="90" creationId="{C3902B77-A946-49BB-B79D-A18E186D84BC}"/>
          </ac:spMkLst>
        </pc:spChg>
        <pc:spChg chg="del">
          <ac:chgData name="Aurelien Domont" userId="6da7715ce44349b3" providerId="LiveId" clId="{22794743-3EC4-4E28-B961-FA8887083CC0}" dt="2021-09-24T04:25:15.591" v="521" actId="478"/>
          <ac:spMkLst>
            <pc:docMk/>
            <pc:sldMk cId="3645331830" sldId="1981"/>
            <ac:spMk id="158" creationId="{2172D0E1-A326-4A2B-9861-67B899A238CF}"/>
          </ac:spMkLst>
        </pc:spChg>
      </pc:sldChg>
      <pc:sldChg chg="del">
        <pc:chgData name="Aurelien Domont" userId="6da7715ce44349b3" providerId="LiveId" clId="{22794743-3EC4-4E28-B961-FA8887083CC0}" dt="2021-09-24T04:22:28.607" v="520" actId="47"/>
        <pc:sldMkLst>
          <pc:docMk/>
          <pc:sldMk cId="2297228675" sldId="1982"/>
        </pc:sldMkLst>
      </pc:sldChg>
      <pc:sldChg chg="add del">
        <pc:chgData name="Aurelien Domont" userId="6da7715ce44349b3" providerId="LiveId" clId="{22794743-3EC4-4E28-B961-FA8887083CC0}" dt="2021-09-24T04:11:41.334" v="211" actId="47"/>
        <pc:sldMkLst>
          <pc:docMk/>
          <pc:sldMk cId="1189864328" sldId="1983"/>
        </pc:sldMkLst>
      </pc:sldChg>
      <pc:sldChg chg="modSp add del mod">
        <pc:chgData name="Aurelien Domont" userId="6da7715ce44349b3" providerId="LiveId" clId="{22794743-3EC4-4E28-B961-FA8887083CC0}" dt="2021-09-24T04:34:55.066" v="531" actId="47"/>
        <pc:sldMkLst>
          <pc:docMk/>
          <pc:sldMk cId="3982172973" sldId="1983"/>
        </pc:sldMkLst>
        <pc:spChg chg="mod">
          <ac:chgData name="Aurelien Domont" userId="6da7715ce44349b3" providerId="LiveId" clId="{22794743-3EC4-4E28-B961-FA8887083CC0}" dt="2021-09-24T04:12:17.701" v="219" actId="207"/>
          <ac:spMkLst>
            <pc:docMk/>
            <pc:sldMk cId="3982172973" sldId="1983"/>
            <ac:spMk id="12" creationId="{4137ACE0-E4ED-4422-89EE-B27CE4D60804}"/>
          </ac:spMkLst>
        </pc:spChg>
        <pc:spChg chg="mod">
          <ac:chgData name="Aurelien Domont" userId="6da7715ce44349b3" providerId="LiveId" clId="{22794743-3EC4-4E28-B961-FA8887083CC0}" dt="2021-09-24T04:12:17.701" v="219" actId="207"/>
          <ac:spMkLst>
            <pc:docMk/>
            <pc:sldMk cId="3982172973" sldId="1983"/>
            <ac:spMk id="13" creationId="{49A12567-B255-4883-873A-26F2D23A44CF}"/>
          </ac:spMkLst>
        </pc:spChg>
        <pc:spChg chg="mod">
          <ac:chgData name="Aurelien Domont" userId="6da7715ce44349b3" providerId="LiveId" clId="{22794743-3EC4-4E28-B961-FA8887083CC0}" dt="2021-09-24T04:12:21.169" v="220" actId="207"/>
          <ac:spMkLst>
            <pc:docMk/>
            <pc:sldMk cId="3982172973" sldId="1983"/>
            <ac:spMk id="15" creationId="{F03928FC-E87C-42F9-99D3-282A94466044}"/>
          </ac:spMkLst>
        </pc:spChg>
        <pc:spChg chg="mod">
          <ac:chgData name="Aurelien Domont" userId="6da7715ce44349b3" providerId="LiveId" clId="{22794743-3EC4-4E28-B961-FA8887083CC0}" dt="2021-09-24T04:12:21.169" v="220" actId="207"/>
          <ac:spMkLst>
            <pc:docMk/>
            <pc:sldMk cId="3982172973" sldId="1983"/>
            <ac:spMk id="17" creationId="{1748B2C5-0E44-4234-9948-94BCA083F3D3}"/>
          </ac:spMkLst>
        </pc:spChg>
        <pc:spChg chg="mod">
          <ac:chgData name="Aurelien Domont" userId="6da7715ce44349b3" providerId="LiveId" clId="{22794743-3EC4-4E28-B961-FA8887083CC0}" dt="2021-09-24T04:12:17.701" v="219" actId="207"/>
          <ac:spMkLst>
            <pc:docMk/>
            <pc:sldMk cId="3982172973" sldId="1983"/>
            <ac:spMk id="18" creationId="{65C2DD5A-53E5-4281-951F-F5BD6B349A33}"/>
          </ac:spMkLst>
        </pc:spChg>
        <pc:spChg chg="mod">
          <ac:chgData name="Aurelien Domont" userId="6da7715ce44349b3" providerId="LiveId" clId="{22794743-3EC4-4E28-B961-FA8887083CC0}" dt="2021-09-24T04:12:21.169" v="220" actId="207"/>
          <ac:spMkLst>
            <pc:docMk/>
            <pc:sldMk cId="3982172973" sldId="1983"/>
            <ac:spMk id="19" creationId="{4A57452F-374B-4747-B897-227864C18C40}"/>
          </ac:spMkLst>
        </pc:spChg>
      </pc:sldChg>
      <pc:sldChg chg="add del">
        <pc:chgData name="Aurelien Domont" userId="6da7715ce44349b3" providerId="LiveId" clId="{22794743-3EC4-4E28-B961-FA8887083CC0}" dt="2021-09-24T04:12:45.155" v="225" actId="47"/>
        <pc:sldMkLst>
          <pc:docMk/>
          <pc:sldMk cId="602552547" sldId="1984"/>
        </pc:sldMkLst>
      </pc:sldChg>
      <pc:sldChg chg="modSp add del mod">
        <pc:chgData name="Aurelien Domont" userId="6da7715ce44349b3" providerId="LiveId" clId="{22794743-3EC4-4E28-B961-FA8887083CC0}" dt="2021-09-24T04:35:24.979" v="539" actId="47"/>
        <pc:sldMkLst>
          <pc:docMk/>
          <pc:sldMk cId="2695116910" sldId="1985"/>
        </pc:sldMkLst>
        <pc:spChg chg="mod">
          <ac:chgData name="Aurelien Domont" userId="6da7715ce44349b3" providerId="LiveId" clId="{22794743-3EC4-4E28-B961-FA8887083CC0}" dt="2021-09-24T04:12:50.954" v="226" actId="207"/>
          <ac:spMkLst>
            <pc:docMk/>
            <pc:sldMk cId="2695116910" sldId="1985"/>
            <ac:spMk id="11" creationId="{1120605B-ECCF-427F-9245-EF185F3608CC}"/>
          </ac:spMkLst>
        </pc:spChg>
        <pc:spChg chg="mod">
          <ac:chgData name="Aurelien Domont" userId="6da7715ce44349b3" providerId="LiveId" clId="{22794743-3EC4-4E28-B961-FA8887083CC0}" dt="2021-09-24T04:12:50.954" v="226" actId="207"/>
          <ac:spMkLst>
            <pc:docMk/>
            <pc:sldMk cId="2695116910" sldId="1985"/>
            <ac:spMk id="13" creationId="{49A12567-B255-4883-873A-26F2D23A44CF}"/>
          </ac:spMkLst>
        </pc:spChg>
        <pc:spChg chg="mod">
          <ac:chgData name="Aurelien Domont" userId="6da7715ce44349b3" providerId="LiveId" clId="{22794743-3EC4-4E28-B961-FA8887083CC0}" dt="2021-09-24T04:12:54.171" v="227" actId="207"/>
          <ac:spMkLst>
            <pc:docMk/>
            <pc:sldMk cId="2695116910" sldId="1985"/>
            <ac:spMk id="14" creationId="{CAAF5D12-EAE2-443D-8C92-A51A54768BD8}"/>
          </ac:spMkLst>
        </pc:spChg>
        <pc:spChg chg="mod">
          <ac:chgData name="Aurelien Domont" userId="6da7715ce44349b3" providerId="LiveId" clId="{22794743-3EC4-4E28-B961-FA8887083CC0}" dt="2021-09-24T04:12:54.171" v="227" actId="207"/>
          <ac:spMkLst>
            <pc:docMk/>
            <pc:sldMk cId="2695116910" sldId="1985"/>
            <ac:spMk id="17" creationId="{1748B2C5-0E44-4234-9948-94BCA083F3D3}"/>
          </ac:spMkLst>
        </pc:spChg>
        <pc:spChg chg="mod">
          <ac:chgData name="Aurelien Domont" userId="6da7715ce44349b3" providerId="LiveId" clId="{22794743-3EC4-4E28-B961-FA8887083CC0}" dt="2021-09-24T04:12:50.954" v="226" actId="207"/>
          <ac:spMkLst>
            <pc:docMk/>
            <pc:sldMk cId="2695116910" sldId="1985"/>
            <ac:spMk id="18" creationId="{65C2DD5A-53E5-4281-951F-F5BD6B349A33}"/>
          </ac:spMkLst>
        </pc:spChg>
        <pc:spChg chg="mod">
          <ac:chgData name="Aurelien Domont" userId="6da7715ce44349b3" providerId="LiveId" clId="{22794743-3EC4-4E28-B961-FA8887083CC0}" dt="2021-09-24T04:12:54.171" v="227" actId="207"/>
          <ac:spMkLst>
            <pc:docMk/>
            <pc:sldMk cId="2695116910" sldId="1985"/>
            <ac:spMk id="19" creationId="{4A57452F-374B-4747-B897-227864C18C40}"/>
          </ac:spMkLst>
        </pc:spChg>
      </pc:sldChg>
      <pc:sldChg chg="modSp add del mod">
        <pc:chgData name="Aurelien Domont" userId="6da7715ce44349b3" providerId="LiveId" clId="{22794743-3EC4-4E28-B961-FA8887083CC0}" dt="2021-09-24T04:35:41.173" v="543" actId="47"/>
        <pc:sldMkLst>
          <pc:docMk/>
          <pc:sldMk cId="371216235" sldId="1986"/>
        </pc:sldMkLst>
        <pc:spChg chg="mod">
          <ac:chgData name="Aurelien Domont" userId="6da7715ce44349b3" providerId="LiveId" clId="{22794743-3EC4-4E28-B961-FA8887083CC0}" dt="2021-09-24T04:13:16.641" v="230" actId="207"/>
          <ac:spMkLst>
            <pc:docMk/>
            <pc:sldMk cId="371216235" sldId="1986"/>
            <ac:spMk id="11" creationId="{1120605B-ECCF-427F-9245-EF185F3608CC}"/>
          </ac:spMkLst>
        </pc:spChg>
        <pc:spChg chg="mod">
          <ac:chgData name="Aurelien Domont" userId="6da7715ce44349b3" providerId="LiveId" clId="{22794743-3EC4-4E28-B961-FA8887083CC0}" dt="2021-09-24T04:13:16.641" v="230" actId="207"/>
          <ac:spMkLst>
            <pc:docMk/>
            <pc:sldMk cId="371216235" sldId="1986"/>
            <ac:spMk id="12" creationId="{4137ACE0-E4ED-4422-89EE-B27CE4D60804}"/>
          </ac:spMkLst>
        </pc:spChg>
        <pc:spChg chg="mod">
          <ac:chgData name="Aurelien Domont" userId="6da7715ce44349b3" providerId="LiveId" clId="{22794743-3EC4-4E28-B961-FA8887083CC0}" dt="2021-09-24T04:13:20.405" v="231" actId="207"/>
          <ac:spMkLst>
            <pc:docMk/>
            <pc:sldMk cId="371216235" sldId="1986"/>
            <ac:spMk id="14" creationId="{CAAF5D12-EAE2-443D-8C92-A51A54768BD8}"/>
          </ac:spMkLst>
        </pc:spChg>
        <pc:spChg chg="mod">
          <ac:chgData name="Aurelien Domont" userId="6da7715ce44349b3" providerId="LiveId" clId="{22794743-3EC4-4E28-B961-FA8887083CC0}" dt="2021-09-24T04:13:20.405" v="231" actId="207"/>
          <ac:spMkLst>
            <pc:docMk/>
            <pc:sldMk cId="371216235" sldId="1986"/>
            <ac:spMk id="15" creationId="{F03928FC-E87C-42F9-99D3-282A94466044}"/>
          </ac:spMkLst>
        </pc:spChg>
        <pc:spChg chg="mod">
          <ac:chgData name="Aurelien Domont" userId="6da7715ce44349b3" providerId="LiveId" clId="{22794743-3EC4-4E28-B961-FA8887083CC0}" dt="2021-09-24T04:13:16.641" v="230" actId="207"/>
          <ac:spMkLst>
            <pc:docMk/>
            <pc:sldMk cId="371216235" sldId="1986"/>
            <ac:spMk id="18" creationId="{65C2DD5A-53E5-4281-951F-F5BD6B349A33}"/>
          </ac:spMkLst>
        </pc:spChg>
        <pc:spChg chg="mod">
          <ac:chgData name="Aurelien Domont" userId="6da7715ce44349b3" providerId="LiveId" clId="{22794743-3EC4-4E28-B961-FA8887083CC0}" dt="2021-09-24T04:13:20.405" v="231" actId="207"/>
          <ac:spMkLst>
            <pc:docMk/>
            <pc:sldMk cId="371216235" sldId="1986"/>
            <ac:spMk id="19" creationId="{4A57452F-374B-4747-B897-227864C18C40}"/>
          </ac:spMkLst>
        </pc:spChg>
      </pc:sldChg>
      <pc:sldChg chg="modSp add del mod">
        <pc:chgData name="Aurelien Domont" userId="6da7715ce44349b3" providerId="LiveId" clId="{22794743-3EC4-4E28-B961-FA8887083CC0}" dt="2021-09-24T04:35:57.392" v="547" actId="47"/>
        <pc:sldMkLst>
          <pc:docMk/>
          <pc:sldMk cId="3938450241" sldId="1987"/>
        </pc:sldMkLst>
        <pc:spChg chg="mod">
          <ac:chgData name="Aurelien Domont" userId="6da7715ce44349b3" providerId="LiveId" clId="{22794743-3EC4-4E28-B961-FA8887083CC0}" dt="2021-09-24T04:13:41.763" v="235" actId="207"/>
          <ac:spMkLst>
            <pc:docMk/>
            <pc:sldMk cId="3938450241" sldId="1987"/>
            <ac:spMk id="11" creationId="{1120605B-ECCF-427F-9245-EF185F3608CC}"/>
          </ac:spMkLst>
        </pc:spChg>
        <pc:spChg chg="mod">
          <ac:chgData name="Aurelien Domont" userId="6da7715ce44349b3" providerId="LiveId" clId="{22794743-3EC4-4E28-B961-FA8887083CC0}" dt="2021-09-24T04:13:41.763" v="235" actId="207"/>
          <ac:spMkLst>
            <pc:docMk/>
            <pc:sldMk cId="3938450241" sldId="1987"/>
            <ac:spMk id="12" creationId="{4137ACE0-E4ED-4422-89EE-B27CE4D60804}"/>
          </ac:spMkLst>
        </pc:spChg>
        <pc:spChg chg="mod">
          <ac:chgData name="Aurelien Domont" userId="6da7715ce44349b3" providerId="LiveId" clId="{22794743-3EC4-4E28-B961-FA8887083CC0}" dt="2021-09-24T04:13:41.763" v="235" actId="207"/>
          <ac:spMkLst>
            <pc:docMk/>
            <pc:sldMk cId="3938450241" sldId="1987"/>
            <ac:spMk id="13" creationId="{49A12567-B255-4883-873A-26F2D23A44CF}"/>
          </ac:spMkLst>
        </pc:spChg>
        <pc:spChg chg="mod">
          <ac:chgData name="Aurelien Domont" userId="6da7715ce44349b3" providerId="LiveId" clId="{22794743-3EC4-4E28-B961-FA8887083CC0}" dt="2021-09-24T04:13:39.138" v="234" actId="207"/>
          <ac:spMkLst>
            <pc:docMk/>
            <pc:sldMk cId="3938450241" sldId="1987"/>
            <ac:spMk id="14" creationId="{CAAF5D12-EAE2-443D-8C92-A51A54768BD8}"/>
          </ac:spMkLst>
        </pc:spChg>
        <pc:spChg chg="mod">
          <ac:chgData name="Aurelien Domont" userId="6da7715ce44349b3" providerId="LiveId" clId="{22794743-3EC4-4E28-B961-FA8887083CC0}" dt="2021-09-24T04:13:39.138" v="234" actId="207"/>
          <ac:spMkLst>
            <pc:docMk/>
            <pc:sldMk cId="3938450241" sldId="1987"/>
            <ac:spMk id="15" creationId="{F03928FC-E87C-42F9-99D3-282A94466044}"/>
          </ac:spMkLst>
        </pc:spChg>
        <pc:spChg chg="mod">
          <ac:chgData name="Aurelien Domont" userId="6da7715ce44349b3" providerId="LiveId" clId="{22794743-3EC4-4E28-B961-FA8887083CC0}" dt="2021-09-24T04:13:39.138" v="234" actId="207"/>
          <ac:spMkLst>
            <pc:docMk/>
            <pc:sldMk cId="3938450241" sldId="1987"/>
            <ac:spMk id="17" creationId="{1748B2C5-0E44-4234-9948-94BCA083F3D3}"/>
          </ac:spMkLst>
        </pc:spChg>
      </pc:sldChg>
      <pc:sldChg chg="delSp modSp add mod">
        <pc:chgData name="Aurelien Domont" userId="6da7715ce44349b3" providerId="LiveId" clId="{22794743-3EC4-4E28-B961-FA8887083CC0}" dt="2021-09-24T04:53:36.015" v="581" actId="1036"/>
        <pc:sldMkLst>
          <pc:docMk/>
          <pc:sldMk cId="146673460" sldId="1988"/>
        </pc:sldMkLst>
        <pc:spChg chg="mod">
          <ac:chgData name="Aurelien Domont" userId="6da7715ce44349b3" providerId="LiveId" clId="{22794743-3EC4-4E28-B961-FA8887083CC0}" dt="2021-09-24T04:53:36.015" v="581" actId="1036"/>
          <ac:spMkLst>
            <pc:docMk/>
            <pc:sldMk cId="146673460" sldId="1988"/>
            <ac:spMk id="12" creationId="{4137ACE0-E4ED-4422-89EE-B27CE4D60804}"/>
          </ac:spMkLst>
        </pc:spChg>
        <pc:spChg chg="mod">
          <ac:chgData name="Aurelien Domont" userId="6da7715ce44349b3" providerId="LiveId" clId="{22794743-3EC4-4E28-B961-FA8887083CC0}" dt="2021-09-24T04:53:36.015" v="581" actId="1036"/>
          <ac:spMkLst>
            <pc:docMk/>
            <pc:sldMk cId="146673460" sldId="1988"/>
            <ac:spMk id="13" creationId="{49A12567-B255-4883-873A-26F2D23A44CF}"/>
          </ac:spMkLst>
        </pc:spChg>
        <pc:spChg chg="mod">
          <ac:chgData name="Aurelien Domont" userId="6da7715ce44349b3" providerId="LiveId" clId="{22794743-3EC4-4E28-B961-FA8887083CC0}" dt="2021-09-24T04:53:36.015" v="581" actId="1036"/>
          <ac:spMkLst>
            <pc:docMk/>
            <pc:sldMk cId="146673460" sldId="1988"/>
            <ac:spMk id="15" creationId="{F03928FC-E87C-42F9-99D3-282A94466044}"/>
          </ac:spMkLst>
        </pc:spChg>
        <pc:spChg chg="mod">
          <ac:chgData name="Aurelien Domont" userId="6da7715ce44349b3" providerId="LiveId" clId="{22794743-3EC4-4E28-B961-FA8887083CC0}" dt="2021-09-24T04:53:36.015" v="581" actId="1036"/>
          <ac:spMkLst>
            <pc:docMk/>
            <pc:sldMk cId="146673460" sldId="1988"/>
            <ac:spMk id="17" creationId="{1748B2C5-0E44-4234-9948-94BCA083F3D3}"/>
          </ac:spMkLst>
        </pc:spChg>
        <pc:spChg chg="del mod">
          <ac:chgData name="Aurelien Domont" userId="6da7715ce44349b3" providerId="LiveId" clId="{22794743-3EC4-4E28-B961-FA8887083CC0}" dt="2021-09-24T04:53:29.348" v="553" actId="478"/>
          <ac:spMkLst>
            <pc:docMk/>
            <pc:sldMk cId="146673460" sldId="1988"/>
            <ac:spMk id="18" creationId="{65C2DD5A-53E5-4281-951F-F5BD6B349A33}"/>
          </ac:spMkLst>
        </pc:spChg>
        <pc:spChg chg="del mod">
          <ac:chgData name="Aurelien Domont" userId="6da7715ce44349b3" providerId="LiveId" clId="{22794743-3EC4-4E28-B961-FA8887083CC0}" dt="2021-09-24T04:53:29.348" v="553" actId="478"/>
          <ac:spMkLst>
            <pc:docMk/>
            <pc:sldMk cId="146673460" sldId="1988"/>
            <ac:spMk id="19" creationId="{4A57452F-374B-4747-B897-227864C18C40}"/>
          </ac:spMkLst>
        </pc:spChg>
      </pc:sldChg>
      <pc:sldChg chg="modSp add del mod">
        <pc:chgData name="Aurelien Domont" userId="6da7715ce44349b3" providerId="LiveId" clId="{22794743-3EC4-4E28-B961-FA8887083CC0}" dt="2021-09-24T04:53:42.323" v="583" actId="47"/>
        <pc:sldMkLst>
          <pc:docMk/>
          <pc:sldMk cId="685340247" sldId="1989"/>
        </pc:sldMkLst>
        <pc:spChg chg="mod">
          <ac:chgData name="Aurelien Domont" userId="6da7715ce44349b3" providerId="LiveId" clId="{22794743-3EC4-4E28-B961-FA8887083CC0}" dt="2021-09-24T04:35:32.958" v="540" actId="207"/>
          <ac:spMkLst>
            <pc:docMk/>
            <pc:sldMk cId="685340247" sldId="1989"/>
            <ac:spMk id="13" creationId="{49A12567-B255-4883-873A-26F2D23A44CF}"/>
          </ac:spMkLst>
        </pc:spChg>
        <pc:spChg chg="mod">
          <ac:chgData name="Aurelien Domont" userId="6da7715ce44349b3" providerId="LiveId" clId="{22794743-3EC4-4E28-B961-FA8887083CC0}" dt="2021-09-24T04:35:35.676" v="541" actId="207"/>
          <ac:spMkLst>
            <pc:docMk/>
            <pc:sldMk cId="685340247" sldId="1989"/>
            <ac:spMk id="17" creationId="{1748B2C5-0E44-4234-9948-94BCA083F3D3}"/>
          </ac:spMkLst>
        </pc:spChg>
        <pc:spChg chg="mod">
          <ac:chgData name="Aurelien Domont" userId="6da7715ce44349b3" providerId="LiveId" clId="{22794743-3EC4-4E28-B961-FA8887083CC0}" dt="2021-09-24T04:35:32.958" v="540" actId="207"/>
          <ac:spMkLst>
            <pc:docMk/>
            <pc:sldMk cId="685340247" sldId="1989"/>
            <ac:spMk id="18" creationId="{65C2DD5A-53E5-4281-951F-F5BD6B349A33}"/>
          </ac:spMkLst>
        </pc:spChg>
        <pc:spChg chg="mod">
          <ac:chgData name="Aurelien Domont" userId="6da7715ce44349b3" providerId="LiveId" clId="{22794743-3EC4-4E28-B961-FA8887083CC0}" dt="2021-09-24T04:35:35.676" v="541" actId="207"/>
          <ac:spMkLst>
            <pc:docMk/>
            <pc:sldMk cId="685340247" sldId="1989"/>
            <ac:spMk id="19" creationId="{4A57452F-374B-4747-B897-227864C18C40}"/>
          </ac:spMkLst>
        </pc:spChg>
      </pc:sldChg>
      <pc:sldChg chg="modSp add del mod">
        <pc:chgData name="Aurelien Domont" userId="6da7715ce44349b3" providerId="LiveId" clId="{22794743-3EC4-4E28-B961-FA8887083CC0}" dt="2021-09-24T04:53:43.231" v="584" actId="47"/>
        <pc:sldMkLst>
          <pc:docMk/>
          <pc:sldMk cId="3428760020" sldId="1990"/>
        </pc:sldMkLst>
        <pc:spChg chg="mod">
          <ac:chgData name="Aurelien Domont" userId="6da7715ce44349b3" providerId="LiveId" clId="{22794743-3EC4-4E28-B961-FA8887083CC0}" dt="2021-09-24T04:35:48.750" v="544" actId="207"/>
          <ac:spMkLst>
            <pc:docMk/>
            <pc:sldMk cId="3428760020" sldId="1990"/>
            <ac:spMk id="12" creationId="{4137ACE0-E4ED-4422-89EE-B27CE4D60804}"/>
          </ac:spMkLst>
        </pc:spChg>
        <pc:spChg chg="mod">
          <ac:chgData name="Aurelien Domont" userId="6da7715ce44349b3" providerId="LiveId" clId="{22794743-3EC4-4E28-B961-FA8887083CC0}" dt="2021-09-24T04:35:51.001" v="545" actId="207"/>
          <ac:spMkLst>
            <pc:docMk/>
            <pc:sldMk cId="3428760020" sldId="1990"/>
            <ac:spMk id="15" creationId="{F03928FC-E87C-42F9-99D3-282A94466044}"/>
          </ac:spMkLst>
        </pc:spChg>
        <pc:spChg chg="mod">
          <ac:chgData name="Aurelien Domont" userId="6da7715ce44349b3" providerId="LiveId" clId="{22794743-3EC4-4E28-B961-FA8887083CC0}" dt="2021-09-24T04:35:48.750" v="544" actId="207"/>
          <ac:spMkLst>
            <pc:docMk/>
            <pc:sldMk cId="3428760020" sldId="1990"/>
            <ac:spMk id="18" creationId="{65C2DD5A-53E5-4281-951F-F5BD6B349A33}"/>
          </ac:spMkLst>
        </pc:spChg>
        <pc:spChg chg="mod">
          <ac:chgData name="Aurelien Domont" userId="6da7715ce44349b3" providerId="LiveId" clId="{22794743-3EC4-4E28-B961-FA8887083CC0}" dt="2021-09-24T04:35:51.001" v="545" actId="207"/>
          <ac:spMkLst>
            <pc:docMk/>
            <pc:sldMk cId="3428760020" sldId="1990"/>
            <ac:spMk id="19" creationId="{4A57452F-374B-4747-B897-227864C18C40}"/>
          </ac:spMkLst>
        </pc:spChg>
      </pc:sldChg>
      <pc:sldChg chg="modSp add del mod">
        <pc:chgData name="Aurelien Domont" userId="6da7715ce44349b3" providerId="LiveId" clId="{22794743-3EC4-4E28-B961-FA8887083CC0}" dt="2021-09-24T04:53:57.444" v="588" actId="47"/>
        <pc:sldMkLst>
          <pc:docMk/>
          <pc:sldMk cId="1387907921" sldId="1991"/>
        </pc:sldMkLst>
        <pc:spChg chg="mod">
          <ac:chgData name="Aurelien Domont" userId="6da7715ce44349b3" providerId="LiveId" clId="{22794743-3EC4-4E28-B961-FA8887083CC0}" dt="2021-09-24T04:36:18.483" v="549" actId="207"/>
          <ac:spMkLst>
            <pc:docMk/>
            <pc:sldMk cId="1387907921" sldId="1991"/>
            <ac:spMk id="12" creationId="{4137ACE0-E4ED-4422-89EE-B27CE4D60804}"/>
          </ac:spMkLst>
        </pc:spChg>
        <pc:spChg chg="mod">
          <ac:chgData name="Aurelien Domont" userId="6da7715ce44349b3" providerId="LiveId" clId="{22794743-3EC4-4E28-B961-FA8887083CC0}" dt="2021-09-24T04:36:18.483" v="549" actId="207"/>
          <ac:spMkLst>
            <pc:docMk/>
            <pc:sldMk cId="1387907921" sldId="1991"/>
            <ac:spMk id="13" creationId="{49A12567-B255-4883-873A-26F2D23A44CF}"/>
          </ac:spMkLst>
        </pc:spChg>
        <pc:spChg chg="mod">
          <ac:chgData name="Aurelien Domont" userId="6da7715ce44349b3" providerId="LiveId" clId="{22794743-3EC4-4E28-B961-FA8887083CC0}" dt="2021-09-24T04:36:15.588" v="548" actId="207"/>
          <ac:spMkLst>
            <pc:docMk/>
            <pc:sldMk cId="1387907921" sldId="1991"/>
            <ac:spMk id="15" creationId="{F03928FC-E87C-42F9-99D3-282A94466044}"/>
          </ac:spMkLst>
        </pc:spChg>
        <pc:spChg chg="mod">
          <ac:chgData name="Aurelien Domont" userId="6da7715ce44349b3" providerId="LiveId" clId="{22794743-3EC4-4E28-B961-FA8887083CC0}" dt="2021-09-24T04:36:15.588" v="548" actId="207"/>
          <ac:spMkLst>
            <pc:docMk/>
            <pc:sldMk cId="1387907921" sldId="1991"/>
            <ac:spMk id="17" creationId="{1748B2C5-0E44-4234-9948-94BCA083F3D3}"/>
          </ac:spMkLst>
        </pc:spChg>
      </pc:sldChg>
      <pc:sldChg chg="modSp add mod">
        <pc:chgData name="Aurelien Domont" userId="6da7715ce44349b3" providerId="LiveId" clId="{22794743-3EC4-4E28-B961-FA8887083CC0}" dt="2021-09-24T04:53:49.012" v="586" actId="207"/>
        <pc:sldMkLst>
          <pc:docMk/>
          <pc:sldMk cId="681427520" sldId="1992"/>
        </pc:sldMkLst>
        <pc:spChg chg="mod">
          <ac:chgData name="Aurelien Domont" userId="6da7715ce44349b3" providerId="LiveId" clId="{22794743-3EC4-4E28-B961-FA8887083CC0}" dt="2021-09-24T04:53:49.012" v="586" actId="207"/>
          <ac:spMkLst>
            <pc:docMk/>
            <pc:sldMk cId="681427520" sldId="1992"/>
            <ac:spMk id="13" creationId="{49A12567-B255-4883-873A-26F2D23A44CF}"/>
          </ac:spMkLst>
        </pc:spChg>
        <pc:spChg chg="mod">
          <ac:chgData name="Aurelien Domont" userId="6da7715ce44349b3" providerId="LiveId" clId="{22794743-3EC4-4E28-B961-FA8887083CC0}" dt="2021-09-24T04:53:47.362" v="585" actId="207"/>
          <ac:spMkLst>
            <pc:docMk/>
            <pc:sldMk cId="681427520" sldId="1992"/>
            <ac:spMk id="17" creationId="{1748B2C5-0E44-4234-9948-94BCA083F3D3}"/>
          </ac:spMkLst>
        </pc:spChg>
      </pc:sldChg>
      <pc:sldChg chg="modSp add mod">
        <pc:chgData name="Aurelien Domont" userId="6da7715ce44349b3" providerId="LiveId" clId="{22794743-3EC4-4E28-B961-FA8887083CC0}" dt="2021-09-24T04:54:03.513" v="590" actId="207"/>
        <pc:sldMkLst>
          <pc:docMk/>
          <pc:sldMk cId="3469852518" sldId="1993"/>
        </pc:sldMkLst>
        <pc:spChg chg="mod">
          <ac:chgData name="Aurelien Domont" userId="6da7715ce44349b3" providerId="LiveId" clId="{22794743-3EC4-4E28-B961-FA8887083CC0}" dt="2021-09-24T04:54:03.513" v="590" actId="207"/>
          <ac:spMkLst>
            <pc:docMk/>
            <pc:sldMk cId="3469852518" sldId="1993"/>
            <ac:spMk id="12" creationId="{4137ACE0-E4ED-4422-89EE-B27CE4D60804}"/>
          </ac:spMkLst>
        </pc:spChg>
        <pc:spChg chg="mod">
          <ac:chgData name="Aurelien Domont" userId="6da7715ce44349b3" providerId="LiveId" clId="{22794743-3EC4-4E28-B961-FA8887083CC0}" dt="2021-09-24T04:54:01.894" v="589" actId="207"/>
          <ac:spMkLst>
            <pc:docMk/>
            <pc:sldMk cId="3469852518" sldId="1993"/>
            <ac:spMk id="15" creationId="{F03928FC-E87C-42F9-99D3-282A94466044}"/>
          </ac:spMkLst>
        </pc:spChg>
      </pc:sldChg>
    </pc:docChg>
  </pc:docChgLst>
  <pc:docChgLst>
    <pc:chgData name="Aurelien Domont" userId="6da7715ce44349b3" providerId="LiveId" clId="{070DEF42-9785-4666-B8BF-1C9D84FC5F5B}"/>
    <pc:docChg chg="modSld">
      <pc:chgData name="Aurelien Domont" userId="6da7715ce44349b3" providerId="LiveId" clId="{070DEF42-9785-4666-B8BF-1C9D84FC5F5B}" dt="2020-10-14T04:44:36.554" v="0" actId="20577"/>
      <pc:docMkLst>
        <pc:docMk/>
      </pc:docMkLst>
      <pc:sldChg chg="modSp mod">
        <pc:chgData name="Aurelien Domont" userId="6da7715ce44349b3" providerId="LiveId" clId="{070DEF42-9785-4666-B8BF-1C9D84FC5F5B}" dt="2020-10-14T04:44:36.554" v="0" actId="20577"/>
        <pc:sldMkLst>
          <pc:docMk/>
          <pc:sldMk cId="2348948875" sldId="1927"/>
        </pc:sldMkLst>
        <pc:spChg chg="mod">
          <ac:chgData name="Aurelien Domont" userId="6da7715ce44349b3" providerId="LiveId" clId="{070DEF42-9785-4666-B8BF-1C9D84FC5F5B}" dt="2020-10-14T04:44:36.554" v="0" actId="20577"/>
          <ac:spMkLst>
            <pc:docMk/>
            <pc:sldMk cId="2348948875" sldId="1927"/>
            <ac:spMk id="37" creationId="{80271988-DBBC-4394-B164-ABEE4426775A}"/>
          </ac:spMkLst>
        </pc:spChg>
      </pc:sldChg>
    </pc:docChg>
  </pc:docChgLst>
  <pc:docChgLst>
    <pc:chgData name="Aurelien Domont" userId="6da7715ce44349b3" providerId="LiveId" clId="{AA9E6FAC-D369-4CC7-9030-9A0EAF65C7B9}"/>
    <pc:docChg chg="custSel addSld delSld modSld">
      <pc:chgData name="Aurelien Domont" userId="6da7715ce44349b3" providerId="LiveId" clId="{AA9E6FAC-D369-4CC7-9030-9A0EAF65C7B9}" dt="2023-01-30T05:29:58.239" v="3"/>
      <pc:docMkLst>
        <pc:docMk/>
      </pc:docMkLst>
      <pc:sldChg chg="addSp delSp modSp mod">
        <pc:chgData name="Aurelien Domont" userId="6da7715ce44349b3" providerId="LiveId" clId="{AA9E6FAC-D369-4CC7-9030-9A0EAF65C7B9}" dt="2023-01-30T05:20:35.711" v="1"/>
        <pc:sldMkLst>
          <pc:docMk/>
          <pc:sldMk cId="3131901387" sldId="256"/>
        </pc:sldMkLst>
        <pc:picChg chg="add mod">
          <ac:chgData name="Aurelien Domont" userId="6da7715ce44349b3" providerId="LiveId" clId="{AA9E6FAC-D369-4CC7-9030-9A0EAF65C7B9}" dt="2023-01-30T05:20:35.711" v="1"/>
          <ac:picMkLst>
            <pc:docMk/>
            <pc:sldMk cId="3131901387" sldId="256"/>
            <ac:picMk id="4" creationId="{0255699B-99FA-3023-EDA7-34A49CEA9FBF}"/>
          </ac:picMkLst>
        </pc:picChg>
        <pc:picChg chg="del">
          <ac:chgData name="Aurelien Domont" userId="6da7715ce44349b3" providerId="LiveId" clId="{AA9E6FAC-D369-4CC7-9030-9A0EAF65C7B9}" dt="2023-01-30T05:20:35.478" v="0" actId="478"/>
          <ac:picMkLst>
            <pc:docMk/>
            <pc:sldMk cId="3131901387" sldId="256"/>
            <ac:picMk id="7" creationId="{56F6D9FE-2BD8-43FA-8517-544E7B92AA1A}"/>
          </ac:picMkLst>
        </pc:picChg>
      </pc:sldChg>
      <pc:sldChg chg="add">
        <pc:chgData name="Aurelien Domont" userId="6da7715ce44349b3" providerId="LiveId" clId="{AA9E6FAC-D369-4CC7-9030-9A0EAF65C7B9}" dt="2023-01-30T05:29:58.239" v="3"/>
        <pc:sldMkLst>
          <pc:docMk/>
          <pc:sldMk cId="1754585881" sldId="1598"/>
        </pc:sldMkLst>
      </pc:sldChg>
      <pc:sldChg chg="del">
        <pc:chgData name="Aurelien Domont" userId="6da7715ce44349b3" providerId="LiveId" clId="{AA9E6FAC-D369-4CC7-9030-9A0EAF65C7B9}" dt="2023-01-30T05:29:57.064" v="2" actId="47"/>
        <pc:sldMkLst>
          <pc:docMk/>
          <pc:sldMk cId="2853806433" sldId="1600"/>
        </pc:sldMkLst>
      </pc:sldChg>
      <pc:sldChg chg="add">
        <pc:chgData name="Aurelien Domont" userId="6da7715ce44349b3" providerId="LiveId" clId="{AA9E6FAC-D369-4CC7-9030-9A0EAF65C7B9}" dt="2023-01-30T05:29:58.239" v="3"/>
        <pc:sldMkLst>
          <pc:docMk/>
          <pc:sldMk cId="1289725493" sldId="2149"/>
        </pc:sldMkLst>
      </pc:sldChg>
    </pc:docChg>
  </pc:docChgLst>
  <pc:docChgLst>
    <pc:chgData name="Aurelien Domont" userId="6da7715ce44349b3" providerId="LiveId" clId="{A1D0149F-6C0A-4C5E-BFB7-F04EB4090D75}"/>
    <pc:docChg chg="modSld">
      <pc:chgData name="Aurelien Domont" userId="6da7715ce44349b3" providerId="LiveId" clId="{A1D0149F-6C0A-4C5E-BFB7-F04EB4090D75}" dt="2021-07-02T06:22:52.150" v="2" actId="1076"/>
      <pc:docMkLst>
        <pc:docMk/>
      </pc:docMkLst>
      <pc:sldChg chg="modSp">
        <pc:chgData name="Aurelien Domont" userId="6da7715ce44349b3" providerId="LiveId" clId="{A1D0149F-6C0A-4C5E-BFB7-F04EB4090D75}" dt="2021-07-02T06:22:52.150" v="2" actId="1076"/>
        <pc:sldMkLst>
          <pc:docMk/>
          <pc:sldMk cId="4034190593" sldId="1924"/>
        </pc:sldMkLst>
        <pc:picChg chg="mod">
          <ac:chgData name="Aurelien Domont" userId="6da7715ce44349b3" providerId="LiveId" clId="{A1D0149F-6C0A-4C5E-BFB7-F04EB4090D75}" dt="2021-07-02T06:22:52.150" v="2" actId="1076"/>
          <ac:picMkLst>
            <pc:docMk/>
            <pc:sldMk cId="4034190593" sldId="1924"/>
            <ac:picMk id="44" creationId="{00F765CA-6130-4D7C-AF2B-093A736331F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 formatCode="0.0">
                  <c:v>3</c:v>
                </c:pt>
                <c:pt idx="4" formatCode="0.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0F-47C8-9B53-6ACB368C76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Profit 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0F-47C8-9B53-6ACB368C7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82197248"/>
        <c:axId val="182211328"/>
      </c:barChart>
      <c:catAx>
        <c:axId val="18219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2"/>
                </a:solidFill>
              </a:defRPr>
            </a:pPr>
            <a:endParaRPr lang="en-US"/>
          </a:p>
        </c:txPr>
        <c:crossAx val="182211328"/>
        <c:crosses val="autoZero"/>
        <c:auto val="1"/>
        <c:lblAlgn val="ctr"/>
        <c:lblOffset val="100"/>
        <c:noMultiLvlLbl val="0"/>
      </c:catAx>
      <c:valAx>
        <c:axId val="182211328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200">
                <a:solidFill>
                  <a:schemeClr val="tx2"/>
                </a:solidFill>
              </a:defRPr>
            </a:pPr>
            <a:endParaRPr lang="en-US"/>
          </a:p>
        </c:txPr>
        <c:crossAx val="182197248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1200">
              <a:solidFill>
                <a:schemeClr val="tx2"/>
              </a:solidFill>
            </a:defRPr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42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10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62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53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41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58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73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70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47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929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6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32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85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03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23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65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54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38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4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1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4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4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5.xml"/><Relationship Id="rId4" Type="http://schemas.openxmlformats.org/officeDocument/2006/relationships/image" Target="../media/image2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6.xml"/><Relationship Id="rId4" Type="http://schemas.openxmlformats.org/officeDocument/2006/relationships/image" Target="../media/image2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9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0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2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9.xml"/><Relationship Id="rId4" Type="http://schemas.openxmlformats.org/officeDocument/2006/relationships/image" Target="../media/image2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0.xml"/><Relationship Id="rId4" Type="http://schemas.openxmlformats.org/officeDocument/2006/relationships/image" Target="../media/image2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1.xml"/><Relationship Id="rId4" Type="http://schemas.openxmlformats.org/officeDocument/2006/relationships/image" Target="../media/image2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8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1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2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4.xml"/><Relationship Id="rId4" Type="http://schemas.openxmlformats.org/officeDocument/2006/relationships/image" Target="../media/image2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5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6.xml"/><Relationship Id="rId4" Type="http://schemas.openxmlformats.org/officeDocument/2006/relationships/image" Target="../media/image2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7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8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9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0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1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89.xml"/><Relationship Id="rId4" Type="http://schemas.openxmlformats.org/officeDocument/2006/relationships/image" Target="../media/image2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90.xml"/><Relationship Id="rId4" Type="http://schemas.openxmlformats.org/officeDocument/2006/relationships/image" Target="../media/image2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91.xml"/><Relationship Id="rId4" Type="http://schemas.openxmlformats.org/officeDocument/2006/relationships/image" Target="../media/image2.emf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6.bin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8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2.emf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0.bin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2.emf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95B5E3D-CB4A-42B4-B4A8-2B0BF3B8AB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1230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95B5E3D-CB4A-42B4-B4A8-2B0BF3B8AB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DA92DAC-F488-43C5-9D7F-27FF4541E39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3489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35308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55ECDAF-D721-41FB-95E8-475C9A67BD3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8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573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7E8864E-162B-40F9-9515-9BB374594B6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33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2947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D618E95-38CE-4566-8258-0AC0A3A1123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3584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7927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88C93F9-9505-4E39-A774-1117B8BC856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03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5672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80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9502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57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5988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80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6356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40C7A3A3-6E96-4AA0-A49C-A1F160EFD2D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97697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32787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08AD5E-D75E-4A5B-B857-E7CC9DAD924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20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12816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27E5BF0-5196-473F-B84C-EE7FCA017F2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2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656D9F-25FA-405A-9022-D20B606256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2949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656D9F-25FA-405A-9022-D20B606256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EE6A1B2-F3BE-47E8-B7AB-BED2735E985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84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6144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D971712-BE3F-4E1C-AB2E-A371CC7DD38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36126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17821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3616CAA-EC2D-4FA1-9158-BA98D4D9301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20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9746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835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66366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61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4880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1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5A80A56-F2B8-4233-B98E-991B9849D5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004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5A80A56-F2B8-4233-B98E-991B9849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DCF9E7F-00A7-443B-A8BD-D6DD49F766C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39840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E69E61E-D2FE-4570-9EBE-E865ACCB53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4406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E69E61E-D2FE-4570-9EBE-E865ACCB53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F7B18B3-B399-4EBD-B41A-54B80DC4869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86303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02221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318CD32-CC64-4768-B5C2-06F7D33E18E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98104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D6934F-8C9A-40B8-AA76-2797BABA31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44028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D6934F-8C9A-40B8-AA76-2797BABA31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40D60E-6653-48F7-A274-5BACC65945B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78493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D187F02-3C90-44EA-809A-294D7412CC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8062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D187F02-3C90-44EA-809A-294D7412CC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D4E0BE9-D042-41EB-89B4-E156B1EDEA3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7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064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ADB49A0-8B85-4CDE-8262-9211F1AFE27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6765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078FF16-F396-46B0-B76B-3DE885687F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3220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078FF16-F396-46B0-B76B-3DE885687F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045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6CEDF0F-9090-417B-A721-862C9C8A2B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21440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6CEDF0F-9090-417B-A721-862C9C8A2B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298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84A5886-2DEB-405E-8AE4-F1A2D2405C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33801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84A5886-2DEB-405E-8AE4-F1A2D2405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3833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E31A9B1-3614-4265-92AD-E4A55B124BD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54637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E31A9B1-3614-4265-92AD-E4A55B124B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78BA310-1AB9-4912-9FCC-5CB57AFBF68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075080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FCD1A4-A534-4A39-8F67-745C3B0F56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1641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FCD1A4-A534-4A39-8F67-745C3B0F56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D0182-8D62-4553-861A-6C3EE1A0080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47878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3182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401EDD9-4356-4D92-BFA6-18D14C3583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053269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8066462-B21E-42BA-9849-0189692B07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99534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8066462-B21E-42BA-9849-0189692B07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98D13-FDB6-4894-B6DB-513BCEF6B98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886792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7AEA052-D836-403B-9728-34A25E9C2C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36525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7AEA052-D836-403B-9728-34A25E9C2C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B76B91E-4B9A-4BDD-AF07-38C087D034E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309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EC10801-724F-4C7C-B183-9B7C55022B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4559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EC10801-724F-4C7C-B183-9B7C55022B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844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3A17C64-B08B-47A8-A33B-EB28C23C6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89415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3A17C64-B08B-47A8-A33B-EB28C23C6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2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33337E5-F939-452A-8B9D-AD5B5CAF18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29633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33337E5-F939-452A-8B9D-AD5B5CAF18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FE513CA-7CE5-4930-A743-60B6C3068A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48636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AB6336B-9556-4AD2-BB4C-BEE8752B0EE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22571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AB6336B-9556-4AD2-BB4C-BEE8752B0E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192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0ED4B2B-88C5-45AF-A5C1-78C797AD6EA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822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0ED4B2B-88C5-45AF-A5C1-78C797AD6E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ED61E65-8E69-4519-8B63-721B7117E88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758268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3109269-4FFF-4EB1-A58A-7B8FDC8BE5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4659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3109269-4FFF-4EB1-A58A-7B8FDC8BE5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0D64B3F-295A-4A28-BC11-808C7B0F573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663751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79059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A9BFA63-CD65-430C-A3EC-015E8DDF7F1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192641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6F6200-8DF7-455A-B41B-E8A921FCF8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398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6F6200-8DF7-455A-B41B-E8A921FCF8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66FCB3B-15D5-42F2-9818-7ACE52AE84A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510921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B1F9D8D-77DA-48B3-9BC0-FC14D3AB63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8357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B1F9D8D-77DA-48B3-9BC0-FC14D3AB6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08C4684-AF30-4F89-B5B0-EA4C6662389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21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78600AB-D0BD-4835-B978-ED5D266B1F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7470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78600AB-D0BD-4835-B978-ED5D266B1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233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DD7381-50BA-41E9-84D9-A4163E043F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64850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DD7381-50BA-41E9-84D9-A4163E043F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149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DD9909C-44BE-4347-ADAE-5582FF871A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10669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DD9909C-44BE-4347-ADAE-5582FF871A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789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2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7B69D1-1AC7-4788-B7F1-4214ACF38D3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23503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7B69D1-1AC7-4788-B7F1-4214ACF38D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8CC8475-D9DE-4E1C-B79D-4F1693FA344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43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241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02594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983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350165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425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956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070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753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661651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77422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93734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4639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22A8FC1-56C6-4CB8-844A-9296528056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2886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22A8FC1-56C6-4CB8-844A-9296528056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412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9409469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2029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5293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33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121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670264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11818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5365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253498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124100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5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F3D51A-DDA6-4B22-933D-3CF618BD43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6602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F3D51A-DDA6-4B22-933D-3CF618BD4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885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6250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361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3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DAF961F-5277-4BE4-B8F6-3E070DD49E7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23159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DAF961F-5277-4BE4-B8F6-3E070DD49E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4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52164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B52DD5D3-52AA-4709-85C9-1D9916B7417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7333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ags" Target="../tags/tag18.xml"/><Relationship Id="rId5" Type="http://schemas.openxmlformats.org/officeDocument/2006/relationships/slideLayout" Target="../slideLayouts/slideLayout13.xml"/><Relationship Id="rId10" Type="http://schemas.openxmlformats.org/officeDocument/2006/relationships/tags" Target="../tags/tag17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tags" Target="../tags/tag33.xml"/><Relationship Id="rId5" Type="http://schemas.openxmlformats.org/officeDocument/2006/relationships/slideLayout" Target="../slideLayouts/slideLayout21.xml"/><Relationship Id="rId10" Type="http://schemas.openxmlformats.org/officeDocument/2006/relationships/tags" Target="../tags/tag32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ags" Target="../tags/tag48.xml"/><Relationship Id="rId5" Type="http://schemas.openxmlformats.org/officeDocument/2006/relationships/slideLayout" Target="../slideLayouts/slideLayout29.xml"/><Relationship Id="rId10" Type="http://schemas.openxmlformats.org/officeDocument/2006/relationships/tags" Target="../tags/tag47.xml"/><Relationship Id="rId4" Type="http://schemas.openxmlformats.org/officeDocument/2006/relationships/slideLayout" Target="../slideLayouts/slideLayout28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ags" Target="../tags/tag63.xml"/><Relationship Id="rId5" Type="http://schemas.openxmlformats.org/officeDocument/2006/relationships/slideLayout" Target="../slideLayouts/slideLayout37.xml"/><Relationship Id="rId10" Type="http://schemas.openxmlformats.org/officeDocument/2006/relationships/tags" Target="../tags/tag62.xml"/><Relationship Id="rId4" Type="http://schemas.openxmlformats.org/officeDocument/2006/relationships/slideLayout" Target="../slideLayouts/slideLayout36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ags" Target="../tags/tag78.xml"/><Relationship Id="rId5" Type="http://schemas.openxmlformats.org/officeDocument/2006/relationships/slideLayout" Target="../slideLayouts/slideLayout45.xml"/><Relationship Id="rId10" Type="http://schemas.openxmlformats.org/officeDocument/2006/relationships/tags" Target="../tags/tag77.xml"/><Relationship Id="rId4" Type="http://schemas.openxmlformats.org/officeDocument/2006/relationships/slideLayout" Target="../slideLayouts/slideLayout44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tags" Target="../tags/tag93.xml"/><Relationship Id="rId5" Type="http://schemas.openxmlformats.org/officeDocument/2006/relationships/slideLayout" Target="../slideLayouts/slideLayout53.xml"/><Relationship Id="rId10" Type="http://schemas.openxmlformats.org/officeDocument/2006/relationships/tags" Target="../tags/tag92.xml"/><Relationship Id="rId4" Type="http://schemas.openxmlformats.org/officeDocument/2006/relationships/slideLayout" Target="../slideLayouts/slideLayout52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tags" Target="../tags/tag97.xml"/><Relationship Id="rId5" Type="http://schemas.openxmlformats.org/officeDocument/2006/relationships/slideLayout" Target="../slideLayouts/slideLayout61.xml"/><Relationship Id="rId10" Type="http://schemas.openxmlformats.org/officeDocument/2006/relationships/tags" Target="../tags/tag96.xml"/><Relationship Id="rId4" Type="http://schemas.openxmlformats.org/officeDocument/2006/relationships/slideLayout" Target="../slideLayouts/slideLayout60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tags" Target="../tags/tag101.xml"/><Relationship Id="rId5" Type="http://schemas.openxmlformats.org/officeDocument/2006/relationships/slideLayout" Target="../slideLayouts/slideLayout69.xml"/><Relationship Id="rId10" Type="http://schemas.openxmlformats.org/officeDocument/2006/relationships/tags" Target="../tags/tag100.xml"/><Relationship Id="rId4" Type="http://schemas.openxmlformats.org/officeDocument/2006/relationships/slideLayout" Target="../slideLayouts/slideLayout68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833578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A767ABE-C4E1-4B07-8DB9-34D6A2E637D2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6" r:id="rId5"/>
    <p:sldLayoutId id="2147483672" r:id="rId6"/>
    <p:sldLayoutId id="2147483671" r:id="rId7"/>
    <p:sldLayoutId id="2147483673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1729800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FA45CBE-6EDD-47CF-839C-634311055A9D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6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292762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00F4A05-5FC6-4EF6-9F0A-50169E71CEDB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7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409054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90DF5E7C-B407-4334-9B3E-D6F721C3ACBB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2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560202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907F74DD-537C-460A-8A03-4AF118351BE8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9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0281675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22C0B89-B0D4-461C-BEF4-713AE5855FA4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588705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3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793116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0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77230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9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montconsulting.com/" TargetMode="External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1.bin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7.xml"/><Relationship Id="rId6" Type="http://schemas.openxmlformats.org/officeDocument/2006/relationships/hyperlink" Target="http://www.slidebooks.com/collections/business-templates-1/products/financial-model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8.xml"/><Relationship Id="rId6" Type="http://schemas.openxmlformats.org/officeDocument/2006/relationships/hyperlink" Target="http://www.slidebooks.com/collections/business-templates-1/products/pyramid-principle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2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5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5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6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2.bin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tags" Target="../tags/tag139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17" Type="http://schemas.openxmlformats.org/officeDocument/2006/relationships/image" Target="../media/image1.emf"/><Relationship Id="rId2" Type="http://schemas.openxmlformats.org/officeDocument/2006/relationships/tags" Target="../tags/tag128.xml"/><Relationship Id="rId16" Type="http://schemas.openxmlformats.org/officeDocument/2006/relationships/oleObject" Target="../embeddings/oleObject78.bin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5" Type="http://schemas.openxmlformats.org/officeDocument/2006/relationships/tags" Target="../tags/tag131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136.xml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4" Type="http://schemas.openxmlformats.org/officeDocument/2006/relationships/tags" Target="../tags/tag14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26" Type="http://schemas.openxmlformats.org/officeDocument/2006/relationships/tags" Target="../tags/tag166.xml"/><Relationship Id="rId3" Type="http://schemas.openxmlformats.org/officeDocument/2006/relationships/tags" Target="../tags/tag143.xml"/><Relationship Id="rId21" Type="http://schemas.openxmlformats.org/officeDocument/2006/relationships/tags" Target="../tags/tag161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5" Type="http://schemas.openxmlformats.org/officeDocument/2006/relationships/tags" Target="../tags/tag165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tags" Target="../tags/tag160.xml"/><Relationship Id="rId29" Type="http://schemas.openxmlformats.org/officeDocument/2006/relationships/slideLayout" Target="../slideLayouts/slideLayout3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24" Type="http://schemas.openxmlformats.org/officeDocument/2006/relationships/tags" Target="../tags/tag164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tags" Target="../tags/tag163.xml"/><Relationship Id="rId28" Type="http://schemas.openxmlformats.org/officeDocument/2006/relationships/tags" Target="../tags/tag168.xml"/><Relationship Id="rId10" Type="http://schemas.openxmlformats.org/officeDocument/2006/relationships/tags" Target="../tags/tag150.xml"/><Relationship Id="rId19" Type="http://schemas.openxmlformats.org/officeDocument/2006/relationships/tags" Target="../tags/tag159.xml"/><Relationship Id="rId31" Type="http://schemas.openxmlformats.org/officeDocument/2006/relationships/image" Target="../media/image1.emf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tags" Target="../tags/tag162.xml"/><Relationship Id="rId27" Type="http://schemas.openxmlformats.org/officeDocument/2006/relationships/tags" Target="../tags/tag167.xml"/><Relationship Id="rId30" Type="http://schemas.openxmlformats.org/officeDocument/2006/relationships/oleObject" Target="../embeddings/oleObject7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chart" Target="../charts/char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8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8.png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8.png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image" Target="../media/image9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3.bin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tags" Target="../tags/tag202.xml"/><Relationship Id="rId21" Type="http://schemas.openxmlformats.org/officeDocument/2006/relationships/tags" Target="../tags/tag197.xml"/><Relationship Id="rId42" Type="http://schemas.openxmlformats.org/officeDocument/2006/relationships/tags" Target="../tags/tag218.xml"/><Relationship Id="rId47" Type="http://schemas.openxmlformats.org/officeDocument/2006/relationships/tags" Target="../tags/tag223.xml"/><Relationship Id="rId63" Type="http://schemas.openxmlformats.org/officeDocument/2006/relationships/tags" Target="../tags/tag239.xml"/><Relationship Id="rId68" Type="http://schemas.openxmlformats.org/officeDocument/2006/relationships/tags" Target="../tags/tag244.xml"/><Relationship Id="rId84" Type="http://schemas.openxmlformats.org/officeDocument/2006/relationships/oleObject" Target="../embeddings/oleObject84.bin"/><Relationship Id="rId16" Type="http://schemas.openxmlformats.org/officeDocument/2006/relationships/tags" Target="../tags/tag192.xml"/><Relationship Id="rId11" Type="http://schemas.openxmlformats.org/officeDocument/2006/relationships/tags" Target="../tags/tag187.xml"/><Relationship Id="rId32" Type="http://schemas.openxmlformats.org/officeDocument/2006/relationships/tags" Target="../tags/tag208.xml"/><Relationship Id="rId37" Type="http://schemas.openxmlformats.org/officeDocument/2006/relationships/tags" Target="../tags/tag213.xml"/><Relationship Id="rId53" Type="http://schemas.openxmlformats.org/officeDocument/2006/relationships/tags" Target="../tags/tag229.xml"/><Relationship Id="rId58" Type="http://schemas.openxmlformats.org/officeDocument/2006/relationships/tags" Target="../tags/tag234.xml"/><Relationship Id="rId74" Type="http://schemas.openxmlformats.org/officeDocument/2006/relationships/tags" Target="../tags/tag250.xml"/><Relationship Id="rId79" Type="http://schemas.openxmlformats.org/officeDocument/2006/relationships/tags" Target="../tags/tag255.xml"/><Relationship Id="rId5" Type="http://schemas.openxmlformats.org/officeDocument/2006/relationships/tags" Target="../tags/tag181.xml"/><Relationship Id="rId19" Type="http://schemas.openxmlformats.org/officeDocument/2006/relationships/tags" Target="../tags/tag195.xml"/><Relationship Id="rId14" Type="http://schemas.openxmlformats.org/officeDocument/2006/relationships/tags" Target="../tags/tag190.xml"/><Relationship Id="rId22" Type="http://schemas.openxmlformats.org/officeDocument/2006/relationships/tags" Target="../tags/tag198.xml"/><Relationship Id="rId27" Type="http://schemas.openxmlformats.org/officeDocument/2006/relationships/tags" Target="../tags/tag203.xml"/><Relationship Id="rId30" Type="http://schemas.openxmlformats.org/officeDocument/2006/relationships/tags" Target="../tags/tag206.xml"/><Relationship Id="rId35" Type="http://schemas.openxmlformats.org/officeDocument/2006/relationships/tags" Target="../tags/tag211.xml"/><Relationship Id="rId43" Type="http://schemas.openxmlformats.org/officeDocument/2006/relationships/tags" Target="../tags/tag219.xml"/><Relationship Id="rId48" Type="http://schemas.openxmlformats.org/officeDocument/2006/relationships/tags" Target="../tags/tag224.xml"/><Relationship Id="rId56" Type="http://schemas.openxmlformats.org/officeDocument/2006/relationships/tags" Target="../tags/tag232.xml"/><Relationship Id="rId64" Type="http://schemas.openxmlformats.org/officeDocument/2006/relationships/tags" Target="../tags/tag240.xml"/><Relationship Id="rId69" Type="http://schemas.openxmlformats.org/officeDocument/2006/relationships/tags" Target="../tags/tag245.xml"/><Relationship Id="rId77" Type="http://schemas.openxmlformats.org/officeDocument/2006/relationships/tags" Target="../tags/tag253.xml"/><Relationship Id="rId8" Type="http://schemas.openxmlformats.org/officeDocument/2006/relationships/tags" Target="../tags/tag184.xml"/><Relationship Id="rId51" Type="http://schemas.openxmlformats.org/officeDocument/2006/relationships/tags" Target="../tags/tag227.xml"/><Relationship Id="rId72" Type="http://schemas.openxmlformats.org/officeDocument/2006/relationships/tags" Target="../tags/tag248.xml"/><Relationship Id="rId80" Type="http://schemas.openxmlformats.org/officeDocument/2006/relationships/tags" Target="../tags/tag256.xml"/><Relationship Id="rId85" Type="http://schemas.openxmlformats.org/officeDocument/2006/relationships/image" Target="../media/image1.emf"/><Relationship Id="rId3" Type="http://schemas.openxmlformats.org/officeDocument/2006/relationships/tags" Target="../tags/tag179.xml"/><Relationship Id="rId12" Type="http://schemas.openxmlformats.org/officeDocument/2006/relationships/tags" Target="../tags/tag188.xml"/><Relationship Id="rId17" Type="http://schemas.openxmlformats.org/officeDocument/2006/relationships/tags" Target="../tags/tag193.xml"/><Relationship Id="rId25" Type="http://schemas.openxmlformats.org/officeDocument/2006/relationships/tags" Target="../tags/tag201.xml"/><Relationship Id="rId33" Type="http://schemas.openxmlformats.org/officeDocument/2006/relationships/tags" Target="../tags/tag209.xml"/><Relationship Id="rId38" Type="http://schemas.openxmlformats.org/officeDocument/2006/relationships/tags" Target="../tags/tag214.xml"/><Relationship Id="rId46" Type="http://schemas.openxmlformats.org/officeDocument/2006/relationships/tags" Target="../tags/tag222.xml"/><Relationship Id="rId59" Type="http://schemas.openxmlformats.org/officeDocument/2006/relationships/tags" Target="../tags/tag235.xml"/><Relationship Id="rId67" Type="http://schemas.openxmlformats.org/officeDocument/2006/relationships/tags" Target="../tags/tag243.xml"/><Relationship Id="rId20" Type="http://schemas.openxmlformats.org/officeDocument/2006/relationships/tags" Target="../tags/tag196.xml"/><Relationship Id="rId41" Type="http://schemas.openxmlformats.org/officeDocument/2006/relationships/tags" Target="../tags/tag217.xml"/><Relationship Id="rId54" Type="http://schemas.openxmlformats.org/officeDocument/2006/relationships/tags" Target="../tags/tag230.xml"/><Relationship Id="rId62" Type="http://schemas.openxmlformats.org/officeDocument/2006/relationships/tags" Target="../tags/tag238.xml"/><Relationship Id="rId70" Type="http://schemas.openxmlformats.org/officeDocument/2006/relationships/tags" Target="../tags/tag246.xml"/><Relationship Id="rId75" Type="http://schemas.openxmlformats.org/officeDocument/2006/relationships/tags" Target="../tags/tag251.xml"/><Relationship Id="rId83" Type="http://schemas.openxmlformats.org/officeDocument/2006/relationships/slideLayout" Target="../slideLayouts/slideLayout3.xml"/><Relationship Id="rId1" Type="http://schemas.openxmlformats.org/officeDocument/2006/relationships/tags" Target="../tags/tag177.xml"/><Relationship Id="rId6" Type="http://schemas.openxmlformats.org/officeDocument/2006/relationships/tags" Target="../tags/tag182.xml"/><Relationship Id="rId15" Type="http://schemas.openxmlformats.org/officeDocument/2006/relationships/tags" Target="../tags/tag191.xml"/><Relationship Id="rId23" Type="http://schemas.openxmlformats.org/officeDocument/2006/relationships/tags" Target="../tags/tag199.xml"/><Relationship Id="rId28" Type="http://schemas.openxmlformats.org/officeDocument/2006/relationships/tags" Target="../tags/tag204.xml"/><Relationship Id="rId36" Type="http://schemas.openxmlformats.org/officeDocument/2006/relationships/tags" Target="../tags/tag212.xml"/><Relationship Id="rId49" Type="http://schemas.openxmlformats.org/officeDocument/2006/relationships/tags" Target="../tags/tag225.xml"/><Relationship Id="rId57" Type="http://schemas.openxmlformats.org/officeDocument/2006/relationships/tags" Target="../tags/tag233.xml"/><Relationship Id="rId10" Type="http://schemas.openxmlformats.org/officeDocument/2006/relationships/tags" Target="../tags/tag186.xml"/><Relationship Id="rId31" Type="http://schemas.openxmlformats.org/officeDocument/2006/relationships/tags" Target="../tags/tag207.xml"/><Relationship Id="rId44" Type="http://schemas.openxmlformats.org/officeDocument/2006/relationships/tags" Target="../tags/tag220.xml"/><Relationship Id="rId52" Type="http://schemas.openxmlformats.org/officeDocument/2006/relationships/tags" Target="../tags/tag228.xml"/><Relationship Id="rId60" Type="http://schemas.openxmlformats.org/officeDocument/2006/relationships/tags" Target="../tags/tag236.xml"/><Relationship Id="rId65" Type="http://schemas.openxmlformats.org/officeDocument/2006/relationships/tags" Target="../tags/tag241.xml"/><Relationship Id="rId73" Type="http://schemas.openxmlformats.org/officeDocument/2006/relationships/tags" Target="../tags/tag249.xml"/><Relationship Id="rId78" Type="http://schemas.openxmlformats.org/officeDocument/2006/relationships/tags" Target="../tags/tag254.xml"/><Relationship Id="rId81" Type="http://schemas.openxmlformats.org/officeDocument/2006/relationships/tags" Target="../tags/tag257.xml"/><Relationship Id="rId4" Type="http://schemas.openxmlformats.org/officeDocument/2006/relationships/tags" Target="../tags/tag180.xml"/><Relationship Id="rId9" Type="http://schemas.openxmlformats.org/officeDocument/2006/relationships/tags" Target="../tags/tag185.xml"/><Relationship Id="rId13" Type="http://schemas.openxmlformats.org/officeDocument/2006/relationships/tags" Target="../tags/tag189.xml"/><Relationship Id="rId18" Type="http://schemas.openxmlformats.org/officeDocument/2006/relationships/tags" Target="../tags/tag194.xml"/><Relationship Id="rId39" Type="http://schemas.openxmlformats.org/officeDocument/2006/relationships/tags" Target="../tags/tag215.xml"/><Relationship Id="rId34" Type="http://schemas.openxmlformats.org/officeDocument/2006/relationships/tags" Target="../tags/tag210.xml"/><Relationship Id="rId50" Type="http://schemas.openxmlformats.org/officeDocument/2006/relationships/tags" Target="../tags/tag226.xml"/><Relationship Id="rId55" Type="http://schemas.openxmlformats.org/officeDocument/2006/relationships/tags" Target="../tags/tag231.xml"/><Relationship Id="rId76" Type="http://schemas.openxmlformats.org/officeDocument/2006/relationships/tags" Target="../tags/tag252.xml"/><Relationship Id="rId7" Type="http://schemas.openxmlformats.org/officeDocument/2006/relationships/tags" Target="../tags/tag183.xml"/><Relationship Id="rId71" Type="http://schemas.openxmlformats.org/officeDocument/2006/relationships/tags" Target="../tags/tag247.xml"/><Relationship Id="rId2" Type="http://schemas.openxmlformats.org/officeDocument/2006/relationships/tags" Target="../tags/tag178.xml"/><Relationship Id="rId29" Type="http://schemas.openxmlformats.org/officeDocument/2006/relationships/tags" Target="../tags/tag205.xml"/><Relationship Id="rId24" Type="http://schemas.openxmlformats.org/officeDocument/2006/relationships/tags" Target="../tags/tag200.xml"/><Relationship Id="rId40" Type="http://schemas.openxmlformats.org/officeDocument/2006/relationships/tags" Target="../tags/tag216.xml"/><Relationship Id="rId45" Type="http://schemas.openxmlformats.org/officeDocument/2006/relationships/tags" Target="../tags/tag221.xml"/><Relationship Id="rId66" Type="http://schemas.openxmlformats.org/officeDocument/2006/relationships/tags" Target="../tags/tag242.xml"/><Relationship Id="rId61" Type="http://schemas.openxmlformats.org/officeDocument/2006/relationships/tags" Target="../tags/tag237.xml"/><Relationship Id="rId82" Type="http://schemas.openxmlformats.org/officeDocument/2006/relationships/tags" Target="../tags/tag258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tags" Target="../tags/tag284.xml"/><Relationship Id="rId21" Type="http://schemas.openxmlformats.org/officeDocument/2006/relationships/tags" Target="../tags/tag279.xml"/><Relationship Id="rId42" Type="http://schemas.openxmlformats.org/officeDocument/2006/relationships/tags" Target="../tags/tag300.xml"/><Relationship Id="rId47" Type="http://schemas.openxmlformats.org/officeDocument/2006/relationships/tags" Target="../tags/tag305.xml"/><Relationship Id="rId63" Type="http://schemas.openxmlformats.org/officeDocument/2006/relationships/tags" Target="../tags/tag321.xml"/><Relationship Id="rId68" Type="http://schemas.openxmlformats.org/officeDocument/2006/relationships/tags" Target="../tags/tag326.xml"/><Relationship Id="rId84" Type="http://schemas.openxmlformats.org/officeDocument/2006/relationships/oleObject" Target="../embeddings/oleObject85.bin"/><Relationship Id="rId16" Type="http://schemas.openxmlformats.org/officeDocument/2006/relationships/tags" Target="../tags/tag274.xml"/><Relationship Id="rId11" Type="http://schemas.openxmlformats.org/officeDocument/2006/relationships/tags" Target="../tags/tag269.xml"/><Relationship Id="rId32" Type="http://schemas.openxmlformats.org/officeDocument/2006/relationships/tags" Target="../tags/tag290.xml"/><Relationship Id="rId37" Type="http://schemas.openxmlformats.org/officeDocument/2006/relationships/tags" Target="../tags/tag295.xml"/><Relationship Id="rId53" Type="http://schemas.openxmlformats.org/officeDocument/2006/relationships/tags" Target="../tags/tag311.xml"/><Relationship Id="rId58" Type="http://schemas.openxmlformats.org/officeDocument/2006/relationships/tags" Target="../tags/tag316.xml"/><Relationship Id="rId74" Type="http://schemas.openxmlformats.org/officeDocument/2006/relationships/tags" Target="../tags/tag332.xml"/><Relationship Id="rId79" Type="http://schemas.openxmlformats.org/officeDocument/2006/relationships/tags" Target="../tags/tag337.xml"/><Relationship Id="rId5" Type="http://schemas.openxmlformats.org/officeDocument/2006/relationships/tags" Target="../tags/tag263.xml"/><Relationship Id="rId19" Type="http://schemas.openxmlformats.org/officeDocument/2006/relationships/tags" Target="../tags/tag277.xml"/><Relationship Id="rId14" Type="http://schemas.openxmlformats.org/officeDocument/2006/relationships/tags" Target="../tags/tag272.xml"/><Relationship Id="rId22" Type="http://schemas.openxmlformats.org/officeDocument/2006/relationships/tags" Target="../tags/tag280.xml"/><Relationship Id="rId27" Type="http://schemas.openxmlformats.org/officeDocument/2006/relationships/tags" Target="../tags/tag285.xml"/><Relationship Id="rId30" Type="http://schemas.openxmlformats.org/officeDocument/2006/relationships/tags" Target="../tags/tag288.xml"/><Relationship Id="rId35" Type="http://schemas.openxmlformats.org/officeDocument/2006/relationships/tags" Target="../tags/tag293.xml"/><Relationship Id="rId43" Type="http://schemas.openxmlformats.org/officeDocument/2006/relationships/tags" Target="../tags/tag301.xml"/><Relationship Id="rId48" Type="http://schemas.openxmlformats.org/officeDocument/2006/relationships/tags" Target="../tags/tag306.xml"/><Relationship Id="rId56" Type="http://schemas.openxmlformats.org/officeDocument/2006/relationships/tags" Target="../tags/tag314.xml"/><Relationship Id="rId64" Type="http://schemas.openxmlformats.org/officeDocument/2006/relationships/tags" Target="../tags/tag322.xml"/><Relationship Id="rId69" Type="http://schemas.openxmlformats.org/officeDocument/2006/relationships/tags" Target="../tags/tag327.xml"/><Relationship Id="rId77" Type="http://schemas.openxmlformats.org/officeDocument/2006/relationships/tags" Target="../tags/tag335.xml"/><Relationship Id="rId8" Type="http://schemas.openxmlformats.org/officeDocument/2006/relationships/tags" Target="../tags/tag266.xml"/><Relationship Id="rId51" Type="http://schemas.openxmlformats.org/officeDocument/2006/relationships/tags" Target="../tags/tag309.xml"/><Relationship Id="rId72" Type="http://schemas.openxmlformats.org/officeDocument/2006/relationships/tags" Target="../tags/tag330.xml"/><Relationship Id="rId80" Type="http://schemas.openxmlformats.org/officeDocument/2006/relationships/tags" Target="../tags/tag338.xml"/><Relationship Id="rId85" Type="http://schemas.openxmlformats.org/officeDocument/2006/relationships/image" Target="../media/image1.emf"/><Relationship Id="rId3" Type="http://schemas.openxmlformats.org/officeDocument/2006/relationships/tags" Target="../tags/tag261.xml"/><Relationship Id="rId12" Type="http://schemas.openxmlformats.org/officeDocument/2006/relationships/tags" Target="../tags/tag270.xml"/><Relationship Id="rId17" Type="http://schemas.openxmlformats.org/officeDocument/2006/relationships/tags" Target="../tags/tag275.xml"/><Relationship Id="rId25" Type="http://schemas.openxmlformats.org/officeDocument/2006/relationships/tags" Target="../tags/tag283.xml"/><Relationship Id="rId33" Type="http://schemas.openxmlformats.org/officeDocument/2006/relationships/tags" Target="../tags/tag291.xml"/><Relationship Id="rId38" Type="http://schemas.openxmlformats.org/officeDocument/2006/relationships/tags" Target="../tags/tag296.xml"/><Relationship Id="rId46" Type="http://schemas.openxmlformats.org/officeDocument/2006/relationships/tags" Target="../tags/tag304.xml"/><Relationship Id="rId59" Type="http://schemas.openxmlformats.org/officeDocument/2006/relationships/tags" Target="../tags/tag317.xml"/><Relationship Id="rId67" Type="http://schemas.openxmlformats.org/officeDocument/2006/relationships/tags" Target="../tags/tag325.xml"/><Relationship Id="rId20" Type="http://schemas.openxmlformats.org/officeDocument/2006/relationships/tags" Target="../tags/tag278.xml"/><Relationship Id="rId41" Type="http://schemas.openxmlformats.org/officeDocument/2006/relationships/tags" Target="../tags/tag299.xml"/><Relationship Id="rId54" Type="http://schemas.openxmlformats.org/officeDocument/2006/relationships/tags" Target="../tags/tag312.xml"/><Relationship Id="rId62" Type="http://schemas.openxmlformats.org/officeDocument/2006/relationships/tags" Target="../tags/tag320.xml"/><Relationship Id="rId70" Type="http://schemas.openxmlformats.org/officeDocument/2006/relationships/tags" Target="../tags/tag328.xml"/><Relationship Id="rId75" Type="http://schemas.openxmlformats.org/officeDocument/2006/relationships/tags" Target="../tags/tag333.xml"/><Relationship Id="rId83" Type="http://schemas.openxmlformats.org/officeDocument/2006/relationships/slideLayout" Target="../slideLayouts/slideLayout3.xml"/><Relationship Id="rId1" Type="http://schemas.openxmlformats.org/officeDocument/2006/relationships/tags" Target="../tags/tag259.xml"/><Relationship Id="rId6" Type="http://schemas.openxmlformats.org/officeDocument/2006/relationships/tags" Target="../tags/tag264.xml"/><Relationship Id="rId15" Type="http://schemas.openxmlformats.org/officeDocument/2006/relationships/tags" Target="../tags/tag273.xml"/><Relationship Id="rId23" Type="http://schemas.openxmlformats.org/officeDocument/2006/relationships/tags" Target="../tags/tag281.xml"/><Relationship Id="rId28" Type="http://schemas.openxmlformats.org/officeDocument/2006/relationships/tags" Target="../tags/tag286.xml"/><Relationship Id="rId36" Type="http://schemas.openxmlformats.org/officeDocument/2006/relationships/tags" Target="../tags/tag294.xml"/><Relationship Id="rId49" Type="http://schemas.openxmlformats.org/officeDocument/2006/relationships/tags" Target="../tags/tag307.xml"/><Relationship Id="rId57" Type="http://schemas.openxmlformats.org/officeDocument/2006/relationships/tags" Target="../tags/tag315.xml"/><Relationship Id="rId10" Type="http://schemas.openxmlformats.org/officeDocument/2006/relationships/tags" Target="../tags/tag268.xml"/><Relationship Id="rId31" Type="http://schemas.openxmlformats.org/officeDocument/2006/relationships/tags" Target="../tags/tag289.xml"/><Relationship Id="rId44" Type="http://schemas.openxmlformats.org/officeDocument/2006/relationships/tags" Target="../tags/tag302.xml"/><Relationship Id="rId52" Type="http://schemas.openxmlformats.org/officeDocument/2006/relationships/tags" Target="../tags/tag310.xml"/><Relationship Id="rId60" Type="http://schemas.openxmlformats.org/officeDocument/2006/relationships/tags" Target="../tags/tag318.xml"/><Relationship Id="rId65" Type="http://schemas.openxmlformats.org/officeDocument/2006/relationships/tags" Target="../tags/tag323.xml"/><Relationship Id="rId73" Type="http://schemas.openxmlformats.org/officeDocument/2006/relationships/tags" Target="../tags/tag331.xml"/><Relationship Id="rId78" Type="http://schemas.openxmlformats.org/officeDocument/2006/relationships/tags" Target="../tags/tag336.xml"/><Relationship Id="rId81" Type="http://schemas.openxmlformats.org/officeDocument/2006/relationships/tags" Target="../tags/tag339.xml"/><Relationship Id="rId4" Type="http://schemas.openxmlformats.org/officeDocument/2006/relationships/tags" Target="../tags/tag262.xml"/><Relationship Id="rId9" Type="http://schemas.openxmlformats.org/officeDocument/2006/relationships/tags" Target="../tags/tag267.xml"/><Relationship Id="rId13" Type="http://schemas.openxmlformats.org/officeDocument/2006/relationships/tags" Target="../tags/tag271.xml"/><Relationship Id="rId18" Type="http://schemas.openxmlformats.org/officeDocument/2006/relationships/tags" Target="../tags/tag276.xml"/><Relationship Id="rId39" Type="http://schemas.openxmlformats.org/officeDocument/2006/relationships/tags" Target="../tags/tag297.xml"/><Relationship Id="rId34" Type="http://schemas.openxmlformats.org/officeDocument/2006/relationships/tags" Target="../tags/tag292.xml"/><Relationship Id="rId50" Type="http://schemas.openxmlformats.org/officeDocument/2006/relationships/tags" Target="../tags/tag308.xml"/><Relationship Id="rId55" Type="http://schemas.openxmlformats.org/officeDocument/2006/relationships/tags" Target="../tags/tag313.xml"/><Relationship Id="rId76" Type="http://schemas.openxmlformats.org/officeDocument/2006/relationships/tags" Target="../tags/tag334.xml"/><Relationship Id="rId7" Type="http://schemas.openxmlformats.org/officeDocument/2006/relationships/tags" Target="../tags/tag265.xml"/><Relationship Id="rId71" Type="http://schemas.openxmlformats.org/officeDocument/2006/relationships/tags" Target="../tags/tag329.xml"/><Relationship Id="rId2" Type="http://schemas.openxmlformats.org/officeDocument/2006/relationships/tags" Target="../tags/tag260.xml"/><Relationship Id="rId29" Type="http://schemas.openxmlformats.org/officeDocument/2006/relationships/tags" Target="../tags/tag287.xml"/><Relationship Id="rId24" Type="http://schemas.openxmlformats.org/officeDocument/2006/relationships/tags" Target="../tags/tag282.xml"/><Relationship Id="rId40" Type="http://schemas.openxmlformats.org/officeDocument/2006/relationships/tags" Target="../tags/tag298.xml"/><Relationship Id="rId45" Type="http://schemas.openxmlformats.org/officeDocument/2006/relationships/tags" Target="../tags/tag303.xml"/><Relationship Id="rId66" Type="http://schemas.openxmlformats.org/officeDocument/2006/relationships/tags" Target="../tags/tag324.xml"/><Relationship Id="rId61" Type="http://schemas.openxmlformats.org/officeDocument/2006/relationships/tags" Target="../tags/tag319.xml"/><Relationship Id="rId82" Type="http://schemas.openxmlformats.org/officeDocument/2006/relationships/tags" Target="../tags/tag34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www.slidebooks.com/products/business-toolkit?variant=12473147916370&amp;utm_source=email&amp;utm_medium=email&amp;utm_campaign=entering%20new%20market" TargetMode="Externa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86.bin"/><Relationship Id="rId4" Type="http://schemas.openxmlformats.org/officeDocument/2006/relationships/notesSlide" Target="../notesSlides/notesSlide18.xml"/><Relationship Id="rId9" Type="http://schemas.openxmlformats.org/officeDocument/2006/relationships/hyperlink" Target="https://www.domontconsulting.com/pages/full-access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www.domontconsulting.com/" TargetMode="External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7.bin"/><Relationship Id="rId4" Type="http://schemas.openxmlformats.org/officeDocument/2006/relationships/notesSlide" Target="../notesSlides/notesSlide19.xml"/><Relationship Id="rId9" Type="http://schemas.openxmlformats.org/officeDocument/2006/relationships/hyperlink" Target="http://www.domontconsulting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2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A1A0FD28-B360-4C9C-A1CC-D67C30C868F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8479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A1A0FD28-B360-4C9C-A1CC-D67C30C868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7C222716-69D1-4221-B418-044978CCFED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60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1080C-C60C-4746-B6B1-A9A4FFA8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967160"/>
          </a:xfrm>
        </p:spPr>
        <p:txBody>
          <a:bodyPr>
            <a:normAutofit/>
          </a:bodyPr>
          <a:lstStyle/>
          <a:p>
            <a:r>
              <a:rPr lang="en-US" sz="6000" dirty="0"/>
              <a:t>Commercial Due Diligence </a:t>
            </a:r>
            <a:r>
              <a:rPr lang="en-US" sz="6000" b="1" dirty="0"/>
              <a:t>Training &amp; Templates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1CD62-85AB-400E-A66C-9594AAD807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276999"/>
          </a:xfrm>
        </p:spPr>
        <p:txBody>
          <a:bodyPr lIns="0" tIns="0" rIns="0" bIns="0">
            <a:spAutoFit/>
          </a:bodyPr>
          <a:lstStyle/>
          <a:p>
            <a:r>
              <a:rPr lang="en-US" sz="2000" b="1" dirty="0"/>
              <a:t>By Former Deloitte and McKinsey Management Consultants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C70D54-7ED4-413B-9765-58C9A9D81D3A}"/>
              </a:ext>
            </a:extLst>
          </p:cNvPr>
          <p:cNvGrpSpPr/>
          <p:nvPr/>
        </p:nvGrpSpPr>
        <p:grpSpPr>
          <a:xfrm>
            <a:off x="-1122" y="6570"/>
            <a:ext cx="1493372" cy="1459010"/>
            <a:chOff x="-9097" y="-23336"/>
            <a:chExt cx="974935" cy="952500"/>
          </a:xfrm>
        </p:grpSpPr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F04C1B76-90D8-40DB-94ED-24A864BFBA56}"/>
                </a:ext>
              </a:extLst>
            </p:cNvPr>
            <p:cNvSpPr/>
            <p:nvPr/>
          </p:nvSpPr>
          <p:spPr>
            <a:xfrm>
              <a:off x="-7091" y="-23336"/>
              <a:ext cx="972929" cy="952500"/>
            </a:xfrm>
            <a:prstGeom prst="diagStripe">
              <a:avLst>
                <a:gd name="adj" fmla="val 61073"/>
              </a:avLst>
            </a:prstGeom>
            <a:gradFill flip="none" rotWithShape="1">
              <a:gsLst>
                <a:gs pos="100000">
                  <a:srgbClr val="FFFFFF">
                    <a:lumMod val="85000"/>
                  </a:srgbClr>
                </a:gs>
                <a:gs pos="34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outerShdw blurRad="50800" dist="127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61102C-BCA7-4CBF-AA08-2A8190D41E84}"/>
                </a:ext>
              </a:extLst>
            </p:cNvPr>
            <p:cNvSpPr txBox="1"/>
            <p:nvPr/>
          </p:nvSpPr>
          <p:spPr>
            <a:xfrm rot="18948199">
              <a:off x="20409" y="266480"/>
              <a:ext cx="702416" cy="18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D4B6D"/>
                  </a:solidFill>
                  <a:effectLst/>
                  <a:uLnTx/>
                  <a:uFillTx/>
                  <a:latin typeface="Arial"/>
                </a:rPr>
                <a:t>Confidential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637A05-21FA-40B2-8EC9-FA3CCC279379}"/>
                </a:ext>
              </a:extLst>
            </p:cNvPr>
            <p:cNvCxnSpPr/>
            <p:nvPr/>
          </p:nvCxnSpPr>
          <p:spPr>
            <a:xfrm flipH="1">
              <a:off x="-9097" y="-22860"/>
              <a:ext cx="623270" cy="623272"/>
            </a:xfrm>
            <a:prstGeom prst="line">
              <a:avLst/>
            </a:prstGeom>
            <a:noFill/>
            <a:ln w="6350" cap="flat" cmpd="sng" algn="ctr">
              <a:solidFill>
                <a:srgbClr val="3692D4"/>
              </a:solidFill>
              <a:prstDash val="dash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D4AD69A-E74E-4ECC-8128-6060F9673920}"/>
                </a:ext>
              </a:extLst>
            </p:cNvPr>
            <p:cNvCxnSpPr/>
            <p:nvPr/>
          </p:nvCxnSpPr>
          <p:spPr>
            <a:xfrm flipH="1">
              <a:off x="-7091" y="-22860"/>
              <a:ext cx="921493" cy="893213"/>
            </a:xfrm>
            <a:prstGeom prst="line">
              <a:avLst/>
            </a:prstGeom>
            <a:noFill/>
            <a:ln w="6350" cap="flat" cmpd="sng" algn="ctr">
              <a:solidFill>
                <a:srgbClr val="3692D4"/>
              </a:solidFill>
              <a:prstDash val="dash"/>
            </a:ln>
            <a:effectLst/>
          </p:spPr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579E6EA6-BF46-4CB4-981B-AA90670798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116" y="4069724"/>
            <a:ext cx="4532186" cy="2178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hlinkClick r:id="rId8"/>
            <a:extLst>
              <a:ext uri="{FF2B5EF4-FFF2-40B4-BE49-F238E27FC236}">
                <a16:creationId xmlns:a16="http://schemas.microsoft.com/office/drawing/2014/main" id="{0255699B-99FA-3023-EDA7-34A49CEA9F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1369" y="5403711"/>
            <a:ext cx="4380412" cy="103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0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66426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Step 6: </a:t>
            </a:r>
            <a:r>
              <a:rPr lang="en-US" altLang="en-US" sz="2400" dirty="0">
                <a:latin typeface="Arial" panose="020B0604020202020204" pitchFamily="34" charset="0"/>
              </a:rPr>
              <a:t>Interviews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10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D00A4121-76E5-4545-8672-44D39E164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36" y="1693719"/>
            <a:ext cx="5296154" cy="415636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Interviews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4204D8A7-1712-4839-8E9D-F8DB8EE64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709" y="1693719"/>
            <a:ext cx="5296154" cy="415636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Tips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D0D8DB5E-2A05-4570-AA53-0D0EC7303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36" y="2130137"/>
            <a:ext cx="5296154" cy="419792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t"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1400" b="1" dirty="0"/>
              <a:t>Objectives:</a:t>
            </a:r>
          </a:p>
          <a:p>
            <a:pPr marL="1143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Gather primary data</a:t>
            </a:r>
          </a:p>
          <a:p>
            <a:pPr marL="1143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To capture views/opinions on the industry and company</a:t>
            </a:r>
          </a:p>
          <a:p>
            <a:pPr marL="1143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To ask questions on a specific topic</a:t>
            </a:r>
          </a:p>
          <a:p>
            <a:pPr marL="1143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To gain data which may not already exist or may be out of date</a:t>
            </a:r>
          </a:p>
          <a:p>
            <a:pPr marL="2286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altLang="en-US" sz="1400" b="1" dirty="0"/>
              <a:t>Method:</a:t>
            </a:r>
          </a:p>
          <a:p>
            <a:pPr marL="1143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Interviews with Customers, Suppliers, Partners, Competitors, Industry experts, Regulators, etc.</a:t>
            </a:r>
          </a:p>
          <a:p>
            <a:pPr marL="2286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altLang="en-US" sz="1400" b="1" dirty="0"/>
              <a:t>Outputs:</a:t>
            </a:r>
          </a:p>
          <a:p>
            <a:pPr marL="1143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Interview minutes including summary of views and opinions and key quotations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D5DEFC8B-E7B8-47F4-8B45-50D881494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709" y="2130137"/>
            <a:ext cx="5296154" cy="419792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t"/>
          <a:lstStyle/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300" dirty="0"/>
              <a:t>Agree with the management on interviewee list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300" dirty="0"/>
              <a:t>Organize interviews as soon as possible as people’s agenda can be full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300" dirty="0"/>
              <a:t>When relevant, ask client to set up the interviews in order to ensure better engagement from the interviewees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300" dirty="0"/>
              <a:t>Prepare an interview guideline including context, objective, key topics and key questions you want to ask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300" dirty="0"/>
              <a:t>Be clear on the cover story you are using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300" dirty="0"/>
              <a:t>Keep questions short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300" dirty="0"/>
              <a:t>Ask one question at a time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300" dirty="0"/>
              <a:t>Be neutral in the way you ask questions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300" dirty="0"/>
              <a:t>Do the least important interview first as a practice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300" dirty="0"/>
              <a:t>Write up your notes asap, you easily forget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300" dirty="0"/>
              <a:t>Have a separate excel sheet for quantitative responses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300" dirty="0"/>
              <a:t>Be careful to maintain confidentiality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300" dirty="0"/>
              <a:t>Ask if you can call back later if you need any clarification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300" dirty="0"/>
              <a:t>Identify additional interviewees in order to drill down key areas</a:t>
            </a:r>
          </a:p>
        </p:txBody>
      </p:sp>
    </p:spTree>
    <p:extLst>
      <p:ext uri="{BB962C8B-B14F-4D97-AF65-F5344CB8AC3E}">
        <p14:creationId xmlns:p14="http://schemas.microsoft.com/office/powerpoint/2010/main" val="390886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78125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Step 7: </a:t>
            </a:r>
            <a:r>
              <a:rPr lang="en-US" altLang="en-US" sz="2400" dirty="0">
                <a:latin typeface="Arial" panose="020B0604020202020204" pitchFamily="34" charset="0"/>
              </a:rPr>
              <a:t>Financial Modelling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11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D00A4121-76E5-4545-8672-44D39E164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36" y="1693719"/>
            <a:ext cx="5296154" cy="415636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Interviews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4204D8A7-1712-4839-8E9D-F8DB8EE64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709" y="1693719"/>
            <a:ext cx="5296154" cy="415636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Tips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D0D8DB5E-2A05-4570-AA53-0D0EC7303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36" y="2130137"/>
            <a:ext cx="5296154" cy="419792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t"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1300" b="1" dirty="0"/>
              <a:t>Objectives:</a:t>
            </a:r>
          </a:p>
          <a:p>
            <a:pPr marL="1143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300" dirty="0"/>
              <a:t>To test the impact of varying key drivers or assumptions of the business model. No need to create a new financial model if the one created by the management makes sense.</a:t>
            </a:r>
          </a:p>
          <a:p>
            <a:pPr marL="2286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en-US" sz="500" dirty="0"/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altLang="en-US" sz="1300" b="1" dirty="0"/>
              <a:t>Method:</a:t>
            </a:r>
          </a:p>
          <a:p>
            <a:pPr marL="1143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300" dirty="0"/>
              <a:t>Understand the key assumptions and drivers used by the Management to forecast revenue and cost</a:t>
            </a:r>
          </a:p>
          <a:p>
            <a:pPr marL="1143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300" dirty="0"/>
              <a:t>Flex the Financial Model key assumptions based on the input of your interviews and Desk research</a:t>
            </a:r>
          </a:p>
          <a:p>
            <a:pPr marL="2286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en-US" sz="500" dirty="0"/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altLang="en-US" sz="1300" b="1" dirty="0"/>
              <a:t>Outputs:</a:t>
            </a:r>
          </a:p>
          <a:p>
            <a:pPr marL="1143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300" dirty="0"/>
              <a:t>The Financial Model should be easy to understand and used by someone else than you </a:t>
            </a:r>
          </a:p>
          <a:p>
            <a:pPr marL="1143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300" dirty="0"/>
              <a:t>For more details on how to create a Financial Model using the proper business norms and rules, please click on the link below when you are using the “Slideshow” mode:</a:t>
            </a:r>
          </a:p>
          <a:p>
            <a:pPr marL="217488" lvl="2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3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http://www.slidebooks.com/collections/business-templates-1/products/financial-model</a:t>
            </a:r>
            <a:endParaRPr lang="en-US" altLang="en-US" sz="1300" dirty="0"/>
          </a:p>
          <a:p>
            <a:pPr marL="2286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en-US" sz="1300" dirty="0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D5DEFC8B-E7B8-47F4-8B45-50D881494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709" y="2130137"/>
            <a:ext cx="5296154" cy="419792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t"/>
          <a:lstStyle/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Use at least 3 Excel sheets: 1 sheet for your inputs and assumptions, 1 sheet for the calculations and 1 sheet for your output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Avoid hard coding data. If you have no choice but to hard code some data, use a blue font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Take a step back from time to time to ensure that you don’t forget the bigger picture and what you try to achieve</a:t>
            </a:r>
          </a:p>
        </p:txBody>
      </p:sp>
    </p:spTree>
    <p:extLst>
      <p:ext uri="{BB962C8B-B14F-4D97-AF65-F5344CB8AC3E}">
        <p14:creationId xmlns:p14="http://schemas.microsoft.com/office/powerpoint/2010/main" val="26528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670231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Step 8: </a:t>
            </a:r>
            <a:r>
              <a:rPr lang="en-US" altLang="en-US" sz="2400" dirty="0">
                <a:latin typeface="Arial" panose="020B0604020202020204" pitchFamily="34" charset="0"/>
              </a:rPr>
              <a:t>Report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12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D00A4121-76E5-4545-8672-44D39E164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36" y="1693719"/>
            <a:ext cx="5296154" cy="415636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Interviews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4204D8A7-1712-4839-8E9D-F8DB8EE64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709" y="1693719"/>
            <a:ext cx="5296154" cy="415636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Tips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D0D8DB5E-2A05-4570-AA53-0D0EC7303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36" y="2130137"/>
            <a:ext cx="5296154" cy="419792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t"/>
          <a:lstStyle/>
          <a:p>
            <a:r>
              <a:rPr lang="en-US" altLang="en-US" sz="1200" b="1" dirty="0"/>
              <a:t>Objectives:</a:t>
            </a:r>
          </a:p>
          <a:p>
            <a:pPr marL="114300" lvl="1" indent="-114300">
              <a:buFont typeface="Arial" panose="020B0604020202020204" pitchFamily="34" charset="0"/>
              <a:buChar char="•"/>
            </a:pPr>
            <a:r>
              <a:rPr lang="en-US" altLang="en-US" sz="1200" dirty="0"/>
              <a:t>The report must answer the initial question in a structured way</a:t>
            </a:r>
          </a:p>
          <a:p>
            <a:pPr marL="114300" lvl="1" indent="-114300">
              <a:buFont typeface="Arial" panose="020B0604020202020204" pitchFamily="34" charset="0"/>
              <a:buChar char="•"/>
            </a:pPr>
            <a:r>
              <a:rPr lang="en-US" altLang="en-US" sz="1200" dirty="0"/>
              <a:t>The question can be for example:</a:t>
            </a:r>
          </a:p>
          <a:p>
            <a:pPr marL="217488" lvl="2" indent="-114300">
              <a:buFont typeface="Arial" panose="020B0604020202020204" pitchFamily="34" charset="0"/>
              <a:buChar char="•"/>
            </a:pPr>
            <a:r>
              <a:rPr lang="en-US" altLang="en-US" sz="1200" dirty="0"/>
              <a:t>Are the forecast reasonable?</a:t>
            </a:r>
          </a:p>
          <a:p>
            <a:pPr marL="217488" lvl="2" indent="-114300">
              <a:buFont typeface="Arial" panose="020B0604020202020204" pitchFamily="34" charset="0"/>
              <a:buChar char="•"/>
            </a:pPr>
            <a:r>
              <a:rPr lang="en-US" altLang="en-US" sz="1200" dirty="0"/>
              <a:t>Is the target company healthy?</a:t>
            </a:r>
          </a:p>
          <a:p>
            <a:pPr marL="514350" lvl="2" indent="-11430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0" lvl="1"/>
            <a:r>
              <a:rPr lang="en-US" altLang="en-US" sz="1200" b="1" dirty="0"/>
              <a:t>Method:</a:t>
            </a:r>
          </a:p>
          <a:p>
            <a:pPr marL="114300" lvl="1" indent="-114300">
              <a:buFont typeface="Arial" panose="020B0604020202020204" pitchFamily="34" charset="0"/>
              <a:buChar char="•"/>
            </a:pPr>
            <a:r>
              <a:rPr lang="en-US" altLang="en-US" sz="1200" dirty="0"/>
              <a:t>A “ghost” report is usually created at the beginning of the project</a:t>
            </a:r>
          </a:p>
          <a:p>
            <a:pPr marL="114300" lvl="1" indent="-114300">
              <a:buFont typeface="Arial" panose="020B0604020202020204" pitchFamily="34" charset="0"/>
              <a:buChar char="•"/>
            </a:pPr>
            <a:r>
              <a:rPr lang="en-US" altLang="en-US" sz="1200" dirty="0"/>
              <a:t>The structure of the report usually follow the structure of the Hypothesis tree</a:t>
            </a:r>
          </a:p>
          <a:p>
            <a:pPr marL="114300" lvl="1" indent="-114300">
              <a:buFont typeface="Arial" panose="020B0604020202020204" pitchFamily="34" charset="0"/>
              <a:buChar char="•"/>
            </a:pPr>
            <a:r>
              <a:rPr lang="en-US" altLang="en-US" sz="1200" dirty="0"/>
              <a:t>The competition of each slide is allocated to someone within the team</a:t>
            </a:r>
          </a:p>
          <a:p>
            <a:pPr marL="114300" lvl="1" indent="-114300">
              <a:buFont typeface="Arial" panose="020B0604020202020204" pitchFamily="34" charset="0"/>
              <a:buChar char="•"/>
            </a:pPr>
            <a:r>
              <a:rPr lang="en-US" altLang="en-US" sz="1200" dirty="0"/>
              <a:t>Someone is responsible for updating the report based on the different inputs of each project member</a:t>
            </a:r>
          </a:p>
          <a:p>
            <a:pPr marL="228600" lvl="1" indent="-11430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0" lvl="1"/>
            <a:r>
              <a:rPr lang="en-US" altLang="en-US" sz="1200" b="1" dirty="0"/>
              <a:t>Outputs:</a:t>
            </a:r>
          </a:p>
          <a:p>
            <a:pPr marL="114300" lvl="1" indent="-114300">
              <a:buFont typeface="Arial" panose="020B0604020202020204" pitchFamily="34" charset="0"/>
              <a:buChar char="•"/>
            </a:pPr>
            <a:r>
              <a:rPr lang="en-US" altLang="en-US" sz="1200" dirty="0"/>
              <a:t>A structured report including quantitative and qualitative slides and using an inductive approach and the pyramid principle</a:t>
            </a:r>
          </a:p>
          <a:p>
            <a:pPr marL="114300" lvl="1" indent="-114300">
              <a:buFont typeface="Arial" panose="020B0604020202020204" pitchFamily="34" charset="0"/>
              <a:buChar char="•"/>
            </a:pPr>
            <a:r>
              <a:rPr lang="en-US" altLang="en-US" sz="1200" dirty="0"/>
              <a:t>For more details on how to create a report using an inductive approach and the pyramid principle, please click on the link below when you are using the “Slideshow” mode:</a:t>
            </a:r>
          </a:p>
          <a:p>
            <a:pPr marL="217488" lvl="2" indent="-114300">
              <a:buFont typeface="Arial" panose="020B0604020202020204" pitchFamily="34" charset="0"/>
              <a:buChar char="•"/>
            </a:pPr>
            <a:r>
              <a:rPr lang="en-US" altLang="en-US" sz="12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http://www.slidebooks.com/collections/business-templates-1/products/pyramid-principle</a:t>
            </a:r>
            <a:endParaRPr lang="en-US" altLang="en-US" sz="1200" dirty="0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D5DEFC8B-E7B8-47F4-8B45-50D881494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709" y="2130137"/>
            <a:ext cx="5296154" cy="419792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t"/>
          <a:lstStyle/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Use a straight forward language easy to understand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Be careful with the words you use. For example, instead of saying the management forecasts are not achievable, say that the forecasts are not consistence with evidence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Create an executive summary at the beginning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21218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58B7AFD-01BB-4A7B-A3BF-F54B179CB4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58B7AFD-01BB-4A7B-A3BF-F54B179CB4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F1A89B61-F9C9-4B44-9B25-CF7D03A78F5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05034-64E8-4435-BFA1-43956B75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Table of Contents</a:t>
            </a:r>
          </a:p>
        </p:txBody>
      </p:sp>
      <p:pic>
        <p:nvPicPr>
          <p:cNvPr id="5" name="Graphic 4" descr="List">
            <a:extLst>
              <a:ext uri="{FF2B5EF4-FFF2-40B4-BE49-F238E27FC236}">
                <a16:creationId xmlns:a16="http://schemas.microsoft.com/office/drawing/2014/main" id="{56B1C362-96F1-4BC9-AC8E-F365FD8F8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28137" y="511345"/>
            <a:ext cx="914400" cy="914400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B0723E2-2BCC-475F-B6CC-F876EF6C9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13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37ACE0-E4ED-4422-89EE-B27CE4D60804}"/>
              </a:ext>
            </a:extLst>
          </p:cNvPr>
          <p:cNvSpPr/>
          <p:nvPr/>
        </p:nvSpPr>
        <p:spPr>
          <a:xfrm>
            <a:off x="1770629" y="2628767"/>
            <a:ext cx="8860426" cy="1050422"/>
          </a:xfrm>
          <a:custGeom>
            <a:avLst/>
            <a:gdLst>
              <a:gd name="connsiteX0" fmla="*/ 0 w 6812258"/>
              <a:gd name="connsiteY0" fmla="*/ 0 h 1050422"/>
              <a:gd name="connsiteX1" fmla="*/ 6812258 w 6812258"/>
              <a:gd name="connsiteY1" fmla="*/ 0 h 1050422"/>
              <a:gd name="connsiteX2" fmla="*/ 6812258 w 6812258"/>
              <a:gd name="connsiteY2" fmla="*/ 1050422 h 1050422"/>
              <a:gd name="connsiteX3" fmla="*/ 0 w 6812258"/>
              <a:gd name="connsiteY3" fmla="*/ 1050422 h 1050422"/>
              <a:gd name="connsiteX4" fmla="*/ 26569 w 6812258"/>
              <a:gd name="connsiteY4" fmla="*/ 1042169 h 1050422"/>
              <a:gd name="connsiteX5" fmla="*/ 368993 w 6812258"/>
              <a:gd name="connsiteY5" fmla="*/ 525211 h 1050422"/>
              <a:gd name="connsiteX6" fmla="*/ 26569 w 6812258"/>
              <a:gd name="connsiteY6" fmla="*/ 8253 h 105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2258" h="1050422">
                <a:moveTo>
                  <a:pt x="0" y="0"/>
                </a:moveTo>
                <a:lnTo>
                  <a:pt x="6812258" y="0"/>
                </a:lnTo>
                <a:lnTo>
                  <a:pt x="6812258" y="1050422"/>
                </a:lnTo>
                <a:lnTo>
                  <a:pt x="0" y="1050422"/>
                </a:lnTo>
                <a:lnTo>
                  <a:pt x="26569" y="1042169"/>
                </a:lnTo>
                <a:cubicBezTo>
                  <a:pt x="227797" y="956998"/>
                  <a:pt x="368993" y="757605"/>
                  <a:pt x="368993" y="525211"/>
                </a:cubicBezTo>
                <a:cubicBezTo>
                  <a:pt x="368993" y="292818"/>
                  <a:pt x="227797" y="93425"/>
                  <a:pt x="26569" y="82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6032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 steps to follow during your CDD Project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A12567-B255-4883-873A-26F2D23A44CF}"/>
              </a:ext>
            </a:extLst>
          </p:cNvPr>
          <p:cNvSpPr/>
          <p:nvPr/>
        </p:nvSpPr>
        <p:spPr>
          <a:xfrm>
            <a:off x="1770629" y="3855468"/>
            <a:ext cx="8860426" cy="1050422"/>
          </a:xfrm>
          <a:custGeom>
            <a:avLst/>
            <a:gdLst>
              <a:gd name="connsiteX0" fmla="*/ 0 w 6812258"/>
              <a:gd name="connsiteY0" fmla="*/ 0 h 1050422"/>
              <a:gd name="connsiteX1" fmla="*/ 6812258 w 6812258"/>
              <a:gd name="connsiteY1" fmla="*/ 0 h 1050422"/>
              <a:gd name="connsiteX2" fmla="*/ 6812258 w 6812258"/>
              <a:gd name="connsiteY2" fmla="*/ 1050422 h 1050422"/>
              <a:gd name="connsiteX3" fmla="*/ 0 w 6812258"/>
              <a:gd name="connsiteY3" fmla="*/ 1050422 h 1050422"/>
              <a:gd name="connsiteX4" fmla="*/ 26569 w 6812258"/>
              <a:gd name="connsiteY4" fmla="*/ 1042169 h 1050422"/>
              <a:gd name="connsiteX5" fmla="*/ 368993 w 6812258"/>
              <a:gd name="connsiteY5" fmla="*/ 525211 h 1050422"/>
              <a:gd name="connsiteX6" fmla="*/ 26569 w 6812258"/>
              <a:gd name="connsiteY6" fmla="*/ 8253 h 105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2258" h="1050422">
                <a:moveTo>
                  <a:pt x="0" y="0"/>
                </a:moveTo>
                <a:lnTo>
                  <a:pt x="6812258" y="0"/>
                </a:lnTo>
                <a:lnTo>
                  <a:pt x="6812258" y="1050422"/>
                </a:lnTo>
                <a:lnTo>
                  <a:pt x="0" y="1050422"/>
                </a:lnTo>
                <a:lnTo>
                  <a:pt x="26569" y="1042169"/>
                </a:lnTo>
                <a:cubicBezTo>
                  <a:pt x="227797" y="956998"/>
                  <a:pt x="368993" y="757605"/>
                  <a:pt x="368993" y="525211"/>
                </a:cubicBezTo>
                <a:cubicBezTo>
                  <a:pt x="368993" y="292818"/>
                  <a:pt x="227797" y="93425"/>
                  <a:pt x="26569" y="82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6032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Templates you can easily reused for your own project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3928FC-E87C-42F9-99D3-282A94466044}"/>
              </a:ext>
            </a:extLst>
          </p:cNvPr>
          <p:cNvSpPr/>
          <p:nvPr/>
        </p:nvSpPr>
        <p:spPr>
          <a:xfrm>
            <a:off x="1104730" y="2679413"/>
            <a:ext cx="948470" cy="9491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48B2C5-0E44-4234-9948-94BCA083F3D3}"/>
              </a:ext>
            </a:extLst>
          </p:cNvPr>
          <p:cNvSpPr/>
          <p:nvPr/>
        </p:nvSpPr>
        <p:spPr>
          <a:xfrm>
            <a:off x="1104730" y="3906114"/>
            <a:ext cx="948470" cy="9491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69852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35211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400" dirty="0"/>
              <a:t>Slide Template to present your team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14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BC2AC39-2914-49FA-BB83-754F7F0BF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82" y="4717140"/>
            <a:ext cx="2238960" cy="14829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600" kern="0" dirty="0">
                <a:cs typeface="Arial" charset="0"/>
              </a:rPr>
              <a:t>Insert name and position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435D396-8F4F-4DB8-BF51-DF3D828B3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211" y="4717140"/>
            <a:ext cx="2238960" cy="148291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600" kern="0" dirty="0">
                <a:cs typeface="Arial" charset="0"/>
              </a:rPr>
              <a:t>Insert name and position</a:t>
            </a:r>
          </a:p>
        </p:txBody>
      </p:sp>
      <p:cxnSp>
        <p:nvCxnSpPr>
          <p:cNvPr id="15" name="AutoShape 8">
            <a:extLst>
              <a:ext uri="{FF2B5EF4-FFF2-40B4-BE49-F238E27FC236}">
                <a16:creationId xmlns:a16="http://schemas.microsoft.com/office/drawing/2014/main" id="{6B554887-BDC9-4B16-82A2-D924D9D82991}"/>
              </a:ext>
            </a:extLst>
          </p:cNvPr>
          <p:cNvCxnSpPr>
            <a:cxnSpLocks noChangeShapeType="1"/>
            <a:stCxn id="10" idx="2"/>
            <a:endCxn id="11" idx="0"/>
          </p:cNvCxnSpPr>
          <p:nvPr/>
        </p:nvCxnSpPr>
        <p:spPr bwMode="auto">
          <a:xfrm rot="5400000">
            <a:off x="2213809" y="3871122"/>
            <a:ext cx="420171" cy="1271864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cxnSp>
      <p:cxnSp>
        <p:nvCxnSpPr>
          <p:cNvPr id="17" name="AutoShape 9">
            <a:extLst>
              <a:ext uri="{FF2B5EF4-FFF2-40B4-BE49-F238E27FC236}">
                <a16:creationId xmlns:a16="http://schemas.microsoft.com/office/drawing/2014/main" id="{8FB0568B-8881-4A02-9212-062070D7358D}"/>
              </a:ext>
            </a:extLst>
          </p:cNvPr>
          <p:cNvCxnSpPr>
            <a:cxnSpLocks noChangeShapeType="1"/>
            <a:stCxn id="9" idx="2"/>
            <a:endCxn id="10" idx="0"/>
          </p:cNvCxnSpPr>
          <p:nvPr/>
        </p:nvCxnSpPr>
        <p:spPr bwMode="auto">
          <a:xfrm flipH="1">
            <a:off x="3059826" y="2617028"/>
            <a:ext cx="996" cy="420170"/>
          </a:xfrm>
          <a:prstGeom prst="straightConnector1">
            <a:avLst/>
          </a:prstGeom>
          <a:noFill/>
          <a:ln w="3175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20" name="AutoShape 10">
            <a:extLst>
              <a:ext uri="{FF2B5EF4-FFF2-40B4-BE49-F238E27FC236}">
                <a16:creationId xmlns:a16="http://schemas.microsoft.com/office/drawing/2014/main" id="{EE2791B4-77BC-4350-9928-F99CDA5F6739}"/>
              </a:ext>
            </a:extLst>
          </p:cNvPr>
          <p:cNvCxnSpPr>
            <a:cxnSpLocks noChangeShapeType="1"/>
            <a:stCxn id="10" idx="2"/>
            <a:endCxn id="12" idx="0"/>
          </p:cNvCxnSpPr>
          <p:nvPr/>
        </p:nvCxnSpPr>
        <p:spPr bwMode="auto">
          <a:xfrm rot="16200000" flipH="1">
            <a:off x="3485673" y="3871121"/>
            <a:ext cx="420171" cy="1271865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cxnSp>
      <p:sp>
        <p:nvSpPr>
          <p:cNvPr id="21" name="Line 16">
            <a:extLst>
              <a:ext uri="{FF2B5EF4-FFF2-40B4-BE49-F238E27FC236}">
                <a16:creationId xmlns:a16="http://schemas.microsoft.com/office/drawing/2014/main" id="{CEA13433-58B4-442E-B285-C5AB070890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6790" y="4507054"/>
            <a:ext cx="600594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cs typeface="Arial" charset="0"/>
            </a:endParaRPr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7B9EC82F-416A-4FEB-B2D5-0A1500AE1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2294" y="2827113"/>
            <a:ext cx="7320442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ot"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4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cs typeface="Arial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8016E5D-B6AA-4C34-AC5E-8185E4474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342" y="1801524"/>
            <a:ext cx="2238960" cy="815504"/>
          </a:xfrm>
          <a:prstGeom prst="rect">
            <a:avLst/>
          </a:prstGeom>
          <a:solidFill>
            <a:schemeClr val="tx1"/>
          </a:solidFill>
          <a:ln w="3175">
            <a:solidFill>
              <a:srgbClr val="4066B2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600" kern="0" dirty="0">
                <a:solidFill>
                  <a:schemeClr val="bg1"/>
                </a:solidFill>
                <a:cs typeface="Arial" charset="0"/>
              </a:rPr>
              <a:t>Insert name and position</a:t>
            </a:r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FC194EF9-EC35-4A65-B17A-8641A5FC7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410" y="1801524"/>
            <a:ext cx="7101326" cy="67929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14300" indent="-11430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Insert key role and responsibilities</a:t>
            </a:r>
          </a:p>
          <a:p>
            <a:pPr marL="114300" indent="-11430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Insert key role and responsibilities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962D595-D9AD-4E16-AEDB-7B4CB20E7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0346" y="3037198"/>
            <a:ext cx="2238960" cy="125977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1600" kern="0" dirty="0">
                <a:cs typeface="Arial" charset="0"/>
              </a:rPr>
              <a:t>Insert name and position</a:t>
            </a:r>
          </a:p>
        </p:txBody>
      </p:sp>
      <p:sp>
        <p:nvSpPr>
          <p:cNvPr id="24" name="Text Box 15">
            <a:extLst>
              <a:ext uri="{FF2B5EF4-FFF2-40B4-BE49-F238E27FC236}">
                <a16:creationId xmlns:a16="http://schemas.microsoft.com/office/drawing/2014/main" id="{2EC56D18-359C-478E-BD7B-1C2614649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410" y="3037198"/>
            <a:ext cx="7111717" cy="67929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14300" indent="-11430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Insert key role and responsibilities</a:t>
            </a:r>
          </a:p>
          <a:p>
            <a:pPr marL="114300" indent="-11430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Insert key role and responsibilities</a:t>
            </a:r>
          </a:p>
        </p:txBody>
      </p:sp>
      <p:sp>
        <p:nvSpPr>
          <p:cNvPr id="25" name="Text Box 15">
            <a:extLst>
              <a:ext uri="{FF2B5EF4-FFF2-40B4-BE49-F238E27FC236}">
                <a16:creationId xmlns:a16="http://schemas.microsoft.com/office/drawing/2014/main" id="{4AE7614D-0AFA-40D3-9363-A38A64580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4391" y="4717140"/>
            <a:ext cx="5847954" cy="67929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L="114300" indent="-11430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Insert key role and responsibilities</a:t>
            </a:r>
          </a:p>
          <a:p>
            <a:pPr marL="114300" indent="-11430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/>
              <a:t>Insert key role and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331097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118928-CE06-4FBC-9093-D8C274B1178F}"/>
              </a:ext>
            </a:extLst>
          </p:cNvPr>
          <p:cNvSpPr/>
          <p:nvPr/>
        </p:nvSpPr>
        <p:spPr>
          <a:xfrm>
            <a:off x="601980" y="2221601"/>
            <a:ext cx="10988040" cy="4271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32382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Slide template to present your CDD Project 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15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9CAE94C-AEE4-4610-9ECB-4021CA3D7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" y="1920964"/>
            <a:ext cx="10980420" cy="2934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74675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GB" altLang="en-US" sz="1400" b="1">
              <a:latin typeface="Arial" panose="020B0604020202020204" pitchFamily="34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BA07F7E-4388-47CC-828C-D008C5A76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933" y="1915106"/>
            <a:ext cx="61074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Days</a:t>
            </a:r>
            <a:endParaRPr lang="en-US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21" name="Text Box 33">
            <a:extLst>
              <a:ext uri="{FF2B5EF4-FFF2-40B4-BE49-F238E27FC236}">
                <a16:creationId xmlns:a16="http://schemas.microsoft.com/office/drawing/2014/main" id="{5CD8DDAB-BE4E-4D2A-84E9-4B981C24C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782" y="1913824"/>
            <a:ext cx="73404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M       T       W       T       F       M       T      W       T       F       M       T       W       T       F      M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51139F1-7098-4D79-A430-FAE71E3B0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663" y="1601045"/>
            <a:ext cx="2183997" cy="2562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45720" rIns="45720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74675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GB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Week 1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5B68DC4F-C155-4AE7-A642-77CF1E924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05" y="1601045"/>
            <a:ext cx="2185200" cy="2562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45720" rIns="45720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74675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GB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Week 2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79CCC80C-BAF5-49EE-910B-667F90755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151" y="1601045"/>
            <a:ext cx="2185200" cy="2562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45720" rIns="45720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74675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GB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Week 3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3E9401ED-73D7-4E2E-A637-14C6ED703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" y="2303225"/>
            <a:ext cx="30186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marL="685800" indent="-685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287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Step 1:	Background Documents</a:t>
            </a:r>
          </a:p>
        </p:txBody>
      </p:sp>
      <p:sp>
        <p:nvSpPr>
          <p:cNvPr id="26" name="AutoShape 30">
            <a:extLst>
              <a:ext uri="{FF2B5EF4-FFF2-40B4-BE49-F238E27FC236}">
                <a16:creationId xmlns:a16="http://schemas.microsoft.com/office/drawing/2014/main" id="{D04A54D1-EB94-4B21-941F-25A1B02A8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735" y="2342336"/>
            <a:ext cx="385223" cy="1962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rnd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AutoShape 30">
            <a:extLst>
              <a:ext uri="{FF2B5EF4-FFF2-40B4-BE49-F238E27FC236}">
                <a16:creationId xmlns:a16="http://schemas.microsoft.com/office/drawing/2014/main" id="{ECA0D174-7050-49B7-BAEB-139B3C8FF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45" y="3381454"/>
            <a:ext cx="385223" cy="1962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rnd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5CE4DD7B-8994-4B0D-9FA1-CE759C0DD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" y="3342343"/>
            <a:ext cx="30186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marL="685800" indent="-685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287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Step 3:	Management meeting</a:t>
            </a:r>
          </a:p>
        </p:txBody>
      </p:sp>
      <p:sp>
        <p:nvSpPr>
          <p:cNvPr id="20" name="AutoShape 30">
            <a:extLst>
              <a:ext uri="{FF2B5EF4-FFF2-40B4-BE49-F238E27FC236}">
                <a16:creationId xmlns:a16="http://schemas.microsoft.com/office/drawing/2014/main" id="{A7305A23-246C-4375-B8D4-D2B61EA38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781" y="2861895"/>
            <a:ext cx="385223" cy="1962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rnd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1929911B-960F-4F94-8A56-E659E29B5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" y="2822784"/>
            <a:ext cx="30186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marL="685800" indent="-685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287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Step 2: 	Internal Kick-Off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67A02EB0-8D86-46A2-978A-0170219CC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119" y="3874573"/>
            <a:ext cx="2265638" cy="2490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endParaRPr lang="en-AU"/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A0AADAEB-C28E-4F12-8459-C93E12C50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" y="3861902"/>
            <a:ext cx="30186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marL="685800" indent="-685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287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Step 4: 	Analysis of management data</a:t>
            </a: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86BEDDB0-BEF9-4812-9369-2F8FB41F7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119" y="4394132"/>
            <a:ext cx="3134023" cy="2490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endParaRPr lang="en-AU" dirty="0"/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CDFE95BF-C0ED-4BEF-A77B-F0D5E8424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" y="4381461"/>
            <a:ext cx="30186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marL="685800" indent="-685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287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Step 5:	Desk research</a:t>
            </a: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78BB046C-2610-41F1-B8CC-EE06D2079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119" y="5433250"/>
            <a:ext cx="5390519" cy="2490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endParaRPr lang="en-AU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80271988-DBBC-4394-B164-ABEE4426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" y="5420579"/>
            <a:ext cx="30186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marL="685800" indent="-685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287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Step 7:	Financial Modelling</a:t>
            </a: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AA61AFD1-D137-45F9-8C77-8E6C546FE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279" y="4913691"/>
            <a:ext cx="3134023" cy="2490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endParaRPr lang="en-AU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E362CAA5-763F-4949-8170-9F6D2359E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" y="4901020"/>
            <a:ext cx="30186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marL="685800" indent="-685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287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Step 6:	Interviews</a:t>
            </a: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1C887196-D991-453F-ACE2-FEB0FDEDC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119" y="6045141"/>
            <a:ext cx="6017324" cy="2490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endParaRPr lang="en-AU"/>
          </a:p>
        </p:txBody>
      </p:sp>
      <p:sp>
        <p:nvSpPr>
          <p:cNvPr id="32" name="AutoShape 30">
            <a:extLst>
              <a:ext uri="{FF2B5EF4-FFF2-40B4-BE49-F238E27FC236}">
                <a16:creationId xmlns:a16="http://schemas.microsoft.com/office/drawing/2014/main" id="{82613DFF-0C98-4953-B686-339C47A45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9520" y="6071581"/>
            <a:ext cx="385223" cy="1962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rnd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63FD458A-F1CE-4286-8C80-453D3208F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" y="5940137"/>
            <a:ext cx="30186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marL="685800" indent="-685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287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Step 8:	Report preparation and presentation</a:t>
            </a:r>
          </a:p>
        </p:txBody>
      </p:sp>
      <p:sp>
        <p:nvSpPr>
          <p:cNvPr id="40" name="Rounded Rectangular Callout 19">
            <a:extLst>
              <a:ext uri="{FF2B5EF4-FFF2-40B4-BE49-F238E27FC236}">
                <a16:creationId xmlns:a16="http://schemas.microsoft.com/office/drawing/2014/main" id="{61175D1E-F3F6-4468-9653-A14CAE361ACB}"/>
              </a:ext>
            </a:extLst>
          </p:cNvPr>
          <p:cNvSpPr/>
          <p:nvPr/>
        </p:nvSpPr>
        <p:spPr bwMode="auto">
          <a:xfrm>
            <a:off x="4853575" y="2287128"/>
            <a:ext cx="2399279" cy="685800"/>
          </a:xfrm>
          <a:prstGeom prst="wedgeRoundRectCallout">
            <a:avLst>
              <a:gd name="adj1" fmla="val -48445"/>
              <a:gd name="adj2" fmla="val 75991"/>
              <a:gd name="adj3" fmla="val 16667"/>
            </a:avLst>
          </a:prstGeom>
          <a:solidFill>
            <a:srgbClr val="FFE48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200" dirty="0">
                <a:cs typeface="Times New Roman" pitchFamily="18" charset="0"/>
              </a:rPr>
              <a:t>Edit time frame and the name of your key steps depending on your project plan requirement</a:t>
            </a:r>
          </a:p>
        </p:txBody>
      </p:sp>
    </p:spTree>
    <p:extLst>
      <p:ext uri="{BB962C8B-B14F-4D97-AF65-F5344CB8AC3E}">
        <p14:creationId xmlns:p14="http://schemas.microsoft.com/office/powerpoint/2010/main" val="259203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43135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400" dirty="0"/>
              <a:t>Slide Template to create a logic tree or hypothesis tree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16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21DAA9-1E53-4C98-A03B-972F82362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2032539"/>
            <a:ext cx="2944598" cy="666734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>
                <a:ea typeface="ＭＳ Ｐゴシック" pitchFamily="50" charset="-128"/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D117F0-6F92-447B-975D-9447CBA0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877" y="1640444"/>
            <a:ext cx="2944596" cy="666734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>
                <a:ea typeface="ＭＳ Ｐゴシック" pitchFamily="50" charset="-128"/>
              </a:rPr>
              <a:t>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3A21CD-CE61-47F2-B0F0-13951D71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877" y="2462634"/>
            <a:ext cx="2944596" cy="666734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>
                <a:ea typeface="ＭＳ Ｐゴシック" pitchFamily="50" charset="-128"/>
              </a:rPr>
              <a:t>Text</a:t>
            </a:r>
          </a:p>
        </p:txBody>
      </p:sp>
      <p:cxnSp>
        <p:nvCxnSpPr>
          <p:cNvPr id="25" name="AutoShape 6">
            <a:extLst>
              <a:ext uri="{FF2B5EF4-FFF2-40B4-BE49-F238E27FC236}">
                <a16:creationId xmlns:a16="http://schemas.microsoft.com/office/drawing/2014/main" id="{85A16354-875B-4A44-AC57-62FFAC7CC014}"/>
              </a:ext>
            </a:extLst>
          </p:cNvPr>
          <p:cNvCxnSpPr>
            <a:cxnSpLocks noChangeShapeType="1"/>
            <a:stCxn id="22" idx="3"/>
            <a:endCxn id="23" idx="1"/>
          </p:cNvCxnSpPr>
          <p:nvPr/>
        </p:nvCxnSpPr>
        <p:spPr bwMode="auto">
          <a:xfrm flipV="1">
            <a:off x="7278473" y="1973811"/>
            <a:ext cx="1352404" cy="39209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cxnSp>
      <p:cxnSp>
        <p:nvCxnSpPr>
          <p:cNvPr id="26" name="AutoShape 7">
            <a:extLst>
              <a:ext uri="{FF2B5EF4-FFF2-40B4-BE49-F238E27FC236}">
                <a16:creationId xmlns:a16="http://schemas.microsoft.com/office/drawing/2014/main" id="{4531E1DA-61BF-4CD4-9ECB-9658B857D2D9}"/>
              </a:ext>
            </a:extLst>
          </p:cNvPr>
          <p:cNvCxnSpPr>
            <a:cxnSpLocks noChangeShapeType="1"/>
            <a:stCxn id="22" idx="3"/>
            <a:endCxn id="24" idx="1"/>
          </p:cNvCxnSpPr>
          <p:nvPr/>
        </p:nvCxnSpPr>
        <p:spPr bwMode="auto">
          <a:xfrm>
            <a:off x="7278473" y="2365907"/>
            <a:ext cx="1352404" cy="43009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1595CE4-80B8-4E63-B757-9E17783D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877" y="4930931"/>
            <a:ext cx="2944596" cy="666734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>
                <a:ea typeface="ＭＳ Ｐゴシック" pitchFamily="50" charset="-128"/>
              </a:rPr>
              <a:t>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1E3575-E25F-4507-A2B8-F686302D2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877" y="5754848"/>
            <a:ext cx="2944596" cy="666734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>
                <a:ea typeface="ＭＳ Ｐゴシック" pitchFamily="50" charset="-128"/>
              </a:rPr>
              <a:t>Text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87CCFC-8941-4556-8E31-118F0126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5343753"/>
            <a:ext cx="2944598" cy="666734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>
                <a:ea typeface="ＭＳ Ｐゴシック" pitchFamily="50" charset="-128"/>
              </a:rPr>
              <a:t>Text</a:t>
            </a:r>
          </a:p>
        </p:txBody>
      </p:sp>
      <p:cxnSp>
        <p:nvCxnSpPr>
          <p:cNvPr id="30" name="AutoShape 11">
            <a:extLst>
              <a:ext uri="{FF2B5EF4-FFF2-40B4-BE49-F238E27FC236}">
                <a16:creationId xmlns:a16="http://schemas.microsoft.com/office/drawing/2014/main" id="{DA7F3EE0-815F-4E55-A7A1-BADE8D82F9C6}"/>
              </a:ext>
            </a:extLst>
          </p:cNvPr>
          <p:cNvCxnSpPr>
            <a:cxnSpLocks noChangeShapeType="1"/>
            <a:stCxn id="29" idx="3"/>
            <a:endCxn id="27" idx="1"/>
          </p:cNvCxnSpPr>
          <p:nvPr/>
        </p:nvCxnSpPr>
        <p:spPr bwMode="auto">
          <a:xfrm flipV="1">
            <a:off x="7278473" y="5264299"/>
            <a:ext cx="1352404" cy="41282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cxnSp>
      <p:cxnSp>
        <p:nvCxnSpPr>
          <p:cNvPr id="31" name="AutoShape 12">
            <a:extLst>
              <a:ext uri="{FF2B5EF4-FFF2-40B4-BE49-F238E27FC236}">
                <a16:creationId xmlns:a16="http://schemas.microsoft.com/office/drawing/2014/main" id="{40C3E8A6-A25C-4B47-800E-0214856BA43F}"/>
              </a:ext>
            </a:extLst>
          </p:cNvPr>
          <p:cNvCxnSpPr>
            <a:cxnSpLocks noChangeShapeType="1"/>
            <a:stCxn id="29" idx="3"/>
            <a:endCxn id="28" idx="1"/>
          </p:cNvCxnSpPr>
          <p:nvPr/>
        </p:nvCxnSpPr>
        <p:spPr bwMode="auto">
          <a:xfrm>
            <a:off x="7278473" y="5677121"/>
            <a:ext cx="1352404" cy="41109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822DD8B-41AC-4402-83AA-091072F56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31" y="3697647"/>
            <a:ext cx="2947794" cy="666734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 dirty="0">
                <a:solidFill>
                  <a:schemeClr val="bg1"/>
                </a:solidFill>
                <a:ea typeface="ＭＳ Ｐゴシック" pitchFamily="50" charset="-128"/>
              </a:rPr>
              <a:t>Text</a:t>
            </a:r>
          </a:p>
        </p:txBody>
      </p:sp>
      <p:cxnSp>
        <p:nvCxnSpPr>
          <p:cNvPr id="33" name="AutoShape 14">
            <a:extLst>
              <a:ext uri="{FF2B5EF4-FFF2-40B4-BE49-F238E27FC236}">
                <a16:creationId xmlns:a16="http://schemas.microsoft.com/office/drawing/2014/main" id="{338AF7E1-EE7C-4B3B-B968-A7F5B3070D56}"/>
              </a:ext>
            </a:extLst>
          </p:cNvPr>
          <p:cNvCxnSpPr>
            <a:cxnSpLocks noChangeShapeType="1"/>
            <a:stCxn id="22" idx="1"/>
            <a:endCxn id="32" idx="3"/>
          </p:cNvCxnSpPr>
          <p:nvPr/>
        </p:nvCxnSpPr>
        <p:spPr bwMode="auto">
          <a:xfrm rot="10800000" flipV="1">
            <a:off x="3598525" y="2365906"/>
            <a:ext cx="735350" cy="166510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cxnSp>
      <p:cxnSp>
        <p:nvCxnSpPr>
          <p:cNvPr id="34" name="AutoShape 15">
            <a:extLst>
              <a:ext uri="{FF2B5EF4-FFF2-40B4-BE49-F238E27FC236}">
                <a16:creationId xmlns:a16="http://schemas.microsoft.com/office/drawing/2014/main" id="{D0D066C4-1218-4132-8B45-355E36780998}"/>
              </a:ext>
            </a:extLst>
          </p:cNvPr>
          <p:cNvCxnSpPr>
            <a:cxnSpLocks noChangeShapeType="1"/>
            <a:stCxn id="32" idx="3"/>
            <a:endCxn id="29" idx="1"/>
          </p:cNvCxnSpPr>
          <p:nvPr/>
        </p:nvCxnSpPr>
        <p:spPr bwMode="auto">
          <a:xfrm>
            <a:off x="3598525" y="4031014"/>
            <a:ext cx="735350" cy="164610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0845822-A5E1-4A75-BEE8-2696D055E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877" y="3284824"/>
            <a:ext cx="2944596" cy="666734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>
                <a:ea typeface="ＭＳ Ｐゴシック" pitchFamily="50" charset="-128"/>
              </a:rPr>
              <a:t>Text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526CCA-14FC-445E-B8A6-0F2432365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877" y="4108742"/>
            <a:ext cx="2944596" cy="666734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>
                <a:ea typeface="ＭＳ Ｐゴシック" pitchFamily="50" charset="-128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EF58A0-008E-4548-A95F-2B363388D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75" y="3697647"/>
            <a:ext cx="2944598" cy="666734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>
                <a:ea typeface="ＭＳ Ｐゴシック" pitchFamily="50" charset="-128"/>
              </a:rPr>
              <a:t>Text</a:t>
            </a:r>
          </a:p>
        </p:txBody>
      </p:sp>
      <p:cxnSp>
        <p:nvCxnSpPr>
          <p:cNvPr id="38" name="AutoShape 19">
            <a:extLst>
              <a:ext uri="{FF2B5EF4-FFF2-40B4-BE49-F238E27FC236}">
                <a16:creationId xmlns:a16="http://schemas.microsoft.com/office/drawing/2014/main" id="{2AFACD77-F1B6-441B-A39D-AF3F9718C29F}"/>
              </a:ext>
            </a:extLst>
          </p:cNvPr>
          <p:cNvCxnSpPr>
            <a:cxnSpLocks noChangeShapeType="1"/>
            <a:stCxn id="37" idx="3"/>
            <a:endCxn id="35" idx="1"/>
          </p:cNvCxnSpPr>
          <p:nvPr/>
        </p:nvCxnSpPr>
        <p:spPr bwMode="auto">
          <a:xfrm flipV="1">
            <a:off x="7278473" y="3618191"/>
            <a:ext cx="1352404" cy="41282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cxnSp>
      <p:cxnSp>
        <p:nvCxnSpPr>
          <p:cNvPr id="39" name="AutoShape 20">
            <a:extLst>
              <a:ext uri="{FF2B5EF4-FFF2-40B4-BE49-F238E27FC236}">
                <a16:creationId xmlns:a16="http://schemas.microsoft.com/office/drawing/2014/main" id="{C6393769-F130-4B42-8147-5C5F09E80224}"/>
              </a:ext>
            </a:extLst>
          </p:cNvPr>
          <p:cNvCxnSpPr>
            <a:cxnSpLocks noChangeShapeType="1"/>
            <a:stCxn id="37" idx="3"/>
            <a:endCxn id="36" idx="1"/>
          </p:cNvCxnSpPr>
          <p:nvPr/>
        </p:nvCxnSpPr>
        <p:spPr bwMode="auto">
          <a:xfrm>
            <a:off x="7278473" y="4031014"/>
            <a:ext cx="1352404" cy="41109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cxnSp>
      <p:cxnSp>
        <p:nvCxnSpPr>
          <p:cNvPr id="40" name="AutoShape 21">
            <a:extLst>
              <a:ext uri="{FF2B5EF4-FFF2-40B4-BE49-F238E27FC236}">
                <a16:creationId xmlns:a16="http://schemas.microsoft.com/office/drawing/2014/main" id="{08FAC2A2-4F29-462B-9209-8EF8A4AAF1D9}"/>
              </a:ext>
            </a:extLst>
          </p:cNvPr>
          <p:cNvCxnSpPr>
            <a:cxnSpLocks noChangeShapeType="1"/>
            <a:stCxn id="32" idx="3"/>
            <a:endCxn id="37" idx="1"/>
          </p:cNvCxnSpPr>
          <p:nvPr/>
        </p:nvCxnSpPr>
        <p:spPr bwMode="auto">
          <a:xfrm>
            <a:off x="3598525" y="4031014"/>
            <a:ext cx="735350" cy="0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30296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367914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400" dirty="0"/>
              <a:t>Slide Template to create a logic tree or hypothesis tree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17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CA2397-880B-483E-8D07-E9E943247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617" y="1683836"/>
            <a:ext cx="1700912" cy="930496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>
                <a:solidFill>
                  <a:schemeClr val="bg1"/>
                </a:solidFill>
                <a:ea typeface="ＭＳ Ｐゴシック" pitchFamily="50" charset="-128"/>
              </a:rPr>
              <a:t>Text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EC2832-A51E-4CAD-B02B-F015C997E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610" y="3514589"/>
            <a:ext cx="1700912" cy="92863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>
                <a:ea typeface="ＭＳ Ｐゴシック" pitchFamily="50" charset="-128"/>
              </a:rPr>
              <a:t>Text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8FBAE9-6DD7-4EE0-BC04-BE04C7013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616" y="3514589"/>
            <a:ext cx="1700912" cy="92863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>
                <a:ea typeface="ＭＳ Ｐゴシック" pitchFamily="50" charset="-128"/>
              </a:rPr>
              <a:t>Text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177C5F-6EF9-44D3-A547-7223D340C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623" y="3514589"/>
            <a:ext cx="1698780" cy="928632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>
                <a:ea typeface="ＭＳ Ｐゴシック" pitchFamily="50" charset="-128"/>
              </a:rPr>
              <a:t>Text</a:t>
            </a:r>
          </a:p>
        </p:txBody>
      </p:sp>
      <p:cxnSp>
        <p:nvCxnSpPr>
          <p:cNvPr id="53" name="AutoShape 15">
            <a:extLst>
              <a:ext uri="{FF2B5EF4-FFF2-40B4-BE49-F238E27FC236}">
                <a16:creationId xmlns:a16="http://schemas.microsoft.com/office/drawing/2014/main" id="{29289781-773B-4010-BFD8-65E1D3B11E80}"/>
              </a:ext>
            </a:extLst>
          </p:cNvPr>
          <p:cNvCxnSpPr>
            <a:cxnSpLocks noChangeShapeType="1"/>
            <a:stCxn id="41" idx="2"/>
            <a:endCxn id="50" idx="0"/>
          </p:cNvCxnSpPr>
          <p:nvPr/>
        </p:nvCxnSpPr>
        <p:spPr bwMode="auto">
          <a:xfrm rot="5400000">
            <a:off x="3776442" y="1201957"/>
            <a:ext cx="900257" cy="3725007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cxnSp>
      <p:cxnSp>
        <p:nvCxnSpPr>
          <p:cNvPr id="54" name="AutoShape 16">
            <a:extLst>
              <a:ext uri="{FF2B5EF4-FFF2-40B4-BE49-F238E27FC236}">
                <a16:creationId xmlns:a16="http://schemas.microsoft.com/office/drawing/2014/main" id="{27E27769-C854-4D6B-8AD0-94D681C01944}"/>
              </a:ext>
            </a:extLst>
          </p:cNvPr>
          <p:cNvCxnSpPr>
            <a:cxnSpLocks noChangeShapeType="1"/>
            <a:stCxn id="41" idx="2"/>
            <a:endCxn id="52" idx="0"/>
          </p:cNvCxnSpPr>
          <p:nvPr/>
        </p:nvCxnSpPr>
        <p:spPr bwMode="auto">
          <a:xfrm rot="16200000" flipH="1">
            <a:off x="7500915" y="1202490"/>
            <a:ext cx="900257" cy="372394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cxnSp>
      <p:cxnSp>
        <p:nvCxnSpPr>
          <p:cNvPr id="55" name="AutoShape 17">
            <a:extLst>
              <a:ext uri="{FF2B5EF4-FFF2-40B4-BE49-F238E27FC236}">
                <a16:creationId xmlns:a16="http://schemas.microsoft.com/office/drawing/2014/main" id="{BFA79A12-69AC-487F-B3A5-C72CB4C61850}"/>
              </a:ext>
            </a:extLst>
          </p:cNvPr>
          <p:cNvCxnSpPr>
            <a:cxnSpLocks noChangeShapeType="1"/>
            <a:stCxn id="51" idx="0"/>
            <a:endCxn id="41" idx="2"/>
          </p:cNvCxnSpPr>
          <p:nvPr/>
        </p:nvCxnSpPr>
        <p:spPr bwMode="auto">
          <a:xfrm flipV="1">
            <a:off x="6089072" y="2614332"/>
            <a:ext cx="1" cy="900257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56" name="AutoShape 18">
            <a:extLst>
              <a:ext uri="{FF2B5EF4-FFF2-40B4-BE49-F238E27FC236}">
                <a16:creationId xmlns:a16="http://schemas.microsoft.com/office/drawing/2014/main" id="{1989644D-4705-4389-B825-4F002A7A26D3}"/>
              </a:ext>
            </a:extLst>
          </p:cNvPr>
          <p:cNvCxnSpPr>
            <a:cxnSpLocks noChangeShapeType="1"/>
            <a:stCxn id="42" idx="0"/>
            <a:endCxn id="50" idx="2"/>
          </p:cNvCxnSpPr>
          <p:nvPr/>
        </p:nvCxnSpPr>
        <p:spPr bwMode="auto">
          <a:xfrm rot="5400000" flipH="1" flipV="1">
            <a:off x="1292748" y="4272160"/>
            <a:ext cx="900257" cy="124238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cxnSp>
      <p:cxnSp>
        <p:nvCxnSpPr>
          <p:cNvPr id="57" name="AutoShape 19">
            <a:extLst>
              <a:ext uri="{FF2B5EF4-FFF2-40B4-BE49-F238E27FC236}">
                <a16:creationId xmlns:a16="http://schemas.microsoft.com/office/drawing/2014/main" id="{32BD3A64-0A2F-423B-B2DA-F90931DB2D09}"/>
              </a:ext>
            </a:extLst>
          </p:cNvPr>
          <p:cNvCxnSpPr>
            <a:cxnSpLocks noChangeShapeType="1"/>
            <a:stCxn id="50" idx="2"/>
            <a:endCxn id="44" idx="0"/>
          </p:cNvCxnSpPr>
          <p:nvPr/>
        </p:nvCxnSpPr>
        <p:spPr bwMode="auto">
          <a:xfrm rot="16200000" flipH="1">
            <a:off x="2534594" y="4272692"/>
            <a:ext cx="900257" cy="124131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cxnSp>
      <p:cxnSp>
        <p:nvCxnSpPr>
          <p:cNvPr id="58" name="AutoShape 20">
            <a:extLst>
              <a:ext uri="{FF2B5EF4-FFF2-40B4-BE49-F238E27FC236}">
                <a16:creationId xmlns:a16="http://schemas.microsoft.com/office/drawing/2014/main" id="{87525A78-9E3C-4C8B-9E00-3FF5DAF05224}"/>
              </a:ext>
            </a:extLst>
          </p:cNvPr>
          <p:cNvCxnSpPr>
            <a:cxnSpLocks noChangeShapeType="1"/>
            <a:stCxn id="45" idx="0"/>
            <a:endCxn id="51" idx="2"/>
          </p:cNvCxnSpPr>
          <p:nvPr/>
        </p:nvCxnSpPr>
        <p:spPr bwMode="auto">
          <a:xfrm rot="5400000" flipH="1" flipV="1">
            <a:off x="5017754" y="4272161"/>
            <a:ext cx="900257" cy="124237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cxnSp>
      <p:cxnSp>
        <p:nvCxnSpPr>
          <p:cNvPr id="59" name="AutoShape 21">
            <a:extLst>
              <a:ext uri="{FF2B5EF4-FFF2-40B4-BE49-F238E27FC236}">
                <a16:creationId xmlns:a16="http://schemas.microsoft.com/office/drawing/2014/main" id="{39F6A207-2438-4CFF-AE62-492FF1D55701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 rot="16200000" flipH="1">
            <a:off x="6259068" y="4273225"/>
            <a:ext cx="900257" cy="124024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cxnSp>
      <p:cxnSp>
        <p:nvCxnSpPr>
          <p:cNvPr id="60" name="AutoShape 22">
            <a:extLst>
              <a:ext uri="{FF2B5EF4-FFF2-40B4-BE49-F238E27FC236}">
                <a16:creationId xmlns:a16="http://schemas.microsoft.com/office/drawing/2014/main" id="{98595447-8EF5-468C-8755-5C885893503C}"/>
              </a:ext>
            </a:extLst>
          </p:cNvPr>
          <p:cNvCxnSpPr>
            <a:cxnSpLocks noChangeShapeType="1"/>
            <a:stCxn id="48" idx="0"/>
            <a:endCxn id="52" idx="2"/>
          </p:cNvCxnSpPr>
          <p:nvPr/>
        </p:nvCxnSpPr>
        <p:spPr bwMode="auto">
          <a:xfrm rot="5400000" flipH="1" flipV="1">
            <a:off x="8741695" y="4272161"/>
            <a:ext cx="900257" cy="124237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cxnSp>
      <p:cxnSp>
        <p:nvCxnSpPr>
          <p:cNvPr id="61" name="AutoShape 23">
            <a:extLst>
              <a:ext uri="{FF2B5EF4-FFF2-40B4-BE49-F238E27FC236}">
                <a16:creationId xmlns:a16="http://schemas.microsoft.com/office/drawing/2014/main" id="{A6C70117-2463-43D7-8B85-BE17929F2C74}"/>
              </a:ext>
            </a:extLst>
          </p:cNvPr>
          <p:cNvCxnSpPr>
            <a:cxnSpLocks noChangeShapeType="1"/>
            <a:stCxn id="52" idx="2"/>
            <a:endCxn id="65" idx="0"/>
          </p:cNvCxnSpPr>
          <p:nvPr/>
        </p:nvCxnSpPr>
        <p:spPr bwMode="auto">
          <a:xfrm rot="16200000" flipH="1">
            <a:off x="9984075" y="4272158"/>
            <a:ext cx="900257" cy="1242381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cxnSp>
      <p:cxnSp>
        <p:nvCxnSpPr>
          <p:cNvPr id="62" name="AutoShape 24">
            <a:extLst>
              <a:ext uri="{FF2B5EF4-FFF2-40B4-BE49-F238E27FC236}">
                <a16:creationId xmlns:a16="http://schemas.microsoft.com/office/drawing/2014/main" id="{DF502A4F-6E28-455E-9523-0C1C580C6274}"/>
              </a:ext>
            </a:extLst>
          </p:cNvPr>
          <p:cNvCxnSpPr>
            <a:cxnSpLocks noChangeShapeType="1"/>
            <a:stCxn id="43" idx="0"/>
            <a:endCxn id="50" idx="2"/>
          </p:cNvCxnSpPr>
          <p:nvPr/>
        </p:nvCxnSpPr>
        <p:spPr bwMode="auto">
          <a:xfrm flipV="1">
            <a:off x="2364066" y="4443221"/>
            <a:ext cx="0" cy="900257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63" name="AutoShape 25">
            <a:extLst>
              <a:ext uri="{FF2B5EF4-FFF2-40B4-BE49-F238E27FC236}">
                <a16:creationId xmlns:a16="http://schemas.microsoft.com/office/drawing/2014/main" id="{AE3003A3-6437-46F2-907C-D61CDACF0525}"/>
              </a:ext>
            </a:extLst>
          </p:cNvPr>
          <p:cNvCxnSpPr>
            <a:cxnSpLocks noChangeShapeType="1"/>
            <a:stCxn id="46" idx="0"/>
            <a:endCxn id="51" idx="2"/>
          </p:cNvCxnSpPr>
          <p:nvPr/>
        </p:nvCxnSpPr>
        <p:spPr bwMode="auto">
          <a:xfrm flipV="1">
            <a:off x="6089072" y="4443221"/>
            <a:ext cx="0" cy="900257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64" name="AutoShape 26">
            <a:extLst>
              <a:ext uri="{FF2B5EF4-FFF2-40B4-BE49-F238E27FC236}">
                <a16:creationId xmlns:a16="http://schemas.microsoft.com/office/drawing/2014/main" id="{B605CBAF-B761-47E7-8A6C-2EB7C213C2C8}"/>
              </a:ext>
            </a:extLst>
          </p:cNvPr>
          <p:cNvCxnSpPr>
            <a:cxnSpLocks noChangeShapeType="1"/>
            <a:stCxn id="49" idx="0"/>
            <a:endCxn id="52" idx="2"/>
          </p:cNvCxnSpPr>
          <p:nvPr/>
        </p:nvCxnSpPr>
        <p:spPr bwMode="auto">
          <a:xfrm flipV="1">
            <a:off x="9813012" y="4443221"/>
            <a:ext cx="1" cy="900257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BF4736E-23F4-4CEC-BA11-7E394E219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73" y="5343478"/>
            <a:ext cx="1038026" cy="91184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>
                <a:ea typeface="ＭＳ Ｐゴシック" pitchFamily="50" charset="-128"/>
              </a:rPr>
              <a:t>Text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98FC4F-A294-4DB0-BFF7-616CCD1D9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987" y="5343478"/>
            <a:ext cx="1040157" cy="91184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>
                <a:ea typeface="ＭＳ Ｐゴシック" pitchFamily="50" charset="-128"/>
              </a:rPr>
              <a:t>Text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11E060-A9D8-4BCB-81F6-C976158B5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432" y="5343478"/>
            <a:ext cx="1035894" cy="91184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>
                <a:ea typeface="ＭＳ Ｐゴシック" pitchFamily="50" charset="-128"/>
              </a:rPr>
              <a:t>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DEB016-969F-4E11-9247-50DC39D10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614" y="5343478"/>
            <a:ext cx="1040157" cy="91184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>
                <a:ea typeface="ＭＳ Ｐゴシック" pitchFamily="50" charset="-128"/>
              </a:rPr>
              <a:t>Text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07E7BA8-00B0-4E32-8287-A6B13640D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059" y="5343478"/>
            <a:ext cx="1038026" cy="91184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>
                <a:ea typeface="ＭＳ Ｐゴシック" pitchFamily="50" charset="-128"/>
              </a:rPr>
              <a:t>Text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17525A-C83E-4396-B277-09806FE3E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373" y="5343478"/>
            <a:ext cx="1035894" cy="91184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>
                <a:ea typeface="ＭＳ Ｐゴシック" pitchFamily="50" charset="-128"/>
              </a:rPr>
              <a:t>Text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FDE269E-7BC7-4DC3-8B24-CD4D92DD7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555" y="5343478"/>
            <a:ext cx="1040157" cy="91184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>
                <a:ea typeface="ＭＳ Ｐゴシック" pitchFamily="50" charset="-128"/>
              </a:rPr>
              <a:t>Text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7A07693-B6F0-4998-B749-DDBA379D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4000" y="5343478"/>
            <a:ext cx="1038024" cy="91184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>
                <a:ea typeface="ＭＳ Ｐゴシック" pitchFamily="50" charset="-128"/>
              </a:rPr>
              <a:t>Text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A3B5A7E-BE5E-4F02-8232-553CB06EB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5315" y="5343478"/>
            <a:ext cx="1040157" cy="91184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 type="none" w="sm" len="sm"/>
            <a:tailEnd type="none" w="med" len="lg"/>
          </a:ln>
        </p:spPr>
        <p:txBody>
          <a:bodyPr lIns="18000" tIns="18000" rIns="18000" bIns="18000" anchor="ctr"/>
          <a:lstStyle/>
          <a:p>
            <a:pPr algn="ctr"/>
            <a:r>
              <a:rPr lang="en-GB" altLang="ja-JP" sz="1400" b="1">
                <a:ea typeface="ＭＳ Ｐゴシック" pitchFamily="50" charset="-128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3765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05663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4" imgH="344" progId="TCLayout.ActiveDocument.1">
                  <p:embed/>
                </p:oleObj>
              </mc:Choice>
              <mc:Fallback>
                <p:oleObj name="think-cell Slide" r:id="rId3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400" dirty="0"/>
              <a:t>Slide Template to create a logic tree or hypothesis tree</a:t>
            </a:r>
            <a:endParaRPr lang="en-US" sz="2400" b="0" kern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69DFC-5251-4AD4-A696-D2EAA298B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18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C273D84-520D-446B-B811-14BCD47B9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" y="3931367"/>
            <a:ext cx="1599915" cy="439285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ja-JP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Insert your text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B7DB79E-4E57-4196-8766-692936EB2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656" y="2202594"/>
            <a:ext cx="1604098" cy="8573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906336F-E56F-483B-98D8-9750A9C6A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656" y="5439809"/>
            <a:ext cx="1604098" cy="8573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0191E4-B486-4249-A8DF-45A2F5808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313" y="5388583"/>
            <a:ext cx="1599917" cy="4392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cxnSp>
        <p:nvCxnSpPr>
          <p:cNvPr id="84" name="AutoShape 8">
            <a:extLst>
              <a:ext uri="{FF2B5EF4-FFF2-40B4-BE49-F238E27FC236}">
                <a16:creationId xmlns:a16="http://schemas.microsoft.com/office/drawing/2014/main" id="{BCB979FD-3FEB-4A7F-8091-46B10A2BD776}"/>
              </a:ext>
            </a:extLst>
          </p:cNvPr>
          <p:cNvCxnSpPr>
            <a:cxnSpLocks noChangeShapeType="1"/>
            <a:stCxn id="80" idx="3"/>
            <a:endCxn id="81" idx="1"/>
          </p:cNvCxnSpPr>
          <p:nvPr/>
        </p:nvCxnSpPr>
        <p:spPr bwMode="auto">
          <a:xfrm flipV="1">
            <a:off x="2204752" y="2631277"/>
            <a:ext cx="363904" cy="151973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85" name="AutoShape 9">
            <a:extLst>
              <a:ext uri="{FF2B5EF4-FFF2-40B4-BE49-F238E27FC236}">
                <a16:creationId xmlns:a16="http://schemas.microsoft.com/office/drawing/2014/main" id="{BD604176-551E-46CA-9D61-4A8AC689BFF5}"/>
              </a:ext>
            </a:extLst>
          </p:cNvPr>
          <p:cNvCxnSpPr>
            <a:cxnSpLocks noChangeShapeType="1"/>
            <a:stCxn id="80" idx="3"/>
            <a:endCxn id="82" idx="1"/>
          </p:cNvCxnSpPr>
          <p:nvPr/>
        </p:nvCxnSpPr>
        <p:spPr bwMode="auto">
          <a:xfrm>
            <a:off x="2204752" y="4151011"/>
            <a:ext cx="363904" cy="17174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86" name="AutoShape 10">
            <a:extLst>
              <a:ext uri="{FF2B5EF4-FFF2-40B4-BE49-F238E27FC236}">
                <a16:creationId xmlns:a16="http://schemas.microsoft.com/office/drawing/2014/main" id="{E9F2586C-8A53-4970-9270-98F9BCC1199F}"/>
              </a:ext>
            </a:extLst>
          </p:cNvPr>
          <p:cNvCxnSpPr>
            <a:cxnSpLocks noChangeShapeType="1"/>
            <a:stCxn id="82" idx="3"/>
            <a:endCxn id="83" idx="1"/>
          </p:cNvCxnSpPr>
          <p:nvPr/>
        </p:nvCxnSpPr>
        <p:spPr bwMode="auto">
          <a:xfrm flipV="1">
            <a:off x="4172754" y="5608226"/>
            <a:ext cx="447558" cy="26026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E5CDC3F-D096-4B67-B71E-A94355393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313" y="3204275"/>
            <a:ext cx="1599917" cy="4392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491F7D5-74AC-423B-8EDF-0C55EF768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313" y="1699689"/>
            <a:ext cx="1599917" cy="440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cxnSp>
        <p:nvCxnSpPr>
          <p:cNvPr id="89" name="AutoShape 14">
            <a:extLst>
              <a:ext uri="{FF2B5EF4-FFF2-40B4-BE49-F238E27FC236}">
                <a16:creationId xmlns:a16="http://schemas.microsoft.com/office/drawing/2014/main" id="{FC3184A7-C717-4434-A2EF-4EFF174086AD}"/>
              </a:ext>
            </a:extLst>
          </p:cNvPr>
          <p:cNvCxnSpPr>
            <a:cxnSpLocks noChangeShapeType="1"/>
            <a:stCxn id="81" idx="3"/>
            <a:endCxn id="88" idx="1"/>
          </p:cNvCxnSpPr>
          <p:nvPr/>
        </p:nvCxnSpPr>
        <p:spPr bwMode="auto">
          <a:xfrm flipV="1">
            <a:off x="4172754" y="1920090"/>
            <a:ext cx="447558" cy="7111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</p:cxnSp>
      <p:cxnSp>
        <p:nvCxnSpPr>
          <p:cNvPr id="90" name="AutoShape 15">
            <a:extLst>
              <a:ext uri="{FF2B5EF4-FFF2-40B4-BE49-F238E27FC236}">
                <a16:creationId xmlns:a16="http://schemas.microsoft.com/office/drawing/2014/main" id="{BF6533D7-AA6F-4C74-9D47-7DCF295F550C}"/>
              </a:ext>
            </a:extLst>
          </p:cNvPr>
          <p:cNvCxnSpPr>
            <a:cxnSpLocks noChangeShapeType="1"/>
            <a:stCxn id="81" idx="3"/>
            <a:endCxn id="87" idx="1"/>
          </p:cNvCxnSpPr>
          <p:nvPr/>
        </p:nvCxnSpPr>
        <p:spPr bwMode="auto">
          <a:xfrm>
            <a:off x="4172754" y="2631277"/>
            <a:ext cx="447558" cy="79264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</p:cxnSp>
      <p:sp>
        <p:nvSpPr>
          <p:cNvPr id="91" name="Rectangle 24">
            <a:extLst>
              <a:ext uri="{FF2B5EF4-FFF2-40B4-BE49-F238E27FC236}">
                <a16:creationId xmlns:a16="http://schemas.microsoft.com/office/drawing/2014/main" id="{C83C4A60-F14E-4776-9975-1CA877D52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313" y="6086206"/>
            <a:ext cx="1599917" cy="4392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cxnSp>
        <p:nvCxnSpPr>
          <p:cNvPr id="92" name="AutoShape 25">
            <a:extLst>
              <a:ext uri="{FF2B5EF4-FFF2-40B4-BE49-F238E27FC236}">
                <a16:creationId xmlns:a16="http://schemas.microsoft.com/office/drawing/2014/main" id="{10FFAF92-9524-44FF-9C97-151AF149F99A}"/>
              </a:ext>
            </a:extLst>
          </p:cNvPr>
          <p:cNvCxnSpPr>
            <a:cxnSpLocks noChangeShapeType="1"/>
            <a:stCxn id="82" idx="3"/>
            <a:endCxn id="91" idx="1"/>
          </p:cNvCxnSpPr>
          <p:nvPr/>
        </p:nvCxnSpPr>
        <p:spPr bwMode="auto">
          <a:xfrm>
            <a:off x="4172754" y="5868491"/>
            <a:ext cx="447558" cy="43735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 type="none" w="sm" len="sm"/>
            <a:tailEnd type="none" w="sm" len="sm"/>
          </a:ln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C258C65E-ECD5-45B1-8C53-64FB7D51A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79" y="2477182"/>
            <a:ext cx="1599917" cy="4392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3F5D96E-9C5C-4B61-9FC2-0CD713AD4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79" y="1748574"/>
            <a:ext cx="1599917" cy="440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cxnSp>
        <p:nvCxnSpPr>
          <p:cNvPr id="95" name="Elbow Connector 128">
            <a:extLst>
              <a:ext uri="{FF2B5EF4-FFF2-40B4-BE49-F238E27FC236}">
                <a16:creationId xmlns:a16="http://schemas.microsoft.com/office/drawing/2014/main" id="{E7D0A09B-5743-4A3B-8A8D-3C253C4F5064}"/>
              </a:ext>
            </a:extLst>
          </p:cNvPr>
          <p:cNvCxnSpPr>
            <a:stCxn id="88" idx="3"/>
            <a:endCxn id="94" idx="1"/>
          </p:cNvCxnSpPr>
          <p:nvPr/>
        </p:nvCxnSpPr>
        <p:spPr>
          <a:xfrm>
            <a:off x="6220229" y="1920090"/>
            <a:ext cx="644149" cy="48886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130">
            <a:extLst>
              <a:ext uri="{FF2B5EF4-FFF2-40B4-BE49-F238E27FC236}">
                <a16:creationId xmlns:a16="http://schemas.microsoft.com/office/drawing/2014/main" id="{8B9AE154-7FA5-4F76-9E3F-9335EF6337AE}"/>
              </a:ext>
            </a:extLst>
          </p:cNvPr>
          <p:cNvCxnSpPr>
            <a:stCxn id="88" idx="3"/>
            <a:endCxn id="93" idx="1"/>
          </p:cNvCxnSpPr>
          <p:nvPr/>
        </p:nvCxnSpPr>
        <p:spPr>
          <a:xfrm>
            <a:off x="6220229" y="1920090"/>
            <a:ext cx="644149" cy="776735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D7F9B6A2-BCDC-494D-AFFA-70E702383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79" y="3858659"/>
            <a:ext cx="1599917" cy="4392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E03B5BF-99F7-4A0B-9C58-C9C8F8FFD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79" y="3130051"/>
            <a:ext cx="1599917" cy="440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78FF504-BAC1-4E03-994F-BE8526D52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79" y="4806909"/>
            <a:ext cx="1599917" cy="4392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09BBC67-3689-459B-B689-CCAAEEE26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379" y="4324385"/>
            <a:ext cx="1599917" cy="440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cxnSp>
        <p:nvCxnSpPr>
          <p:cNvPr id="101" name="Elbow Connector 138">
            <a:extLst>
              <a:ext uri="{FF2B5EF4-FFF2-40B4-BE49-F238E27FC236}">
                <a16:creationId xmlns:a16="http://schemas.microsoft.com/office/drawing/2014/main" id="{43FC6DF0-206F-4368-9CFF-49389A54F68B}"/>
              </a:ext>
            </a:extLst>
          </p:cNvPr>
          <p:cNvCxnSpPr>
            <a:stCxn id="87" idx="3"/>
            <a:endCxn id="98" idx="1"/>
          </p:cNvCxnSpPr>
          <p:nvPr/>
        </p:nvCxnSpPr>
        <p:spPr>
          <a:xfrm flipV="1">
            <a:off x="6220229" y="3350452"/>
            <a:ext cx="644149" cy="73466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42">
            <a:extLst>
              <a:ext uri="{FF2B5EF4-FFF2-40B4-BE49-F238E27FC236}">
                <a16:creationId xmlns:a16="http://schemas.microsoft.com/office/drawing/2014/main" id="{26FF2DE5-FBB3-4BED-9B19-66936FDB80EC}"/>
              </a:ext>
            </a:extLst>
          </p:cNvPr>
          <p:cNvCxnSpPr>
            <a:stCxn id="87" idx="3"/>
            <a:endCxn id="97" idx="1"/>
          </p:cNvCxnSpPr>
          <p:nvPr/>
        </p:nvCxnSpPr>
        <p:spPr>
          <a:xfrm>
            <a:off x="6220229" y="3423918"/>
            <a:ext cx="644149" cy="654384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44">
            <a:extLst>
              <a:ext uri="{FF2B5EF4-FFF2-40B4-BE49-F238E27FC236}">
                <a16:creationId xmlns:a16="http://schemas.microsoft.com/office/drawing/2014/main" id="{9C9EE231-4B40-448E-8F0F-35A41F4753C7}"/>
              </a:ext>
            </a:extLst>
          </p:cNvPr>
          <p:cNvCxnSpPr>
            <a:stCxn id="87" idx="3"/>
            <a:endCxn id="100" idx="1"/>
          </p:cNvCxnSpPr>
          <p:nvPr/>
        </p:nvCxnSpPr>
        <p:spPr>
          <a:xfrm>
            <a:off x="6220229" y="3423918"/>
            <a:ext cx="644149" cy="1120868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46">
            <a:extLst>
              <a:ext uri="{FF2B5EF4-FFF2-40B4-BE49-F238E27FC236}">
                <a16:creationId xmlns:a16="http://schemas.microsoft.com/office/drawing/2014/main" id="{C0214ED6-0128-4663-AFA2-2D80B68488CD}"/>
              </a:ext>
            </a:extLst>
          </p:cNvPr>
          <p:cNvCxnSpPr>
            <a:stCxn id="87" idx="3"/>
            <a:endCxn id="99" idx="1"/>
          </p:cNvCxnSpPr>
          <p:nvPr/>
        </p:nvCxnSpPr>
        <p:spPr>
          <a:xfrm>
            <a:off x="6220229" y="3423918"/>
            <a:ext cx="644149" cy="1602634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36A10A9-301F-492C-94C0-38521291B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949" y="2103063"/>
            <a:ext cx="2650214" cy="218128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7CD7570-C262-490D-9F36-BCFE2470F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949" y="1592397"/>
            <a:ext cx="2650214" cy="218128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DC396DA-3030-4EA1-9D1A-B3A73F2F1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949" y="3379726"/>
            <a:ext cx="2650214" cy="218128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767A399-6ECB-4566-9124-1DA81BE7D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949" y="2613728"/>
            <a:ext cx="2650214" cy="218128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F73B622-5431-489D-A286-19A0E0110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949" y="4911722"/>
            <a:ext cx="2650214" cy="218128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3B3DEF8-51C9-4810-B5E8-0C59C35CE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949" y="6188385"/>
            <a:ext cx="2650214" cy="218128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D9972F-CBC1-4873-B855-4A7441FF6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949" y="5422387"/>
            <a:ext cx="2650214" cy="218128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D3A69DC-9236-406E-8EFA-54C5FCC8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949" y="3635058"/>
            <a:ext cx="2650214" cy="218128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291FEAF-F54C-479D-B9BA-3B0BF216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949" y="2869060"/>
            <a:ext cx="2650214" cy="218128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E404A63-C38E-41A7-BE55-E781AD5E3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949" y="4656389"/>
            <a:ext cx="2650214" cy="218128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A844EF-A92F-4DF6-928D-894571905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949" y="4145724"/>
            <a:ext cx="2650214" cy="218128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1516980-4C4A-4FFF-A1EF-D80EE63FB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949" y="2358395"/>
            <a:ext cx="2650214" cy="218128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D7BF822-A294-4C37-A3F9-840DE8B58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949" y="1847729"/>
            <a:ext cx="2650214" cy="218128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FAF7BA7-2CAE-42ED-9682-3DC651624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949" y="3890391"/>
            <a:ext cx="2650214" cy="218128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1C11145-FF08-455C-9089-D98B304CC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949" y="3124393"/>
            <a:ext cx="2650214" cy="218128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CDF978F-84D4-49AA-9944-83F35A19B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949" y="4401056"/>
            <a:ext cx="2650214" cy="218128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97F162C-4264-4791-9B4F-244198C18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949" y="5933053"/>
            <a:ext cx="2650214" cy="218128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2B79925-8961-44FE-9079-BD43A27A2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949" y="5167055"/>
            <a:ext cx="2650214" cy="218128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cxnSp>
        <p:nvCxnSpPr>
          <p:cNvPr id="123" name="Elbow Connector 175">
            <a:extLst>
              <a:ext uri="{FF2B5EF4-FFF2-40B4-BE49-F238E27FC236}">
                <a16:creationId xmlns:a16="http://schemas.microsoft.com/office/drawing/2014/main" id="{650E6FF4-DCAB-485D-BC73-31DF7D34C244}"/>
              </a:ext>
            </a:extLst>
          </p:cNvPr>
          <p:cNvCxnSpPr>
            <a:stCxn id="94" idx="3"/>
            <a:endCxn id="106" idx="1"/>
          </p:cNvCxnSpPr>
          <p:nvPr/>
        </p:nvCxnSpPr>
        <p:spPr>
          <a:xfrm flipV="1">
            <a:off x="8464295" y="1701461"/>
            <a:ext cx="472654" cy="267514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77">
            <a:extLst>
              <a:ext uri="{FF2B5EF4-FFF2-40B4-BE49-F238E27FC236}">
                <a16:creationId xmlns:a16="http://schemas.microsoft.com/office/drawing/2014/main" id="{77E62822-4F3F-46D4-8BCD-FC65CC829359}"/>
              </a:ext>
            </a:extLst>
          </p:cNvPr>
          <p:cNvCxnSpPr>
            <a:stCxn id="94" idx="3"/>
            <a:endCxn id="117" idx="1"/>
          </p:cNvCxnSpPr>
          <p:nvPr/>
        </p:nvCxnSpPr>
        <p:spPr>
          <a:xfrm flipV="1">
            <a:off x="8464295" y="1956793"/>
            <a:ext cx="472654" cy="12181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79">
            <a:extLst>
              <a:ext uri="{FF2B5EF4-FFF2-40B4-BE49-F238E27FC236}">
                <a16:creationId xmlns:a16="http://schemas.microsoft.com/office/drawing/2014/main" id="{2D4CDF56-7881-4F79-B73B-E7C756B7C699}"/>
              </a:ext>
            </a:extLst>
          </p:cNvPr>
          <p:cNvCxnSpPr>
            <a:stCxn id="94" idx="3"/>
            <a:endCxn id="105" idx="1"/>
          </p:cNvCxnSpPr>
          <p:nvPr/>
        </p:nvCxnSpPr>
        <p:spPr>
          <a:xfrm>
            <a:off x="8464295" y="1968975"/>
            <a:ext cx="472654" cy="243152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81">
            <a:extLst>
              <a:ext uri="{FF2B5EF4-FFF2-40B4-BE49-F238E27FC236}">
                <a16:creationId xmlns:a16="http://schemas.microsoft.com/office/drawing/2014/main" id="{44185B4E-7956-4CCF-9FB0-597233352C10}"/>
              </a:ext>
            </a:extLst>
          </p:cNvPr>
          <p:cNvCxnSpPr>
            <a:stCxn id="93" idx="3"/>
            <a:endCxn id="116" idx="1"/>
          </p:cNvCxnSpPr>
          <p:nvPr/>
        </p:nvCxnSpPr>
        <p:spPr>
          <a:xfrm flipV="1">
            <a:off x="8464295" y="2467459"/>
            <a:ext cx="472654" cy="229367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83">
            <a:extLst>
              <a:ext uri="{FF2B5EF4-FFF2-40B4-BE49-F238E27FC236}">
                <a16:creationId xmlns:a16="http://schemas.microsoft.com/office/drawing/2014/main" id="{FB32A726-99F6-48FE-BA1B-8ECDE2368EE0}"/>
              </a:ext>
            </a:extLst>
          </p:cNvPr>
          <p:cNvCxnSpPr>
            <a:stCxn id="93" idx="3"/>
            <a:endCxn id="108" idx="1"/>
          </p:cNvCxnSpPr>
          <p:nvPr/>
        </p:nvCxnSpPr>
        <p:spPr>
          <a:xfrm>
            <a:off x="8464295" y="2696826"/>
            <a:ext cx="472654" cy="25967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85">
            <a:extLst>
              <a:ext uri="{FF2B5EF4-FFF2-40B4-BE49-F238E27FC236}">
                <a16:creationId xmlns:a16="http://schemas.microsoft.com/office/drawing/2014/main" id="{66311CC7-EBE0-411A-A7A6-460A24FDE0D5}"/>
              </a:ext>
            </a:extLst>
          </p:cNvPr>
          <p:cNvCxnSpPr>
            <a:stCxn id="93" idx="3"/>
            <a:endCxn id="113" idx="1"/>
          </p:cNvCxnSpPr>
          <p:nvPr/>
        </p:nvCxnSpPr>
        <p:spPr>
          <a:xfrm>
            <a:off x="8464295" y="2696826"/>
            <a:ext cx="472654" cy="281299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87">
            <a:extLst>
              <a:ext uri="{FF2B5EF4-FFF2-40B4-BE49-F238E27FC236}">
                <a16:creationId xmlns:a16="http://schemas.microsoft.com/office/drawing/2014/main" id="{A637803C-02A2-48F3-8035-8514CE717AC1}"/>
              </a:ext>
            </a:extLst>
          </p:cNvPr>
          <p:cNvCxnSpPr>
            <a:stCxn id="98" idx="3"/>
            <a:endCxn id="119" idx="1"/>
          </p:cNvCxnSpPr>
          <p:nvPr/>
        </p:nvCxnSpPr>
        <p:spPr>
          <a:xfrm flipV="1">
            <a:off x="8464295" y="3233457"/>
            <a:ext cx="472654" cy="116995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89">
            <a:extLst>
              <a:ext uri="{FF2B5EF4-FFF2-40B4-BE49-F238E27FC236}">
                <a16:creationId xmlns:a16="http://schemas.microsoft.com/office/drawing/2014/main" id="{D8A22918-C8EE-4F61-8DDA-51B6DD5046B7}"/>
              </a:ext>
            </a:extLst>
          </p:cNvPr>
          <p:cNvCxnSpPr>
            <a:stCxn id="98" idx="3"/>
            <a:endCxn id="107" idx="1"/>
          </p:cNvCxnSpPr>
          <p:nvPr/>
        </p:nvCxnSpPr>
        <p:spPr>
          <a:xfrm>
            <a:off x="8464295" y="3350452"/>
            <a:ext cx="472654" cy="138338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91">
            <a:extLst>
              <a:ext uri="{FF2B5EF4-FFF2-40B4-BE49-F238E27FC236}">
                <a16:creationId xmlns:a16="http://schemas.microsoft.com/office/drawing/2014/main" id="{CCE9AF01-A9BD-476E-A171-43760002CACE}"/>
              </a:ext>
            </a:extLst>
          </p:cNvPr>
          <p:cNvCxnSpPr>
            <a:stCxn id="97" idx="3"/>
            <a:endCxn id="112" idx="1"/>
          </p:cNvCxnSpPr>
          <p:nvPr/>
        </p:nvCxnSpPr>
        <p:spPr>
          <a:xfrm flipV="1">
            <a:off x="8464295" y="3744122"/>
            <a:ext cx="472654" cy="334179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93">
            <a:extLst>
              <a:ext uri="{FF2B5EF4-FFF2-40B4-BE49-F238E27FC236}">
                <a16:creationId xmlns:a16="http://schemas.microsoft.com/office/drawing/2014/main" id="{2FFCCB68-7377-4010-80C3-839BE355C4FB}"/>
              </a:ext>
            </a:extLst>
          </p:cNvPr>
          <p:cNvCxnSpPr>
            <a:stCxn id="97" idx="3"/>
            <a:endCxn id="118" idx="1"/>
          </p:cNvCxnSpPr>
          <p:nvPr/>
        </p:nvCxnSpPr>
        <p:spPr>
          <a:xfrm flipV="1">
            <a:off x="8464295" y="3999456"/>
            <a:ext cx="472654" cy="78846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95">
            <a:extLst>
              <a:ext uri="{FF2B5EF4-FFF2-40B4-BE49-F238E27FC236}">
                <a16:creationId xmlns:a16="http://schemas.microsoft.com/office/drawing/2014/main" id="{40EDD223-D6E0-48AE-BCAC-ACF59F83C666}"/>
              </a:ext>
            </a:extLst>
          </p:cNvPr>
          <p:cNvCxnSpPr>
            <a:stCxn id="97" idx="3"/>
            <a:endCxn id="115" idx="1"/>
          </p:cNvCxnSpPr>
          <p:nvPr/>
        </p:nvCxnSpPr>
        <p:spPr>
          <a:xfrm>
            <a:off x="8464295" y="4078301"/>
            <a:ext cx="472654" cy="176486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97">
            <a:extLst>
              <a:ext uri="{FF2B5EF4-FFF2-40B4-BE49-F238E27FC236}">
                <a16:creationId xmlns:a16="http://schemas.microsoft.com/office/drawing/2014/main" id="{44A7E464-F40A-4B92-8A3A-E17A7277D6FA}"/>
              </a:ext>
            </a:extLst>
          </p:cNvPr>
          <p:cNvCxnSpPr>
            <a:stCxn id="97" idx="3"/>
            <a:endCxn id="120" idx="1"/>
          </p:cNvCxnSpPr>
          <p:nvPr/>
        </p:nvCxnSpPr>
        <p:spPr>
          <a:xfrm>
            <a:off x="8464295" y="4078301"/>
            <a:ext cx="472654" cy="431819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99">
            <a:extLst>
              <a:ext uri="{FF2B5EF4-FFF2-40B4-BE49-F238E27FC236}">
                <a16:creationId xmlns:a16="http://schemas.microsoft.com/office/drawing/2014/main" id="{C86552FF-C7CB-4543-9065-61A2215148F2}"/>
              </a:ext>
            </a:extLst>
          </p:cNvPr>
          <p:cNvCxnSpPr>
            <a:stCxn id="100" idx="3"/>
            <a:endCxn id="114" idx="1"/>
          </p:cNvCxnSpPr>
          <p:nvPr/>
        </p:nvCxnSpPr>
        <p:spPr>
          <a:xfrm>
            <a:off x="8464295" y="4544786"/>
            <a:ext cx="472654" cy="220668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201">
            <a:extLst>
              <a:ext uri="{FF2B5EF4-FFF2-40B4-BE49-F238E27FC236}">
                <a16:creationId xmlns:a16="http://schemas.microsoft.com/office/drawing/2014/main" id="{C34B90FB-02B2-413C-806B-B1D33B31F682}"/>
              </a:ext>
            </a:extLst>
          </p:cNvPr>
          <p:cNvCxnSpPr>
            <a:stCxn id="100" idx="3"/>
            <a:endCxn id="109" idx="1"/>
          </p:cNvCxnSpPr>
          <p:nvPr/>
        </p:nvCxnSpPr>
        <p:spPr>
          <a:xfrm>
            <a:off x="8464295" y="4544786"/>
            <a:ext cx="472654" cy="476000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207">
            <a:extLst>
              <a:ext uri="{FF2B5EF4-FFF2-40B4-BE49-F238E27FC236}">
                <a16:creationId xmlns:a16="http://schemas.microsoft.com/office/drawing/2014/main" id="{D02795F3-9D44-4282-8AE2-9AD9529ED5FA}"/>
              </a:ext>
            </a:extLst>
          </p:cNvPr>
          <p:cNvCxnSpPr>
            <a:stCxn id="83" idx="3"/>
            <a:endCxn id="122" idx="1"/>
          </p:cNvCxnSpPr>
          <p:nvPr/>
        </p:nvCxnSpPr>
        <p:spPr>
          <a:xfrm flipV="1">
            <a:off x="6220229" y="5276118"/>
            <a:ext cx="2716720" cy="332108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209">
            <a:extLst>
              <a:ext uri="{FF2B5EF4-FFF2-40B4-BE49-F238E27FC236}">
                <a16:creationId xmlns:a16="http://schemas.microsoft.com/office/drawing/2014/main" id="{8F629D10-9F27-44F0-9DCB-12627E7891AC}"/>
              </a:ext>
            </a:extLst>
          </p:cNvPr>
          <p:cNvCxnSpPr>
            <a:stCxn id="83" idx="3"/>
            <a:endCxn id="111" idx="1"/>
          </p:cNvCxnSpPr>
          <p:nvPr/>
        </p:nvCxnSpPr>
        <p:spPr>
          <a:xfrm flipV="1">
            <a:off x="6220229" y="5531451"/>
            <a:ext cx="2716720" cy="76775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211">
            <a:extLst>
              <a:ext uri="{FF2B5EF4-FFF2-40B4-BE49-F238E27FC236}">
                <a16:creationId xmlns:a16="http://schemas.microsoft.com/office/drawing/2014/main" id="{A9F4C812-65B9-4B1C-99B4-58077A0899E0}"/>
              </a:ext>
            </a:extLst>
          </p:cNvPr>
          <p:cNvCxnSpPr>
            <a:stCxn id="83" idx="3"/>
            <a:endCxn id="121" idx="1"/>
          </p:cNvCxnSpPr>
          <p:nvPr/>
        </p:nvCxnSpPr>
        <p:spPr>
          <a:xfrm>
            <a:off x="6220229" y="5608226"/>
            <a:ext cx="2716720" cy="433890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213">
            <a:extLst>
              <a:ext uri="{FF2B5EF4-FFF2-40B4-BE49-F238E27FC236}">
                <a16:creationId xmlns:a16="http://schemas.microsoft.com/office/drawing/2014/main" id="{3D2568FE-12E6-4144-A1ED-7571D9E3D6FE}"/>
              </a:ext>
            </a:extLst>
          </p:cNvPr>
          <p:cNvCxnSpPr>
            <a:stCxn id="91" idx="3"/>
            <a:endCxn id="110" idx="1"/>
          </p:cNvCxnSpPr>
          <p:nvPr/>
        </p:nvCxnSpPr>
        <p:spPr>
          <a:xfrm flipV="1">
            <a:off x="6220229" y="6297449"/>
            <a:ext cx="2716720" cy="8400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4F73353-C166-4036-829E-3C1B0FFD6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949" y="5677719"/>
            <a:ext cx="2650214" cy="218128"/>
          </a:xfrm>
          <a:prstGeom prst="rect">
            <a:avLst/>
          </a:prstGeom>
          <a:solidFill>
            <a:schemeClr val="tx1"/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18000" tIns="18000" rIns="18000" bIns="18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ＭＳ Ｐゴシック" pitchFamily="50" charset="-128"/>
                <a:cs typeface="+mn-cs"/>
              </a:rPr>
              <a:t>Your text</a:t>
            </a:r>
            <a:endParaRPr kumimoji="0" lang="en-GB" altLang="ja-JP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ＭＳ Ｐゴシック" pitchFamily="50" charset="-128"/>
              <a:cs typeface="+mn-cs"/>
            </a:endParaRPr>
          </a:p>
        </p:txBody>
      </p:sp>
      <p:cxnSp>
        <p:nvCxnSpPr>
          <p:cNvPr id="142" name="Elbow Connector 222">
            <a:extLst>
              <a:ext uri="{FF2B5EF4-FFF2-40B4-BE49-F238E27FC236}">
                <a16:creationId xmlns:a16="http://schemas.microsoft.com/office/drawing/2014/main" id="{142046C2-C680-46D8-837D-A72FC35BA3F9}"/>
              </a:ext>
            </a:extLst>
          </p:cNvPr>
          <p:cNvCxnSpPr>
            <a:stCxn id="83" idx="3"/>
            <a:endCxn id="141" idx="1"/>
          </p:cNvCxnSpPr>
          <p:nvPr/>
        </p:nvCxnSpPr>
        <p:spPr>
          <a:xfrm>
            <a:off x="6220229" y="5608226"/>
            <a:ext cx="2716720" cy="178558"/>
          </a:xfrm>
          <a:prstGeom prst="bentConnector3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865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034587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4" imgH="344" progId="TCLayout.ActiveDocument.1">
                  <p:embed/>
                </p:oleObj>
              </mc:Choice>
              <mc:Fallback>
                <p:oleObj name="think-cell Slide" r:id="rId3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400" dirty="0"/>
              <a:t>Slide Template to create an interview minute</a:t>
            </a:r>
            <a:endParaRPr lang="en-US" sz="2400" b="0" kern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69DFC-5251-4AD4-A696-D2EAA298B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19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68" name="Rectangle 16">
            <a:extLst>
              <a:ext uri="{FF2B5EF4-FFF2-40B4-BE49-F238E27FC236}">
                <a16:creationId xmlns:a16="http://schemas.microsoft.com/office/drawing/2014/main" id="{2F590093-526E-4448-AE6B-99D83D1BA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45" y="2165164"/>
            <a:ext cx="2062171" cy="1323109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Insert Key message</a:t>
            </a:r>
          </a:p>
        </p:txBody>
      </p:sp>
      <p:sp>
        <p:nvSpPr>
          <p:cNvPr id="69" name="Rectangle 16">
            <a:extLst>
              <a:ext uri="{FF2B5EF4-FFF2-40B4-BE49-F238E27FC236}">
                <a16:creationId xmlns:a16="http://schemas.microsoft.com/office/drawing/2014/main" id="{10BA83D6-D562-4C57-90AA-7F6BC8DFB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644" y="2165164"/>
            <a:ext cx="8731829" cy="132310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marL="114300" indent="-1143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200" dirty="0"/>
              <a:t>Insert details supporting the key message</a:t>
            </a:r>
          </a:p>
          <a:p>
            <a:pPr marL="114300" indent="-1143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200" i="1" dirty="0"/>
              <a:t>Insert quotations using an italic font</a:t>
            </a:r>
          </a:p>
        </p:txBody>
      </p:sp>
      <p:sp>
        <p:nvSpPr>
          <p:cNvPr id="70" name="Text Box 15">
            <a:extLst>
              <a:ext uri="{FF2B5EF4-FFF2-40B4-BE49-F238E27FC236}">
                <a16:creationId xmlns:a16="http://schemas.microsoft.com/office/drawing/2014/main" id="{BD52BB9F-E074-45CE-A5AE-BCD171D00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109" y="1572491"/>
            <a:ext cx="8717973" cy="519246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GB" sz="1200" b="1" dirty="0">
                <a:cs typeface="Arial" charset="0"/>
              </a:rPr>
              <a:t>Interview with John Dana</a:t>
            </a:r>
          </a:p>
          <a:p>
            <a:pPr algn="ctr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Minutes</a:t>
            </a:r>
          </a:p>
        </p:txBody>
      </p:sp>
      <p:sp>
        <p:nvSpPr>
          <p:cNvPr id="71" name="Rectangle 16">
            <a:extLst>
              <a:ext uri="{FF2B5EF4-FFF2-40B4-BE49-F238E27FC236}">
                <a16:creationId xmlns:a16="http://schemas.microsoft.com/office/drawing/2014/main" id="{B4B53B5A-A29D-4248-9748-AC047130C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45" y="3616232"/>
            <a:ext cx="2062171" cy="1323109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Insert Key message</a:t>
            </a:r>
          </a:p>
        </p:txBody>
      </p:sp>
      <p:sp>
        <p:nvSpPr>
          <p:cNvPr id="72" name="Rectangle 16">
            <a:extLst>
              <a:ext uri="{FF2B5EF4-FFF2-40B4-BE49-F238E27FC236}">
                <a16:creationId xmlns:a16="http://schemas.microsoft.com/office/drawing/2014/main" id="{9E4CD944-4EDC-457E-8E50-ABE416F87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644" y="3616232"/>
            <a:ext cx="8731829" cy="132310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marL="114300" indent="-1143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200" dirty="0"/>
              <a:t>Insert details supporting the key message</a:t>
            </a:r>
          </a:p>
          <a:p>
            <a:pPr marL="114300" indent="-1143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200" i="1" dirty="0"/>
              <a:t>Insert quotations using an italic font</a:t>
            </a:r>
          </a:p>
        </p:txBody>
      </p:sp>
      <p:sp>
        <p:nvSpPr>
          <p:cNvPr id="73" name="Rectangle 16">
            <a:extLst>
              <a:ext uri="{FF2B5EF4-FFF2-40B4-BE49-F238E27FC236}">
                <a16:creationId xmlns:a16="http://schemas.microsoft.com/office/drawing/2014/main" id="{8A961977-C9D1-4BCA-9FF7-59EA43EE0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45" y="5067300"/>
            <a:ext cx="2062171" cy="1323109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1" dirty="0">
                <a:solidFill>
                  <a:schemeClr val="bg1"/>
                </a:solidFill>
              </a:rPr>
              <a:t>Insert Key message</a:t>
            </a:r>
          </a:p>
        </p:txBody>
      </p:sp>
      <p:sp>
        <p:nvSpPr>
          <p:cNvPr id="74" name="Rectangle 16">
            <a:extLst>
              <a:ext uri="{FF2B5EF4-FFF2-40B4-BE49-F238E27FC236}">
                <a16:creationId xmlns:a16="http://schemas.microsoft.com/office/drawing/2014/main" id="{4109E543-2048-435F-A666-C718762D9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644" y="5067300"/>
            <a:ext cx="8731829" cy="132310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marL="114300" indent="-1143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200" dirty="0"/>
              <a:t>Insert details supporting the key message</a:t>
            </a:r>
          </a:p>
          <a:p>
            <a:pPr marL="114300" indent="-1143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200" i="1" dirty="0"/>
              <a:t>Insert quotations using an italic font</a:t>
            </a:r>
          </a:p>
        </p:txBody>
      </p:sp>
    </p:spTree>
    <p:extLst>
      <p:ext uri="{BB962C8B-B14F-4D97-AF65-F5344CB8AC3E}">
        <p14:creationId xmlns:p14="http://schemas.microsoft.com/office/powerpoint/2010/main" val="25173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58B7AFD-01BB-4A7B-A3BF-F54B179CB4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58B7AFD-01BB-4A7B-A3BF-F54B179CB4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F1A89B61-F9C9-4B44-9B25-CF7D03A78F5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05034-64E8-4435-BFA1-43956B75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Table of Contents</a:t>
            </a:r>
          </a:p>
        </p:txBody>
      </p:sp>
      <p:pic>
        <p:nvPicPr>
          <p:cNvPr id="5" name="Graphic 4" descr="List">
            <a:extLst>
              <a:ext uri="{FF2B5EF4-FFF2-40B4-BE49-F238E27FC236}">
                <a16:creationId xmlns:a16="http://schemas.microsoft.com/office/drawing/2014/main" id="{56B1C362-96F1-4BC9-AC8E-F365FD8F8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28137" y="511345"/>
            <a:ext cx="914400" cy="914400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B0723E2-2BCC-475F-B6CC-F876EF6C9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37ACE0-E4ED-4422-89EE-B27CE4D60804}"/>
              </a:ext>
            </a:extLst>
          </p:cNvPr>
          <p:cNvSpPr/>
          <p:nvPr/>
        </p:nvSpPr>
        <p:spPr>
          <a:xfrm>
            <a:off x="1770629" y="2628767"/>
            <a:ext cx="8860426" cy="1050422"/>
          </a:xfrm>
          <a:custGeom>
            <a:avLst/>
            <a:gdLst>
              <a:gd name="connsiteX0" fmla="*/ 0 w 6812258"/>
              <a:gd name="connsiteY0" fmla="*/ 0 h 1050422"/>
              <a:gd name="connsiteX1" fmla="*/ 6812258 w 6812258"/>
              <a:gd name="connsiteY1" fmla="*/ 0 h 1050422"/>
              <a:gd name="connsiteX2" fmla="*/ 6812258 w 6812258"/>
              <a:gd name="connsiteY2" fmla="*/ 1050422 h 1050422"/>
              <a:gd name="connsiteX3" fmla="*/ 0 w 6812258"/>
              <a:gd name="connsiteY3" fmla="*/ 1050422 h 1050422"/>
              <a:gd name="connsiteX4" fmla="*/ 26569 w 6812258"/>
              <a:gd name="connsiteY4" fmla="*/ 1042169 h 1050422"/>
              <a:gd name="connsiteX5" fmla="*/ 368993 w 6812258"/>
              <a:gd name="connsiteY5" fmla="*/ 525211 h 1050422"/>
              <a:gd name="connsiteX6" fmla="*/ 26569 w 6812258"/>
              <a:gd name="connsiteY6" fmla="*/ 8253 h 105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2258" h="1050422">
                <a:moveTo>
                  <a:pt x="0" y="0"/>
                </a:moveTo>
                <a:lnTo>
                  <a:pt x="6812258" y="0"/>
                </a:lnTo>
                <a:lnTo>
                  <a:pt x="6812258" y="1050422"/>
                </a:lnTo>
                <a:lnTo>
                  <a:pt x="0" y="1050422"/>
                </a:lnTo>
                <a:lnTo>
                  <a:pt x="26569" y="1042169"/>
                </a:lnTo>
                <a:cubicBezTo>
                  <a:pt x="227797" y="956998"/>
                  <a:pt x="368993" y="757605"/>
                  <a:pt x="368993" y="525211"/>
                </a:cubicBezTo>
                <a:cubicBezTo>
                  <a:pt x="368993" y="292818"/>
                  <a:pt x="227797" y="93425"/>
                  <a:pt x="26569" y="82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6032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 steps to follow during your CDD Project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A12567-B255-4883-873A-26F2D23A44CF}"/>
              </a:ext>
            </a:extLst>
          </p:cNvPr>
          <p:cNvSpPr/>
          <p:nvPr/>
        </p:nvSpPr>
        <p:spPr>
          <a:xfrm>
            <a:off x="1770629" y="3855468"/>
            <a:ext cx="8860426" cy="1050422"/>
          </a:xfrm>
          <a:custGeom>
            <a:avLst/>
            <a:gdLst>
              <a:gd name="connsiteX0" fmla="*/ 0 w 6812258"/>
              <a:gd name="connsiteY0" fmla="*/ 0 h 1050422"/>
              <a:gd name="connsiteX1" fmla="*/ 6812258 w 6812258"/>
              <a:gd name="connsiteY1" fmla="*/ 0 h 1050422"/>
              <a:gd name="connsiteX2" fmla="*/ 6812258 w 6812258"/>
              <a:gd name="connsiteY2" fmla="*/ 1050422 h 1050422"/>
              <a:gd name="connsiteX3" fmla="*/ 0 w 6812258"/>
              <a:gd name="connsiteY3" fmla="*/ 1050422 h 1050422"/>
              <a:gd name="connsiteX4" fmla="*/ 26569 w 6812258"/>
              <a:gd name="connsiteY4" fmla="*/ 1042169 h 1050422"/>
              <a:gd name="connsiteX5" fmla="*/ 368993 w 6812258"/>
              <a:gd name="connsiteY5" fmla="*/ 525211 h 1050422"/>
              <a:gd name="connsiteX6" fmla="*/ 26569 w 6812258"/>
              <a:gd name="connsiteY6" fmla="*/ 8253 h 105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2258" h="1050422">
                <a:moveTo>
                  <a:pt x="0" y="0"/>
                </a:moveTo>
                <a:lnTo>
                  <a:pt x="6812258" y="0"/>
                </a:lnTo>
                <a:lnTo>
                  <a:pt x="6812258" y="1050422"/>
                </a:lnTo>
                <a:lnTo>
                  <a:pt x="0" y="1050422"/>
                </a:lnTo>
                <a:lnTo>
                  <a:pt x="26569" y="1042169"/>
                </a:lnTo>
                <a:cubicBezTo>
                  <a:pt x="227797" y="956998"/>
                  <a:pt x="368993" y="757605"/>
                  <a:pt x="368993" y="525211"/>
                </a:cubicBezTo>
                <a:cubicBezTo>
                  <a:pt x="368993" y="292818"/>
                  <a:pt x="227797" y="93425"/>
                  <a:pt x="26569" y="82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6032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Templates you can easily reused for your own project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3928FC-E87C-42F9-99D3-282A94466044}"/>
              </a:ext>
            </a:extLst>
          </p:cNvPr>
          <p:cNvSpPr/>
          <p:nvPr/>
        </p:nvSpPr>
        <p:spPr>
          <a:xfrm>
            <a:off x="1104730" y="2679413"/>
            <a:ext cx="948470" cy="9491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48B2C5-0E44-4234-9948-94BCA083F3D3}"/>
              </a:ext>
            </a:extLst>
          </p:cNvPr>
          <p:cNvSpPr/>
          <p:nvPr/>
        </p:nvSpPr>
        <p:spPr>
          <a:xfrm>
            <a:off x="1104730" y="3906114"/>
            <a:ext cx="948470" cy="9491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667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460582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44" imgH="344" progId="TCLayout.ActiveDocument.1">
                  <p:embed/>
                </p:oleObj>
              </mc:Choice>
              <mc:Fallback>
                <p:oleObj name="think-cell Slide" r:id="rId16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400" dirty="0"/>
              <a:t>Slide Template to create an executive summary</a:t>
            </a:r>
            <a:endParaRPr lang="en-US" sz="2400" b="0" kern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69DFC-5251-4AD4-A696-D2EAA298B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20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9EB2D65-2F55-4E0D-9B64-BC3F19617CA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599" y="3270951"/>
            <a:ext cx="3451155" cy="3129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08000" tIns="72000" rIns="108000" bIns="72000"/>
          <a:lstStyle/>
          <a:p>
            <a:pPr marL="93663" indent="-93663" defTabSz="787400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1000" dirty="0">
                <a:ea typeface="MS PGothic" pitchFamily="34" charset="-128"/>
              </a:rPr>
              <a:t>Insert your own text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3D8D059-09FF-4ABD-8471-C7DED4712B6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363610" y="3270951"/>
            <a:ext cx="3451155" cy="3129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08000" tIns="72000" rIns="108000" bIns="72000"/>
          <a:lstStyle/>
          <a:p>
            <a:pPr marL="93663" indent="-93663" defTabSz="787400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1000" dirty="0">
                <a:ea typeface="MS PGothic" pitchFamily="34" charset="-128"/>
              </a:rPr>
              <a:t>Insert your own text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2DD3EDB5-FCD6-4C68-9375-369AB7FEC2B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103535" y="3270951"/>
            <a:ext cx="3451155" cy="31298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08000" tIns="72000" rIns="108000" bIns="72000"/>
          <a:lstStyle/>
          <a:p>
            <a:pPr marL="93663" indent="-93663" defTabSz="787400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1000" dirty="0">
                <a:ea typeface="MS PGothic" pitchFamily="34" charset="-128"/>
              </a:rPr>
              <a:t>Insert your own text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89EAFC47-8075-4937-BF26-3833DACA45A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09599" y="2550460"/>
            <a:ext cx="3451155" cy="60118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/>
          <a:lstStyle/>
          <a:p>
            <a:pPr algn="ctr" defTabSz="787400" eaLnBrk="0" hangingPunct="0">
              <a:buClr>
                <a:schemeClr val="tx1"/>
              </a:buClr>
            </a:pPr>
            <a:r>
              <a:rPr lang="en-US" altLang="ja-JP" sz="1000" dirty="0">
                <a:ea typeface="MS PGothic" pitchFamily="34" charset="-128"/>
              </a:rPr>
              <a:t>Insert your own text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FC1E4A0C-953A-4ADF-B359-BE005EDA461C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63610" y="2550460"/>
            <a:ext cx="3451155" cy="60118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defTabSz="787400" eaLnBrk="0" hangingPunct="0">
              <a:buClr>
                <a:schemeClr val="tx1"/>
              </a:buClr>
            </a:pPr>
            <a:r>
              <a:rPr lang="en-US" altLang="ja-JP" sz="1000" dirty="0">
                <a:ea typeface="MS PGothic" pitchFamily="34" charset="-128"/>
              </a:rPr>
              <a:t>Insert your own text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1DA5C690-1C0C-4DFF-BDD1-2105B9BFE526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103535" y="2550460"/>
            <a:ext cx="3451155" cy="60118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0" tIns="0" rIns="0" bIns="0" anchor="ctr" anchorCtr="1"/>
          <a:lstStyle/>
          <a:p>
            <a:pPr defTabSz="787400" eaLnBrk="0" hangingPunct="0">
              <a:buClr>
                <a:schemeClr val="tx1"/>
              </a:buClr>
            </a:pPr>
            <a:r>
              <a:rPr lang="en-US" altLang="ja-JP" sz="1000" dirty="0">
                <a:ea typeface="MS PGothic" pitchFamily="34" charset="-128"/>
              </a:rPr>
              <a:t>Insert your own text</a:t>
            </a:r>
          </a:p>
        </p:txBody>
      </p:sp>
      <p:cxnSp>
        <p:nvCxnSpPr>
          <p:cNvPr id="20" name="AutoShape 7">
            <a:extLst>
              <a:ext uri="{FF2B5EF4-FFF2-40B4-BE49-F238E27FC236}">
                <a16:creationId xmlns:a16="http://schemas.microsoft.com/office/drawing/2014/main" id="{09286884-E82F-4954-B1A1-E7EB7B990BF6}"/>
              </a:ext>
            </a:extLst>
          </p:cNvPr>
          <p:cNvCxnSpPr>
            <a:cxnSpLocks noChangeShapeType="1"/>
            <a:stCxn id="21" idx="3"/>
            <a:endCxn id="22" idx="1"/>
          </p:cNvCxnSpPr>
          <p:nvPr>
            <p:custDataLst>
              <p:tags r:id="rId8"/>
            </p:custDataLst>
          </p:nvPr>
        </p:nvCxnSpPr>
        <p:spPr bwMode="auto">
          <a:xfrm>
            <a:off x="3213565" y="1996625"/>
            <a:ext cx="207090" cy="1549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</p:spPr>
      </p:cxnSp>
      <p:sp>
        <p:nvSpPr>
          <p:cNvPr id="21" name="Text Box 9">
            <a:extLst>
              <a:ext uri="{FF2B5EF4-FFF2-40B4-BE49-F238E27FC236}">
                <a16:creationId xmlns:a16="http://schemas.microsoft.com/office/drawing/2014/main" id="{C010902E-1DBB-48A7-8944-9E1DFF0B52B6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9599" y="1644903"/>
            <a:ext cx="2603966" cy="70189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18000" tIns="18000" rIns="36000" bIns="18000" anchor="ctr" anchorCtr="1"/>
          <a:lstStyle/>
          <a:p>
            <a:pPr marL="12700" indent="-12700" algn="ctr">
              <a:lnSpc>
                <a:spcPct val="110000"/>
              </a:lnSpc>
              <a:spcBef>
                <a:spcPct val="0"/>
              </a:spcBef>
            </a:pPr>
            <a:r>
              <a:rPr lang="en-GB" altLang="ja-JP" sz="1000">
                <a:ea typeface="ＭＳ Ｐゴシック" pitchFamily="50" charset="-128"/>
              </a:rPr>
              <a:t>Insert your own text</a:t>
            </a:r>
            <a:endParaRPr lang="en-GB" altLang="ja-JP" sz="1000" dirty="0">
              <a:ea typeface="ＭＳ Ｐゴシック" pitchFamily="50" charset="-128"/>
            </a:endParaRP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6ED72408-B841-4A1B-B970-A7FEBE407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0655" y="1644903"/>
            <a:ext cx="8134035" cy="70189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tIns="91440" rIns="36000" bIns="91440" anchor="ctr" anchorCtr="1"/>
          <a:lstStyle/>
          <a:p>
            <a:pPr marL="12700" indent="-12700" algn="ctr">
              <a:lnSpc>
                <a:spcPct val="110000"/>
              </a:lnSpc>
              <a:spcBef>
                <a:spcPct val="0"/>
              </a:spcBef>
            </a:pPr>
            <a:r>
              <a:rPr lang="en-GB" altLang="ja-JP" sz="1000" dirty="0">
                <a:ea typeface="ＭＳ Ｐゴシック" pitchFamily="50" charset="-128"/>
              </a:rPr>
              <a:t>Insert your own text</a:t>
            </a:r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4740BC79-8F39-4E6C-A1F0-66EFFC394B3C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1520019" y="1578103"/>
            <a:ext cx="700045" cy="187868"/>
          </a:xfrm>
          <a:prstGeom prst="rect">
            <a:avLst/>
          </a:prstGeom>
          <a:solidFill>
            <a:srgbClr val="F7F7F7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n-GB" sz="1000" b="1" dirty="0"/>
              <a:t>Question</a:t>
            </a: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D36F434F-42DB-4A0F-BDD3-9CFAD090BFA4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6971080" y="1578103"/>
            <a:ext cx="607071" cy="187868"/>
          </a:xfrm>
          <a:prstGeom prst="rect">
            <a:avLst/>
          </a:prstGeom>
          <a:solidFill>
            <a:srgbClr val="F7F7F7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n-GB" sz="1000" b="1" dirty="0"/>
              <a:t>Answer</a:t>
            </a:r>
          </a:p>
        </p:txBody>
      </p:sp>
      <p:sp>
        <p:nvSpPr>
          <p:cNvPr id="25" name="Text Box 16">
            <a:extLst>
              <a:ext uri="{FF2B5EF4-FFF2-40B4-BE49-F238E27FC236}">
                <a16:creationId xmlns:a16="http://schemas.microsoft.com/office/drawing/2014/main" id="{5D2C2C66-6C87-4812-B7A1-4A17B5B9A49A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1892537" y="2456526"/>
            <a:ext cx="783401" cy="187868"/>
          </a:xfrm>
          <a:prstGeom prst="rect">
            <a:avLst/>
          </a:prstGeom>
          <a:solidFill>
            <a:srgbClr val="F7F7F7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n-GB" sz="1000" b="1" dirty="0"/>
              <a:t>Reason #1</a:t>
            </a: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8CFFCB76-98B6-4132-B745-5EEE798E65CC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5818397" y="2456526"/>
            <a:ext cx="783401" cy="187868"/>
          </a:xfrm>
          <a:prstGeom prst="rect">
            <a:avLst/>
          </a:prstGeom>
          <a:solidFill>
            <a:srgbClr val="F7F7F7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n-GB" sz="1000" b="1" dirty="0"/>
              <a:t>Reason #2</a:t>
            </a:r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D3594FBF-1B60-4FC8-A3AB-9921F7685996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9437411" y="2456526"/>
            <a:ext cx="783401" cy="187868"/>
          </a:xfrm>
          <a:prstGeom prst="rect">
            <a:avLst/>
          </a:prstGeom>
          <a:solidFill>
            <a:srgbClr val="F7F7F7"/>
          </a:solidFill>
          <a:ln w="9525" algn="ctr">
            <a:noFill/>
            <a:miter lim="800000"/>
            <a:headEnd/>
            <a:tailEnd/>
          </a:ln>
        </p:spPr>
        <p:txBody>
          <a:bodyPr wrap="none" lIns="72000" tIns="18000" rIns="72000" bIns="18000" anchor="ctr" anchorCtr="1">
            <a:spAutoFit/>
          </a:bodyPr>
          <a:lstStyle/>
          <a:p>
            <a:pPr marL="177800" indent="-177800" algn="ctr" eaLnBrk="0" hangingPunct="0">
              <a:lnSpc>
                <a:spcPct val="106000"/>
              </a:lnSpc>
              <a:spcBef>
                <a:spcPct val="50000"/>
              </a:spcBef>
              <a:buClr>
                <a:schemeClr val="tx1"/>
              </a:buClr>
              <a:buFont typeface="Wingdings 2" pitchFamily="18" charset="2"/>
              <a:buNone/>
            </a:pPr>
            <a:r>
              <a:rPr lang="en-GB" sz="1000" b="1" dirty="0"/>
              <a:t>Reason #3</a:t>
            </a:r>
          </a:p>
        </p:txBody>
      </p:sp>
    </p:spTree>
    <p:extLst>
      <p:ext uri="{BB962C8B-B14F-4D97-AF65-F5344CB8AC3E}">
        <p14:creationId xmlns:p14="http://schemas.microsoft.com/office/powerpoint/2010/main" val="279747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645010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344" imgH="344" progId="TCLayout.ActiveDocument.1">
                  <p:embed/>
                </p:oleObj>
              </mc:Choice>
              <mc:Fallback>
                <p:oleObj name="think-cell Slide" r:id="rId30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400" dirty="0"/>
              <a:t>Slide Template to compare the target company with its key competitors</a:t>
            </a:r>
            <a:endParaRPr lang="en-US" sz="2400" b="0" kern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69DFC-5251-4AD4-A696-D2EAA298B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21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0BDF4117-FE41-45AB-85AD-1B27EC51963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179863" y="2062307"/>
            <a:ext cx="6442075" cy="323215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29" name="Line 5">
            <a:extLst>
              <a:ext uri="{FF2B5EF4-FFF2-40B4-BE49-F238E27FC236}">
                <a16:creationId xmlns:a16="http://schemas.microsoft.com/office/drawing/2014/main" id="{921A0F72-6913-41B6-9278-17AC03F368CA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186213" y="3345007"/>
            <a:ext cx="6448425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nl-NL"/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C88D6FD8-6C8C-49CB-81F2-F34A4A531C21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9023" y="1895620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GB"/>
              <a:t>20</a:t>
            </a: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78F6537C-3EF2-4CCC-8652-1637C319F4B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739023" y="2543320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GB"/>
              <a:t>15</a:t>
            </a:r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AFB23D91-9AA0-43A1-BA29-D42A2ECD9F88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9023" y="3229120"/>
            <a:ext cx="44242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GB"/>
              <a:t>10</a:t>
            </a: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4797A608-8F2E-4469-A215-863391B5B65D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867263" y="3876820"/>
            <a:ext cx="3141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GB"/>
              <a:t>5</a:t>
            </a:r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FA9B99ED-2B7A-4329-A7AC-8DF401911EBD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867263" y="4514995"/>
            <a:ext cx="3141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GB"/>
              <a:t>0</a:t>
            </a: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437B8474-47C4-4C5D-9EA8-784A7D5B71DF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790318" y="5162695"/>
            <a:ext cx="39113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r"/>
            <a:r>
              <a:rPr lang="en-GB" dirty="0"/>
              <a:t>-5</a:t>
            </a:r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42DFBE19-360C-4029-AA91-2F34D641C2F4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583088" y="3189432"/>
            <a:ext cx="806450" cy="8064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406400" h="406400"/>
            <a:bevelB w="406400" h="406400"/>
          </a:sp3d>
        </p:spPr>
        <p:txBody>
          <a:bodyPr wrap="none" lIns="92075" tIns="46038" rIns="92075" bIns="46038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" name="Oval 22">
            <a:extLst>
              <a:ext uri="{FF2B5EF4-FFF2-40B4-BE49-F238E27FC236}">
                <a16:creationId xmlns:a16="http://schemas.microsoft.com/office/drawing/2014/main" id="{883A3ABE-8C20-4841-9B1D-4F6F0602F880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581626" y="3799032"/>
            <a:ext cx="673100" cy="6731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342900" h="342900"/>
            <a:bevelB w="342900" h="342900"/>
          </a:sp3d>
        </p:spPr>
        <p:txBody>
          <a:bodyPr wrap="none" lIns="92075" tIns="46038" rIns="92075" bIns="46038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8" name="Oval 23">
            <a:extLst>
              <a:ext uri="{FF2B5EF4-FFF2-40B4-BE49-F238E27FC236}">
                <a16:creationId xmlns:a16="http://schemas.microsoft.com/office/drawing/2014/main" id="{7797751F-867C-4572-B0DE-5CBE18321202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167256" y="3625056"/>
            <a:ext cx="482600" cy="482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241300" h="241300"/>
            <a:bevelB w="241300" h="241300"/>
          </a:sp3d>
        </p:spPr>
        <p:txBody>
          <a:bodyPr wrap="none" lIns="92075" tIns="46038" rIns="92075" bIns="46038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1EB9C6A3-0BE2-447D-A179-20A53ADB07B0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329202" y="2413058"/>
            <a:ext cx="2148024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600" dirty="0"/>
              <a:t>Gaining market share</a:t>
            </a:r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C76C8F9D-54B6-4CC4-AD93-C440506EE8E6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29562" y="3860858"/>
            <a:ext cx="204543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600" dirty="0"/>
              <a:t>Losing market share</a:t>
            </a:r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B4C6BFF9-58B2-425B-B5C0-6D1CF305336A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9675913" y="3045352"/>
            <a:ext cx="753861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GB" sz="1200" dirty="0"/>
              <a:t>Average</a:t>
            </a:r>
          </a:p>
          <a:p>
            <a:r>
              <a:rPr lang="en-GB" sz="1200" dirty="0"/>
              <a:t>market</a:t>
            </a:r>
          </a:p>
          <a:p>
            <a:r>
              <a:rPr lang="en-GB" sz="1200" dirty="0"/>
              <a:t>growth</a:t>
            </a:r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595B34FB-B761-4A92-9549-3E1F7C5C43CC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077876" y="5315095"/>
            <a:ext cx="31419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GB" dirty="0"/>
              <a:t>0</a:t>
            </a: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391460D3-D919-4649-BBC7-5FF5B9767989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000751" y="5315095"/>
            <a:ext cx="44243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GB" dirty="0"/>
              <a:t>10</a:t>
            </a:r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B726BF51-0E02-4F3D-A36B-A5038CD05C9C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051866" y="5315095"/>
            <a:ext cx="44243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GB" dirty="0"/>
              <a:t>20</a:t>
            </a:r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CF8E9C2A-6E1C-4816-82B5-1C219ABDEED4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102981" y="5315095"/>
            <a:ext cx="44243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GB" dirty="0"/>
              <a:t>30</a:t>
            </a:r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7368B4DC-F825-4EC0-BFDA-72A3012E0BC1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154096" y="5315095"/>
            <a:ext cx="44243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GB" dirty="0"/>
              <a:t>40</a:t>
            </a:r>
          </a:p>
        </p:txBody>
      </p:sp>
      <p:sp>
        <p:nvSpPr>
          <p:cNvPr id="47" name="Rectangle 38">
            <a:extLst>
              <a:ext uri="{FF2B5EF4-FFF2-40B4-BE49-F238E27FC236}">
                <a16:creationId xmlns:a16="http://schemas.microsoft.com/office/drawing/2014/main" id="{DE6ED286-F668-4013-B25A-E94DA4C0F553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205211" y="5315095"/>
            <a:ext cx="44243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GB" dirty="0"/>
              <a:t>50</a:t>
            </a:r>
          </a:p>
        </p:txBody>
      </p:sp>
      <p:sp>
        <p:nvSpPr>
          <p:cNvPr id="48" name="Rectangle 39">
            <a:extLst>
              <a:ext uri="{FF2B5EF4-FFF2-40B4-BE49-F238E27FC236}">
                <a16:creationId xmlns:a16="http://schemas.microsoft.com/office/drawing/2014/main" id="{C6820B12-AA94-42E1-9F19-F3BED79D4DAF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 rot="16200000">
            <a:off x="1181240" y="3314690"/>
            <a:ext cx="2454198" cy="42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975" tIns="88900" rIns="180975" bIns="88900">
            <a:spAutoFit/>
          </a:bodyPr>
          <a:lstStyle/>
          <a:p>
            <a:pPr defTabSz="3489325"/>
            <a:r>
              <a:rPr lang="en-GB" sz="1600" b="1" dirty="0"/>
              <a:t>Company Growth (%)</a:t>
            </a:r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1906B485-FF05-4A01-B118-9348AF1CF685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384597" y="5681807"/>
            <a:ext cx="2032609" cy="425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975" tIns="88900" rIns="180975" bIns="88900">
            <a:spAutoFit/>
          </a:bodyPr>
          <a:lstStyle/>
          <a:p>
            <a:pPr algn="ctr" defTabSz="3489325"/>
            <a:r>
              <a:rPr lang="en-GB" sz="1600" b="1" dirty="0"/>
              <a:t>Market Share (%)</a:t>
            </a:r>
          </a:p>
        </p:txBody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DDE2CA88-AD2C-426D-83A8-5574E4515169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133431" y="5886134"/>
            <a:ext cx="2551981" cy="45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80975" tIns="88900" rIns="180975" bIns="88900">
            <a:spAutoFit/>
          </a:bodyPr>
          <a:lstStyle/>
          <a:p>
            <a:pPr defTabSz="3489325"/>
            <a:r>
              <a:rPr lang="en-GB" dirty="0">
                <a:solidFill>
                  <a:schemeClr val="tx2"/>
                </a:solidFill>
              </a:rPr>
              <a:t>= $ xx million in sales</a:t>
            </a:r>
          </a:p>
        </p:txBody>
      </p:sp>
      <p:sp>
        <p:nvSpPr>
          <p:cNvPr id="51" name="Oval 42">
            <a:extLst>
              <a:ext uri="{FF2B5EF4-FFF2-40B4-BE49-F238E27FC236}">
                <a16:creationId xmlns:a16="http://schemas.microsoft.com/office/drawing/2014/main" id="{749463AE-0B0C-41FC-8AFD-9BD68B648006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52972" y="5776048"/>
            <a:ext cx="676706" cy="67670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419100" h="419100"/>
            <a:bevelB w="419100" h="419100"/>
          </a:sp3d>
        </p:spPr>
        <p:txBody>
          <a:bodyPr wrap="none" anchor="ctr"/>
          <a:lstStyle/>
          <a:p>
            <a:endParaRPr lang="nl-NL">
              <a:solidFill>
                <a:schemeClr val="bg1"/>
              </a:solidFill>
            </a:endParaRPr>
          </a:p>
        </p:txBody>
      </p:sp>
      <p:sp>
        <p:nvSpPr>
          <p:cNvPr id="52" name="Rectangle 38">
            <a:extLst>
              <a:ext uri="{FF2B5EF4-FFF2-40B4-BE49-F238E27FC236}">
                <a16:creationId xmlns:a16="http://schemas.microsoft.com/office/drawing/2014/main" id="{8A9BC1F8-043D-4D48-82CF-310ECC355A9E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gray">
          <a:xfrm>
            <a:off x="4644737" y="1622681"/>
            <a:ext cx="3514376" cy="246221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wrap="square" lIns="72000" tIns="0" rIns="72000" bIns="0" anchor="ctr" anchorCtr="1">
            <a:spAutoFit/>
          </a:bodyPr>
          <a:lstStyle/>
          <a:p>
            <a:pPr algn="ctr"/>
            <a:r>
              <a:rPr lang="en-GB" sz="1600" b="1" dirty="0"/>
              <a:t>Insert your key message</a:t>
            </a:r>
          </a:p>
        </p:txBody>
      </p:sp>
      <p:sp>
        <p:nvSpPr>
          <p:cNvPr id="53" name="Rectangle 38">
            <a:extLst>
              <a:ext uri="{FF2B5EF4-FFF2-40B4-BE49-F238E27FC236}">
                <a16:creationId xmlns:a16="http://schemas.microsoft.com/office/drawing/2014/main" id="{A9DE2EAE-7211-4A12-A7B7-5650E657323F}"/>
              </a:ext>
            </a:extLst>
          </p:cNvPr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9256324" y="5315095"/>
            <a:ext cx="44243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GB" dirty="0"/>
              <a:t>60</a:t>
            </a:r>
          </a:p>
        </p:txBody>
      </p:sp>
      <p:sp>
        <p:nvSpPr>
          <p:cNvPr id="54" name="Striped Right Arrow 28">
            <a:extLst>
              <a:ext uri="{FF2B5EF4-FFF2-40B4-BE49-F238E27FC236}">
                <a16:creationId xmlns:a16="http://schemas.microsoft.com/office/drawing/2014/main" id="{ECDCEE6D-0137-44A5-AF30-026A61CA74C0}"/>
              </a:ext>
            </a:extLst>
          </p:cNvPr>
          <p:cNvSpPr/>
          <p:nvPr/>
        </p:nvSpPr>
        <p:spPr bwMode="auto">
          <a:xfrm rot="16200000">
            <a:off x="6140627" y="2628643"/>
            <a:ext cx="586319" cy="798346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ea typeface="+mn-ea"/>
              <a:cs typeface="Times New Roman" pitchFamily="18" charset="0"/>
            </a:endParaRPr>
          </a:p>
        </p:txBody>
      </p:sp>
      <p:sp>
        <p:nvSpPr>
          <p:cNvPr id="55" name="Striped Right Arrow 29">
            <a:extLst>
              <a:ext uri="{FF2B5EF4-FFF2-40B4-BE49-F238E27FC236}">
                <a16:creationId xmlns:a16="http://schemas.microsoft.com/office/drawing/2014/main" id="{9B52FE44-E91E-4D7A-B264-6A8D756A0F7C}"/>
              </a:ext>
            </a:extLst>
          </p:cNvPr>
          <p:cNvSpPr/>
          <p:nvPr/>
        </p:nvSpPr>
        <p:spPr bwMode="auto">
          <a:xfrm rot="5400000">
            <a:off x="6140628" y="3233699"/>
            <a:ext cx="586319" cy="798346"/>
          </a:xfrm>
          <a:prstGeom prst="stripedRightArrow">
            <a:avLst/>
          </a:prstGeom>
          <a:solidFill>
            <a:schemeClr val="tx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marL="182553" indent="-182553" algn="just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 3" pitchFamily="18" charset="2"/>
              <a:buChar char="}"/>
            </a:pPr>
            <a:endParaRPr lang="en-US" sz="1200" kern="1200" dirty="0">
              <a:ea typeface="+mn-ea"/>
              <a:cs typeface="Times New Roman" pitchFamily="18" charset="0"/>
            </a:endParaRPr>
          </a:p>
        </p:txBody>
      </p:sp>
      <p:sp>
        <p:nvSpPr>
          <p:cNvPr id="56" name="Oval 23">
            <a:extLst>
              <a:ext uri="{FF2B5EF4-FFF2-40B4-BE49-F238E27FC236}">
                <a16:creationId xmlns:a16="http://schemas.microsoft.com/office/drawing/2014/main" id="{7A95C479-E9C5-4758-A01F-4C58647358D8}"/>
              </a:ext>
            </a:extLst>
          </p:cNvPr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7826988" y="1839307"/>
            <a:ext cx="482600" cy="482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241300" h="241300"/>
            <a:bevelB w="241300" h="241300"/>
          </a:sp3d>
        </p:spPr>
        <p:txBody>
          <a:bodyPr wrap="none" lIns="92075" tIns="46038" rIns="92075" bIns="46038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98708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9052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400" dirty="0"/>
              <a:t>Slide Template to present the company’s revenue and profit forecast</a:t>
            </a:r>
            <a:endParaRPr lang="en-US" sz="2400" b="0" kern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69DFC-5251-4AD4-A696-D2EAA298B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22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57" name="Rectangle 38">
            <a:extLst>
              <a:ext uri="{FF2B5EF4-FFF2-40B4-BE49-F238E27FC236}">
                <a16:creationId xmlns:a16="http://schemas.microsoft.com/office/drawing/2014/main" id="{AED85FB5-B35B-4303-86A5-96BD013164A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4644737" y="1622681"/>
            <a:ext cx="3514376" cy="246221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wrap="square" lIns="72000" tIns="0" rIns="72000" bIns="0" anchor="ctr" anchorCtr="1">
            <a:spAutoFit/>
          </a:bodyPr>
          <a:lstStyle/>
          <a:p>
            <a:pPr algn="ctr"/>
            <a:r>
              <a:rPr lang="en-GB" sz="1600" b="1" dirty="0"/>
              <a:t>Insert your key message</a:t>
            </a: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850E1909-E881-4DC3-AF5F-99B00C1D1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247264"/>
              </p:ext>
            </p:extLst>
          </p:nvPr>
        </p:nvGraphicFramePr>
        <p:xfrm>
          <a:off x="2286000" y="2341418"/>
          <a:ext cx="762000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04DFFE96-6302-4F77-B0F9-D3255C8EEFE5}"/>
              </a:ext>
            </a:extLst>
          </p:cNvPr>
          <p:cNvSpPr txBox="1"/>
          <p:nvPr/>
        </p:nvSpPr>
        <p:spPr>
          <a:xfrm>
            <a:off x="2670464" y="2007915"/>
            <a:ext cx="70866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Revenue and Profit forecast</a:t>
            </a:r>
          </a:p>
        </p:txBody>
      </p:sp>
    </p:spTree>
    <p:extLst>
      <p:ext uri="{BB962C8B-B14F-4D97-AF65-F5344CB8AC3E}">
        <p14:creationId xmlns:p14="http://schemas.microsoft.com/office/powerpoint/2010/main" val="39665707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21394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6">
            <a:extLst>
              <a:ext uri="{FF2B5EF4-FFF2-40B4-BE49-F238E27FC236}">
                <a16:creationId xmlns:a16="http://schemas.microsoft.com/office/drawing/2014/main" id="{0F7877A4-0E0F-40F6-9C01-2B124EF1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73" y="2078182"/>
            <a:ext cx="5385600" cy="341860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72000" tIns="72000" rIns="72000" bIns="72000" anchor="t"/>
          <a:lstStyle/>
          <a:p>
            <a:pPr marL="114300" indent="-1143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1200" i="1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400" dirty="0"/>
              <a:t>Slide Template to create a revenue bridge using a waterfall chart</a:t>
            </a:r>
            <a:endParaRPr lang="en-US" sz="2400" b="0" kern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69DFC-5251-4AD4-A696-D2EAA298B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23</a:t>
            </a:fld>
            <a:endParaRPr lang="en-US" sz="1000" dirty="0">
              <a:solidFill>
                <a:srgbClr val="ADAFBB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2A2AAE-232E-4A30-AFA2-F73B33EA514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2218" y="2235000"/>
            <a:ext cx="4346510" cy="2960454"/>
          </a:xfrm>
          <a:prstGeom prst="rect">
            <a:avLst/>
          </a:prstGeom>
        </p:spPr>
      </p:pic>
      <p:sp>
        <p:nvSpPr>
          <p:cNvPr id="23" name="Rectangle 16">
            <a:extLst>
              <a:ext uri="{FF2B5EF4-FFF2-40B4-BE49-F238E27FC236}">
                <a16:creationId xmlns:a16="http://schemas.microsoft.com/office/drawing/2014/main" id="{C0FBCACF-2847-4F32-95A0-DA8D6651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654" y="2078182"/>
            <a:ext cx="5385600" cy="341860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72000" tIns="72000" rIns="72000" bIns="72000" anchor="t"/>
          <a:lstStyle/>
          <a:p>
            <a:pPr marL="114300" indent="-1143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200" dirty="0"/>
              <a:t>Insert your own comments related to the revenue bridge or waterfall chart on the left</a:t>
            </a:r>
          </a:p>
          <a:p>
            <a:pPr marL="114300" indent="-1143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200" dirty="0"/>
              <a:t>Insert your own comments related to the revenue bridge or waterfall chart on the left</a:t>
            </a:r>
            <a:endParaRPr lang="en-US" altLang="en-US" sz="1200" i="1" dirty="0"/>
          </a:p>
          <a:p>
            <a:pPr marL="114300" indent="-1143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200" dirty="0"/>
              <a:t>Insert your own comments related to the Insert your own comments related to the revenue bridge or waterfall chart on the left</a:t>
            </a:r>
            <a:endParaRPr lang="en-US" altLang="en-US" sz="1200" i="1" dirty="0"/>
          </a:p>
          <a:p>
            <a:pPr marL="114300" indent="-1143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200" dirty="0"/>
              <a:t>Insert your own comments related to the revenue bridge or waterfall chart on the left</a:t>
            </a:r>
            <a:endParaRPr lang="en-US" altLang="en-US" sz="1200" i="1" dirty="0"/>
          </a:p>
          <a:p>
            <a:pPr marL="114300" indent="-1143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200" dirty="0"/>
              <a:t>Insert your own comments related to the revenue bridge or waterfall chart on the left</a:t>
            </a:r>
            <a:endParaRPr lang="en-US" altLang="en-US" sz="1200" i="1" dirty="0"/>
          </a:p>
          <a:p>
            <a:pPr marL="114300" indent="-1143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200" dirty="0"/>
              <a:t>Insert your own comments related to the revenue bridge or waterfall chart on the left</a:t>
            </a:r>
            <a:endParaRPr lang="en-US" altLang="en-US" sz="1200" i="1" dirty="0"/>
          </a:p>
          <a:p>
            <a:pPr marL="114300" indent="-1143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200" dirty="0"/>
              <a:t>Insert your own comments related to the revenue bridge or waterfall chart on the left</a:t>
            </a:r>
            <a:endParaRPr lang="en-US" altLang="en-US" sz="1200" i="1" dirty="0"/>
          </a:p>
          <a:p>
            <a:pPr marL="114300" indent="-1143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200" dirty="0"/>
              <a:t>revenue bridge or waterfall chart on the left</a:t>
            </a:r>
            <a:endParaRPr lang="en-US" altLang="en-US" sz="1200" i="1" dirty="0"/>
          </a:p>
          <a:p>
            <a:pPr marL="114300" indent="-1143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1200" dirty="0"/>
              <a:t>Insert your own comments related to the revenue bridge or waterfall chart on the left</a:t>
            </a:r>
            <a:endParaRPr lang="en-US" altLang="en-US" sz="1200" i="1" dirty="0"/>
          </a:p>
          <a:p>
            <a:pPr marL="114300" indent="-1143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1200" i="1" dirty="0"/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ECCF3D55-A907-4853-8D75-8EC49A5CBA6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2170" y="5910864"/>
            <a:ext cx="6821098" cy="30777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ja-JP" sz="1400" b="1" dirty="0">
                <a:solidFill>
                  <a:srgbClr val="00B050"/>
                </a:solidFill>
                <a:ea typeface="ＭＳ Ｐゴシック" pitchFamily="50" charset="-128"/>
              </a:rPr>
              <a:t>Open the Excel sheet “Commercial Due </a:t>
            </a:r>
            <a:r>
              <a:rPr lang="en-GB" altLang="ja-JP" sz="1400" b="1" dirty="0" err="1">
                <a:solidFill>
                  <a:srgbClr val="00B050"/>
                </a:solidFill>
                <a:ea typeface="ＭＳ Ｐゴシック" pitchFamily="50" charset="-128"/>
              </a:rPr>
              <a:t>Diligence_Charts</a:t>
            </a:r>
            <a:r>
              <a:rPr lang="en-GB" altLang="ja-JP" sz="1400" b="1" dirty="0">
                <a:solidFill>
                  <a:srgbClr val="00B050"/>
                </a:solidFill>
                <a:ea typeface="ＭＳ Ｐゴシック" pitchFamily="50" charset="-128"/>
              </a:rPr>
              <a:t>” to access the chart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958727-7315-4934-9297-B8DE8A5C28B0}"/>
              </a:ext>
            </a:extLst>
          </p:cNvPr>
          <p:cNvSpPr txBox="1"/>
          <p:nvPr/>
        </p:nvSpPr>
        <p:spPr>
          <a:xfrm>
            <a:off x="602673" y="1625410"/>
            <a:ext cx="5386116" cy="39698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Revenue bridge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972D3-B30F-4930-BE3F-5CCBDAB4349D}"/>
              </a:ext>
            </a:extLst>
          </p:cNvPr>
          <p:cNvSpPr txBox="1"/>
          <p:nvPr/>
        </p:nvSpPr>
        <p:spPr>
          <a:xfrm>
            <a:off x="6210138" y="1625410"/>
            <a:ext cx="5386116" cy="396983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Comments</a:t>
            </a:r>
          </a:p>
        </p:txBody>
      </p:sp>
      <p:pic>
        <p:nvPicPr>
          <p:cNvPr id="14" name="Picture 6" descr="Download Microsoft Excel Logo in SVG Vector or PNG File Format - Logo.wine">
            <a:extLst>
              <a:ext uri="{FF2B5EF4-FFF2-40B4-BE49-F238E27FC236}">
                <a16:creationId xmlns:a16="http://schemas.microsoft.com/office/drawing/2014/main" id="{6FABA5F5-8976-4FAC-932F-4E0883676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1" y="5687328"/>
            <a:ext cx="1132272" cy="75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836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33020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400" dirty="0"/>
              <a:t>Slide Template to create a revenue bridge using a waterfall chart</a:t>
            </a:r>
            <a:endParaRPr lang="en-US" sz="2400" b="0" kern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69DFC-5251-4AD4-A696-D2EAA298B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24</a:t>
            </a:fld>
            <a:endParaRPr lang="en-US" sz="1000" dirty="0">
              <a:solidFill>
                <a:srgbClr val="ADAFBB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F07FD0-C629-48C4-BEA8-23E80331C79A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378536" y="1792854"/>
            <a:ext cx="5434928" cy="4062000"/>
          </a:xfrm>
          <a:prstGeom prst="rect">
            <a:avLst/>
          </a:prstGeom>
          <a:ln>
            <a:noFill/>
          </a:ln>
        </p:spPr>
      </p:pic>
      <p:sp>
        <p:nvSpPr>
          <p:cNvPr id="15" name="Rounded Rectangular Callout 10">
            <a:extLst>
              <a:ext uri="{FF2B5EF4-FFF2-40B4-BE49-F238E27FC236}">
                <a16:creationId xmlns:a16="http://schemas.microsoft.com/office/drawing/2014/main" id="{277591F7-1D15-48E4-A513-C2AF611D15A4}"/>
              </a:ext>
            </a:extLst>
          </p:cNvPr>
          <p:cNvSpPr/>
          <p:nvPr/>
        </p:nvSpPr>
        <p:spPr bwMode="auto">
          <a:xfrm>
            <a:off x="514350" y="4270663"/>
            <a:ext cx="2815200" cy="552450"/>
          </a:xfrm>
          <a:prstGeom prst="wedgeRoundRectCallout">
            <a:avLst>
              <a:gd name="adj1" fmla="val 55688"/>
              <a:gd name="adj2" fmla="val -7984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200" dirty="0">
                <a:cs typeface="Times New Roman" pitchFamily="18" charset="0"/>
              </a:rPr>
              <a:t>Insert the key insight of this chart in this speech bubble</a:t>
            </a:r>
            <a:endParaRPr lang="en-US" sz="1200" dirty="0">
              <a:cs typeface="Times New Roman" pitchFamily="18" charset="0"/>
            </a:endParaRPr>
          </a:p>
        </p:txBody>
      </p:sp>
      <p:sp>
        <p:nvSpPr>
          <p:cNvPr id="17" name="Rounded Rectangular Callout 11">
            <a:extLst>
              <a:ext uri="{FF2B5EF4-FFF2-40B4-BE49-F238E27FC236}">
                <a16:creationId xmlns:a16="http://schemas.microsoft.com/office/drawing/2014/main" id="{A7EB56D2-A135-4060-A1D3-0F73ED528B2F}"/>
              </a:ext>
            </a:extLst>
          </p:cNvPr>
          <p:cNvSpPr/>
          <p:nvPr/>
        </p:nvSpPr>
        <p:spPr bwMode="auto">
          <a:xfrm>
            <a:off x="8587509" y="4198428"/>
            <a:ext cx="2815935" cy="552450"/>
          </a:xfrm>
          <a:prstGeom prst="wedgeRoundRectCallout">
            <a:avLst>
              <a:gd name="adj1" fmla="val -46073"/>
              <a:gd name="adj2" fmla="val -98027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200" dirty="0">
                <a:cs typeface="Times New Roman" pitchFamily="18" charset="0"/>
              </a:rPr>
              <a:t>Insert the key insight of this chart in this speech bubble</a:t>
            </a:r>
            <a:endParaRPr lang="en-US" sz="1200" dirty="0">
              <a:cs typeface="Times New Roman" pitchFamily="18" charset="0"/>
            </a:endParaRPr>
          </a:p>
        </p:txBody>
      </p:sp>
      <p:sp>
        <p:nvSpPr>
          <p:cNvPr id="19" name="Rounded Rectangular Callout 12">
            <a:extLst>
              <a:ext uri="{FF2B5EF4-FFF2-40B4-BE49-F238E27FC236}">
                <a16:creationId xmlns:a16="http://schemas.microsoft.com/office/drawing/2014/main" id="{03553ACA-C14C-4212-9C06-EBD4D310F305}"/>
              </a:ext>
            </a:extLst>
          </p:cNvPr>
          <p:cNvSpPr/>
          <p:nvPr/>
        </p:nvSpPr>
        <p:spPr bwMode="auto">
          <a:xfrm>
            <a:off x="8195294" y="1686791"/>
            <a:ext cx="2829459" cy="552450"/>
          </a:xfrm>
          <a:prstGeom prst="wedgeRoundRectCallout">
            <a:avLst>
              <a:gd name="adj1" fmla="val -39275"/>
              <a:gd name="adj2" fmla="val 112810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1200" dirty="0">
                <a:cs typeface="Times New Roman" pitchFamily="18" charset="0"/>
              </a:rPr>
              <a:t>Insert the key insight of this chart in this speech bubble</a:t>
            </a:r>
            <a:endParaRPr lang="en-US" sz="1200" dirty="0">
              <a:cs typeface="Times New Roman" pitchFamily="18" charset="0"/>
            </a:endParaRP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2CA666FE-F136-4FE1-BFF0-FBE9870037A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2170" y="5993988"/>
            <a:ext cx="6821098" cy="30777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ja-JP" sz="1400" b="1" dirty="0">
                <a:solidFill>
                  <a:srgbClr val="00B050"/>
                </a:solidFill>
                <a:ea typeface="ＭＳ Ｐゴシック" pitchFamily="50" charset="-128"/>
              </a:rPr>
              <a:t>Open the Excel sheet “Commercial Due </a:t>
            </a:r>
            <a:r>
              <a:rPr lang="en-GB" altLang="ja-JP" sz="1400" b="1" dirty="0" err="1">
                <a:solidFill>
                  <a:srgbClr val="00B050"/>
                </a:solidFill>
                <a:ea typeface="ＭＳ Ｐゴシック" pitchFamily="50" charset="-128"/>
              </a:rPr>
              <a:t>Diligence_Charts</a:t>
            </a:r>
            <a:r>
              <a:rPr lang="en-GB" altLang="ja-JP" sz="1400" b="1" dirty="0">
                <a:solidFill>
                  <a:srgbClr val="00B050"/>
                </a:solidFill>
                <a:ea typeface="ＭＳ Ｐゴシック" pitchFamily="50" charset="-128"/>
              </a:rPr>
              <a:t>” to access the chart </a:t>
            </a:r>
          </a:p>
        </p:txBody>
      </p:sp>
      <p:pic>
        <p:nvPicPr>
          <p:cNvPr id="10" name="Picture 6" descr="Download Microsoft Excel Logo in SVG Vector or PNG File Format - Logo.wine">
            <a:extLst>
              <a:ext uri="{FF2B5EF4-FFF2-40B4-BE49-F238E27FC236}">
                <a16:creationId xmlns:a16="http://schemas.microsoft.com/office/drawing/2014/main" id="{9BEE4437-EE90-433A-9F20-D07E6BBB5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1" y="5770452"/>
            <a:ext cx="1132272" cy="75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211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91240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400" dirty="0"/>
              <a:t>Slide Template to present your revenue forecast and CAGR</a:t>
            </a:r>
            <a:endParaRPr lang="en-US" sz="2400" b="0" kern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69DFC-5251-4AD4-A696-D2EAA298B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25</a:t>
            </a:fld>
            <a:endParaRPr lang="en-US" sz="1000" dirty="0">
              <a:solidFill>
                <a:srgbClr val="ADAFBB"/>
              </a:solidFill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440B4060-607B-4EE4-B3B9-AC78D62E0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3425537"/>
            <a:ext cx="7315200" cy="814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ounded Rectangular Callout 7">
            <a:extLst>
              <a:ext uri="{FF2B5EF4-FFF2-40B4-BE49-F238E27FC236}">
                <a16:creationId xmlns:a16="http://schemas.microsoft.com/office/drawing/2014/main" id="{19395B2E-B9B5-41B6-B3E4-72B6510CE724}"/>
              </a:ext>
            </a:extLst>
          </p:cNvPr>
          <p:cNvSpPr/>
          <p:nvPr/>
        </p:nvSpPr>
        <p:spPr bwMode="auto">
          <a:xfrm>
            <a:off x="7239000" y="4720937"/>
            <a:ext cx="2514600" cy="838200"/>
          </a:xfrm>
          <a:prstGeom prst="wedgeRoundRectCallout">
            <a:avLst>
              <a:gd name="adj1" fmla="val 36858"/>
              <a:gd name="adj2" fmla="val -113148"/>
              <a:gd name="adj3" fmla="val 16667"/>
            </a:avLst>
          </a:prstGeom>
          <a:solidFill>
            <a:srgbClr val="E5F4D4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sz="1600" b="1" dirty="0">
                <a:solidFill>
                  <a:srgbClr val="002060"/>
                </a:solidFill>
              </a:rPr>
              <a:t>Revenue CAGR of 8% between 2015 </a:t>
            </a:r>
            <a:r>
              <a:rPr lang="en-US" altLang="en-US" sz="1600" b="1">
                <a:solidFill>
                  <a:srgbClr val="002060"/>
                </a:solidFill>
              </a:rPr>
              <a:t>and 2020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1" name="Rounded Rectangular Callout 8">
            <a:extLst>
              <a:ext uri="{FF2B5EF4-FFF2-40B4-BE49-F238E27FC236}">
                <a16:creationId xmlns:a16="http://schemas.microsoft.com/office/drawing/2014/main" id="{47F69929-7ADF-4E03-AE07-D3FA07667C7A}"/>
              </a:ext>
            </a:extLst>
          </p:cNvPr>
          <p:cNvSpPr/>
          <p:nvPr/>
        </p:nvSpPr>
        <p:spPr bwMode="auto">
          <a:xfrm>
            <a:off x="7162800" y="1672937"/>
            <a:ext cx="2514600" cy="838200"/>
          </a:xfrm>
          <a:prstGeom prst="wedgeRoundRectCallout">
            <a:avLst>
              <a:gd name="adj1" fmla="val -11446"/>
              <a:gd name="adj2" fmla="val 100149"/>
              <a:gd name="adj3" fmla="val 16667"/>
            </a:avLst>
          </a:prstGeom>
          <a:solidFill>
            <a:srgbClr val="E5F4D4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sz="1600" b="1" dirty="0">
                <a:solidFill>
                  <a:srgbClr val="002060"/>
                </a:solidFill>
              </a:rPr>
              <a:t>Estimate based on revenue driver 1, driver 2 </a:t>
            </a:r>
            <a:r>
              <a:rPr lang="en-US" altLang="en-US" sz="1600" b="1">
                <a:solidFill>
                  <a:srgbClr val="002060"/>
                </a:solidFill>
              </a:rPr>
              <a:t>and driver 3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BBDAD5A-EEF2-40BC-99DB-7FD4C4FDEE93}"/>
              </a:ext>
            </a:extLst>
          </p:cNvPr>
          <p:cNvSpPr/>
          <p:nvPr/>
        </p:nvSpPr>
        <p:spPr>
          <a:xfrm rot="16200000">
            <a:off x="7985905" y="1516432"/>
            <a:ext cx="258189" cy="3276000"/>
          </a:xfrm>
          <a:prstGeom prst="rightBrace">
            <a:avLst>
              <a:gd name="adj1" fmla="val 44554"/>
              <a:gd name="adj2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 Box 19">
            <a:extLst>
              <a:ext uri="{FF2B5EF4-FFF2-40B4-BE49-F238E27FC236}">
                <a16:creationId xmlns:a16="http://schemas.microsoft.com/office/drawing/2014/main" id="{36D58D62-545B-4240-BCAB-67DF2D3BA83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2170" y="5910864"/>
            <a:ext cx="6821098" cy="30777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ja-JP" sz="1400" b="1" dirty="0">
                <a:solidFill>
                  <a:srgbClr val="00B050"/>
                </a:solidFill>
                <a:ea typeface="ＭＳ Ｐゴシック" pitchFamily="50" charset="-128"/>
              </a:rPr>
              <a:t>Open the Excel sheet “Commercial Due </a:t>
            </a:r>
            <a:r>
              <a:rPr lang="en-GB" altLang="ja-JP" sz="1400" b="1" dirty="0" err="1">
                <a:solidFill>
                  <a:srgbClr val="00B050"/>
                </a:solidFill>
                <a:ea typeface="ＭＳ Ｐゴシック" pitchFamily="50" charset="-128"/>
              </a:rPr>
              <a:t>Diligence_Charts</a:t>
            </a:r>
            <a:r>
              <a:rPr lang="en-GB" altLang="ja-JP" sz="1400" b="1" dirty="0">
                <a:solidFill>
                  <a:srgbClr val="00B050"/>
                </a:solidFill>
                <a:ea typeface="ＭＳ Ｐゴシック" pitchFamily="50" charset="-128"/>
              </a:rPr>
              <a:t>” to access the chart </a:t>
            </a:r>
          </a:p>
        </p:txBody>
      </p:sp>
      <p:pic>
        <p:nvPicPr>
          <p:cNvPr id="15" name="Picture 6" descr="Download Microsoft Excel Logo in SVG Vector or PNG File Format - Logo.wine">
            <a:extLst>
              <a:ext uri="{FF2B5EF4-FFF2-40B4-BE49-F238E27FC236}">
                <a16:creationId xmlns:a16="http://schemas.microsoft.com/office/drawing/2014/main" id="{BF07E5AF-28EB-4AF6-8A75-32C7D394C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1" y="5687328"/>
            <a:ext cx="1132272" cy="75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973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02610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4" imgW="344" imgH="344" progId="TCLayout.ActiveDocument.1">
                  <p:embed/>
                </p:oleObj>
              </mc:Choice>
              <mc:Fallback>
                <p:oleObj name="think-cell Slide" r:id="rId8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Rectangle 16">
            <a:extLst>
              <a:ext uri="{FF2B5EF4-FFF2-40B4-BE49-F238E27FC236}">
                <a16:creationId xmlns:a16="http://schemas.microsoft.com/office/drawing/2014/main" id="{101D2808-9873-4E8A-B39C-ADC314597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326" y="1891145"/>
            <a:ext cx="4197927" cy="457199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72000" tIns="72000" rIns="72000" bIns="72000" anchor="t"/>
          <a:lstStyle/>
          <a:p>
            <a:pPr marL="114300" indent="-1143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en-US" sz="1200" dirty="0"/>
              <a:t>A Revenue CAGR tree is a high-level view of the Target’s financial model. It includes the key revenue drivers and assumptions</a:t>
            </a:r>
          </a:p>
          <a:p>
            <a:pPr marL="114300" indent="-1143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en-US" sz="1200" dirty="0"/>
              <a:t>The revenue can be split based on products, Business Units, geography, customers, </a:t>
            </a:r>
            <a:r>
              <a:rPr lang="en-US" altLang="en-US" sz="1200" dirty="0" err="1"/>
              <a:t>etc</a:t>
            </a:r>
            <a:endParaRPr lang="en-US" altLang="en-US" sz="1200" dirty="0"/>
          </a:p>
          <a:p>
            <a:pPr marL="114300" indent="-1143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en-US" sz="1200" dirty="0"/>
              <a:t>A Revenue CAGR tree shows past and projected revenue growth</a:t>
            </a:r>
          </a:p>
          <a:p>
            <a:pPr marL="114300" indent="-114300"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en-US" sz="1200" dirty="0"/>
              <a:t>A Revenue CAGR tree represents the Target’s management projection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924847F-0691-4224-B4C5-67B75E9B8461}"/>
              </a:ext>
            </a:extLst>
          </p:cNvPr>
          <p:cNvSpPr txBox="1"/>
          <p:nvPr/>
        </p:nvSpPr>
        <p:spPr>
          <a:xfrm>
            <a:off x="592282" y="1545322"/>
            <a:ext cx="649431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CAGR tree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0FF8DA3-7E0D-4ECA-9746-ECBA6A3E00FF}"/>
              </a:ext>
            </a:extLst>
          </p:cNvPr>
          <p:cNvSpPr txBox="1"/>
          <p:nvPr/>
        </p:nvSpPr>
        <p:spPr>
          <a:xfrm>
            <a:off x="7399019" y="1545322"/>
            <a:ext cx="4186843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Comments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400" dirty="0"/>
              <a:t>Slide Template to create a CAGR tree which represents </a:t>
            </a:r>
            <a:r>
              <a:rPr lang="en-GB" sz="2400" dirty="0">
                <a:solidFill>
                  <a:srgbClr val="002060"/>
                </a:solidFill>
              </a:rPr>
              <a:t>a high level view of the Target’s financial model</a:t>
            </a:r>
            <a:endParaRPr lang="en-US" sz="2400" b="0" kern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69DFC-5251-4AD4-A696-D2EAA298B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26</a:t>
            </a:fld>
            <a:endParaRPr lang="en-US" sz="1000" dirty="0">
              <a:solidFill>
                <a:srgbClr val="ADAFBB"/>
              </a:solidFill>
            </a:endParaRPr>
          </a:p>
        </p:txBody>
      </p:sp>
      <p:grpSp>
        <p:nvGrpSpPr>
          <p:cNvPr id="19" name="Group 107">
            <a:extLst>
              <a:ext uri="{FF2B5EF4-FFF2-40B4-BE49-F238E27FC236}">
                <a16:creationId xmlns:a16="http://schemas.microsoft.com/office/drawing/2014/main" id="{A278E041-C83E-4037-97C8-5F5ED13D854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92570" y="1892301"/>
            <a:ext cx="2117769" cy="779454"/>
            <a:chOff x="415925" y="1435100"/>
            <a:chExt cx="1627188" cy="779454"/>
          </a:xfrm>
        </p:grpSpPr>
        <p:sp>
          <p:nvSpPr>
            <p:cNvPr id="23" name="Rectangle 98">
              <a:extLst>
                <a:ext uri="{FF2B5EF4-FFF2-40B4-BE49-F238E27FC236}">
                  <a16:creationId xmlns:a16="http://schemas.microsoft.com/office/drawing/2014/main" id="{2908923A-7438-4E6D-A5AD-2CB366F881FE}"/>
                </a:ext>
              </a:extLst>
            </p:cNvPr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415925" y="1741932"/>
              <a:ext cx="544512" cy="47262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900" dirty="0">
                  <a:solidFill>
                    <a:srgbClr val="002060"/>
                  </a:solidFill>
                </a:rPr>
                <a:t>CAGR 2010-2015</a:t>
              </a:r>
            </a:p>
          </p:txBody>
        </p:sp>
        <p:sp>
          <p:nvSpPr>
            <p:cNvPr id="24" name="Rectangle 99">
              <a:extLst>
                <a:ext uri="{FF2B5EF4-FFF2-40B4-BE49-F238E27FC236}">
                  <a16:creationId xmlns:a16="http://schemas.microsoft.com/office/drawing/2014/main" id="{1219510D-4BE7-4A79-A0CD-49A3D6A98DA1}"/>
                </a:ext>
              </a:extLst>
            </p:cNvPr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415925" y="1435100"/>
              <a:ext cx="1627188" cy="30683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Key</a:t>
              </a:r>
            </a:p>
          </p:txBody>
        </p:sp>
        <p:sp>
          <p:nvSpPr>
            <p:cNvPr id="25" name="Rectangle 100">
              <a:extLst>
                <a:ext uri="{FF2B5EF4-FFF2-40B4-BE49-F238E27FC236}">
                  <a16:creationId xmlns:a16="http://schemas.microsoft.com/office/drawing/2014/main" id="{8FA8A210-7BE6-409C-80BC-603658281688}"/>
                </a:ext>
              </a:extLst>
            </p:cNvPr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960437" y="1741932"/>
              <a:ext cx="542925" cy="47262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900" dirty="0">
                  <a:solidFill>
                    <a:srgbClr val="002060"/>
                  </a:solidFill>
                </a:rPr>
                <a:t>Value in 2015</a:t>
              </a:r>
            </a:p>
          </p:txBody>
        </p:sp>
        <p:sp>
          <p:nvSpPr>
            <p:cNvPr id="26" name="Rectangle 101">
              <a:extLst>
                <a:ext uri="{FF2B5EF4-FFF2-40B4-BE49-F238E27FC236}">
                  <a16:creationId xmlns:a16="http://schemas.microsoft.com/office/drawing/2014/main" id="{B7217B08-FAC7-4300-A3CB-99E39FF0952B}"/>
                </a:ext>
              </a:extLst>
            </p:cNvPr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1503363" y="1741932"/>
              <a:ext cx="539750" cy="47262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900" dirty="0">
                  <a:solidFill>
                    <a:srgbClr val="002060"/>
                  </a:solidFill>
                </a:rPr>
                <a:t>CAGR 2015-2020</a:t>
              </a:r>
            </a:p>
          </p:txBody>
        </p:sp>
      </p:grpSp>
      <p:grpSp>
        <p:nvGrpSpPr>
          <p:cNvPr id="27" name="Group 105">
            <a:extLst>
              <a:ext uri="{FF2B5EF4-FFF2-40B4-BE49-F238E27FC236}">
                <a16:creationId xmlns:a16="http://schemas.microsoft.com/office/drawing/2014/main" id="{6950772E-B360-4DC2-B841-2385D437BABD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604592" y="4233502"/>
            <a:ext cx="1728363" cy="363538"/>
            <a:chOff x="415925" y="4000500"/>
            <a:chExt cx="1631949" cy="363538"/>
          </a:xfrm>
        </p:grpSpPr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E01F6B80-ED26-4552-B346-7D6E836F95AC}"/>
                </a:ext>
              </a:extLst>
            </p:cNvPr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415925" y="4183063"/>
              <a:ext cx="54610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xx%</a:t>
              </a: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BADF3349-FBA1-4F5C-BDAF-EA33B7032987}"/>
                </a:ext>
              </a:extLst>
            </p:cNvPr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415925" y="4000500"/>
              <a:ext cx="1631949" cy="197407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Net Sales</a:t>
              </a:r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1783A6B5-B890-4535-A406-95838EE73F78}"/>
                </a:ext>
              </a:extLst>
            </p:cNvPr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962025" y="4183063"/>
              <a:ext cx="544512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€</a:t>
              </a:r>
              <a:r>
                <a:rPr lang="en-GB" sz="1000" dirty="0" err="1">
                  <a:solidFill>
                    <a:srgbClr val="002060"/>
                  </a:solidFill>
                </a:rPr>
                <a:t>xxm</a:t>
              </a:r>
              <a:endParaRPr lang="en-GB" sz="1000" dirty="0">
                <a:solidFill>
                  <a:srgbClr val="002060"/>
                </a:solidFill>
              </a:endParaRPr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DC5ED026-BC66-4F92-B20E-80C3CA856BA0}"/>
                </a:ext>
              </a:extLst>
            </p:cNvPr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1506537" y="4183063"/>
              <a:ext cx="53975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46800" rIns="72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xx%</a:t>
              </a:r>
            </a:p>
          </p:txBody>
        </p:sp>
      </p:grpSp>
      <p:grpSp>
        <p:nvGrpSpPr>
          <p:cNvPr id="32" name="Group 102">
            <a:extLst>
              <a:ext uri="{FF2B5EF4-FFF2-40B4-BE49-F238E27FC236}">
                <a16:creationId xmlns:a16="http://schemas.microsoft.com/office/drawing/2014/main" id="{701736ED-A420-4A0D-8667-B0ED071D8B3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950980" y="4454526"/>
            <a:ext cx="1726683" cy="363538"/>
            <a:chOff x="2809875" y="3997325"/>
            <a:chExt cx="1630363" cy="363538"/>
          </a:xfrm>
        </p:grpSpPr>
        <p:sp>
          <p:nvSpPr>
            <p:cNvPr id="33" name="Rectangle 14">
              <a:extLst>
                <a:ext uri="{FF2B5EF4-FFF2-40B4-BE49-F238E27FC236}">
                  <a16:creationId xmlns:a16="http://schemas.microsoft.com/office/drawing/2014/main" id="{2FFCC1AA-4E75-41E6-9632-BBAC68C2FC55}"/>
                </a:ext>
              </a:extLst>
            </p:cNvPr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2809875" y="4179888"/>
              <a:ext cx="544513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xx%</a:t>
              </a:r>
            </a:p>
          </p:txBody>
        </p:sp>
        <p:sp>
          <p:nvSpPr>
            <p:cNvPr id="34" name="Rectangle 15">
              <a:extLst>
                <a:ext uri="{FF2B5EF4-FFF2-40B4-BE49-F238E27FC236}">
                  <a16:creationId xmlns:a16="http://schemas.microsoft.com/office/drawing/2014/main" id="{33A2849A-4B2E-40B3-B1C8-8D7CDFE77FED}"/>
                </a:ext>
              </a:extLst>
            </p:cNvPr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2809875" y="3997325"/>
              <a:ext cx="1630363" cy="182563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Sales B</a:t>
              </a:r>
            </a:p>
          </p:txBody>
        </p:sp>
        <p:sp>
          <p:nvSpPr>
            <p:cNvPr id="35" name="Rectangle 16">
              <a:extLst>
                <a:ext uri="{FF2B5EF4-FFF2-40B4-BE49-F238E27FC236}">
                  <a16:creationId xmlns:a16="http://schemas.microsoft.com/office/drawing/2014/main" id="{1641CA64-6490-4417-816F-970683C63CA2}"/>
                </a:ext>
              </a:extLst>
            </p:cNvPr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3354388" y="4179888"/>
              <a:ext cx="54610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€ </a:t>
              </a:r>
              <a:r>
                <a:rPr lang="en-GB" sz="1000" dirty="0" err="1">
                  <a:solidFill>
                    <a:srgbClr val="002060"/>
                  </a:solidFill>
                </a:rPr>
                <a:t>xxm</a:t>
              </a:r>
              <a:endParaRPr lang="en-GB" sz="1000" dirty="0">
                <a:solidFill>
                  <a:srgbClr val="002060"/>
                </a:solidFill>
              </a:endParaRPr>
            </a:p>
          </p:txBody>
        </p:sp>
        <p:sp>
          <p:nvSpPr>
            <p:cNvPr id="36" name="Rectangle 17">
              <a:extLst>
                <a:ext uri="{FF2B5EF4-FFF2-40B4-BE49-F238E27FC236}">
                  <a16:creationId xmlns:a16="http://schemas.microsoft.com/office/drawing/2014/main" id="{CF758366-E621-4288-9040-8494690D9314}"/>
                </a:ext>
              </a:extLst>
            </p:cNvPr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3900488" y="4179888"/>
              <a:ext cx="53975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46800" rIns="72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xx%</a:t>
              </a:r>
            </a:p>
          </p:txBody>
        </p:sp>
      </p:grpSp>
      <p:grpSp>
        <p:nvGrpSpPr>
          <p:cNvPr id="37" name="Group 96">
            <a:extLst>
              <a:ext uri="{FF2B5EF4-FFF2-40B4-BE49-F238E27FC236}">
                <a16:creationId xmlns:a16="http://schemas.microsoft.com/office/drawing/2014/main" id="{7D3122AE-695E-4DA8-B7C8-537B9A92425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950980" y="2719389"/>
            <a:ext cx="1726683" cy="363537"/>
            <a:chOff x="2809875" y="2262188"/>
            <a:chExt cx="1630363" cy="363537"/>
          </a:xfrm>
        </p:grpSpPr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BEA7B42B-9060-4E6F-B256-3BF8B729F167}"/>
                </a:ext>
              </a:extLst>
            </p:cNvPr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2809875" y="2444750"/>
              <a:ext cx="544513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xx%</a:t>
              </a:r>
            </a:p>
          </p:txBody>
        </p:sp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8B431D86-BB6E-46F4-A16A-817F683D0ADD}"/>
                </a:ext>
              </a:extLst>
            </p:cNvPr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2809875" y="2262188"/>
              <a:ext cx="1630363" cy="18256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Sales A</a:t>
              </a:r>
            </a:p>
          </p:txBody>
        </p:sp>
        <p:sp>
          <p:nvSpPr>
            <p:cNvPr id="40" name="Rectangle 16">
              <a:extLst>
                <a:ext uri="{FF2B5EF4-FFF2-40B4-BE49-F238E27FC236}">
                  <a16:creationId xmlns:a16="http://schemas.microsoft.com/office/drawing/2014/main" id="{53BB085B-2652-4233-A1C9-67479634849B}"/>
                </a:ext>
              </a:extLst>
            </p:cNvPr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3354388" y="2444750"/>
              <a:ext cx="54610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€</a:t>
              </a:r>
              <a:r>
                <a:rPr lang="en-GB" sz="1000" dirty="0" err="1">
                  <a:solidFill>
                    <a:srgbClr val="002060"/>
                  </a:solidFill>
                </a:rPr>
                <a:t>xxm</a:t>
              </a:r>
              <a:endParaRPr lang="en-GB" sz="1000" dirty="0">
                <a:solidFill>
                  <a:srgbClr val="002060"/>
                </a:solidFill>
              </a:endParaRPr>
            </a:p>
          </p:txBody>
        </p:sp>
        <p:sp>
          <p:nvSpPr>
            <p:cNvPr id="41" name="Rectangle 17">
              <a:extLst>
                <a:ext uri="{FF2B5EF4-FFF2-40B4-BE49-F238E27FC236}">
                  <a16:creationId xmlns:a16="http://schemas.microsoft.com/office/drawing/2014/main" id="{B08EC4A4-B701-469F-9E6F-1BF9C3B3969A}"/>
                </a:ext>
              </a:extLst>
            </p:cNvPr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3900488" y="2444750"/>
              <a:ext cx="53975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46800" rIns="72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xx%</a:t>
              </a:r>
            </a:p>
          </p:txBody>
        </p:sp>
      </p:grpSp>
      <p:grpSp>
        <p:nvGrpSpPr>
          <p:cNvPr id="42" name="Group 95">
            <a:extLst>
              <a:ext uri="{FF2B5EF4-FFF2-40B4-BE49-F238E27FC236}">
                <a16:creationId xmlns:a16="http://schemas.microsoft.com/office/drawing/2014/main" id="{C01A9797-F130-47E8-9123-D81E9D7BDF5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5356908" y="2025651"/>
            <a:ext cx="1726682" cy="363538"/>
            <a:chOff x="5240338" y="1568450"/>
            <a:chExt cx="1630362" cy="363538"/>
          </a:xfrm>
        </p:grpSpPr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D42E19BC-62A3-497A-A3E2-697FA2F2B7B1}"/>
                </a:ext>
              </a:extLst>
            </p:cNvPr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5240338" y="1751013"/>
              <a:ext cx="544513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xx%</a:t>
              </a:r>
            </a:p>
          </p:txBody>
        </p:sp>
        <p:sp>
          <p:nvSpPr>
            <p:cNvPr id="44" name="Rectangle 15">
              <a:extLst>
                <a:ext uri="{FF2B5EF4-FFF2-40B4-BE49-F238E27FC236}">
                  <a16:creationId xmlns:a16="http://schemas.microsoft.com/office/drawing/2014/main" id="{D580CA64-4A1C-4E7B-9497-40F486294B8D}"/>
                </a:ext>
              </a:extLst>
            </p:cNvPr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5240338" y="1568450"/>
              <a:ext cx="1630362" cy="182563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Driver A1</a:t>
              </a:r>
            </a:p>
          </p:txBody>
        </p:sp>
        <p:sp>
          <p:nvSpPr>
            <p:cNvPr id="45" name="Rectangle 16">
              <a:extLst>
                <a:ext uri="{FF2B5EF4-FFF2-40B4-BE49-F238E27FC236}">
                  <a16:creationId xmlns:a16="http://schemas.microsoft.com/office/drawing/2014/main" id="{AB2C6F12-6BB7-4D93-9869-48F760FC7FF4}"/>
                </a:ext>
              </a:extLst>
            </p:cNvPr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5784851" y="1751013"/>
              <a:ext cx="54610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</a:t>
              </a:r>
            </a:p>
          </p:txBody>
        </p:sp>
        <p:sp>
          <p:nvSpPr>
            <p:cNvPr id="46" name="Rectangle 17">
              <a:extLst>
                <a:ext uri="{FF2B5EF4-FFF2-40B4-BE49-F238E27FC236}">
                  <a16:creationId xmlns:a16="http://schemas.microsoft.com/office/drawing/2014/main" id="{D6790018-A751-4B97-8093-FAD8864978F5}"/>
                </a:ext>
              </a:extLst>
            </p:cNvPr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6330950" y="1751013"/>
              <a:ext cx="53975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46800" rIns="72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xx%</a:t>
              </a:r>
            </a:p>
          </p:txBody>
        </p:sp>
      </p:grpSp>
      <p:grpSp>
        <p:nvGrpSpPr>
          <p:cNvPr id="47" name="Group 97">
            <a:extLst>
              <a:ext uri="{FF2B5EF4-FFF2-40B4-BE49-F238E27FC236}">
                <a16:creationId xmlns:a16="http://schemas.microsoft.com/office/drawing/2014/main" id="{0DF1ECDA-EB17-4717-AC05-5E2B18D12E7F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5356908" y="2719389"/>
            <a:ext cx="1726682" cy="363537"/>
            <a:chOff x="5240338" y="2262188"/>
            <a:chExt cx="1630362" cy="363537"/>
          </a:xfrm>
        </p:grpSpPr>
        <p:sp>
          <p:nvSpPr>
            <p:cNvPr id="48" name="Rectangle 14">
              <a:extLst>
                <a:ext uri="{FF2B5EF4-FFF2-40B4-BE49-F238E27FC236}">
                  <a16:creationId xmlns:a16="http://schemas.microsoft.com/office/drawing/2014/main" id="{8C07127A-CAC7-40F2-8002-29DAB7C1EFAB}"/>
                </a:ext>
              </a:extLst>
            </p:cNvPr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5240338" y="2444750"/>
              <a:ext cx="544513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xx%</a:t>
              </a:r>
            </a:p>
          </p:txBody>
        </p:sp>
        <p:sp>
          <p:nvSpPr>
            <p:cNvPr id="49" name="Rectangle 15">
              <a:extLst>
                <a:ext uri="{FF2B5EF4-FFF2-40B4-BE49-F238E27FC236}">
                  <a16:creationId xmlns:a16="http://schemas.microsoft.com/office/drawing/2014/main" id="{6668A296-33A8-46F4-A12B-8CFEADDB3FA3}"/>
                </a:ext>
              </a:extLst>
            </p:cNvPr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5240338" y="2262188"/>
              <a:ext cx="1630362" cy="18256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Driver A2</a:t>
              </a:r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2B8AD340-77EE-46FF-9B38-D15602767077}"/>
                </a:ext>
              </a:extLst>
            </p:cNvPr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5784851" y="2444750"/>
              <a:ext cx="54610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</a:t>
              </a: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DD2F5F4D-E832-49F4-AF38-3A443AA16BE6}"/>
                </a:ext>
              </a:extLst>
            </p:cNvPr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6330950" y="2444750"/>
              <a:ext cx="53975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46800" rIns="72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xx%</a:t>
              </a:r>
            </a:p>
          </p:txBody>
        </p:sp>
      </p:grpSp>
      <p:grpSp>
        <p:nvGrpSpPr>
          <p:cNvPr id="52" name="Group 99">
            <a:extLst>
              <a:ext uri="{FF2B5EF4-FFF2-40B4-BE49-F238E27FC236}">
                <a16:creationId xmlns:a16="http://schemas.microsoft.com/office/drawing/2014/main" id="{D10EB105-8DDB-48D1-87E1-F6CCBFBD119D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5356908" y="4108451"/>
            <a:ext cx="1726682" cy="363538"/>
            <a:chOff x="5240338" y="3651250"/>
            <a:chExt cx="1630362" cy="363538"/>
          </a:xfrm>
        </p:grpSpPr>
        <p:sp>
          <p:nvSpPr>
            <p:cNvPr id="53" name="Rectangle 14">
              <a:extLst>
                <a:ext uri="{FF2B5EF4-FFF2-40B4-BE49-F238E27FC236}">
                  <a16:creationId xmlns:a16="http://schemas.microsoft.com/office/drawing/2014/main" id="{D5D22C78-0276-4B35-A1AA-79EE6939203A}"/>
                </a:ext>
              </a:extLst>
            </p:cNvPr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240338" y="3833813"/>
              <a:ext cx="544513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xx%</a:t>
              </a:r>
            </a:p>
          </p:txBody>
        </p:sp>
        <p:sp>
          <p:nvSpPr>
            <p:cNvPr id="54" name="Rectangle 15">
              <a:extLst>
                <a:ext uri="{FF2B5EF4-FFF2-40B4-BE49-F238E27FC236}">
                  <a16:creationId xmlns:a16="http://schemas.microsoft.com/office/drawing/2014/main" id="{E6AFE25C-8724-4F7C-BBBA-D7DA8C91A690}"/>
                </a:ext>
              </a:extLst>
            </p:cNvPr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5240338" y="3651250"/>
              <a:ext cx="1630362" cy="182563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Driver B1</a:t>
              </a:r>
            </a:p>
          </p:txBody>
        </p:sp>
        <p:sp>
          <p:nvSpPr>
            <p:cNvPr id="55" name="Rectangle 16">
              <a:extLst>
                <a:ext uri="{FF2B5EF4-FFF2-40B4-BE49-F238E27FC236}">
                  <a16:creationId xmlns:a16="http://schemas.microsoft.com/office/drawing/2014/main" id="{27013E51-98AC-4BEF-A6B1-4C2DE99B5ACA}"/>
                </a:ext>
              </a:extLst>
            </p:cNvPr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5784851" y="3833813"/>
              <a:ext cx="54610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</a:t>
              </a:r>
            </a:p>
          </p:txBody>
        </p:sp>
        <p:sp>
          <p:nvSpPr>
            <p:cNvPr id="56" name="Rectangle 17">
              <a:extLst>
                <a:ext uri="{FF2B5EF4-FFF2-40B4-BE49-F238E27FC236}">
                  <a16:creationId xmlns:a16="http://schemas.microsoft.com/office/drawing/2014/main" id="{5C572195-E434-4E8A-8A25-619D286A9166}"/>
                </a:ext>
              </a:extLst>
            </p:cNvPr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6330950" y="3833813"/>
              <a:ext cx="53975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46800" rIns="72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xx%</a:t>
              </a:r>
            </a:p>
          </p:txBody>
        </p:sp>
      </p:grpSp>
      <p:grpSp>
        <p:nvGrpSpPr>
          <p:cNvPr id="57" name="Group 100">
            <a:extLst>
              <a:ext uri="{FF2B5EF4-FFF2-40B4-BE49-F238E27FC236}">
                <a16:creationId xmlns:a16="http://schemas.microsoft.com/office/drawing/2014/main" id="{629CFA4F-E73A-4FBA-A576-B8DE8A2D455A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5356908" y="4802189"/>
            <a:ext cx="1726682" cy="363537"/>
            <a:chOff x="5240338" y="4344988"/>
            <a:chExt cx="1630362" cy="363537"/>
          </a:xfrm>
        </p:grpSpPr>
        <p:sp>
          <p:nvSpPr>
            <p:cNvPr id="58" name="Rectangle 14">
              <a:extLst>
                <a:ext uri="{FF2B5EF4-FFF2-40B4-BE49-F238E27FC236}">
                  <a16:creationId xmlns:a16="http://schemas.microsoft.com/office/drawing/2014/main" id="{C374CAE9-56A4-4529-B2B6-FD4FB9FC01FA}"/>
                </a:ext>
              </a:extLst>
            </p:cNvPr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5240338" y="4527288"/>
              <a:ext cx="544513" cy="1812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xx%</a:t>
              </a:r>
            </a:p>
          </p:txBody>
        </p:sp>
        <p:sp>
          <p:nvSpPr>
            <p:cNvPr id="59" name="Rectangle 15">
              <a:extLst>
                <a:ext uri="{FF2B5EF4-FFF2-40B4-BE49-F238E27FC236}">
                  <a16:creationId xmlns:a16="http://schemas.microsoft.com/office/drawing/2014/main" id="{CEA915E4-C22F-4861-A2F1-D0D6A99535F2}"/>
                </a:ext>
              </a:extLst>
            </p:cNvPr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5240338" y="4344988"/>
              <a:ext cx="1630362" cy="182826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Driver B2</a:t>
              </a:r>
            </a:p>
          </p:txBody>
        </p:sp>
        <p:sp>
          <p:nvSpPr>
            <p:cNvPr id="60" name="Rectangle 16">
              <a:extLst>
                <a:ext uri="{FF2B5EF4-FFF2-40B4-BE49-F238E27FC236}">
                  <a16:creationId xmlns:a16="http://schemas.microsoft.com/office/drawing/2014/main" id="{3C9C8A54-A0EA-4E2E-B004-9B4914F29608}"/>
                </a:ext>
              </a:extLst>
            </p:cNvPr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5784851" y="4527288"/>
              <a:ext cx="546100" cy="1812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</a:t>
              </a:r>
            </a:p>
          </p:txBody>
        </p:sp>
        <p:sp>
          <p:nvSpPr>
            <p:cNvPr id="61" name="Rectangle 17">
              <a:extLst>
                <a:ext uri="{FF2B5EF4-FFF2-40B4-BE49-F238E27FC236}">
                  <a16:creationId xmlns:a16="http://schemas.microsoft.com/office/drawing/2014/main" id="{4DEEF4BF-E9FD-4F0F-806E-8CF326934724}"/>
                </a:ext>
              </a:extLst>
            </p:cNvPr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6330950" y="4527288"/>
              <a:ext cx="539750" cy="1812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46800" rIns="72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xx%</a:t>
              </a:r>
            </a:p>
          </p:txBody>
        </p:sp>
      </p:grpSp>
      <p:grpSp>
        <p:nvGrpSpPr>
          <p:cNvPr id="62" name="Group 98">
            <a:extLst>
              <a:ext uri="{FF2B5EF4-FFF2-40B4-BE49-F238E27FC236}">
                <a16:creationId xmlns:a16="http://schemas.microsoft.com/office/drawing/2014/main" id="{6DA2258D-9E0F-46C7-86E1-080914DC836D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5356908" y="3413126"/>
            <a:ext cx="1726682" cy="363538"/>
            <a:chOff x="5240338" y="2955925"/>
            <a:chExt cx="1630362" cy="363538"/>
          </a:xfrm>
        </p:grpSpPr>
        <p:sp>
          <p:nvSpPr>
            <p:cNvPr id="63" name="Rectangle 14">
              <a:extLst>
                <a:ext uri="{FF2B5EF4-FFF2-40B4-BE49-F238E27FC236}">
                  <a16:creationId xmlns:a16="http://schemas.microsoft.com/office/drawing/2014/main" id="{818E4414-2879-41E7-A3DC-45F755F1E5D0}"/>
                </a:ext>
              </a:extLst>
            </p:cNvPr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5240338" y="3138488"/>
              <a:ext cx="544513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Xx%</a:t>
              </a:r>
            </a:p>
          </p:txBody>
        </p:sp>
        <p:sp>
          <p:nvSpPr>
            <p:cNvPr id="64" name="Rectangle 15">
              <a:extLst>
                <a:ext uri="{FF2B5EF4-FFF2-40B4-BE49-F238E27FC236}">
                  <a16:creationId xmlns:a16="http://schemas.microsoft.com/office/drawing/2014/main" id="{FF67D295-1AD1-443B-AFF1-CA066C94BC3D}"/>
                </a:ext>
              </a:extLst>
            </p:cNvPr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5240338" y="2955925"/>
              <a:ext cx="1630362" cy="182563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Driver A3</a:t>
              </a:r>
            </a:p>
          </p:txBody>
        </p:sp>
        <p:sp>
          <p:nvSpPr>
            <p:cNvPr id="65" name="Rectangle 16">
              <a:extLst>
                <a:ext uri="{FF2B5EF4-FFF2-40B4-BE49-F238E27FC236}">
                  <a16:creationId xmlns:a16="http://schemas.microsoft.com/office/drawing/2014/main" id="{D4BE5861-E93B-4519-B291-743F90826D32}"/>
                </a:ext>
              </a:extLst>
            </p:cNvPr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5784851" y="3138488"/>
              <a:ext cx="54610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</a:t>
              </a:r>
            </a:p>
          </p:txBody>
        </p:sp>
        <p:sp>
          <p:nvSpPr>
            <p:cNvPr id="66" name="Rectangle 17">
              <a:extLst>
                <a:ext uri="{FF2B5EF4-FFF2-40B4-BE49-F238E27FC236}">
                  <a16:creationId xmlns:a16="http://schemas.microsoft.com/office/drawing/2014/main" id="{C9BF6FF3-D5D6-4C21-99C3-8D566FB97500}"/>
                </a:ext>
              </a:extLst>
            </p:cNvPr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6330950" y="3138488"/>
              <a:ext cx="53975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46800" rIns="72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xx%</a:t>
              </a:r>
            </a:p>
          </p:txBody>
        </p:sp>
      </p:grpSp>
      <p:cxnSp>
        <p:nvCxnSpPr>
          <p:cNvPr id="67" name="Elbow Connector 72">
            <a:extLst>
              <a:ext uri="{FF2B5EF4-FFF2-40B4-BE49-F238E27FC236}">
                <a16:creationId xmlns:a16="http://schemas.microsoft.com/office/drawing/2014/main" id="{DFA68C59-A8AF-43ED-AF46-26B86C6CE8D1}"/>
              </a:ext>
            </a:extLst>
          </p:cNvPr>
          <p:cNvCxnSpPr>
            <a:cxnSpLocks noChangeShapeType="1"/>
            <a:stCxn id="39" idx="3"/>
            <a:endCxn id="64" idx="1"/>
          </p:cNvCxnSpPr>
          <p:nvPr>
            <p:custDataLst>
              <p:tags r:id="rId11"/>
            </p:custDataLst>
          </p:nvPr>
        </p:nvCxnSpPr>
        <p:spPr bwMode="auto">
          <a:xfrm>
            <a:off x="4677663" y="2810670"/>
            <a:ext cx="679245" cy="69373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cxnSp>
        <p:nvCxnSpPr>
          <p:cNvPr id="68" name="Elbow Connector 75">
            <a:extLst>
              <a:ext uri="{FF2B5EF4-FFF2-40B4-BE49-F238E27FC236}">
                <a16:creationId xmlns:a16="http://schemas.microsoft.com/office/drawing/2014/main" id="{CDBD86AD-E69E-4E69-8C76-EE8B4DD9E7D8}"/>
              </a:ext>
            </a:extLst>
          </p:cNvPr>
          <p:cNvCxnSpPr>
            <a:cxnSpLocks noChangeShapeType="1"/>
            <a:stCxn id="39" idx="3"/>
            <a:endCxn id="49" idx="1"/>
          </p:cNvCxnSpPr>
          <p:nvPr>
            <p:custDataLst>
              <p:tags r:id="rId12"/>
            </p:custDataLst>
          </p:nvPr>
        </p:nvCxnSpPr>
        <p:spPr bwMode="auto">
          <a:xfrm>
            <a:off x="4677663" y="2810670"/>
            <a:ext cx="679245" cy="15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cxnSp>
        <p:nvCxnSpPr>
          <p:cNvPr id="69" name="Elbow Connector 84">
            <a:extLst>
              <a:ext uri="{FF2B5EF4-FFF2-40B4-BE49-F238E27FC236}">
                <a16:creationId xmlns:a16="http://schemas.microsoft.com/office/drawing/2014/main" id="{AEBB4F38-05B9-4A82-BC30-402C62462AAB}"/>
              </a:ext>
            </a:extLst>
          </p:cNvPr>
          <p:cNvCxnSpPr>
            <a:cxnSpLocks noChangeShapeType="1"/>
            <a:stCxn id="34" idx="3"/>
            <a:endCxn id="59" idx="1"/>
          </p:cNvCxnSpPr>
          <p:nvPr>
            <p:custDataLst>
              <p:tags r:id="rId13"/>
            </p:custDataLst>
          </p:nvPr>
        </p:nvCxnSpPr>
        <p:spPr bwMode="auto">
          <a:xfrm>
            <a:off x="4677663" y="4545808"/>
            <a:ext cx="679245" cy="34779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cxnSp>
        <p:nvCxnSpPr>
          <p:cNvPr id="70" name="Elbow Connector 87">
            <a:extLst>
              <a:ext uri="{FF2B5EF4-FFF2-40B4-BE49-F238E27FC236}">
                <a16:creationId xmlns:a16="http://schemas.microsoft.com/office/drawing/2014/main" id="{397A596C-E192-4F7E-83C3-E0576549D7E5}"/>
              </a:ext>
            </a:extLst>
          </p:cNvPr>
          <p:cNvCxnSpPr>
            <a:cxnSpLocks noChangeShapeType="1"/>
            <a:stCxn id="34" idx="3"/>
            <a:endCxn id="54" idx="1"/>
          </p:cNvCxnSpPr>
          <p:nvPr>
            <p:custDataLst>
              <p:tags r:id="rId14"/>
            </p:custDataLst>
          </p:nvPr>
        </p:nvCxnSpPr>
        <p:spPr bwMode="auto">
          <a:xfrm flipV="1">
            <a:off x="4677663" y="4199733"/>
            <a:ext cx="679245" cy="3460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cxnSp>
        <p:nvCxnSpPr>
          <p:cNvPr id="71" name="Elbow Connector 98">
            <a:extLst>
              <a:ext uri="{FF2B5EF4-FFF2-40B4-BE49-F238E27FC236}">
                <a16:creationId xmlns:a16="http://schemas.microsoft.com/office/drawing/2014/main" id="{4735CCB4-6024-400A-98C9-6A0E8CB9E05B}"/>
              </a:ext>
            </a:extLst>
          </p:cNvPr>
          <p:cNvCxnSpPr>
            <a:cxnSpLocks noChangeShapeType="1"/>
            <a:stCxn id="39" idx="3"/>
            <a:endCxn id="44" idx="1"/>
          </p:cNvCxnSpPr>
          <p:nvPr>
            <p:custDataLst>
              <p:tags r:id="rId15"/>
            </p:custDataLst>
          </p:nvPr>
        </p:nvCxnSpPr>
        <p:spPr bwMode="auto">
          <a:xfrm flipV="1">
            <a:off x="4677663" y="2116933"/>
            <a:ext cx="679245" cy="69373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cxnSp>
        <p:nvCxnSpPr>
          <p:cNvPr id="72" name="Elbow Connector 117">
            <a:extLst>
              <a:ext uri="{FF2B5EF4-FFF2-40B4-BE49-F238E27FC236}">
                <a16:creationId xmlns:a16="http://schemas.microsoft.com/office/drawing/2014/main" id="{4755F5B0-2352-4856-929E-E67263126834}"/>
              </a:ext>
            </a:extLst>
          </p:cNvPr>
          <p:cNvCxnSpPr>
            <a:cxnSpLocks noChangeShapeType="1"/>
            <a:stCxn id="29" idx="3"/>
            <a:endCxn id="34" idx="1"/>
          </p:cNvCxnSpPr>
          <p:nvPr>
            <p:custDataLst>
              <p:tags r:id="rId16"/>
            </p:custDataLst>
          </p:nvPr>
        </p:nvCxnSpPr>
        <p:spPr bwMode="auto">
          <a:xfrm>
            <a:off x="2332955" y="4332206"/>
            <a:ext cx="618025" cy="21360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cxnSp>
        <p:nvCxnSpPr>
          <p:cNvPr id="73" name="Elbow Connector 121">
            <a:extLst>
              <a:ext uri="{FF2B5EF4-FFF2-40B4-BE49-F238E27FC236}">
                <a16:creationId xmlns:a16="http://schemas.microsoft.com/office/drawing/2014/main" id="{78C29592-0E15-4B74-B871-0D002C9AB0DD}"/>
              </a:ext>
            </a:extLst>
          </p:cNvPr>
          <p:cNvCxnSpPr>
            <a:cxnSpLocks noChangeShapeType="1"/>
            <a:stCxn id="29" idx="3"/>
            <a:endCxn id="39" idx="1"/>
          </p:cNvCxnSpPr>
          <p:nvPr>
            <p:custDataLst>
              <p:tags r:id="rId17"/>
            </p:custDataLst>
          </p:nvPr>
        </p:nvCxnSpPr>
        <p:spPr bwMode="auto">
          <a:xfrm flipV="1">
            <a:off x="2332955" y="2810670"/>
            <a:ext cx="618025" cy="152153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sp>
        <p:nvSpPr>
          <p:cNvPr id="74" name="Oval 145">
            <a:extLst>
              <a:ext uri="{FF2B5EF4-FFF2-40B4-BE49-F238E27FC236}">
                <a16:creationId xmlns:a16="http://schemas.microsoft.com/office/drawing/2014/main" id="{85F5B6F1-743F-4526-BC0C-8B1A10CA7B34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69017" y="2695567"/>
            <a:ext cx="342975" cy="196850"/>
          </a:xfrm>
          <a:prstGeom prst="ellipse">
            <a:avLst/>
          </a:prstGeom>
          <a:noFill/>
          <a:ln w="28575" algn="ctr">
            <a:solidFill>
              <a:srgbClr val="CD33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 eaLnBrk="0" hangingPunct="0">
              <a:spcBef>
                <a:spcPct val="50000"/>
              </a:spcBef>
            </a:pPr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75" name="TextBox 146">
            <a:extLst>
              <a:ext uri="{FF2B5EF4-FFF2-40B4-BE49-F238E27FC236}">
                <a16:creationId xmlns:a16="http://schemas.microsoft.com/office/drawing/2014/main" id="{DA283F8C-4F7D-4AD3-B88F-096DCD1E92E1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011992" y="2671755"/>
            <a:ext cx="1202573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000" dirty="0">
                <a:solidFill>
                  <a:srgbClr val="002060"/>
                </a:solidFill>
              </a:rPr>
              <a:t>= Key assumption</a:t>
            </a:r>
          </a:p>
        </p:txBody>
      </p:sp>
      <p:sp>
        <p:nvSpPr>
          <p:cNvPr id="76" name="Oval 145">
            <a:extLst>
              <a:ext uri="{FF2B5EF4-FFF2-40B4-BE49-F238E27FC236}">
                <a16:creationId xmlns:a16="http://schemas.microsoft.com/office/drawing/2014/main" id="{0BECA79F-468F-4612-9435-28A797A56993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027207" y="2884200"/>
            <a:ext cx="743802" cy="214312"/>
          </a:xfrm>
          <a:prstGeom prst="ellipse">
            <a:avLst/>
          </a:prstGeom>
          <a:noFill/>
          <a:ln w="28575" algn="ctr">
            <a:solidFill>
              <a:srgbClr val="CD33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 eaLnBrk="0" hangingPunct="0">
              <a:spcBef>
                <a:spcPct val="50000"/>
              </a:spcBef>
            </a:pPr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77" name="Text Box 5">
            <a:extLst>
              <a:ext uri="{FF2B5EF4-FFF2-40B4-BE49-F238E27FC236}">
                <a16:creationId xmlns:a16="http://schemas.microsoft.com/office/drawing/2014/main" id="{055ECA9C-8D05-4263-A007-AD4FF733EC36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058828" y="2414589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r>
              <a:rPr lang="en-GB" altLang="ja-JP" b="1" dirty="0">
                <a:solidFill>
                  <a:srgbClr val="002060"/>
                </a:solidFill>
                <a:ea typeface="ＭＳ Ｐゴシック" pitchFamily="34" charset="-128"/>
              </a:rPr>
              <a:t>X</a:t>
            </a:r>
          </a:p>
        </p:txBody>
      </p:sp>
      <p:sp>
        <p:nvSpPr>
          <p:cNvPr id="78" name="Text Box 6">
            <a:extLst>
              <a:ext uri="{FF2B5EF4-FFF2-40B4-BE49-F238E27FC236}">
                <a16:creationId xmlns:a16="http://schemas.microsoft.com/office/drawing/2014/main" id="{85F73B26-D165-4173-A19F-5B5C09418F6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058828" y="3046414"/>
            <a:ext cx="304892" cy="33855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r>
              <a:rPr lang="en-GB" altLang="ja-JP" sz="1600" b="1" dirty="0">
                <a:solidFill>
                  <a:srgbClr val="002060"/>
                </a:solidFill>
                <a:ea typeface="ＭＳ Ｐゴシック" pitchFamily="34" charset="-128"/>
              </a:rPr>
              <a:t>+</a:t>
            </a:r>
            <a:endParaRPr lang="en-GB" altLang="ja-JP" b="1" dirty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79" name="Text Box 6">
            <a:extLst>
              <a:ext uri="{FF2B5EF4-FFF2-40B4-BE49-F238E27FC236}">
                <a16:creationId xmlns:a16="http://schemas.microsoft.com/office/drawing/2014/main" id="{9B71CC25-720D-4CD1-8731-975D9A68956E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058828" y="4465639"/>
            <a:ext cx="304892" cy="33855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r>
              <a:rPr lang="en-GB" altLang="ja-JP" sz="1600" b="1" dirty="0">
                <a:solidFill>
                  <a:srgbClr val="002060"/>
                </a:solidFill>
                <a:ea typeface="ＭＳ Ｐゴシック" pitchFamily="34" charset="-128"/>
              </a:rPr>
              <a:t>+</a:t>
            </a:r>
            <a:endParaRPr lang="en-GB" altLang="ja-JP" b="1" dirty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80" name="Text Box 6">
            <a:extLst>
              <a:ext uri="{FF2B5EF4-FFF2-40B4-BE49-F238E27FC236}">
                <a16:creationId xmlns:a16="http://schemas.microsoft.com/office/drawing/2014/main" id="{453EABF3-CE7D-4223-A77D-BBB423840715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638814" y="3600451"/>
            <a:ext cx="304892" cy="33855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r>
              <a:rPr lang="en-GB" altLang="ja-JP" sz="1600" b="1" dirty="0">
                <a:solidFill>
                  <a:srgbClr val="002060"/>
                </a:solidFill>
                <a:ea typeface="ＭＳ Ｐゴシック" pitchFamily="34" charset="-128"/>
              </a:rPr>
              <a:t>+</a:t>
            </a:r>
            <a:endParaRPr lang="en-GB" altLang="ja-JP" b="1" dirty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81" name="Text Box 6">
            <a:extLst>
              <a:ext uri="{FF2B5EF4-FFF2-40B4-BE49-F238E27FC236}">
                <a16:creationId xmlns:a16="http://schemas.microsoft.com/office/drawing/2014/main" id="{F075E6F9-2DC1-4671-8D88-FAA69AFBC380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38814" y="5160964"/>
            <a:ext cx="304892" cy="33855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r>
              <a:rPr lang="en-GB" altLang="ja-JP" sz="1600" b="1" dirty="0">
                <a:solidFill>
                  <a:srgbClr val="002060"/>
                </a:solidFill>
                <a:ea typeface="ＭＳ Ｐゴシック" pitchFamily="34" charset="-128"/>
              </a:rPr>
              <a:t>+</a:t>
            </a:r>
            <a:endParaRPr lang="en-GB" altLang="ja-JP" b="1" dirty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grpSp>
        <p:nvGrpSpPr>
          <p:cNvPr id="82" name="Group 102">
            <a:extLst>
              <a:ext uri="{FF2B5EF4-FFF2-40B4-BE49-F238E27FC236}">
                <a16:creationId xmlns:a16="http://schemas.microsoft.com/office/drawing/2014/main" id="{C2B996FF-7D95-4852-82A3-0C3698C2CAC6}"/>
              </a:ext>
            </a:extLst>
          </p:cNvPr>
          <p:cNvGrpSpPr/>
          <p:nvPr>
            <p:custDataLst>
              <p:tags r:id="rId26"/>
            </p:custDataLst>
          </p:nvPr>
        </p:nvGrpSpPr>
        <p:grpSpPr>
          <a:xfrm>
            <a:off x="2950980" y="5747616"/>
            <a:ext cx="1726683" cy="363538"/>
            <a:chOff x="2809875" y="3997325"/>
            <a:chExt cx="1630363" cy="363538"/>
          </a:xfrm>
        </p:grpSpPr>
        <p:sp>
          <p:nvSpPr>
            <p:cNvPr id="83" name="Rectangle 14">
              <a:extLst>
                <a:ext uri="{FF2B5EF4-FFF2-40B4-BE49-F238E27FC236}">
                  <a16:creationId xmlns:a16="http://schemas.microsoft.com/office/drawing/2014/main" id="{B74739D0-6C03-4361-ACA2-B9F463D781FC}"/>
                </a:ext>
              </a:extLst>
            </p:cNvPr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809875" y="4179888"/>
              <a:ext cx="544513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xx%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643D8C88-BFA9-48D1-8C8A-B4DD0B4AB912}"/>
                </a:ext>
              </a:extLst>
            </p:cNvPr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2809875" y="3997325"/>
              <a:ext cx="1630363" cy="182563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Sales C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B3FF751A-D87B-4063-832E-EAB1F876B7E1}"/>
                </a:ext>
              </a:extLst>
            </p:cNvPr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354388" y="4179888"/>
              <a:ext cx="54610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€ </a:t>
              </a:r>
              <a:r>
                <a:rPr lang="en-GB" sz="1000" dirty="0" err="1">
                  <a:solidFill>
                    <a:srgbClr val="002060"/>
                  </a:solidFill>
                </a:rPr>
                <a:t>xxm</a:t>
              </a:r>
              <a:endParaRPr lang="en-GB" sz="1000" dirty="0">
                <a:solidFill>
                  <a:srgbClr val="002060"/>
                </a:solidFill>
              </a:endParaRPr>
            </a:p>
          </p:txBody>
        </p:sp>
        <p:sp>
          <p:nvSpPr>
            <p:cNvPr id="86" name="Rectangle 17">
              <a:extLst>
                <a:ext uri="{FF2B5EF4-FFF2-40B4-BE49-F238E27FC236}">
                  <a16:creationId xmlns:a16="http://schemas.microsoft.com/office/drawing/2014/main" id="{7B6B3715-4801-449B-B7F7-09F2DE040EA0}"/>
                </a:ext>
              </a:extLst>
            </p:cNvPr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3900488" y="4179888"/>
              <a:ext cx="53975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46800" rIns="72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xx%</a:t>
              </a:r>
            </a:p>
          </p:txBody>
        </p:sp>
      </p:grpSp>
      <p:grpSp>
        <p:nvGrpSpPr>
          <p:cNvPr id="87" name="Group 99">
            <a:extLst>
              <a:ext uri="{FF2B5EF4-FFF2-40B4-BE49-F238E27FC236}">
                <a16:creationId xmlns:a16="http://schemas.microsoft.com/office/drawing/2014/main" id="{A70C86F8-BAA1-4096-80C5-CA678C111F4B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5356908" y="5401541"/>
            <a:ext cx="1726682" cy="363538"/>
            <a:chOff x="5240338" y="3651250"/>
            <a:chExt cx="1630362" cy="363538"/>
          </a:xfrm>
        </p:grpSpPr>
        <p:sp>
          <p:nvSpPr>
            <p:cNvPr id="88" name="Rectangle 14">
              <a:extLst>
                <a:ext uri="{FF2B5EF4-FFF2-40B4-BE49-F238E27FC236}">
                  <a16:creationId xmlns:a16="http://schemas.microsoft.com/office/drawing/2014/main" id="{9E3C6E22-985C-4CD1-9612-3B24F9453B00}"/>
                </a:ext>
              </a:extLst>
            </p:cNvPr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5240338" y="3833813"/>
              <a:ext cx="544513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xx%</a:t>
              </a:r>
            </a:p>
          </p:txBody>
        </p:sp>
        <p:sp>
          <p:nvSpPr>
            <p:cNvPr id="89" name="Rectangle 15">
              <a:extLst>
                <a:ext uri="{FF2B5EF4-FFF2-40B4-BE49-F238E27FC236}">
                  <a16:creationId xmlns:a16="http://schemas.microsoft.com/office/drawing/2014/main" id="{B9329334-8EC1-4568-8D9E-EE075A0ED917}"/>
                </a:ext>
              </a:extLst>
            </p:cNvPr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5240338" y="3651250"/>
              <a:ext cx="1630362" cy="182563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Driver C1</a:t>
              </a:r>
            </a:p>
          </p:txBody>
        </p:sp>
        <p:sp>
          <p:nvSpPr>
            <p:cNvPr id="90" name="Rectangle 16">
              <a:extLst>
                <a:ext uri="{FF2B5EF4-FFF2-40B4-BE49-F238E27FC236}">
                  <a16:creationId xmlns:a16="http://schemas.microsoft.com/office/drawing/2014/main" id="{A5289430-4204-472E-A228-70B2091392D7}"/>
                </a:ext>
              </a:extLst>
            </p:cNvPr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5784851" y="3833813"/>
              <a:ext cx="54610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</a:t>
              </a:r>
            </a:p>
          </p:txBody>
        </p:sp>
        <p:sp>
          <p:nvSpPr>
            <p:cNvPr id="91" name="Rectangle 17">
              <a:extLst>
                <a:ext uri="{FF2B5EF4-FFF2-40B4-BE49-F238E27FC236}">
                  <a16:creationId xmlns:a16="http://schemas.microsoft.com/office/drawing/2014/main" id="{90C40102-BA40-4070-9963-B60B1795034E}"/>
                </a:ext>
              </a:extLst>
            </p:cNvPr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6330950" y="3833813"/>
              <a:ext cx="53975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46800" rIns="72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xx%</a:t>
              </a:r>
            </a:p>
          </p:txBody>
        </p:sp>
      </p:grpSp>
      <p:grpSp>
        <p:nvGrpSpPr>
          <p:cNvPr id="92" name="Group 100">
            <a:extLst>
              <a:ext uri="{FF2B5EF4-FFF2-40B4-BE49-F238E27FC236}">
                <a16:creationId xmlns:a16="http://schemas.microsoft.com/office/drawing/2014/main" id="{91E84596-D251-4CDE-9A48-12047360EFAE}"/>
              </a:ext>
            </a:extLst>
          </p:cNvPr>
          <p:cNvGrpSpPr/>
          <p:nvPr>
            <p:custDataLst>
              <p:tags r:id="rId28"/>
            </p:custDataLst>
          </p:nvPr>
        </p:nvGrpSpPr>
        <p:grpSpPr>
          <a:xfrm>
            <a:off x="5356908" y="6095279"/>
            <a:ext cx="1726682" cy="363537"/>
            <a:chOff x="5240338" y="4344988"/>
            <a:chExt cx="1630362" cy="363537"/>
          </a:xfrm>
        </p:grpSpPr>
        <p:sp>
          <p:nvSpPr>
            <p:cNvPr id="93" name="Rectangle 14">
              <a:extLst>
                <a:ext uri="{FF2B5EF4-FFF2-40B4-BE49-F238E27FC236}">
                  <a16:creationId xmlns:a16="http://schemas.microsoft.com/office/drawing/2014/main" id="{D1E80A9E-4579-4ECF-B976-9E305A837BC9}"/>
                </a:ext>
              </a:extLst>
            </p:cNvPr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5240338" y="4527288"/>
              <a:ext cx="544513" cy="1812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xx%</a:t>
              </a:r>
            </a:p>
          </p:txBody>
        </p:sp>
        <p:sp>
          <p:nvSpPr>
            <p:cNvPr id="94" name="Rectangle 15">
              <a:extLst>
                <a:ext uri="{FF2B5EF4-FFF2-40B4-BE49-F238E27FC236}">
                  <a16:creationId xmlns:a16="http://schemas.microsoft.com/office/drawing/2014/main" id="{B364A8EC-214F-4504-BA3E-0F6CF84270A6}"/>
                </a:ext>
              </a:extLst>
            </p:cNvPr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5240338" y="4344988"/>
              <a:ext cx="1630362" cy="182826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Driver C2</a:t>
              </a:r>
            </a:p>
          </p:txBody>
        </p:sp>
        <p:sp>
          <p:nvSpPr>
            <p:cNvPr id="95" name="Rectangle 16">
              <a:extLst>
                <a:ext uri="{FF2B5EF4-FFF2-40B4-BE49-F238E27FC236}">
                  <a16:creationId xmlns:a16="http://schemas.microsoft.com/office/drawing/2014/main" id="{FB02F171-D446-45E0-8A6F-64FF508812F0}"/>
                </a:ext>
              </a:extLst>
            </p:cNvPr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5784851" y="4527288"/>
              <a:ext cx="546100" cy="1812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</a:t>
              </a:r>
            </a:p>
          </p:txBody>
        </p:sp>
        <p:sp>
          <p:nvSpPr>
            <p:cNvPr id="96" name="Rectangle 17">
              <a:extLst>
                <a:ext uri="{FF2B5EF4-FFF2-40B4-BE49-F238E27FC236}">
                  <a16:creationId xmlns:a16="http://schemas.microsoft.com/office/drawing/2014/main" id="{ADDF824A-28DE-4010-914D-B3CA8D4DD3C0}"/>
                </a:ext>
              </a:extLst>
            </p:cNvPr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6330950" y="4527288"/>
              <a:ext cx="539750" cy="1812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46800" rIns="72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>
                  <a:solidFill>
                    <a:srgbClr val="002060"/>
                  </a:solidFill>
                </a:rPr>
                <a:t>xx%</a:t>
              </a:r>
            </a:p>
          </p:txBody>
        </p:sp>
      </p:grpSp>
      <p:cxnSp>
        <p:nvCxnSpPr>
          <p:cNvPr id="97" name="Elbow Connector 84">
            <a:extLst>
              <a:ext uri="{FF2B5EF4-FFF2-40B4-BE49-F238E27FC236}">
                <a16:creationId xmlns:a16="http://schemas.microsoft.com/office/drawing/2014/main" id="{659B75E5-3DD8-4BC2-8042-6C04D63BA7B9}"/>
              </a:ext>
            </a:extLst>
          </p:cNvPr>
          <p:cNvCxnSpPr>
            <a:cxnSpLocks noChangeShapeType="1"/>
            <a:stCxn id="84" idx="3"/>
            <a:endCxn id="94" idx="1"/>
          </p:cNvCxnSpPr>
          <p:nvPr>
            <p:custDataLst>
              <p:tags r:id="rId29"/>
            </p:custDataLst>
          </p:nvPr>
        </p:nvCxnSpPr>
        <p:spPr bwMode="auto">
          <a:xfrm>
            <a:off x="4677663" y="5838898"/>
            <a:ext cx="679245" cy="347794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cxnSp>
        <p:nvCxnSpPr>
          <p:cNvPr id="98" name="Elbow Connector 87">
            <a:extLst>
              <a:ext uri="{FF2B5EF4-FFF2-40B4-BE49-F238E27FC236}">
                <a16:creationId xmlns:a16="http://schemas.microsoft.com/office/drawing/2014/main" id="{61D7FE51-87E2-4559-8EFD-304B24C4A248}"/>
              </a:ext>
            </a:extLst>
          </p:cNvPr>
          <p:cNvCxnSpPr>
            <a:cxnSpLocks noChangeShapeType="1"/>
            <a:stCxn id="84" idx="3"/>
            <a:endCxn id="89" idx="1"/>
          </p:cNvCxnSpPr>
          <p:nvPr>
            <p:custDataLst>
              <p:tags r:id="rId30"/>
            </p:custDataLst>
          </p:nvPr>
        </p:nvCxnSpPr>
        <p:spPr bwMode="auto">
          <a:xfrm flipV="1">
            <a:off x="4677663" y="5492823"/>
            <a:ext cx="679245" cy="3460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sp>
        <p:nvSpPr>
          <p:cNvPr id="99" name="Text Box 6">
            <a:extLst>
              <a:ext uri="{FF2B5EF4-FFF2-40B4-BE49-F238E27FC236}">
                <a16:creationId xmlns:a16="http://schemas.microsoft.com/office/drawing/2014/main" id="{2A6182D1-F9ED-4D7A-B67F-EC027D2CBB2B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6058828" y="5758729"/>
            <a:ext cx="312906" cy="36933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r>
              <a:rPr lang="en-GB" altLang="ja-JP" b="1" dirty="0">
                <a:solidFill>
                  <a:srgbClr val="002060"/>
                </a:solidFill>
                <a:ea typeface="ＭＳ Ｐゴシック" pitchFamily="34" charset="-128"/>
              </a:rPr>
              <a:t>x</a:t>
            </a:r>
          </a:p>
        </p:txBody>
      </p:sp>
      <p:cxnSp>
        <p:nvCxnSpPr>
          <p:cNvPr id="100" name="Elbow Connector 117">
            <a:extLst>
              <a:ext uri="{FF2B5EF4-FFF2-40B4-BE49-F238E27FC236}">
                <a16:creationId xmlns:a16="http://schemas.microsoft.com/office/drawing/2014/main" id="{97A7B575-144F-43CB-923C-16F476D08C88}"/>
              </a:ext>
            </a:extLst>
          </p:cNvPr>
          <p:cNvCxnSpPr>
            <a:cxnSpLocks noChangeShapeType="1"/>
            <a:stCxn id="29" idx="3"/>
            <a:endCxn id="84" idx="1"/>
          </p:cNvCxnSpPr>
          <p:nvPr>
            <p:custDataLst>
              <p:tags r:id="rId32"/>
            </p:custDataLst>
          </p:nvPr>
        </p:nvCxnSpPr>
        <p:spPr bwMode="auto">
          <a:xfrm>
            <a:off x="2332955" y="4332206"/>
            <a:ext cx="618025" cy="1506692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sp>
        <p:nvSpPr>
          <p:cNvPr id="101" name="Oval 145">
            <a:extLst>
              <a:ext uri="{FF2B5EF4-FFF2-40B4-BE49-F238E27FC236}">
                <a16:creationId xmlns:a16="http://schemas.microsoft.com/office/drawing/2014/main" id="{06B6BEBA-D870-4E2D-A257-DDD804D1F22E}"/>
              </a:ext>
            </a:extLst>
          </p:cNvPr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398356" y="3581401"/>
            <a:ext cx="743802" cy="214312"/>
          </a:xfrm>
          <a:prstGeom prst="ellipse">
            <a:avLst/>
          </a:prstGeom>
          <a:noFill/>
          <a:ln w="28575" algn="ctr">
            <a:solidFill>
              <a:srgbClr val="CD33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 eaLnBrk="0" hangingPunct="0">
              <a:spcBef>
                <a:spcPct val="50000"/>
              </a:spcBef>
            </a:pPr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102" name="Oval 145">
            <a:extLst>
              <a:ext uri="{FF2B5EF4-FFF2-40B4-BE49-F238E27FC236}">
                <a16:creationId xmlns:a16="http://schemas.microsoft.com/office/drawing/2014/main" id="{09C8D064-53D6-4B4A-AA92-CD438F6B4882}"/>
              </a:ext>
            </a:extLst>
          </p:cNvPr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6443437" y="2182235"/>
            <a:ext cx="743802" cy="214312"/>
          </a:xfrm>
          <a:prstGeom prst="ellipse">
            <a:avLst/>
          </a:prstGeom>
          <a:noFill/>
          <a:ln w="28575" algn="ctr">
            <a:solidFill>
              <a:srgbClr val="CD33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 eaLnBrk="0" hangingPunct="0">
              <a:spcBef>
                <a:spcPct val="50000"/>
              </a:spcBef>
            </a:pPr>
            <a:endParaRPr lang="nl-NL" dirty="0">
              <a:solidFill>
                <a:srgbClr val="002060"/>
              </a:solidFill>
            </a:endParaRPr>
          </a:p>
        </p:txBody>
      </p:sp>
      <p:sp>
        <p:nvSpPr>
          <p:cNvPr id="103" name="Rounded Rectangular Callout 88">
            <a:extLst>
              <a:ext uri="{FF2B5EF4-FFF2-40B4-BE49-F238E27FC236}">
                <a16:creationId xmlns:a16="http://schemas.microsoft.com/office/drawing/2014/main" id="{BBCF24E3-7A24-4206-A3FD-EDFABDB730BE}"/>
              </a:ext>
            </a:extLst>
          </p:cNvPr>
          <p:cNvSpPr/>
          <p:nvPr/>
        </p:nvSpPr>
        <p:spPr bwMode="auto">
          <a:xfrm>
            <a:off x="7489265" y="5562601"/>
            <a:ext cx="3272728" cy="838200"/>
          </a:xfrm>
          <a:prstGeom prst="wedgeRoundRectCallout">
            <a:avLst>
              <a:gd name="adj1" fmla="val -67309"/>
              <a:gd name="adj2" fmla="val -102921"/>
              <a:gd name="adj3" fmla="val 16667"/>
            </a:avLst>
          </a:prstGeom>
          <a:solidFill>
            <a:srgbClr val="E5F4D4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fontAlgn="base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sz="1600" b="1" dirty="0">
                <a:solidFill>
                  <a:srgbClr val="002060"/>
                </a:solidFill>
              </a:rPr>
              <a:t>Insert your own text and figures</a:t>
            </a:r>
            <a:endParaRPr lang="en-US" sz="1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370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6684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4" imgW="344" imgH="344" progId="TCLayout.ActiveDocument.1">
                  <p:embed/>
                </p:oleObj>
              </mc:Choice>
              <mc:Fallback>
                <p:oleObj name="think-cell Slide" r:id="rId8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400" dirty="0"/>
              <a:t>Slide Template to </a:t>
            </a:r>
            <a:r>
              <a:rPr lang="en-AU" altLang="en-US" sz="2400" dirty="0"/>
              <a:t>assess the Management’s revenue projection</a:t>
            </a:r>
            <a:endParaRPr lang="en-US" sz="2400" b="0" kern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69DFC-5251-4AD4-A696-D2EAA298B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27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04" name="Rectangle 16">
            <a:extLst>
              <a:ext uri="{FF2B5EF4-FFF2-40B4-BE49-F238E27FC236}">
                <a16:creationId xmlns:a16="http://schemas.microsoft.com/office/drawing/2014/main" id="{1D06A04D-98AA-481F-AB91-22B97B0CD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8326" y="1891145"/>
            <a:ext cx="4197927" cy="426027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72000" tIns="72000" rIns="72000" bIns="72000" anchor="t"/>
          <a:lstStyle/>
          <a:p>
            <a:pPr marL="85725" indent="-85725" algn="l" eaLnBrk="1" hangingPunct="1">
              <a:lnSpc>
                <a:spcPct val="106000"/>
              </a:lnSpc>
              <a:spcBef>
                <a:spcPct val="8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200" dirty="0"/>
              <a:t>In order to assess the management revenue projection, you need to identify and analyse each key revenue driver</a:t>
            </a:r>
          </a:p>
          <a:p>
            <a:pPr marL="85725" indent="-85725" algn="l" eaLnBrk="1" hangingPunct="1">
              <a:lnSpc>
                <a:spcPct val="106000"/>
              </a:lnSpc>
              <a:spcBef>
                <a:spcPct val="8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200" dirty="0"/>
              <a:t>To analyse the key revenue drivers you need to analyse the Company, the Market and the key Competitors</a:t>
            </a:r>
          </a:p>
          <a:p>
            <a:pPr marL="85725" indent="-85725" algn="l" eaLnBrk="1" hangingPunct="1">
              <a:lnSpc>
                <a:spcPct val="106000"/>
              </a:lnSpc>
              <a:spcBef>
                <a:spcPct val="8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200" dirty="0"/>
              <a:t>Based on this analysis, you should be able to assess whether or no the assumptions are:</a:t>
            </a:r>
          </a:p>
          <a:p>
            <a:pPr marL="361950" lvl="1" indent="-85725">
              <a:lnSpc>
                <a:spcPct val="106000"/>
              </a:lnSpc>
              <a:spcBef>
                <a:spcPct val="8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200" b="1" dirty="0">
                <a:solidFill>
                  <a:srgbClr val="00B050"/>
                </a:solidFill>
              </a:rPr>
              <a:t>Conservative: </a:t>
            </a:r>
            <a:r>
              <a:rPr lang="en-GB" sz="1200" dirty="0">
                <a:solidFill>
                  <a:srgbClr val="00B050"/>
                </a:solidFill>
              </a:rPr>
              <a:t>your analysis shows that the greater growth is possible</a:t>
            </a:r>
          </a:p>
          <a:p>
            <a:pPr marL="361950" lvl="1" indent="-85725">
              <a:lnSpc>
                <a:spcPct val="106000"/>
              </a:lnSpc>
              <a:spcBef>
                <a:spcPct val="8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200" b="1" dirty="0">
                <a:solidFill>
                  <a:srgbClr val="FFC000"/>
                </a:solidFill>
              </a:rPr>
              <a:t>Reasonable: </a:t>
            </a:r>
            <a:r>
              <a:rPr lang="en-GB" sz="1200" dirty="0">
                <a:solidFill>
                  <a:srgbClr val="FFC000"/>
                </a:solidFill>
              </a:rPr>
              <a:t>your analysis is in line with the assumptions</a:t>
            </a:r>
          </a:p>
          <a:p>
            <a:pPr marL="361950" lvl="1" indent="-85725">
              <a:lnSpc>
                <a:spcPct val="106000"/>
              </a:lnSpc>
              <a:spcBef>
                <a:spcPct val="8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200" b="1" dirty="0">
                <a:solidFill>
                  <a:srgbClr val="C00000"/>
                </a:solidFill>
              </a:rPr>
              <a:t>Aggressive: </a:t>
            </a:r>
            <a:r>
              <a:rPr lang="en-GB" sz="1200" dirty="0">
                <a:solidFill>
                  <a:srgbClr val="C00000"/>
                </a:solidFill>
              </a:rPr>
              <a:t>your analysis doesn’t support Management assumptions</a:t>
            </a:r>
          </a:p>
          <a:p>
            <a:pPr marL="85725" lvl="1" indent="-85725">
              <a:lnSpc>
                <a:spcPct val="106000"/>
              </a:lnSpc>
              <a:spcBef>
                <a:spcPct val="80000"/>
              </a:spcBef>
              <a:buClr>
                <a:schemeClr val="accent1"/>
              </a:buClr>
              <a:buFont typeface="Arial" pitchFamily="34" charset="0"/>
              <a:buChar char="•"/>
            </a:pPr>
            <a:r>
              <a:rPr lang="en-GB" sz="1200" dirty="0"/>
              <a:t>And finally, based on the assessment of each key revenue driver, you can consolidate and provide an overall assessment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4D773EF-631E-40CF-BEF1-43CD0CC70A2B}"/>
              </a:ext>
            </a:extLst>
          </p:cNvPr>
          <p:cNvSpPr txBox="1"/>
          <p:nvPr/>
        </p:nvSpPr>
        <p:spPr>
          <a:xfrm>
            <a:off x="592282" y="1545322"/>
            <a:ext cx="649431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CAGR tree - Key drivers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B71C705-B38A-4273-BAF4-1CCDE0905F43}"/>
              </a:ext>
            </a:extLst>
          </p:cNvPr>
          <p:cNvSpPr txBox="1"/>
          <p:nvPr/>
        </p:nvSpPr>
        <p:spPr>
          <a:xfrm>
            <a:off x="7399019" y="1545322"/>
            <a:ext cx="4186843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Comments</a:t>
            </a:r>
          </a:p>
        </p:txBody>
      </p:sp>
      <p:grpSp>
        <p:nvGrpSpPr>
          <p:cNvPr id="110" name="Group 105">
            <a:extLst>
              <a:ext uri="{FF2B5EF4-FFF2-40B4-BE49-F238E27FC236}">
                <a16:creationId xmlns:a16="http://schemas.microsoft.com/office/drawing/2014/main" id="{88BECC4D-F3E7-49D1-967E-E27F86511DC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592281" y="3724740"/>
            <a:ext cx="958641" cy="331111"/>
            <a:chOff x="415925" y="4000500"/>
            <a:chExt cx="1631950" cy="363538"/>
          </a:xfrm>
        </p:grpSpPr>
        <p:sp>
          <p:nvSpPr>
            <p:cNvPr id="111" name="Rectangle 7">
              <a:extLst>
                <a:ext uri="{FF2B5EF4-FFF2-40B4-BE49-F238E27FC236}">
                  <a16:creationId xmlns:a16="http://schemas.microsoft.com/office/drawing/2014/main" id="{F69129D8-BD83-442A-9804-3FCC666B96C5}"/>
                </a:ext>
              </a:extLst>
            </p:cNvPr>
            <p:cNvSpPr>
              <a:spLocks noChangeArrowheads="1"/>
            </p:cNvSpPr>
            <p:nvPr>
              <p:custDataLst>
                <p:tags r:id="rId79"/>
              </p:custDataLst>
            </p:nvPr>
          </p:nvSpPr>
          <p:spPr bwMode="auto">
            <a:xfrm>
              <a:off x="415925" y="4183063"/>
              <a:ext cx="54610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GB" sz="1000" dirty="0"/>
            </a:p>
          </p:txBody>
        </p:sp>
        <p:sp>
          <p:nvSpPr>
            <p:cNvPr id="112" name="Rectangle 6">
              <a:extLst>
                <a:ext uri="{FF2B5EF4-FFF2-40B4-BE49-F238E27FC236}">
                  <a16:creationId xmlns:a16="http://schemas.microsoft.com/office/drawing/2014/main" id="{CDD4DF26-5755-4292-830B-AB206FA6912C}"/>
                </a:ext>
              </a:extLst>
            </p:cNvPr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415925" y="4000500"/>
              <a:ext cx="1631950" cy="182563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Net Sales</a:t>
              </a:r>
            </a:p>
          </p:txBody>
        </p:sp>
        <p:sp>
          <p:nvSpPr>
            <p:cNvPr id="113" name="Rectangle 10">
              <a:extLst>
                <a:ext uri="{FF2B5EF4-FFF2-40B4-BE49-F238E27FC236}">
                  <a16:creationId xmlns:a16="http://schemas.microsoft.com/office/drawing/2014/main" id="{F54A1CDE-63CB-452B-BA15-F547C7C9E6B4}"/>
                </a:ext>
              </a:extLst>
            </p:cNvPr>
            <p:cNvSpPr>
              <a:spLocks noChangeArrowheads="1"/>
            </p:cNvSpPr>
            <p:nvPr>
              <p:custDataLst>
                <p:tags r:id="rId81"/>
              </p:custDataLst>
            </p:nvPr>
          </p:nvSpPr>
          <p:spPr bwMode="auto">
            <a:xfrm>
              <a:off x="962025" y="4183063"/>
              <a:ext cx="544512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GB" sz="1000" dirty="0"/>
            </a:p>
          </p:txBody>
        </p:sp>
        <p:sp>
          <p:nvSpPr>
            <p:cNvPr id="114" name="Rectangle 11">
              <a:extLst>
                <a:ext uri="{FF2B5EF4-FFF2-40B4-BE49-F238E27FC236}">
                  <a16:creationId xmlns:a16="http://schemas.microsoft.com/office/drawing/2014/main" id="{FB2D7619-28F8-4058-B1A9-ADC54B032FEF}"/>
                </a:ext>
              </a:extLst>
            </p:cNvPr>
            <p:cNvSpPr>
              <a:spLocks noChangeArrowheads="1"/>
            </p:cNvSpPr>
            <p:nvPr>
              <p:custDataLst>
                <p:tags r:id="rId82"/>
              </p:custDataLst>
            </p:nvPr>
          </p:nvSpPr>
          <p:spPr bwMode="auto">
            <a:xfrm>
              <a:off x="1506537" y="4183063"/>
              <a:ext cx="53975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46800" rIns="72000" bIns="46800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GB" sz="1000" dirty="0"/>
            </a:p>
          </p:txBody>
        </p:sp>
      </p:grpSp>
      <p:grpSp>
        <p:nvGrpSpPr>
          <p:cNvPr id="115" name="Group 102">
            <a:extLst>
              <a:ext uri="{FF2B5EF4-FFF2-40B4-BE49-F238E27FC236}">
                <a16:creationId xmlns:a16="http://schemas.microsoft.com/office/drawing/2014/main" id="{62469BA6-9227-492E-8B00-FBD37928A970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767824" y="4176105"/>
            <a:ext cx="414945" cy="331111"/>
            <a:chOff x="2809875" y="3997325"/>
            <a:chExt cx="1630363" cy="363538"/>
          </a:xfrm>
        </p:grpSpPr>
        <p:sp>
          <p:nvSpPr>
            <p:cNvPr id="116" name="Rectangle 14">
              <a:extLst>
                <a:ext uri="{FF2B5EF4-FFF2-40B4-BE49-F238E27FC236}">
                  <a16:creationId xmlns:a16="http://schemas.microsoft.com/office/drawing/2014/main" id="{F9CA591F-06F7-49F8-977E-C57A311C462B}"/>
                </a:ext>
              </a:extLst>
            </p:cNvPr>
            <p:cNvSpPr>
              <a:spLocks noChangeArrowheads="1"/>
            </p:cNvSpPr>
            <p:nvPr>
              <p:custDataLst>
                <p:tags r:id="rId75"/>
              </p:custDataLst>
            </p:nvPr>
          </p:nvSpPr>
          <p:spPr bwMode="auto">
            <a:xfrm>
              <a:off x="2809875" y="4179888"/>
              <a:ext cx="544513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GB" sz="1000" dirty="0"/>
            </a:p>
          </p:txBody>
        </p:sp>
        <p:sp>
          <p:nvSpPr>
            <p:cNvPr id="117" name="Rectangle 15">
              <a:extLst>
                <a:ext uri="{FF2B5EF4-FFF2-40B4-BE49-F238E27FC236}">
                  <a16:creationId xmlns:a16="http://schemas.microsoft.com/office/drawing/2014/main" id="{17BE7AC4-1D68-4926-84AF-6E443E1506D3}"/>
                </a:ext>
              </a:extLst>
            </p:cNvPr>
            <p:cNvSpPr>
              <a:spLocks noChangeArrowheads="1"/>
            </p:cNvSpPr>
            <p:nvPr>
              <p:custDataLst>
                <p:tags r:id="rId76"/>
              </p:custDataLst>
            </p:nvPr>
          </p:nvSpPr>
          <p:spPr bwMode="auto">
            <a:xfrm>
              <a:off x="2809875" y="3997325"/>
              <a:ext cx="1630363" cy="182563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18" name="Rectangle 16">
              <a:extLst>
                <a:ext uri="{FF2B5EF4-FFF2-40B4-BE49-F238E27FC236}">
                  <a16:creationId xmlns:a16="http://schemas.microsoft.com/office/drawing/2014/main" id="{EB3950B8-1898-4C25-84D0-399401EBF635}"/>
                </a:ext>
              </a:extLst>
            </p:cNvPr>
            <p:cNvSpPr>
              <a:spLocks noChangeArrowheads="1"/>
            </p:cNvSpPr>
            <p:nvPr>
              <p:custDataLst>
                <p:tags r:id="rId77"/>
              </p:custDataLst>
            </p:nvPr>
          </p:nvSpPr>
          <p:spPr bwMode="auto">
            <a:xfrm>
              <a:off x="3354388" y="4179888"/>
              <a:ext cx="54610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GB" sz="1000" dirty="0"/>
            </a:p>
          </p:txBody>
        </p:sp>
        <p:sp>
          <p:nvSpPr>
            <p:cNvPr id="119" name="Rectangle 17">
              <a:extLst>
                <a:ext uri="{FF2B5EF4-FFF2-40B4-BE49-F238E27FC236}">
                  <a16:creationId xmlns:a16="http://schemas.microsoft.com/office/drawing/2014/main" id="{0392D654-FC5B-430E-B600-8E194F028D35}"/>
                </a:ext>
              </a:extLst>
            </p:cNvPr>
            <p:cNvSpPr>
              <a:spLocks noChangeArrowheads="1"/>
            </p:cNvSpPr>
            <p:nvPr>
              <p:custDataLst>
                <p:tags r:id="rId78"/>
              </p:custDataLst>
            </p:nvPr>
          </p:nvSpPr>
          <p:spPr bwMode="auto">
            <a:xfrm>
              <a:off x="3900488" y="4179888"/>
              <a:ext cx="53975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46800" rIns="72000" bIns="46800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GB" sz="1000" dirty="0"/>
            </a:p>
          </p:txBody>
        </p:sp>
      </p:grpSp>
      <p:grpSp>
        <p:nvGrpSpPr>
          <p:cNvPr id="120" name="Group 96">
            <a:extLst>
              <a:ext uri="{FF2B5EF4-FFF2-40B4-BE49-F238E27FC236}">
                <a16:creationId xmlns:a16="http://schemas.microsoft.com/office/drawing/2014/main" id="{129B4BAB-972F-437D-9C2E-B20A13A9BA7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767824" y="2595740"/>
            <a:ext cx="414945" cy="331110"/>
            <a:chOff x="2809875" y="2262188"/>
            <a:chExt cx="1630363" cy="363537"/>
          </a:xfrm>
        </p:grpSpPr>
        <p:sp>
          <p:nvSpPr>
            <p:cNvPr id="121" name="Rectangle 14">
              <a:extLst>
                <a:ext uri="{FF2B5EF4-FFF2-40B4-BE49-F238E27FC236}">
                  <a16:creationId xmlns:a16="http://schemas.microsoft.com/office/drawing/2014/main" id="{39DF6FE1-82E5-4F2B-8F90-E4C09F2CC2B6}"/>
                </a:ext>
              </a:extLst>
            </p:cNvPr>
            <p:cNvSpPr>
              <a:spLocks noChangeArrowheads="1"/>
            </p:cNvSpPr>
            <p:nvPr>
              <p:custDataLst>
                <p:tags r:id="rId71"/>
              </p:custDataLst>
            </p:nvPr>
          </p:nvSpPr>
          <p:spPr bwMode="auto">
            <a:xfrm>
              <a:off x="2809875" y="2444750"/>
              <a:ext cx="544513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GB" sz="1000" dirty="0"/>
            </a:p>
          </p:txBody>
        </p:sp>
        <p:sp>
          <p:nvSpPr>
            <p:cNvPr id="122" name="Rectangle 15">
              <a:extLst>
                <a:ext uri="{FF2B5EF4-FFF2-40B4-BE49-F238E27FC236}">
                  <a16:creationId xmlns:a16="http://schemas.microsoft.com/office/drawing/2014/main" id="{9C03650C-91B6-4CB0-8F4B-E7B10355D794}"/>
                </a:ext>
              </a:extLst>
            </p:cNvPr>
            <p:cNvSpPr>
              <a:spLocks noChangeArrowheads="1"/>
            </p:cNvSpPr>
            <p:nvPr>
              <p:custDataLst>
                <p:tags r:id="rId72"/>
              </p:custDataLst>
            </p:nvPr>
          </p:nvSpPr>
          <p:spPr bwMode="auto">
            <a:xfrm>
              <a:off x="2809875" y="2262188"/>
              <a:ext cx="1630363" cy="18256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 A</a:t>
              </a:r>
            </a:p>
          </p:txBody>
        </p:sp>
        <p:sp>
          <p:nvSpPr>
            <p:cNvPr id="123" name="Rectangle 16">
              <a:extLst>
                <a:ext uri="{FF2B5EF4-FFF2-40B4-BE49-F238E27FC236}">
                  <a16:creationId xmlns:a16="http://schemas.microsoft.com/office/drawing/2014/main" id="{AEDC90D9-C26B-45EF-AC9D-59C855FB8C96}"/>
                </a:ext>
              </a:extLst>
            </p:cNvPr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3354388" y="2444750"/>
              <a:ext cx="54610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GB" sz="1000" dirty="0"/>
            </a:p>
          </p:txBody>
        </p:sp>
        <p:sp>
          <p:nvSpPr>
            <p:cNvPr id="124" name="Rectangle 17">
              <a:extLst>
                <a:ext uri="{FF2B5EF4-FFF2-40B4-BE49-F238E27FC236}">
                  <a16:creationId xmlns:a16="http://schemas.microsoft.com/office/drawing/2014/main" id="{B7B42442-9E06-42C0-AD13-B70DDCE5910F}"/>
                </a:ext>
              </a:extLst>
            </p:cNvPr>
            <p:cNvSpPr>
              <a:spLocks noChangeArrowheads="1"/>
            </p:cNvSpPr>
            <p:nvPr>
              <p:custDataLst>
                <p:tags r:id="rId74"/>
              </p:custDataLst>
            </p:nvPr>
          </p:nvSpPr>
          <p:spPr bwMode="auto">
            <a:xfrm>
              <a:off x="3900488" y="2444750"/>
              <a:ext cx="53975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46800" rIns="72000" bIns="46800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GB" sz="1000" dirty="0"/>
            </a:p>
          </p:txBody>
        </p:sp>
      </p:grpSp>
      <p:grpSp>
        <p:nvGrpSpPr>
          <p:cNvPr id="125" name="Group 95">
            <a:extLst>
              <a:ext uri="{FF2B5EF4-FFF2-40B4-BE49-F238E27FC236}">
                <a16:creationId xmlns:a16="http://schemas.microsoft.com/office/drawing/2014/main" id="{4C2D2CB6-B23B-45B6-AD23-9491079BCBD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525410" y="1963882"/>
            <a:ext cx="1507613" cy="331111"/>
            <a:chOff x="5240338" y="1568450"/>
            <a:chExt cx="1630362" cy="363538"/>
          </a:xfrm>
        </p:grpSpPr>
        <p:sp>
          <p:nvSpPr>
            <p:cNvPr id="126" name="Rectangle 14">
              <a:extLst>
                <a:ext uri="{FF2B5EF4-FFF2-40B4-BE49-F238E27FC236}">
                  <a16:creationId xmlns:a16="http://schemas.microsoft.com/office/drawing/2014/main" id="{B5075427-4F51-4F5E-AF62-745670E060B0}"/>
                </a:ext>
              </a:extLst>
            </p:cNvPr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5240338" y="1751013"/>
              <a:ext cx="544513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/>
                <a:t>x%</a:t>
              </a:r>
            </a:p>
          </p:txBody>
        </p:sp>
        <p:sp>
          <p:nvSpPr>
            <p:cNvPr id="127" name="Rectangle 15">
              <a:extLst>
                <a:ext uri="{FF2B5EF4-FFF2-40B4-BE49-F238E27FC236}">
                  <a16:creationId xmlns:a16="http://schemas.microsoft.com/office/drawing/2014/main" id="{CAC261E9-0B4D-4AFD-BA5A-300A24395BAE}"/>
                </a:ext>
              </a:extLst>
            </p:cNvPr>
            <p:cNvSpPr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5240338" y="1568450"/>
              <a:ext cx="1630362" cy="182563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Driver A1</a:t>
              </a:r>
            </a:p>
          </p:txBody>
        </p:sp>
        <p:sp>
          <p:nvSpPr>
            <p:cNvPr id="128" name="Rectangle 16">
              <a:extLst>
                <a:ext uri="{FF2B5EF4-FFF2-40B4-BE49-F238E27FC236}">
                  <a16:creationId xmlns:a16="http://schemas.microsoft.com/office/drawing/2014/main" id="{D0998954-7A9A-42FB-9BC2-E3FBBD53C151}"/>
                </a:ext>
              </a:extLst>
            </p:cNvPr>
            <p:cNvSpPr>
              <a:spLocks noChangeArrowheads="1"/>
            </p:cNvSpPr>
            <p:nvPr>
              <p:custDataLst>
                <p:tags r:id="rId69"/>
              </p:custDataLst>
            </p:nvPr>
          </p:nvSpPr>
          <p:spPr bwMode="auto">
            <a:xfrm>
              <a:off x="5784851" y="1751013"/>
              <a:ext cx="54610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/>
                <a:t>x</a:t>
              </a:r>
            </a:p>
          </p:txBody>
        </p:sp>
        <p:sp>
          <p:nvSpPr>
            <p:cNvPr id="129" name="Rectangle 17">
              <a:extLst>
                <a:ext uri="{FF2B5EF4-FFF2-40B4-BE49-F238E27FC236}">
                  <a16:creationId xmlns:a16="http://schemas.microsoft.com/office/drawing/2014/main" id="{A6F2FC39-1EFE-4146-913D-5BF796F4CAAE}"/>
                </a:ext>
              </a:extLst>
            </p:cNvPr>
            <p:cNvSpPr>
              <a:spLocks noChangeArrowheads="1"/>
            </p:cNvSpPr>
            <p:nvPr>
              <p:custDataLst>
                <p:tags r:id="rId70"/>
              </p:custDataLst>
            </p:nvPr>
          </p:nvSpPr>
          <p:spPr bwMode="auto">
            <a:xfrm>
              <a:off x="6330950" y="1751013"/>
              <a:ext cx="53975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46800" rIns="72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/>
                <a:t>x%</a:t>
              </a:r>
            </a:p>
          </p:txBody>
        </p:sp>
      </p:grpSp>
      <p:grpSp>
        <p:nvGrpSpPr>
          <p:cNvPr id="130" name="Group 97">
            <a:extLst>
              <a:ext uri="{FF2B5EF4-FFF2-40B4-BE49-F238E27FC236}">
                <a16:creationId xmlns:a16="http://schemas.microsoft.com/office/drawing/2014/main" id="{EDBD5FB9-4F41-4126-BF1D-E5F4199CB54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2525410" y="2595740"/>
            <a:ext cx="1507613" cy="331110"/>
            <a:chOff x="5240338" y="2262188"/>
            <a:chExt cx="1630362" cy="363537"/>
          </a:xfrm>
        </p:grpSpPr>
        <p:sp>
          <p:nvSpPr>
            <p:cNvPr id="131" name="Rectangle 14">
              <a:extLst>
                <a:ext uri="{FF2B5EF4-FFF2-40B4-BE49-F238E27FC236}">
                  <a16:creationId xmlns:a16="http://schemas.microsoft.com/office/drawing/2014/main" id="{6C39315E-62A5-4ADF-B058-5491B7C66FCC}"/>
                </a:ext>
              </a:extLst>
            </p:cNvPr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5240338" y="2444750"/>
              <a:ext cx="544513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/>
                <a:t>x%</a:t>
              </a:r>
            </a:p>
          </p:txBody>
        </p:sp>
        <p:sp>
          <p:nvSpPr>
            <p:cNvPr id="132" name="Rectangle 15">
              <a:extLst>
                <a:ext uri="{FF2B5EF4-FFF2-40B4-BE49-F238E27FC236}">
                  <a16:creationId xmlns:a16="http://schemas.microsoft.com/office/drawing/2014/main" id="{F05F381F-FDA2-43E7-80DA-7884DF485E21}"/>
                </a:ext>
              </a:extLst>
            </p:cNvPr>
            <p:cNvSpPr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5240338" y="2262188"/>
              <a:ext cx="1630362" cy="182562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Driver A2</a:t>
              </a:r>
            </a:p>
          </p:txBody>
        </p:sp>
        <p:sp>
          <p:nvSpPr>
            <p:cNvPr id="133" name="Rectangle 16">
              <a:extLst>
                <a:ext uri="{FF2B5EF4-FFF2-40B4-BE49-F238E27FC236}">
                  <a16:creationId xmlns:a16="http://schemas.microsoft.com/office/drawing/2014/main" id="{F85ABC51-4939-4169-B829-A0F46EA4CDD6}"/>
                </a:ext>
              </a:extLst>
            </p:cNvPr>
            <p:cNvSpPr>
              <a:spLocks noChangeArrowheads="1"/>
            </p:cNvSpPr>
            <p:nvPr>
              <p:custDataLst>
                <p:tags r:id="rId65"/>
              </p:custDataLst>
            </p:nvPr>
          </p:nvSpPr>
          <p:spPr bwMode="auto">
            <a:xfrm>
              <a:off x="5784851" y="2444750"/>
              <a:ext cx="54610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/>
                <a:t>x</a:t>
              </a:r>
            </a:p>
          </p:txBody>
        </p:sp>
        <p:sp>
          <p:nvSpPr>
            <p:cNvPr id="134" name="Rectangle 17">
              <a:extLst>
                <a:ext uri="{FF2B5EF4-FFF2-40B4-BE49-F238E27FC236}">
                  <a16:creationId xmlns:a16="http://schemas.microsoft.com/office/drawing/2014/main" id="{B8574219-61D3-4937-9725-4DD1E8E7A2A2}"/>
                </a:ext>
              </a:extLst>
            </p:cNvPr>
            <p:cNvSpPr>
              <a:spLocks noChangeArrowheads="1"/>
            </p:cNvSpPr>
            <p:nvPr>
              <p:custDataLst>
                <p:tags r:id="rId66"/>
              </p:custDataLst>
            </p:nvPr>
          </p:nvSpPr>
          <p:spPr bwMode="auto">
            <a:xfrm>
              <a:off x="6330950" y="2444750"/>
              <a:ext cx="53975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46800" rIns="72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/>
                <a:t>x%</a:t>
              </a:r>
            </a:p>
          </p:txBody>
        </p:sp>
      </p:grpSp>
      <p:grpSp>
        <p:nvGrpSpPr>
          <p:cNvPr id="135" name="Group 99">
            <a:extLst>
              <a:ext uri="{FF2B5EF4-FFF2-40B4-BE49-F238E27FC236}">
                <a16:creationId xmlns:a16="http://schemas.microsoft.com/office/drawing/2014/main" id="{2B111FF6-AE42-4FAB-96BB-8D03D2E2B688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525410" y="3860899"/>
            <a:ext cx="1507613" cy="331111"/>
            <a:chOff x="5240338" y="3651250"/>
            <a:chExt cx="1630362" cy="363538"/>
          </a:xfrm>
        </p:grpSpPr>
        <p:sp>
          <p:nvSpPr>
            <p:cNvPr id="136" name="Rectangle 14">
              <a:extLst>
                <a:ext uri="{FF2B5EF4-FFF2-40B4-BE49-F238E27FC236}">
                  <a16:creationId xmlns:a16="http://schemas.microsoft.com/office/drawing/2014/main" id="{42767E61-72DE-43A1-9642-C6B3FF2D8A02}"/>
                </a:ext>
              </a:extLst>
            </p:cNvPr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5240338" y="3833813"/>
              <a:ext cx="544513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/>
                <a:t>x%</a:t>
              </a:r>
            </a:p>
          </p:txBody>
        </p:sp>
        <p:sp>
          <p:nvSpPr>
            <p:cNvPr id="137" name="Rectangle 15">
              <a:extLst>
                <a:ext uri="{FF2B5EF4-FFF2-40B4-BE49-F238E27FC236}">
                  <a16:creationId xmlns:a16="http://schemas.microsoft.com/office/drawing/2014/main" id="{1127C044-3AF3-4B5F-9371-1D0BF4099E7C}"/>
                </a:ext>
              </a:extLst>
            </p:cNvPr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5240338" y="3651250"/>
              <a:ext cx="1630362" cy="182563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Driver B1</a:t>
              </a:r>
            </a:p>
          </p:txBody>
        </p:sp>
        <p:sp>
          <p:nvSpPr>
            <p:cNvPr id="138" name="Rectangle 16">
              <a:extLst>
                <a:ext uri="{FF2B5EF4-FFF2-40B4-BE49-F238E27FC236}">
                  <a16:creationId xmlns:a16="http://schemas.microsoft.com/office/drawing/2014/main" id="{227AE405-2C71-419F-9AC2-D343272EB9F5}"/>
                </a:ext>
              </a:extLst>
            </p:cNvPr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5784851" y="3833813"/>
              <a:ext cx="54610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/>
                <a:t>x</a:t>
              </a:r>
            </a:p>
          </p:txBody>
        </p:sp>
        <p:sp>
          <p:nvSpPr>
            <p:cNvPr id="139" name="Rectangle 17">
              <a:extLst>
                <a:ext uri="{FF2B5EF4-FFF2-40B4-BE49-F238E27FC236}">
                  <a16:creationId xmlns:a16="http://schemas.microsoft.com/office/drawing/2014/main" id="{CA88DF3C-3D28-4CC4-8B3B-088E8CE7334A}"/>
                </a:ext>
              </a:extLst>
            </p:cNvPr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6330950" y="3833813"/>
              <a:ext cx="53975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46800" rIns="72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/>
                <a:t>x%</a:t>
              </a:r>
            </a:p>
          </p:txBody>
        </p:sp>
      </p:grpSp>
      <p:grpSp>
        <p:nvGrpSpPr>
          <p:cNvPr id="140" name="Group 100">
            <a:extLst>
              <a:ext uri="{FF2B5EF4-FFF2-40B4-BE49-F238E27FC236}">
                <a16:creationId xmlns:a16="http://schemas.microsoft.com/office/drawing/2014/main" id="{ABFEA2C8-DF27-4EAE-A496-A437BEAF880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2525410" y="4492757"/>
            <a:ext cx="1507613" cy="331110"/>
            <a:chOff x="5240338" y="4344988"/>
            <a:chExt cx="1630362" cy="363537"/>
          </a:xfrm>
        </p:grpSpPr>
        <p:sp>
          <p:nvSpPr>
            <p:cNvPr id="141" name="Rectangle 14">
              <a:extLst>
                <a:ext uri="{FF2B5EF4-FFF2-40B4-BE49-F238E27FC236}">
                  <a16:creationId xmlns:a16="http://schemas.microsoft.com/office/drawing/2014/main" id="{FBDCBD02-CC81-4040-9E84-1F5AD6F9AF09}"/>
                </a:ext>
              </a:extLst>
            </p:cNvPr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240338" y="4527288"/>
              <a:ext cx="544513" cy="1812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/>
                <a:t>x%</a:t>
              </a:r>
            </a:p>
          </p:txBody>
        </p:sp>
        <p:sp>
          <p:nvSpPr>
            <p:cNvPr id="142" name="Rectangle 15">
              <a:extLst>
                <a:ext uri="{FF2B5EF4-FFF2-40B4-BE49-F238E27FC236}">
                  <a16:creationId xmlns:a16="http://schemas.microsoft.com/office/drawing/2014/main" id="{49538B1F-80A7-4334-A487-0C3D1E09E21F}"/>
                </a:ext>
              </a:extLst>
            </p:cNvPr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5240338" y="4344988"/>
              <a:ext cx="1630362" cy="182826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Driver B2</a:t>
              </a:r>
            </a:p>
          </p:txBody>
        </p:sp>
        <p:sp>
          <p:nvSpPr>
            <p:cNvPr id="143" name="Rectangle 16">
              <a:extLst>
                <a:ext uri="{FF2B5EF4-FFF2-40B4-BE49-F238E27FC236}">
                  <a16:creationId xmlns:a16="http://schemas.microsoft.com/office/drawing/2014/main" id="{EA2BD9CD-B8E3-429D-9377-8D1296D8F776}"/>
                </a:ext>
              </a:extLst>
            </p:cNvPr>
            <p:cNvSpPr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5784851" y="4527288"/>
              <a:ext cx="546100" cy="1812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/>
                <a:t>x</a:t>
              </a:r>
            </a:p>
          </p:txBody>
        </p:sp>
        <p:sp>
          <p:nvSpPr>
            <p:cNvPr id="144" name="Rectangle 17">
              <a:extLst>
                <a:ext uri="{FF2B5EF4-FFF2-40B4-BE49-F238E27FC236}">
                  <a16:creationId xmlns:a16="http://schemas.microsoft.com/office/drawing/2014/main" id="{E9C09D82-8696-4A15-8FFC-14F365FA5B7D}"/>
                </a:ext>
              </a:extLst>
            </p:cNvPr>
            <p:cNvSpPr>
              <a:spLocks noChangeArrowheads="1"/>
            </p:cNvSpPr>
            <p:nvPr>
              <p:custDataLst>
                <p:tags r:id="rId58"/>
              </p:custDataLst>
            </p:nvPr>
          </p:nvSpPr>
          <p:spPr bwMode="auto">
            <a:xfrm>
              <a:off x="6330950" y="4527288"/>
              <a:ext cx="539750" cy="1812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46800" rIns="72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/>
                <a:t>x%</a:t>
              </a:r>
            </a:p>
          </p:txBody>
        </p:sp>
      </p:grpSp>
      <p:grpSp>
        <p:nvGrpSpPr>
          <p:cNvPr id="145" name="Group 98">
            <a:extLst>
              <a:ext uri="{FF2B5EF4-FFF2-40B4-BE49-F238E27FC236}">
                <a16:creationId xmlns:a16="http://schemas.microsoft.com/office/drawing/2014/main" id="{A464500B-29E0-4835-9548-CCFC632A99D1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2525410" y="3227596"/>
            <a:ext cx="1507613" cy="331111"/>
            <a:chOff x="5240338" y="2955925"/>
            <a:chExt cx="1630362" cy="363538"/>
          </a:xfrm>
        </p:grpSpPr>
        <p:sp>
          <p:nvSpPr>
            <p:cNvPr id="146" name="Rectangle 14">
              <a:extLst>
                <a:ext uri="{FF2B5EF4-FFF2-40B4-BE49-F238E27FC236}">
                  <a16:creationId xmlns:a16="http://schemas.microsoft.com/office/drawing/2014/main" id="{4F813090-8697-440E-B046-B303CEAD6C4F}"/>
                </a:ext>
              </a:extLst>
            </p:cNvPr>
            <p:cNvSpPr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5240338" y="3138488"/>
              <a:ext cx="544513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/>
                <a:t>X%</a:t>
              </a:r>
            </a:p>
          </p:txBody>
        </p:sp>
        <p:sp>
          <p:nvSpPr>
            <p:cNvPr id="147" name="Rectangle 15">
              <a:extLst>
                <a:ext uri="{FF2B5EF4-FFF2-40B4-BE49-F238E27FC236}">
                  <a16:creationId xmlns:a16="http://schemas.microsoft.com/office/drawing/2014/main" id="{C76823CB-ADD9-48CD-A30D-7299A369C235}"/>
                </a:ext>
              </a:extLst>
            </p:cNvPr>
            <p:cNvSpPr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5240338" y="2955925"/>
              <a:ext cx="1630362" cy="182563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Driver A3</a:t>
              </a:r>
            </a:p>
          </p:txBody>
        </p:sp>
        <p:sp>
          <p:nvSpPr>
            <p:cNvPr id="148" name="Rectangle 16">
              <a:extLst>
                <a:ext uri="{FF2B5EF4-FFF2-40B4-BE49-F238E27FC236}">
                  <a16:creationId xmlns:a16="http://schemas.microsoft.com/office/drawing/2014/main" id="{6B745423-25AB-4964-9796-02F7FE4A178A}"/>
                </a:ext>
              </a:extLst>
            </p:cNvPr>
            <p:cNvSpPr>
              <a:spLocks noChangeArrowheads="1"/>
            </p:cNvSpPr>
            <p:nvPr>
              <p:custDataLst>
                <p:tags r:id="rId53"/>
              </p:custDataLst>
            </p:nvPr>
          </p:nvSpPr>
          <p:spPr bwMode="auto">
            <a:xfrm>
              <a:off x="5784851" y="3138488"/>
              <a:ext cx="54610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/>
                <a:t>x</a:t>
              </a:r>
            </a:p>
          </p:txBody>
        </p:sp>
        <p:sp>
          <p:nvSpPr>
            <p:cNvPr id="149" name="Rectangle 17">
              <a:extLst>
                <a:ext uri="{FF2B5EF4-FFF2-40B4-BE49-F238E27FC236}">
                  <a16:creationId xmlns:a16="http://schemas.microsoft.com/office/drawing/2014/main" id="{86F3EE9D-AED6-4DCB-B4CD-9552138B1060}"/>
                </a:ext>
              </a:extLst>
            </p:cNvPr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6330950" y="3138488"/>
              <a:ext cx="53975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46800" rIns="72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/>
                <a:t>x%</a:t>
              </a:r>
            </a:p>
          </p:txBody>
        </p:sp>
      </p:grpSp>
      <p:cxnSp>
        <p:nvCxnSpPr>
          <p:cNvPr id="150" name="Elbow Connector 72">
            <a:extLst>
              <a:ext uri="{FF2B5EF4-FFF2-40B4-BE49-F238E27FC236}">
                <a16:creationId xmlns:a16="http://schemas.microsoft.com/office/drawing/2014/main" id="{FC81E331-7EE3-45A4-97A3-32A18719FA9E}"/>
              </a:ext>
            </a:extLst>
          </p:cNvPr>
          <p:cNvCxnSpPr>
            <a:cxnSpLocks noChangeShapeType="1"/>
            <a:stCxn id="122" idx="3"/>
            <a:endCxn id="147" idx="1"/>
          </p:cNvCxnSpPr>
          <p:nvPr>
            <p:custDataLst>
              <p:tags r:id="rId10"/>
            </p:custDataLst>
          </p:nvPr>
        </p:nvCxnSpPr>
        <p:spPr bwMode="auto">
          <a:xfrm>
            <a:off x="2182769" y="2678878"/>
            <a:ext cx="342641" cy="63185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1" name="Elbow Connector 75">
            <a:extLst>
              <a:ext uri="{FF2B5EF4-FFF2-40B4-BE49-F238E27FC236}">
                <a16:creationId xmlns:a16="http://schemas.microsoft.com/office/drawing/2014/main" id="{8F76A0D7-42CE-465A-B1AD-2D80F0582945}"/>
              </a:ext>
            </a:extLst>
          </p:cNvPr>
          <p:cNvCxnSpPr>
            <a:cxnSpLocks noChangeShapeType="1"/>
            <a:stCxn id="122" idx="3"/>
            <a:endCxn id="132" idx="1"/>
          </p:cNvCxnSpPr>
          <p:nvPr>
            <p:custDataLst>
              <p:tags r:id="rId11"/>
            </p:custDataLst>
          </p:nvPr>
        </p:nvCxnSpPr>
        <p:spPr bwMode="auto">
          <a:xfrm>
            <a:off x="2182769" y="2678878"/>
            <a:ext cx="342641" cy="144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2" name="Elbow Connector 84">
            <a:extLst>
              <a:ext uri="{FF2B5EF4-FFF2-40B4-BE49-F238E27FC236}">
                <a16:creationId xmlns:a16="http://schemas.microsoft.com/office/drawing/2014/main" id="{D6DF61CA-FCC7-4DC2-BCCB-11E3B5AA218A}"/>
              </a:ext>
            </a:extLst>
          </p:cNvPr>
          <p:cNvCxnSpPr>
            <a:cxnSpLocks noChangeShapeType="1"/>
            <a:stCxn id="117" idx="3"/>
            <a:endCxn id="142" idx="1"/>
          </p:cNvCxnSpPr>
          <p:nvPr>
            <p:custDataLst>
              <p:tags r:id="rId12"/>
            </p:custDataLst>
          </p:nvPr>
        </p:nvCxnSpPr>
        <p:spPr bwMode="auto">
          <a:xfrm>
            <a:off x="2182769" y="4259245"/>
            <a:ext cx="342641" cy="31677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3" name="Elbow Connector 87">
            <a:extLst>
              <a:ext uri="{FF2B5EF4-FFF2-40B4-BE49-F238E27FC236}">
                <a16:creationId xmlns:a16="http://schemas.microsoft.com/office/drawing/2014/main" id="{F7D2F8AD-FF16-4455-A487-A08FE9FC8A1D}"/>
              </a:ext>
            </a:extLst>
          </p:cNvPr>
          <p:cNvCxnSpPr>
            <a:cxnSpLocks noChangeShapeType="1"/>
            <a:stCxn id="117" idx="3"/>
            <a:endCxn id="137" idx="1"/>
          </p:cNvCxnSpPr>
          <p:nvPr>
            <p:custDataLst>
              <p:tags r:id="rId13"/>
            </p:custDataLst>
          </p:nvPr>
        </p:nvCxnSpPr>
        <p:spPr bwMode="auto">
          <a:xfrm flipV="1">
            <a:off x="2182769" y="3944039"/>
            <a:ext cx="342641" cy="31520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4" name="Elbow Connector 98">
            <a:extLst>
              <a:ext uri="{FF2B5EF4-FFF2-40B4-BE49-F238E27FC236}">
                <a16:creationId xmlns:a16="http://schemas.microsoft.com/office/drawing/2014/main" id="{F510799D-84C3-496E-A4AD-F601129A0F9C}"/>
              </a:ext>
            </a:extLst>
          </p:cNvPr>
          <p:cNvCxnSpPr>
            <a:cxnSpLocks noChangeShapeType="1"/>
            <a:stCxn id="122" idx="3"/>
            <a:endCxn id="127" idx="1"/>
          </p:cNvCxnSpPr>
          <p:nvPr>
            <p:custDataLst>
              <p:tags r:id="rId14"/>
            </p:custDataLst>
          </p:nvPr>
        </p:nvCxnSpPr>
        <p:spPr bwMode="auto">
          <a:xfrm flipV="1">
            <a:off x="2182769" y="2047022"/>
            <a:ext cx="342641" cy="631857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5" name="Elbow Connector 117">
            <a:extLst>
              <a:ext uri="{FF2B5EF4-FFF2-40B4-BE49-F238E27FC236}">
                <a16:creationId xmlns:a16="http://schemas.microsoft.com/office/drawing/2014/main" id="{B405EE79-E6F0-4429-8624-D236D337B2AE}"/>
              </a:ext>
            </a:extLst>
          </p:cNvPr>
          <p:cNvCxnSpPr>
            <a:cxnSpLocks noChangeShapeType="1"/>
            <a:stCxn id="112" idx="3"/>
            <a:endCxn id="117" idx="1"/>
          </p:cNvCxnSpPr>
          <p:nvPr>
            <p:custDataLst>
              <p:tags r:id="rId15"/>
            </p:custDataLst>
          </p:nvPr>
        </p:nvCxnSpPr>
        <p:spPr bwMode="auto">
          <a:xfrm>
            <a:off x="1550922" y="3807880"/>
            <a:ext cx="216902" cy="45136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56" name="Elbow Connector 121">
            <a:extLst>
              <a:ext uri="{FF2B5EF4-FFF2-40B4-BE49-F238E27FC236}">
                <a16:creationId xmlns:a16="http://schemas.microsoft.com/office/drawing/2014/main" id="{E0FEF9A4-6CEE-4A9A-AB24-40EAC2EC5A87}"/>
              </a:ext>
            </a:extLst>
          </p:cNvPr>
          <p:cNvCxnSpPr>
            <a:cxnSpLocks noChangeShapeType="1"/>
            <a:stCxn id="112" idx="3"/>
            <a:endCxn id="122" idx="1"/>
          </p:cNvCxnSpPr>
          <p:nvPr>
            <p:custDataLst>
              <p:tags r:id="rId16"/>
            </p:custDataLst>
          </p:nvPr>
        </p:nvCxnSpPr>
        <p:spPr bwMode="auto">
          <a:xfrm flipV="1">
            <a:off x="1550922" y="2678878"/>
            <a:ext cx="216902" cy="112900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57" name="Oval 145">
            <a:extLst>
              <a:ext uri="{FF2B5EF4-FFF2-40B4-BE49-F238E27FC236}">
                <a16:creationId xmlns:a16="http://schemas.microsoft.com/office/drawing/2014/main" id="{2C445F9E-B252-4792-B5EF-55F8AA0A90FA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044562" y="2754263"/>
            <a:ext cx="178746" cy="195196"/>
          </a:xfrm>
          <a:prstGeom prst="ellipse">
            <a:avLst/>
          </a:prstGeom>
          <a:noFill/>
          <a:ln w="28575" algn="ctr">
            <a:solidFill>
              <a:srgbClr val="CD33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 eaLnBrk="0" hangingPunct="0">
              <a:spcBef>
                <a:spcPct val="50000"/>
              </a:spcBef>
            </a:pPr>
            <a:endParaRPr lang="nl-NL" dirty="0"/>
          </a:p>
        </p:txBody>
      </p:sp>
      <p:sp>
        <p:nvSpPr>
          <p:cNvPr id="159" name="Text Box 6">
            <a:extLst>
              <a:ext uri="{FF2B5EF4-FFF2-40B4-BE49-F238E27FC236}">
                <a16:creationId xmlns:a16="http://schemas.microsoft.com/office/drawing/2014/main" id="{D3776E7F-D799-4CF4-9E32-7CD6B1217159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116503" y="2893594"/>
            <a:ext cx="348169" cy="30942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r>
              <a:rPr lang="en-GB" altLang="ja-JP" sz="1600" b="1" dirty="0">
                <a:ea typeface="ＭＳ Ｐゴシック" pitchFamily="34" charset="-128"/>
              </a:rPr>
              <a:t>+</a:t>
            </a:r>
            <a:endParaRPr lang="en-GB" altLang="ja-JP" b="1" dirty="0">
              <a:ea typeface="ＭＳ Ｐゴシック" pitchFamily="34" charset="-128"/>
            </a:endParaRPr>
          </a:p>
        </p:txBody>
      </p:sp>
      <p:sp>
        <p:nvSpPr>
          <p:cNvPr id="160" name="Text Box 6">
            <a:extLst>
              <a:ext uri="{FF2B5EF4-FFF2-40B4-BE49-F238E27FC236}">
                <a16:creationId xmlns:a16="http://schemas.microsoft.com/office/drawing/2014/main" id="{B03DFA4D-EC0C-46A4-A084-8B1F98E5F7D6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116503" y="4186227"/>
            <a:ext cx="348169" cy="307976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r>
              <a:rPr lang="en-GB" altLang="ja-JP" sz="1600" b="1" dirty="0">
                <a:ea typeface="ＭＳ Ｐゴシック" pitchFamily="34" charset="-128"/>
              </a:rPr>
              <a:t>+</a:t>
            </a:r>
            <a:endParaRPr lang="en-GB" altLang="ja-JP" b="1" dirty="0">
              <a:ea typeface="ＭＳ Ｐゴシック" pitchFamily="34" charset="-128"/>
            </a:endParaRPr>
          </a:p>
        </p:txBody>
      </p:sp>
      <p:sp>
        <p:nvSpPr>
          <p:cNvPr id="161" name="Text Box 6">
            <a:extLst>
              <a:ext uri="{FF2B5EF4-FFF2-40B4-BE49-F238E27FC236}">
                <a16:creationId xmlns:a16="http://schemas.microsoft.com/office/drawing/2014/main" id="{91F89433-6365-49D2-9C5D-75B26164AFF9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767824" y="3398212"/>
            <a:ext cx="372315" cy="30797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r>
              <a:rPr lang="en-GB" altLang="ja-JP" sz="1600" b="1" dirty="0">
                <a:ea typeface="ＭＳ Ｐゴシック" pitchFamily="34" charset="-128"/>
              </a:rPr>
              <a:t>+</a:t>
            </a:r>
            <a:endParaRPr lang="en-GB" altLang="ja-JP" b="1" dirty="0">
              <a:ea typeface="ＭＳ Ｐゴシック" pitchFamily="34" charset="-128"/>
            </a:endParaRPr>
          </a:p>
        </p:txBody>
      </p:sp>
      <p:sp>
        <p:nvSpPr>
          <p:cNvPr id="162" name="Text Box 6">
            <a:extLst>
              <a:ext uri="{FF2B5EF4-FFF2-40B4-BE49-F238E27FC236}">
                <a16:creationId xmlns:a16="http://schemas.microsoft.com/office/drawing/2014/main" id="{D9604219-D9C8-40E8-9395-F0A3119047BB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767824" y="4819530"/>
            <a:ext cx="372315" cy="30942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</p:spPr>
        <p:txBody>
          <a:bodyPr wrap="none">
            <a:spAutoFit/>
          </a:bodyPr>
          <a:lstStyle/>
          <a:p>
            <a:r>
              <a:rPr lang="en-GB" altLang="ja-JP" sz="1600" b="1" dirty="0">
                <a:ea typeface="ＭＳ Ｐゴシック" pitchFamily="34" charset="-128"/>
              </a:rPr>
              <a:t>+</a:t>
            </a:r>
            <a:endParaRPr lang="en-GB" altLang="ja-JP" b="1" dirty="0">
              <a:ea typeface="ＭＳ Ｐゴシック" pitchFamily="34" charset="-128"/>
            </a:endParaRPr>
          </a:p>
        </p:txBody>
      </p:sp>
      <p:grpSp>
        <p:nvGrpSpPr>
          <p:cNvPr id="163" name="Group 102">
            <a:extLst>
              <a:ext uri="{FF2B5EF4-FFF2-40B4-BE49-F238E27FC236}">
                <a16:creationId xmlns:a16="http://schemas.microsoft.com/office/drawing/2014/main" id="{CCE8A9BE-2E21-4A54-9486-651C9A51E05F}"/>
              </a:ext>
            </a:extLst>
          </p:cNvPr>
          <p:cNvGrpSpPr/>
          <p:nvPr>
            <p:custDataLst>
              <p:tags r:id="rId22"/>
            </p:custDataLst>
          </p:nvPr>
        </p:nvGrpSpPr>
        <p:grpSpPr>
          <a:xfrm>
            <a:off x="1767824" y="5353853"/>
            <a:ext cx="414945" cy="331111"/>
            <a:chOff x="2809875" y="3997325"/>
            <a:chExt cx="1630363" cy="363538"/>
          </a:xfrm>
        </p:grpSpPr>
        <p:sp>
          <p:nvSpPr>
            <p:cNvPr id="164" name="Rectangle 14">
              <a:extLst>
                <a:ext uri="{FF2B5EF4-FFF2-40B4-BE49-F238E27FC236}">
                  <a16:creationId xmlns:a16="http://schemas.microsoft.com/office/drawing/2014/main" id="{437E0C28-15AE-4DE8-A5A5-3DA82B3E5709}"/>
                </a:ext>
              </a:extLst>
            </p:cNvPr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809875" y="4179888"/>
              <a:ext cx="544513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GB" sz="1000" dirty="0"/>
            </a:p>
          </p:txBody>
        </p:sp>
        <p:sp>
          <p:nvSpPr>
            <p:cNvPr id="165" name="Rectangle 15">
              <a:extLst>
                <a:ext uri="{FF2B5EF4-FFF2-40B4-BE49-F238E27FC236}">
                  <a16:creationId xmlns:a16="http://schemas.microsoft.com/office/drawing/2014/main" id="{0836C05C-7ABA-41C0-8723-9515E2006FC2}"/>
                </a:ext>
              </a:extLst>
            </p:cNvPr>
            <p:cNvSpPr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809875" y="3997325"/>
              <a:ext cx="1630363" cy="182563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66" name="Rectangle 16">
              <a:extLst>
                <a:ext uri="{FF2B5EF4-FFF2-40B4-BE49-F238E27FC236}">
                  <a16:creationId xmlns:a16="http://schemas.microsoft.com/office/drawing/2014/main" id="{727F91EF-3118-47C5-ADB0-E681AA152A6C}"/>
                </a:ext>
              </a:extLst>
            </p:cNvPr>
            <p:cNvSpPr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3354388" y="4179888"/>
              <a:ext cx="54610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GB" sz="1000" dirty="0"/>
            </a:p>
          </p:txBody>
        </p:sp>
        <p:sp>
          <p:nvSpPr>
            <p:cNvPr id="167" name="Rectangle 17">
              <a:extLst>
                <a:ext uri="{FF2B5EF4-FFF2-40B4-BE49-F238E27FC236}">
                  <a16:creationId xmlns:a16="http://schemas.microsoft.com/office/drawing/2014/main" id="{E6D81350-27F7-47A0-ABE1-6DA6C54E5E7D}"/>
                </a:ext>
              </a:extLst>
            </p:cNvPr>
            <p:cNvSpPr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3900488" y="4179888"/>
              <a:ext cx="53975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46800" rIns="72000" bIns="46800" anchor="ctr"/>
            <a:lstStyle/>
            <a:p>
              <a:pPr algn="ctr" eaLnBrk="0" hangingPunct="0">
                <a:spcBef>
                  <a:spcPct val="50000"/>
                </a:spcBef>
              </a:pPr>
              <a:endParaRPr lang="en-GB" sz="1000" dirty="0"/>
            </a:p>
          </p:txBody>
        </p:sp>
      </p:grpSp>
      <p:grpSp>
        <p:nvGrpSpPr>
          <p:cNvPr id="168" name="Group 99">
            <a:extLst>
              <a:ext uri="{FF2B5EF4-FFF2-40B4-BE49-F238E27FC236}">
                <a16:creationId xmlns:a16="http://schemas.microsoft.com/office/drawing/2014/main" id="{528BC914-5B13-443E-ABBE-6742A1D71FC7}"/>
              </a:ext>
            </a:extLst>
          </p:cNvPr>
          <p:cNvGrpSpPr/>
          <p:nvPr>
            <p:custDataLst>
              <p:tags r:id="rId23"/>
            </p:custDataLst>
          </p:nvPr>
        </p:nvGrpSpPr>
        <p:grpSpPr>
          <a:xfrm>
            <a:off x="2525410" y="5038647"/>
            <a:ext cx="1507613" cy="331111"/>
            <a:chOff x="5240338" y="3651250"/>
            <a:chExt cx="1630362" cy="363538"/>
          </a:xfrm>
        </p:grpSpPr>
        <p:sp>
          <p:nvSpPr>
            <p:cNvPr id="169" name="Rectangle 14">
              <a:extLst>
                <a:ext uri="{FF2B5EF4-FFF2-40B4-BE49-F238E27FC236}">
                  <a16:creationId xmlns:a16="http://schemas.microsoft.com/office/drawing/2014/main" id="{516BEBA8-6E7D-42A2-9F1B-26A2BE8BBE34}"/>
                </a:ext>
              </a:extLst>
            </p:cNvPr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5240338" y="3833813"/>
              <a:ext cx="544513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/>
                <a:t>x%</a:t>
              </a:r>
            </a:p>
          </p:txBody>
        </p:sp>
        <p:sp>
          <p:nvSpPr>
            <p:cNvPr id="170" name="Rectangle 15">
              <a:extLst>
                <a:ext uri="{FF2B5EF4-FFF2-40B4-BE49-F238E27FC236}">
                  <a16:creationId xmlns:a16="http://schemas.microsoft.com/office/drawing/2014/main" id="{781FAEBB-244F-42F0-BF50-095B20C03B1B}"/>
                </a:ext>
              </a:extLst>
            </p:cNvPr>
            <p:cNvSpPr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5240338" y="3651250"/>
              <a:ext cx="1630362" cy="182563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Driver C1</a:t>
              </a:r>
            </a:p>
          </p:txBody>
        </p:sp>
        <p:sp>
          <p:nvSpPr>
            <p:cNvPr id="171" name="Rectangle 16">
              <a:extLst>
                <a:ext uri="{FF2B5EF4-FFF2-40B4-BE49-F238E27FC236}">
                  <a16:creationId xmlns:a16="http://schemas.microsoft.com/office/drawing/2014/main" id="{C151FC38-B031-4F5A-9074-8179758ECD05}"/>
                </a:ext>
              </a:extLst>
            </p:cNvPr>
            <p:cNvSpPr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5784851" y="3833813"/>
              <a:ext cx="54610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/>
                <a:t>x</a:t>
              </a:r>
            </a:p>
          </p:txBody>
        </p:sp>
        <p:sp>
          <p:nvSpPr>
            <p:cNvPr id="172" name="Rectangle 17">
              <a:extLst>
                <a:ext uri="{FF2B5EF4-FFF2-40B4-BE49-F238E27FC236}">
                  <a16:creationId xmlns:a16="http://schemas.microsoft.com/office/drawing/2014/main" id="{717CCBE0-2D02-43CE-9718-6E26643D0CDB}"/>
                </a:ext>
              </a:extLst>
            </p:cNvPr>
            <p:cNvSpPr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6330950" y="3833813"/>
              <a:ext cx="539750" cy="1809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46800" rIns="72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/>
                <a:t>x%</a:t>
              </a:r>
            </a:p>
          </p:txBody>
        </p:sp>
      </p:grpSp>
      <p:grpSp>
        <p:nvGrpSpPr>
          <p:cNvPr id="173" name="Group 100">
            <a:extLst>
              <a:ext uri="{FF2B5EF4-FFF2-40B4-BE49-F238E27FC236}">
                <a16:creationId xmlns:a16="http://schemas.microsoft.com/office/drawing/2014/main" id="{AC56A6E1-8AA3-4A9D-9C00-4E6E8A54AED2}"/>
              </a:ext>
            </a:extLst>
          </p:cNvPr>
          <p:cNvGrpSpPr/>
          <p:nvPr>
            <p:custDataLst>
              <p:tags r:id="rId24"/>
            </p:custDataLst>
          </p:nvPr>
        </p:nvGrpSpPr>
        <p:grpSpPr>
          <a:xfrm>
            <a:off x="2525410" y="5670505"/>
            <a:ext cx="1507613" cy="331110"/>
            <a:chOff x="5240338" y="4344988"/>
            <a:chExt cx="1630362" cy="363537"/>
          </a:xfrm>
        </p:grpSpPr>
        <p:sp>
          <p:nvSpPr>
            <p:cNvPr id="174" name="Rectangle 14">
              <a:extLst>
                <a:ext uri="{FF2B5EF4-FFF2-40B4-BE49-F238E27FC236}">
                  <a16:creationId xmlns:a16="http://schemas.microsoft.com/office/drawing/2014/main" id="{67C2FA99-9C3B-408D-B0F9-1D5337CCB5B6}"/>
                </a:ext>
              </a:extLst>
            </p:cNvPr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5240338" y="4527288"/>
              <a:ext cx="544513" cy="1812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/>
                <a:t>x%</a:t>
              </a:r>
            </a:p>
          </p:txBody>
        </p:sp>
        <p:sp>
          <p:nvSpPr>
            <p:cNvPr id="175" name="Rectangle 15">
              <a:extLst>
                <a:ext uri="{FF2B5EF4-FFF2-40B4-BE49-F238E27FC236}">
                  <a16:creationId xmlns:a16="http://schemas.microsoft.com/office/drawing/2014/main" id="{B0346806-789B-46DA-9E6B-8C9F778906D3}"/>
                </a:ext>
              </a:extLst>
            </p:cNvPr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5240338" y="4344988"/>
              <a:ext cx="1630362" cy="182826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spcBef>
                  <a:spcPct val="50000"/>
                </a:spcBef>
              </a:pPr>
              <a:r>
                <a:rPr lang="en-GB" sz="1000" b="1" dirty="0">
                  <a:solidFill>
                    <a:schemeClr val="bg1"/>
                  </a:solidFill>
                </a:rPr>
                <a:t>Driver C2</a:t>
              </a:r>
            </a:p>
          </p:txBody>
        </p:sp>
        <p:sp>
          <p:nvSpPr>
            <p:cNvPr id="176" name="Rectangle 16">
              <a:extLst>
                <a:ext uri="{FF2B5EF4-FFF2-40B4-BE49-F238E27FC236}">
                  <a16:creationId xmlns:a16="http://schemas.microsoft.com/office/drawing/2014/main" id="{CD28B3B8-2B98-4AF9-8D0C-46AC51D3F65B}"/>
                </a:ext>
              </a:extLst>
            </p:cNvPr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5784851" y="4527288"/>
              <a:ext cx="546100" cy="1812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36000" tIns="46800" rIns="36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/>
                <a:t>x</a:t>
              </a:r>
            </a:p>
          </p:txBody>
        </p:sp>
        <p:sp>
          <p:nvSpPr>
            <p:cNvPr id="177" name="Rectangle 17">
              <a:extLst>
                <a:ext uri="{FF2B5EF4-FFF2-40B4-BE49-F238E27FC236}">
                  <a16:creationId xmlns:a16="http://schemas.microsoft.com/office/drawing/2014/main" id="{2695A300-7197-4370-9062-DAA4EC723719}"/>
                </a:ext>
              </a:extLst>
            </p:cNvPr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6330950" y="4527288"/>
              <a:ext cx="539750" cy="1812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72000" tIns="46800" rIns="72000" bIns="46800" anchor="ctr"/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000" dirty="0"/>
                <a:t>x%</a:t>
              </a:r>
            </a:p>
          </p:txBody>
        </p:sp>
      </p:grpSp>
      <p:cxnSp>
        <p:nvCxnSpPr>
          <p:cNvPr id="178" name="Elbow Connector 84">
            <a:extLst>
              <a:ext uri="{FF2B5EF4-FFF2-40B4-BE49-F238E27FC236}">
                <a16:creationId xmlns:a16="http://schemas.microsoft.com/office/drawing/2014/main" id="{6FE6E161-FC39-4249-918E-0203C35EEB4C}"/>
              </a:ext>
            </a:extLst>
          </p:cNvPr>
          <p:cNvCxnSpPr>
            <a:cxnSpLocks noChangeShapeType="1"/>
            <a:stCxn id="165" idx="3"/>
            <a:endCxn id="175" idx="1"/>
          </p:cNvCxnSpPr>
          <p:nvPr>
            <p:custDataLst>
              <p:tags r:id="rId25"/>
            </p:custDataLst>
          </p:nvPr>
        </p:nvCxnSpPr>
        <p:spPr bwMode="auto">
          <a:xfrm>
            <a:off x="2182769" y="5436993"/>
            <a:ext cx="342641" cy="31677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179" name="Elbow Connector 87">
            <a:extLst>
              <a:ext uri="{FF2B5EF4-FFF2-40B4-BE49-F238E27FC236}">
                <a16:creationId xmlns:a16="http://schemas.microsoft.com/office/drawing/2014/main" id="{6AA8C871-361A-4C58-A615-34DC90D6CB76}"/>
              </a:ext>
            </a:extLst>
          </p:cNvPr>
          <p:cNvCxnSpPr>
            <a:cxnSpLocks noChangeShapeType="1"/>
            <a:stCxn id="165" idx="3"/>
            <a:endCxn id="170" idx="1"/>
          </p:cNvCxnSpPr>
          <p:nvPr>
            <p:custDataLst>
              <p:tags r:id="rId26"/>
            </p:custDataLst>
          </p:nvPr>
        </p:nvCxnSpPr>
        <p:spPr bwMode="auto">
          <a:xfrm flipV="1">
            <a:off x="2182769" y="5121787"/>
            <a:ext cx="342641" cy="315206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80" name="Text Box 6">
            <a:extLst>
              <a:ext uri="{FF2B5EF4-FFF2-40B4-BE49-F238E27FC236}">
                <a16:creationId xmlns:a16="http://schemas.microsoft.com/office/drawing/2014/main" id="{EA2C441E-95B6-45A2-9C99-E371D0A732EA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116502" y="5363975"/>
            <a:ext cx="306394" cy="252291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r>
              <a:rPr lang="en-GB" altLang="ja-JP" b="1" dirty="0">
                <a:ea typeface="ＭＳ Ｐゴシック" pitchFamily="34" charset="-128"/>
              </a:rPr>
              <a:t>x</a:t>
            </a:r>
          </a:p>
        </p:txBody>
      </p:sp>
      <p:cxnSp>
        <p:nvCxnSpPr>
          <p:cNvPr id="181" name="Elbow Connector 117">
            <a:extLst>
              <a:ext uri="{FF2B5EF4-FFF2-40B4-BE49-F238E27FC236}">
                <a16:creationId xmlns:a16="http://schemas.microsoft.com/office/drawing/2014/main" id="{8355CD9A-8995-41FD-B10B-FEA2C2FD84BE}"/>
              </a:ext>
            </a:extLst>
          </p:cNvPr>
          <p:cNvCxnSpPr>
            <a:cxnSpLocks noChangeShapeType="1"/>
            <a:stCxn id="112" idx="3"/>
            <a:endCxn id="165" idx="1"/>
          </p:cNvCxnSpPr>
          <p:nvPr>
            <p:custDataLst>
              <p:tags r:id="rId28"/>
            </p:custDataLst>
          </p:nvPr>
        </p:nvCxnSpPr>
        <p:spPr bwMode="auto">
          <a:xfrm>
            <a:off x="1550922" y="3807880"/>
            <a:ext cx="216902" cy="1629113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sp>
        <p:nvSpPr>
          <p:cNvPr id="182" name="Oval 145">
            <a:extLst>
              <a:ext uri="{FF2B5EF4-FFF2-40B4-BE49-F238E27FC236}">
                <a16:creationId xmlns:a16="http://schemas.microsoft.com/office/drawing/2014/main" id="{F9ACFBD2-C165-465C-B837-47084574B0A8}"/>
              </a:ext>
            </a:extLst>
          </p:cNvPr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3454911" y="4638660"/>
            <a:ext cx="649434" cy="195196"/>
          </a:xfrm>
          <a:prstGeom prst="ellipse">
            <a:avLst/>
          </a:prstGeom>
          <a:noFill/>
          <a:ln w="28575" algn="ctr">
            <a:solidFill>
              <a:srgbClr val="CD33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 eaLnBrk="0" hangingPunct="0">
              <a:spcBef>
                <a:spcPct val="50000"/>
              </a:spcBef>
            </a:pPr>
            <a:endParaRPr lang="nl-NL" dirty="0"/>
          </a:p>
        </p:txBody>
      </p:sp>
      <p:sp>
        <p:nvSpPr>
          <p:cNvPr id="183" name="Oval 145">
            <a:extLst>
              <a:ext uri="{FF2B5EF4-FFF2-40B4-BE49-F238E27FC236}">
                <a16:creationId xmlns:a16="http://schemas.microsoft.com/office/drawing/2014/main" id="{3776A3FA-2E96-4815-9332-F657C1CD19F4}"/>
              </a:ext>
            </a:extLst>
          </p:cNvPr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443629" y="2106499"/>
            <a:ext cx="649434" cy="195196"/>
          </a:xfrm>
          <a:prstGeom prst="ellipse">
            <a:avLst/>
          </a:prstGeom>
          <a:noFill/>
          <a:ln w="28575" algn="ctr">
            <a:solidFill>
              <a:srgbClr val="CD3300"/>
            </a:solidFill>
            <a:round/>
            <a:headEnd/>
            <a:tailEnd/>
          </a:ln>
        </p:spPr>
        <p:txBody>
          <a:bodyPr wrap="none" lIns="36000" tIns="36000" rIns="36000" bIns="36000" anchor="ctr"/>
          <a:lstStyle/>
          <a:p>
            <a:pPr algn="ctr" eaLnBrk="0" hangingPunct="0">
              <a:spcBef>
                <a:spcPct val="50000"/>
              </a:spcBef>
            </a:pPr>
            <a:endParaRPr lang="nl-NL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D696C65-4F21-4E27-8037-FA2E3B36D131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4222706" y="1991220"/>
            <a:ext cx="1897539" cy="2650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4000" tIns="54000" rIns="54000" bIns="54000" anchor="ctr">
            <a:spAutoFit/>
          </a:bodyPr>
          <a:lstStyle/>
          <a:p>
            <a:pPr marL="176400" indent="-176400" algn="l">
              <a:lnSpc>
                <a:spcPct val="106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GB" sz="1200" b="1" dirty="0">
                <a:solidFill>
                  <a:srgbClr val="FFC000"/>
                </a:solidFill>
              </a:rPr>
              <a:t>Reasonable</a:t>
            </a:r>
            <a:r>
              <a:rPr lang="en-GB" sz="1200" dirty="0"/>
              <a:t>: ...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6AB1DAB5-7018-4297-93BB-4D5D9521A2E6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4222706" y="2641873"/>
            <a:ext cx="1897539" cy="2650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4000" tIns="54000" rIns="54000" bIns="54000" anchor="ctr">
            <a:spAutoFit/>
          </a:bodyPr>
          <a:lstStyle/>
          <a:p>
            <a:pPr marL="176400" indent="-176400" algn="l">
              <a:lnSpc>
                <a:spcPct val="106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GB" sz="1200" b="1" dirty="0">
                <a:solidFill>
                  <a:srgbClr val="00B050"/>
                </a:solidFill>
              </a:rPr>
              <a:t>Conservative</a:t>
            </a:r>
            <a:r>
              <a:rPr lang="en-GB" sz="1200" dirty="0"/>
              <a:t>: ...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DC9EF0D-AD14-493E-A6A5-AC30DB85E6B9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4222706" y="3276623"/>
            <a:ext cx="1848884" cy="2650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4000" tIns="54000" rIns="54000" bIns="54000" anchor="ctr">
            <a:spAutoFit/>
          </a:bodyPr>
          <a:lstStyle/>
          <a:p>
            <a:pPr marL="176400" indent="-176400">
              <a:lnSpc>
                <a:spcPct val="106000"/>
              </a:lnSpc>
              <a:buFont typeface="Wingdings" pitchFamily="2" charset="2"/>
              <a:buChar char="§"/>
              <a:defRPr/>
            </a:pPr>
            <a:r>
              <a:rPr lang="en-GB" sz="1200" b="1" dirty="0">
                <a:solidFill>
                  <a:srgbClr val="00B050"/>
                </a:solidFill>
              </a:rPr>
              <a:t>Conservative</a:t>
            </a:r>
            <a:r>
              <a:rPr lang="en-GB" sz="1200" dirty="0"/>
              <a:t>: ...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A4B3E56-806E-4A19-9AB1-FF85628EE7AA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4222706" y="3932798"/>
            <a:ext cx="1848884" cy="2650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4000" tIns="54000" rIns="54000" bIns="54000" anchor="ctr">
            <a:spAutoFit/>
          </a:bodyPr>
          <a:lstStyle/>
          <a:p>
            <a:pPr marL="176400" indent="-176400" algn="l">
              <a:lnSpc>
                <a:spcPct val="106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GB" sz="1200" b="1" dirty="0">
                <a:solidFill>
                  <a:srgbClr val="C00000"/>
                </a:solidFill>
              </a:rPr>
              <a:t>Aggressive</a:t>
            </a:r>
            <a:r>
              <a:rPr lang="en-GB" sz="1200" dirty="0"/>
              <a:t>: ...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D444CAE-11B1-43C2-B0B2-A7D4D5DC21BD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4222706" y="5019717"/>
            <a:ext cx="1897539" cy="2650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4000" tIns="54000" rIns="54000" bIns="54000" anchor="ctr">
            <a:spAutoFit/>
          </a:bodyPr>
          <a:lstStyle/>
          <a:p>
            <a:pPr marL="176400" indent="-176400" algn="l">
              <a:lnSpc>
                <a:spcPct val="106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GB" sz="1200" b="1" dirty="0">
                <a:solidFill>
                  <a:srgbClr val="FFC000"/>
                </a:solidFill>
              </a:rPr>
              <a:t>Reasonable</a:t>
            </a:r>
            <a:r>
              <a:rPr lang="en-GB" sz="1200" dirty="0"/>
              <a:t>: ...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F095603-B20A-4776-B16D-265DBBA579E3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4222706" y="5667479"/>
            <a:ext cx="1897539" cy="2650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4000" tIns="54000" rIns="54000" bIns="54000" anchor="ctr">
            <a:spAutoFit/>
          </a:bodyPr>
          <a:lstStyle/>
          <a:p>
            <a:pPr marL="176400" indent="-176400" algn="l">
              <a:lnSpc>
                <a:spcPct val="106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GB" sz="1200" b="1" dirty="0">
                <a:solidFill>
                  <a:srgbClr val="FFC000"/>
                </a:solidFill>
              </a:rPr>
              <a:t>Reasonable</a:t>
            </a:r>
            <a:r>
              <a:rPr lang="en-GB" sz="1200" dirty="0"/>
              <a:t>: ...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F4C9E5D-0870-450C-BCA0-4BA54D2C3A47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4222706" y="4521673"/>
            <a:ext cx="1848884" cy="26501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54000" tIns="54000" rIns="54000" bIns="54000" anchor="ctr">
            <a:spAutoFit/>
          </a:bodyPr>
          <a:lstStyle/>
          <a:p>
            <a:pPr marL="176400" indent="-176400">
              <a:lnSpc>
                <a:spcPct val="106000"/>
              </a:lnSpc>
              <a:buFont typeface="Wingdings" pitchFamily="2" charset="2"/>
              <a:buChar char="§"/>
              <a:defRPr/>
            </a:pPr>
            <a:r>
              <a:rPr lang="en-GB" sz="1200" b="1" dirty="0">
                <a:solidFill>
                  <a:srgbClr val="00B050"/>
                </a:solidFill>
              </a:rPr>
              <a:t>Conservative</a:t>
            </a:r>
            <a:r>
              <a:rPr lang="en-GB" sz="1200" dirty="0"/>
              <a:t>: ...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7261594-3467-4586-96F8-F8CA514C2788}"/>
              </a:ext>
            </a:extLst>
          </p:cNvPr>
          <p:cNvSpPr txBox="1"/>
          <p:nvPr/>
        </p:nvSpPr>
        <p:spPr>
          <a:xfrm>
            <a:off x="381000" y="6248400"/>
            <a:ext cx="838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rgbClr val="002060"/>
                </a:solidFill>
              </a:rPr>
              <a:t>PS: The same way you have a Revenue CAGR Tree, you will probably need to create an EBITDA CAGR Tree</a:t>
            </a:r>
          </a:p>
        </p:txBody>
      </p:sp>
      <p:sp>
        <p:nvSpPr>
          <p:cNvPr id="90" name="Text Box 6">
            <a:extLst>
              <a:ext uri="{FF2B5EF4-FFF2-40B4-BE49-F238E27FC236}">
                <a16:creationId xmlns:a16="http://schemas.microsoft.com/office/drawing/2014/main" id="{C3902B77-A946-49BB-B79D-A18E186D84BC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3116503" y="2274492"/>
            <a:ext cx="348169" cy="30942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med" len="lg"/>
          </a:ln>
        </p:spPr>
        <p:txBody>
          <a:bodyPr wrap="square">
            <a:spAutoFit/>
          </a:bodyPr>
          <a:lstStyle/>
          <a:p>
            <a:r>
              <a:rPr lang="en-GB" altLang="ja-JP" sz="1600" b="1" dirty="0">
                <a:ea typeface="ＭＳ Ｐゴシック" pitchFamily="34" charset="-128"/>
              </a:rPr>
              <a:t>+</a:t>
            </a:r>
            <a:endParaRPr lang="en-GB" altLang="ja-JP" b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5331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BD01E70-F8C7-493C-AEDD-E5492D344E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BD01E70-F8C7-493C-AEDD-E5492D344E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AA098EA-8CD1-417F-A724-88393CE4575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2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2" name="Picture 11">
            <a:hlinkClick r:id="rId7"/>
            <a:extLst>
              <a:ext uri="{FF2B5EF4-FFF2-40B4-BE49-F238E27FC236}">
                <a16:creationId xmlns:a16="http://schemas.microsoft.com/office/drawing/2014/main" id="{C0EC32D3-CE1C-48E3-89F2-1AFBF8A9B34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76" y="1756411"/>
            <a:ext cx="6232848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6113FD-AA7D-4249-90D7-70AF85BE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80008" cy="1091318"/>
          </a:xfrm>
        </p:spPr>
        <p:txBody>
          <a:bodyPr>
            <a:normAutofit/>
          </a:bodyPr>
          <a:lstStyle/>
          <a:p>
            <a:r>
              <a:rPr lang="en-US" dirty="0">
                <a:sym typeface="Arial" panose="020B0604020202020204" pitchFamily="34" charset="0"/>
              </a:rPr>
              <a:t>Interested in more than 1 Toolkit? </a:t>
            </a:r>
            <a:br>
              <a:rPr lang="en-US" sz="2200" dirty="0">
                <a:sym typeface="Arial" panose="020B0604020202020204" pitchFamily="34" charset="0"/>
              </a:rPr>
            </a:br>
            <a:r>
              <a:rPr lang="en-US" sz="2200" b="0" dirty="0">
                <a:sym typeface="Arial" panose="020B0604020202020204" pitchFamily="34" charset="0"/>
              </a:rPr>
              <a:t>Access all our Toolkits for </a:t>
            </a:r>
            <a:r>
              <a:rPr lang="en-US" sz="2200" b="0" u="sng" dirty="0">
                <a:sym typeface="Arial" panose="020B0604020202020204" pitchFamily="34" charset="0"/>
              </a:rPr>
              <a:t>half the price</a:t>
            </a:r>
            <a:r>
              <a:rPr lang="en-US" sz="2200" b="0" dirty="0">
                <a:sym typeface="Arial" panose="020B0604020202020204" pitchFamily="34" charset="0"/>
              </a:rPr>
              <a:t> with our Gold Access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4260-85F5-47B2-8F90-716F66040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28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724769-7F7A-49A0-978E-58661220D668}"/>
              </a:ext>
            </a:extLst>
          </p:cNvPr>
          <p:cNvSpPr txBox="1">
            <a:spLocks/>
          </p:cNvSpPr>
          <p:nvPr/>
        </p:nvSpPr>
        <p:spPr>
          <a:xfrm>
            <a:off x="3697289" y="5365291"/>
            <a:ext cx="4797423" cy="423802"/>
          </a:xfrm>
          <a:prstGeom prst="rect">
            <a:avLst/>
          </a:prstGeom>
        </p:spPr>
        <p:txBody>
          <a:bodyPr/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2400" kern="0" dirty="0"/>
              <a:t>Gold Access</a:t>
            </a:r>
          </a:p>
        </p:txBody>
      </p:sp>
      <p:sp>
        <p:nvSpPr>
          <p:cNvPr id="5" name="Rectangle: Rounded Corners 4">
            <a:hlinkClick r:id="rId9"/>
            <a:extLst>
              <a:ext uri="{FF2B5EF4-FFF2-40B4-BE49-F238E27FC236}">
                <a16:creationId xmlns:a16="http://schemas.microsoft.com/office/drawing/2014/main" id="{D4604511-274B-95D2-A130-C832BC31795C}"/>
              </a:ext>
            </a:extLst>
          </p:cNvPr>
          <p:cNvSpPr/>
          <p:nvPr/>
        </p:nvSpPr>
        <p:spPr bwMode="auto">
          <a:xfrm>
            <a:off x="4782000" y="6009488"/>
            <a:ext cx="2628000" cy="324000"/>
          </a:xfrm>
          <a:prstGeom prst="roundRect">
            <a:avLst>
              <a:gd name="adj" fmla="val 17808"/>
            </a:avLst>
          </a:prstGeom>
          <a:solidFill>
            <a:srgbClr val="3EA9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28" tIns="144000" rIns="91428" bIns="91440" rtlCol="0" anchor="ctr">
            <a:noAutofit/>
          </a:bodyPr>
          <a:lstStyle/>
          <a:p>
            <a:pPr algn="ctr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400" b="1" kern="1200" dirty="0">
                <a:solidFill>
                  <a:schemeClr val="bg1"/>
                </a:solidFill>
                <a:latin typeface="Arial" charset="0"/>
                <a:ea typeface="+mn-ea"/>
                <a:cs typeface="Times New Roman" pitchFamily="18" charset="0"/>
              </a:rPr>
              <a:t>Click here to learn more</a:t>
            </a:r>
          </a:p>
        </p:txBody>
      </p:sp>
    </p:spTree>
    <p:extLst>
      <p:ext uri="{BB962C8B-B14F-4D97-AF65-F5344CB8AC3E}">
        <p14:creationId xmlns:p14="http://schemas.microsoft.com/office/powerpoint/2010/main" val="1754585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832FE54-3FF5-4B4C-8DBC-DAAD65190EA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832FE54-3FF5-4B4C-8DBC-DAAD65190E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D9313AF4-C8B1-42E4-ACB5-22D9C13E370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113FD-AA7D-4249-90D7-70AF85BE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80008" cy="109131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Thanks for your attention!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029769-9B2F-4A51-8446-2206A9A2E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900" smtClean="0">
                <a:solidFill>
                  <a:srgbClr val="ADAFBB"/>
                </a:solidFill>
              </a:rPr>
              <a:pPr/>
              <a:t>29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DAB30E-4A95-4189-A17B-D6BED1B10135}"/>
              </a:ext>
            </a:extLst>
          </p:cNvPr>
          <p:cNvSpPr/>
          <p:nvPr/>
        </p:nvSpPr>
        <p:spPr>
          <a:xfrm>
            <a:off x="4993256" y="1754442"/>
            <a:ext cx="123868" cy="420088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719C9D-04F3-4DAC-9FB5-A9FED928C93B}"/>
              </a:ext>
            </a:extLst>
          </p:cNvPr>
          <p:cNvSpPr/>
          <p:nvPr/>
        </p:nvSpPr>
        <p:spPr>
          <a:xfrm>
            <a:off x="7599492" y="1754442"/>
            <a:ext cx="123868" cy="420088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771DD74C-7D3F-DE9F-D2F1-58329D0C35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4834" y="3004556"/>
            <a:ext cx="5038200" cy="11849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7FB609-A863-8150-7235-F7110B23F9D1}"/>
              </a:ext>
            </a:extLst>
          </p:cNvPr>
          <p:cNvSpPr txBox="1"/>
          <p:nvPr/>
        </p:nvSpPr>
        <p:spPr>
          <a:xfrm>
            <a:off x="4077852" y="4302860"/>
            <a:ext cx="36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  <a:hlinkClick r:id="rId9"/>
              </a:rPr>
              <a:t>www.domontconsulting.com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72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58B7AFD-01BB-4A7B-A3BF-F54B179CB4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58B7AFD-01BB-4A7B-A3BF-F54B179CB4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F1A89B61-F9C9-4B44-9B25-CF7D03A78F5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05034-64E8-4435-BFA1-43956B75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Table of Contents</a:t>
            </a:r>
          </a:p>
        </p:txBody>
      </p:sp>
      <p:pic>
        <p:nvPicPr>
          <p:cNvPr id="5" name="Graphic 4" descr="List">
            <a:extLst>
              <a:ext uri="{FF2B5EF4-FFF2-40B4-BE49-F238E27FC236}">
                <a16:creationId xmlns:a16="http://schemas.microsoft.com/office/drawing/2014/main" id="{56B1C362-96F1-4BC9-AC8E-F365FD8F8E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28137" y="511345"/>
            <a:ext cx="914400" cy="914400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B0723E2-2BCC-475F-B6CC-F876EF6C9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3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37ACE0-E4ED-4422-89EE-B27CE4D60804}"/>
              </a:ext>
            </a:extLst>
          </p:cNvPr>
          <p:cNvSpPr/>
          <p:nvPr/>
        </p:nvSpPr>
        <p:spPr>
          <a:xfrm>
            <a:off x="1770629" y="2628767"/>
            <a:ext cx="8860426" cy="1050422"/>
          </a:xfrm>
          <a:custGeom>
            <a:avLst/>
            <a:gdLst>
              <a:gd name="connsiteX0" fmla="*/ 0 w 6812258"/>
              <a:gd name="connsiteY0" fmla="*/ 0 h 1050422"/>
              <a:gd name="connsiteX1" fmla="*/ 6812258 w 6812258"/>
              <a:gd name="connsiteY1" fmla="*/ 0 h 1050422"/>
              <a:gd name="connsiteX2" fmla="*/ 6812258 w 6812258"/>
              <a:gd name="connsiteY2" fmla="*/ 1050422 h 1050422"/>
              <a:gd name="connsiteX3" fmla="*/ 0 w 6812258"/>
              <a:gd name="connsiteY3" fmla="*/ 1050422 h 1050422"/>
              <a:gd name="connsiteX4" fmla="*/ 26569 w 6812258"/>
              <a:gd name="connsiteY4" fmla="*/ 1042169 h 1050422"/>
              <a:gd name="connsiteX5" fmla="*/ 368993 w 6812258"/>
              <a:gd name="connsiteY5" fmla="*/ 525211 h 1050422"/>
              <a:gd name="connsiteX6" fmla="*/ 26569 w 6812258"/>
              <a:gd name="connsiteY6" fmla="*/ 8253 h 105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2258" h="1050422">
                <a:moveTo>
                  <a:pt x="0" y="0"/>
                </a:moveTo>
                <a:lnTo>
                  <a:pt x="6812258" y="0"/>
                </a:lnTo>
                <a:lnTo>
                  <a:pt x="6812258" y="1050422"/>
                </a:lnTo>
                <a:lnTo>
                  <a:pt x="0" y="1050422"/>
                </a:lnTo>
                <a:lnTo>
                  <a:pt x="26569" y="1042169"/>
                </a:lnTo>
                <a:cubicBezTo>
                  <a:pt x="227797" y="956998"/>
                  <a:pt x="368993" y="757605"/>
                  <a:pt x="368993" y="525211"/>
                </a:cubicBezTo>
                <a:cubicBezTo>
                  <a:pt x="368993" y="292818"/>
                  <a:pt x="227797" y="93425"/>
                  <a:pt x="26569" y="82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6032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 steps to follow during your CDD Project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A12567-B255-4883-873A-26F2D23A44CF}"/>
              </a:ext>
            </a:extLst>
          </p:cNvPr>
          <p:cNvSpPr/>
          <p:nvPr/>
        </p:nvSpPr>
        <p:spPr>
          <a:xfrm>
            <a:off x="1770629" y="3855468"/>
            <a:ext cx="8860426" cy="1050422"/>
          </a:xfrm>
          <a:custGeom>
            <a:avLst/>
            <a:gdLst>
              <a:gd name="connsiteX0" fmla="*/ 0 w 6812258"/>
              <a:gd name="connsiteY0" fmla="*/ 0 h 1050422"/>
              <a:gd name="connsiteX1" fmla="*/ 6812258 w 6812258"/>
              <a:gd name="connsiteY1" fmla="*/ 0 h 1050422"/>
              <a:gd name="connsiteX2" fmla="*/ 6812258 w 6812258"/>
              <a:gd name="connsiteY2" fmla="*/ 1050422 h 1050422"/>
              <a:gd name="connsiteX3" fmla="*/ 0 w 6812258"/>
              <a:gd name="connsiteY3" fmla="*/ 1050422 h 1050422"/>
              <a:gd name="connsiteX4" fmla="*/ 26569 w 6812258"/>
              <a:gd name="connsiteY4" fmla="*/ 1042169 h 1050422"/>
              <a:gd name="connsiteX5" fmla="*/ 368993 w 6812258"/>
              <a:gd name="connsiteY5" fmla="*/ 525211 h 1050422"/>
              <a:gd name="connsiteX6" fmla="*/ 26569 w 6812258"/>
              <a:gd name="connsiteY6" fmla="*/ 8253 h 105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12258" h="1050422">
                <a:moveTo>
                  <a:pt x="0" y="0"/>
                </a:moveTo>
                <a:lnTo>
                  <a:pt x="6812258" y="0"/>
                </a:lnTo>
                <a:lnTo>
                  <a:pt x="6812258" y="1050422"/>
                </a:lnTo>
                <a:lnTo>
                  <a:pt x="0" y="1050422"/>
                </a:lnTo>
                <a:lnTo>
                  <a:pt x="26569" y="1042169"/>
                </a:lnTo>
                <a:cubicBezTo>
                  <a:pt x="227797" y="956998"/>
                  <a:pt x="368993" y="757605"/>
                  <a:pt x="368993" y="525211"/>
                </a:cubicBezTo>
                <a:cubicBezTo>
                  <a:pt x="368993" y="292818"/>
                  <a:pt x="227797" y="93425"/>
                  <a:pt x="26569" y="82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60325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Templates you can easily reused for your own project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3928FC-E87C-42F9-99D3-282A94466044}"/>
              </a:ext>
            </a:extLst>
          </p:cNvPr>
          <p:cNvSpPr/>
          <p:nvPr/>
        </p:nvSpPr>
        <p:spPr>
          <a:xfrm>
            <a:off x="1104730" y="2679413"/>
            <a:ext cx="948470" cy="94913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48B2C5-0E44-4234-9948-94BCA083F3D3}"/>
              </a:ext>
            </a:extLst>
          </p:cNvPr>
          <p:cNvSpPr/>
          <p:nvPr/>
        </p:nvSpPr>
        <p:spPr>
          <a:xfrm>
            <a:off x="1104730" y="3906114"/>
            <a:ext cx="948470" cy="94913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8142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72E455-A557-48C7-A432-9D9EE4318CEC}"/>
              </a:ext>
            </a:extLst>
          </p:cNvPr>
          <p:cNvSpPr/>
          <p:nvPr/>
        </p:nvSpPr>
        <p:spPr>
          <a:xfrm>
            <a:off x="601980" y="2221601"/>
            <a:ext cx="10988040" cy="42712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05012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Example of CDD Project 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4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69CAE94C-AEE4-4610-9ECB-4021CA3D7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" y="1920964"/>
            <a:ext cx="10980420" cy="2934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74675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endParaRPr lang="en-GB" altLang="en-US" sz="1400" b="1">
              <a:latin typeface="Arial" panose="020B0604020202020204" pitchFamily="34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BA07F7E-4388-47CC-828C-D008C5A76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933" y="1915106"/>
            <a:ext cx="61074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Days</a:t>
            </a:r>
            <a:endParaRPr lang="en-US" altLang="en-US" sz="1400" b="1" dirty="0">
              <a:latin typeface="Arial" panose="020B0604020202020204" pitchFamily="34" charset="0"/>
            </a:endParaRPr>
          </a:p>
        </p:txBody>
      </p:sp>
      <p:sp>
        <p:nvSpPr>
          <p:cNvPr id="21" name="Text Box 33">
            <a:extLst>
              <a:ext uri="{FF2B5EF4-FFF2-40B4-BE49-F238E27FC236}">
                <a16:creationId xmlns:a16="http://schemas.microsoft.com/office/drawing/2014/main" id="{5CD8DDAB-BE4E-4D2A-84E9-4B981C24C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782" y="1913824"/>
            <a:ext cx="73404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M       T       W       T       F       M       T      W       T       F       M       T       W       T       F      M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51139F1-7098-4D79-A430-FAE71E3B0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9663" y="1601045"/>
            <a:ext cx="2183997" cy="2562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45720" rIns="45720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74675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GB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Week 1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5B68DC4F-C155-4AE7-A642-77CF1E924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05" y="1601045"/>
            <a:ext cx="2185200" cy="2562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45720" rIns="45720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74675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GB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Week 2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79CCC80C-BAF5-49EE-910B-667F90755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151" y="1601045"/>
            <a:ext cx="2185200" cy="2562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lIns="45720" rIns="45720" anchor="ctr"/>
          <a:lstStyle>
            <a:lvl1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574675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GB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Week 3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3E9401ED-73D7-4E2E-A637-14C6ED703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" y="2303225"/>
            <a:ext cx="30186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marL="685800" indent="-685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287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Step 1:	Background Documents</a:t>
            </a:r>
          </a:p>
        </p:txBody>
      </p:sp>
      <p:sp>
        <p:nvSpPr>
          <p:cNvPr id="26" name="AutoShape 30">
            <a:extLst>
              <a:ext uri="{FF2B5EF4-FFF2-40B4-BE49-F238E27FC236}">
                <a16:creationId xmlns:a16="http://schemas.microsoft.com/office/drawing/2014/main" id="{D04A54D1-EB94-4B21-941F-25A1B02A8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735" y="2342336"/>
            <a:ext cx="385223" cy="1962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rnd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28" name="AutoShape 30">
            <a:extLst>
              <a:ext uri="{FF2B5EF4-FFF2-40B4-BE49-F238E27FC236}">
                <a16:creationId xmlns:a16="http://schemas.microsoft.com/office/drawing/2014/main" id="{ECA0D174-7050-49B7-BAEB-139B3C8FF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045" y="3381454"/>
            <a:ext cx="385223" cy="1962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rnd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5CE4DD7B-8994-4B0D-9FA1-CE759C0DD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" y="3342343"/>
            <a:ext cx="30186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marL="685800" indent="-685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287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Step 3:	Management meeting</a:t>
            </a:r>
          </a:p>
        </p:txBody>
      </p:sp>
      <p:sp>
        <p:nvSpPr>
          <p:cNvPr id="20" name="AutoShape 30">
            <a:extLst>
              <a:ext uri="{FF2B5EF4-FFF2-40B4-BE49-F238E27FC236}">
                <a16:creationId xmlns:a16="http://schemas.microsoft.com/office/drawing/2014/main" id="{A7305A23-246C-4375-B8D4-D2B61EA38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781" y="2861895"/>
            <a:ext cx="385223" cy="1962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rnd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1929911B-960F-4F94-8A56-E659E29B5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" y="2822784"/>
            <a:ext cx="30186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marL="685800" indent="-685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287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Step 2: 	Internal Kick-Off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67A02EB0-8D86-46A2-978A-0170219CC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119" y="3874573"/>
            <a:ext cx="2265638" cy="2490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endParaRPr lang="en-AU"/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A0AADAEB-C28E-4F12-8459-C93E12C50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" y="3861902"/>
            <a:ext cx="30186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marL="685800" indent="-685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287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Step 4: 	Analysis of management data</a:t>
            </a: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86BEDDB0-BEF9-4812-9369-2F8FB41F7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119" y="4394132"/>
            <a:ext cx="3134023" cy="2490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endParaRPr lang="en-AU" dirty="0"/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CDFE95BF-C0ED-4BEF-A77B-F0D5E8424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" y="4381461"/>
            <a:ext cx="30186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marL="685800" indent="-685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287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Step 5:	Desk research</a:t>
            </a:r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78BB046C-2610-41F1-B8CC-EE06D2079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119" y="5433250"/>
            <a:ext cx="5390519" cy="2490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endParaRPr lang="en-AU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80271988-DBBC-4394-B164-ABEE4426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" y="5420579"/>
            <a:ext cx="30186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marL="685800" indent="-685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287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Step 7:	</a:t>
            </a:r>
            <a:r>
              <a:rPr lang="en-US" altLang="en-US" sz="1200" b="1">
                <a:solidFill>
                  <a:schemeClr val="tx2"/>
                </a:solidFill>
                <a:latin typeface="Arial" panose="020B0604020202020204" pitchFamily="34" charset="0"/>
              </a:rPr>
              <a:t>Financial Modeling</a:t>
            </a:r>
            <a:endParaRPr lang="en-US" altLang="en-US" sz="12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AA61AFD1-D137-45F9-8C77-8E6C546FE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279" y="4913691"/>
            <a:ext cx="3134023" cy="2490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endParaRPr lang="en-AU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E362CAA5-763F-4949-8170-9F6D2359E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" y="4901020"/>
            <a:ext cx="3018673" cy="274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marL="685800" indent="-685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287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Step 6:	Interviews</a:t>
            </a: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1C887196-D991-453F-ACE2-FEB0FDEDC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119" y="6045141"/>
            <a:ext cx="6017324" cy="2490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endParaRPr lang="en-AU"/>
          </a:p>
        </p:txBody>
      </p:sp>
      <p:sp>
        <p:nvSpPr>
          <p:cNvPr id="32" name="AutoShape 30">
            <a:extLst>
              <a:ext uri="{FF2B5EF4-FFF2-40B4-BE49-F238E27FC236}">
                <a16:creationId xmlns:a16="http://schemas.microsoft.com/office/drawing/2014/main" id="{82613DFF-0C98-4953-B686-339C47A45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9520" y="6071581"/>
            <a:ext cx="385223" cy="19621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rnd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63FD458A-F1CE-4286-8C80-453D3208F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" y="5940137"/>
            <a:ext cx="301867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 marL="685800" indent="-6858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028700"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200" b="1" dirty="0">
                <a:solidFill>
                  <a:schemeClr val="tx2"/>
                </a:solidFill>
                <a:latin typeface="Arial" panose="020B0604020202020204" pitchFamily="34" charset="0"/>
              </a:rPr>
              <a:t>Step 8:	Report preparation and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4894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7958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Step 1: Identify, gather and read background documents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5</a:t>
            </a:fld>
            <a:endParaRPr lang="en-US" sz="1000" dirty="0">
              <a:solidFill>
                <a:srgbClr val="ADAFBB"/>
              </a:solidFill>
            </a:endParaRPr>
          </a:p>
        </p:txBody>
      </p:sp>
      <p:graphicFrame>
        <p:nvGraphicFramePr>
          <p:cNvPr id="40" name="Group 3">
            <a:extLst>
              <a:ext uri="{FF2B5EF4-FFF2-40B4-BE49-F238E27FC236}">
                <a16:creationId xmlns:a16="http://schemas.microsoft.com/office/drawing/2014/main" id="{F9EAE20E-330B-4DA8-83C8-B45C1D3EF1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960141"/>
              </p:ext>
            </p:extLst>
          </p:nvPr>
        </p:nvGraphicFramePr>
        <p:xfrm>
          <a:off x="602673" y="1959582"/>
          <a:ext cx="10972800" cy="4464909"/>
        </p:xfrm>
        <a:graphic>
          <a:graphicData uri="http://schemas.openxmlformats.org/drawingml/2006/table">
            <a:tbl>
              <a:tblPr/>
              <a:tblGrid>
                <a:gridCol w="2398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0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3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GB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3152" marR="73152" marT="73152" marB="73152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What is it?</a:t>
                      </a:r>
                    </a:p>
                  </a:txBody>
                  <a:tcPr marL="73152" marR="73152" marT="73152" marB="73152" anchor="ctr" anchorCtr="1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Why is it useful?</a:t>
                      </a: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Information Memorandum</a:t>
                      </a:r>
                    </a:p>
                  </a:txBody>
                  <a:tcPr marL="73152" marR="73152" marT="36000" marB="36000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Sale document prepared by Vendor and/or management</a:t>
                      </a:r>
                    </a:p>
                  </a:txBody>
                  <a:tcPr marL="73152" marR="73152" marT="36000" marB="36000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None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Management views, industry context, business overview, historical performance and projections, strategy</a:t>
                      </a:r>
                    </a:p>
                  </a:txBody>
                  <a:tcPr marL="73152" marR="73152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4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Vendor Due Diligence</a:t>
                      </a:r>
                    </a:p>
                  </a:txBody>
                  <a:tcPr marL="73152" marR="73152" marT="36000" marB="36000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Financial and sometimes Commercial Due Diligence prepared by advisers to the Vendor</a:t>
                      </a:r>
                    </a:p>
                  </a:txBody>
                  <a:tcPr marL="73152" marR="73152" marT="36000" marB="36000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None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Financial - more detail on business activities, performance, the market and financial position. Commercial – review of market, competitors, customers and a view/rationale behind the business projections.  Be wary of VDDs – they can mislead or try to ‘dress up a business’</a:t>
                      </a:r>
                    </a:p>
                  </a:txBody>
                  <a:tcPr marL="73152" marR="73152" marT="36000" marB="36000" horzOverflow="overflow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4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Specialist market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reports</a:t>
                      </a:r>
                    </a:p>
                  </a:txBody>
                  <a:tcPr marL="73152" marR="73152" marT="36000" marB="36000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Supplemental specialist reports – e.g. property, environmental, expert and technical reports</a:t>
                      </a:r>
                    </a:p>
                  </a:txBody>
                  <a:tcPr marL="73152" marR="73152" marT="36000" marB="36000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None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More detail on the business in key areas.  Tends to be specialist in nature and may require similarly specialist reviewers</a:t>
                      </a:r>
                    </a:p>
                  </a:txBody>
                  <a:tcPr marL="73152" marR="73152" marT="36000" marB="36000" horzOverflow="overflow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94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VDD presentations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3152" marR="73152" marT="36000" marB="36000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Presentations by report authors with opportunity for Q&amp;A</a:t>
                      </a:r>
                    </a:p>
                  </a:txBody>
                  <a:tcPr marL="73152" marR="73152" marT="36000" marB="36000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Wingdings" pitchFamily="2" charset="2"/>
                        <a:buNone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Chance to ask questions and challenge VDD (approach, data, who spoke to, conclusions).  Prepare questions in advance and usually only get one or two chances</a:t>
                      </a:r>
                    </a:p>
                  </a:txBody>
                  <a:tcPr marL="73152" marR="73152" marT="36000" marB="36000" horzOverflow="overflow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Management presentation</a:t>
                      </a:r>
                    </a:p>
                  </a:txBody>
                  <a:tcPr marL="73152" marR="73152" marT="36000" marB="36000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Presentation by Management with opportunity for Q&amp;A</a:t>
                      </a:r>
                    </a:p>
                  </a:txBody>
                  <a:tcPr marL="73152" marR="73152" marT="36000" marB="36000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Chance to hear Management’s views in their words, form a view on them and ask questions.  Usually get one chance so prepare beforehand and work with client/advisers to form a joined-up set of questions and meeting strategy</a:t>
                      </a:r>
                    </a:p>
                  </a:txBody>
                  <a:tcPr marL="73152" marR="73152" marT="36000" marB="36000" horzOverflow="overflow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Trading update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73152" marR="73152" marT="36000" marB="36000" horzOverflow="overflow">
                    <a:lnL cap="flat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Latest trading performance, often an appendix of the VDD</a:t>
                      </a:r>
                    </a:p>
                  </a:txBody>
                  <a:tcPr marL="73152" marR="73152" marT="36000" marB="36000" horzOverflow="overflow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Up-to-date information on business performance.  Beware if this looks late or suspect and ask yourself why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3152" marR="73152" marT="36000" marB="36000" horzOverflow="overflow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Rectangle 31">
            <a:extLst>
              <a:ext uri="{FF2B5EF4-FFF2-40B4-BE49-F238E27FC236}">
                <a16:creationId xmlns:a16="http://schemas.microsoft.com/office/drawing/2014/main" id="{B65134CF-1006-40B7-8918-8BAACD94E4F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76059" y="1622796"/>
            <a:ext cx="3941318" cy="233910"/>
          </a:xfrm>
          <a:prstGeom prst="rect">
            <a:avLst/>
          </a:prstGeom>
          <a:noFill/>
          <a:ln w="12700" cap="rnd" algn="ctr">
            <a:noFill/>
            <a:miter lim="800000"/>
            <a:headEnd/>
            <a:tailEnd/>
          </a:ln>
        </p:spPr>
        <p:txBody>
          <a:bodyPr wrap="none" lIns="72000" tIns="0" rIns="72000" bIns="0" anchor="ctr" anchorCtr="1">
            <a:spAutoFit/>
          </a:bodyPr>
          <a:lstStyle/>
          <a:p>
            <a:pPr algn="ctr" eaLnBrk="0" hangingPunct="0">
              <a:lnSpc>
                <a:spcPct val="95000"/>
              </a:lnSpc>
            </a:pPr>
            <a:r>
              <a:rPr lang="en-US" sz="1600" b="1" dirty="0"/>
              <a:t>Possible documents involved in a CDD</a:t>
            </a:r>
          </a:p>
        </p:txBody>
      </p:sp>
    </p:spTree>
    <p:extLst>
      <p:ext uri="{BB962C8B-B14F-4D97-AF65-F5344CB8AC3E}">
        <p14:creationId xmlns:p14="http://schemas.microsoft.com/office/powerpoint/2010/main" val="237715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60589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Step 2: Internal Kick-off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6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71AEC75-5AD8-47DE-A299-D2B30B2AB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18" y="1631372"/>
            <a:ext cx="9133609" cy="330875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Meet your team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Establish key role and responsibilities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Ensure a shared understanding of the question we try to answer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Understand the context of the project leveraging the documents read prior to the meeting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Create logic trees to break down the problem into pieces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Run through the scope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Create hypothesis tree including our key hypothesis and assumptions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Talk through the “blank pack”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Present your plan of actions with the “what”, “How”, “Who” and “When” 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Discuss key challenges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Prepare for the management meeting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6F1962E-C106-413F-9FDB-F5868823D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66" y="1631372"/>
            <a:ext cx="1767762" cy="3308759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5C69B86-6B0D-4256-83CB-B98A9C442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18" y="5085942"/>
            <a:ext cx="9133609" cy="133564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Ensure that everyone has an open mind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Ensure that everyone has a shared understanding of what needs to achieve and how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It is important to be well-rested as a CDD project can be intense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136C3CF8-0B9B-4609-8382-1ACA24EF1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66" y="5085942"/>
            <a:ext cx="1767762" cy="133564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dirty="0">
                <a:solidFill>
                  <a:schemeClr val="bg1"/>
                </a:solidFill>
              </a:rPr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350793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41320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Step 3: </a:t>
            </a:r>
            <a:r>
              <a:rPr lang="en-US" altLang="en-US" sz="2400" dirty="0">
                <a:latin typeface="Arial" panose="020B0604020202020204" pitchFamily="34" charset="0"/>
              </a:rPr>
              <a:t>Management meeting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7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71AEC75-5AD8-47DE-A299-D2B30B2AB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18" y="1631372"/>
            <a:ext cx="9133609" cy="330875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Introduce your team and build a relationship with the management team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Hear the management team describe their business and future plans 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Ask questions to the management to clarify key points 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Build an understanding of what management data might be available and submit a data request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C6F1962E-C106-413F-9FDB-F5868823D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66" y="1631372"/>
            <a:ext cx="1767762" cy="3308759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5C69B86-6B0D-4256-83CB-B98A9C442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3818" y="5085942"/>
            <a:ext cx="9133609" cy="133564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Ask your consultant to take notes and write down a minutes after the meeting</a:t>
            </a:r>
          </a:p>
          <a:p>
            <a:pPr marL="114300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Bring a USB key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136C3CF8-0B9B-4609-8382-1ACA24EF1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66" y="5085942"/>
            <a:ext cx="1767762" cy="133564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sz="2000" b="1" dirty="0">
                <a:solidFill>
                  <a:schemeClr val="bg1"/>
                </a:solidFill>
              </a:rPr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663001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0004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Step 4: </a:t>
            </a:r>
            <a:r>
              <a:rPr lang="en-US" altLang="en-US" sz="2400" dirty="0">
                <a:latin typeface="Arial" panose="020B0604020202020204" pitchFamily="34" charset="0"/>
              </a:rPr>
              <a:t>Analysis of Management Data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8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D00A4121-76E5-4545-8672-44D39E164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36" y="1693719"/>
            <a:ext cx="5296154" cy="415636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solidFill>
                  <a:schemeClr val="bg1"/>
                </a:solidFill>
              </a:rPr>
              <a:t>Management Data Analysis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4204D8A7-1712-4839-8E9D-F8DB8EE64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709" y="1693719"/>
            <a:ext cx="5296154" cy="415636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solidFill>
                  <a:schemeClr val="bg1"/>
                </a:solidFill>
              </a:rPr>
              <a:t>Tips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D0D8DB5E-2A05-4570-AA53-0D0EC7303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36" y="2130137"/>
            <a:ext cx="5296154" cy="419792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t"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1400" b="1" dirty="0"/>
              <a:t>Objectives:</a:t>
            </a:r>
          </a:p>
          <a:p>
            <a:pPr marL="1143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Extracting management data and carry out detailed data analysis</a:t>
            </a:r>
          </a:p>
          <a:p>
            <a:pPr marL="1143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To build a detailed view of how the company has been performing</a:t>
            </a:r>
          </a:p>
          <a:p>
            <a:pPr marL="1143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To understand how management have built up their forecasts</a:t>
            </a:r>
          </a:p>
          <a:p>
            <a:pPr marL="1143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To identify key areas that require probing with management or through market research</a:t>
            </a:r>
          </a:p>
          <a:p>
            <a:pPr marL="2286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altLang="en-US" sz="1400" b="1" dirty="0"/>
              <a:t>Method:</a:t>
            </a:r>
          </a:p>
          <a:p>
            <a:pPr marL="1143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Via an excel spreadsheet</a:t>
            </a:r>
          </a:p>
          <a:p>
            <a:pPr marL="2286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altLang="en-US" sz="1400" b="1" dirty="0"/>
              <a:t>Outputs:</a:t>
            </a:r>
          </a:p>
          <a:p>
            <a:pPr marL="1143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Chart-Driven Slides that may be included in the final presentation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D5DEFC8B-E7B8-47F4-8B45-50D881494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709" y="2130137"/>
            <a:ext cx="5296154" cy="419792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t"/>
          <a:lstStyle/>
          <a:p>
            <a:pPr marL="114300" indent="-1143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Quickly draw up data request based on the assumptions you try to validate or invalidate</a:t>
            </a:r>
          </a:p>
          <a:p>
            <a:pPr marL="114300" indent="-1143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Sometimes it may be more efficient to ask the management team to request data on your behalf</a:t>
            </a:r>
          </a:p>
          <a:p>
            <a:pPr marL="114300" indent="-1143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 err="1"/>
              <a:t>Analyse</a:t>
            </a:r>
            <a:r>
              <a:rPr lang="en-US" altLang="en-US" sz="1400" dirty="0"/>
              <a:t> initial data by product, business unit, customer, channel, geography, etc.</a:t>
            </a:r>
          </a:p>
          <a:p>
            <a:pPr marL="114300" indent="-1143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Understand Management’s forecast model and its underlying assumptions in details </a:t>
            </a:r>
          </a:p>
          <a:p>
            <a:pPr marL="114300" indent="-1143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Create chart driven slides to facilitate understanding</a:t>
            </a:r>
          </a:p>
          <a:p>
            <a:pPr marL="114300" indent="-1143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If you can’t access some key data, let the management team know asap</a:t>
            </a:r>
          </a:p>
          <a:p>
            <a:pPr marL="114300" indent="-1143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839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20165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350" y="365125"/>
            <a:ext cx="11072813" cy="10906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dirty="0"/>
              <a:t>Step 5: </a:t>
            </a:r>
            <a:r>
              <a:rPr lang="en-US" altLang="en-US" sz="2400" dirty="0">
                <a:latin typeface="Arial" panose="020B0604020202020204" pitchFamily="34" charset="0"/>
              </a:rPr>
              <a:t>Desk Research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9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D00A4121-76E5-4545-8672-44D39E164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36" y="1693719"/>
            <a:ext cx="5296154" cy="415636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Desk research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4204D8A7-1712-4839-8E9D-F8DB8EE64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709" y="1693719"/>
            <a:ext cx="5296154" cy="415636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Tips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D0D8DB5E-2A05-4570-AA53-0D0EC7303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36" y="2130137"/>
            <a:ext cx="5296154" cy="419792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t"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en-US" sz="1400" b="1" dirty="0"/>
              <a:t>Objectives:</a:t>
            </a:r>
          </a:p>
          <a:p>
            <a:pPr marL="1143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To identify and gather key sources of information on the industry and company (e.g. Industry report, experts, publications, Industry association, and press comments)</a:t>
            </a:r>
          </a:p>
          <a:p>
            <a:pPr marL="2286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altLang="en-US" sz="1400" b="1" dirty="0"/>
              <a:t>Method:</a:t>
            </a:r>
          </a:p>
          <a:p>
            <a:pPr marL="1143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By searching on the internet, leveraging the “Data Research” team of your company, or by contacting companies such as RMI</a:t>
            </a:r>
          </a:p>
          <a:p>
            <a:pPr marL="2286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0" lvl="1">
              <a:spcBef>
                <a:spcPts val="200"/>
              </a:spcBef>
              <a:spcAft>
                <a:spcPts val="200"/>
              </a:spcAft>
            </a:pPr>
            <a:r>
              <a:rPr lang="en-US" altLang="en-US" sz="1400" b="1" dirty="0"/>
              <a:t>Outputs:</a:t>
            </a:r>
          </a:p>
          <a:p>
            <a:pPr marL="114300" lvl="1" indent="-1143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Quantitative and qualitative data on the industry and the company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D5DEFC8B-E7B8-47F4-8B45-50D881494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709" y="2130137"/>
            <a:ext cx="5296154" cy="419792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lIns="45720" rIns="45720" anchor="t"/>
          <a:lstStyle/>
          <a:p>
            <a:pPr marL="114300" indent="-1143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Triangulate: don’t rely just on one source of information</a:t>
            </a:r>
          </a:p>
          <a:p>
            <a:pPr marL="114300" indent="-1143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Note all sources of data in you report or in your financial model</a:t>
            </a:r>
          </a:p>
          <a:p>
            <a:pPr marL="114300" indent="-1143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400" dirty="0"/>
              <a:t>Be tenuous as gathering data can be a fastidious task</a:t>
            </a:r>
          </a:p>
          <a:p>
            <a:pPr marL="114300" indent="-1143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702043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sEHY7w9p97v31oJEX9mA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h4r8sI.rLVV.9IaspQY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h4r8sI.rLVV.9IaspQY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UH_xXmEzv2_WM4PaUPu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h4r8sI.rLVV.9IaspQY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KCUp3wyeU6fdPV.fuNf3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rEgypYCRUGsX_P0.YWO1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VEWO7WWN9QWB4K3IhIZw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9AkUQa_xU64X8b3QD6Xm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hZh_VrNcES35mgnjd94b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8FohgKfk2gr8uE52yAf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VLSuIgCCk2vFnJjkwn4d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BThe5Tr0OQuXXtmiQVz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7av4rC.Uu2cexcl7Ox_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cXrRk6n0kq8fulTNu4XLA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FyQW.sPk6e2VKkKvEk1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EYHFtCoE6KiD6zjiPdK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.r_MI29l0mGpVyGpO1Ob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8_M_W1AnEarJIQ2E18YK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toEwdMasUihrwPd6prV2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2iUH9QZZEyXRFl_5ZxKu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0GLqh1yWkaBeKLtt_K4D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wnSy6w3EKAuIsZRP1Bq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DiXGeB48kmd6PfQcUEeE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3kVvv5x0e9FhUkU163W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0QSnHk4c0Oen1NLRlha2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R096d8sYUCWDjHtigdnn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mpxFugcQEu9WZhne.R68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MIgx9PYkGQygylQoWAd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20tCb2Etk._zUMEWgens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7mhhSt8nkKeNkX8bjyIh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H1yVt6EH0OVimQUCY_Pc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0tNYrtzf0S4gq6MdlBXJ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qJzQtCXU6OP2af7A_Wk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RcijefOUS6RiXxiGYzj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ZLRrCAx0ORA1hNqGHQw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.JYyU5GEkWyB5K0VeDdY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wsTTOs30m0p_AalTf_4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pXIrINuUmdT_HSVmoeAQ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o86lMikk.cb8QNnFNDLw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RcijefOUS6RiXxiGYzj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0QSnHk4c0Oen1NLRlha2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o86lMikk.cb8QNnFNDL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OLLDV.8n0eTMZERHj74o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OLLDV.8n0eTMZERHj74ow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OLLDV.8n0eTMZERHj74o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drBcrZg0GU5l05ZeEWN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6UdBJLKEKVBfhw70VBH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9bA2qzL_OI5CL_ti06G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nxeaqjC0.dYSjT3r2vU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HzPMN4TQEaHTOroOi872Q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7xm_thNgECLasSWaBl74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0mLKlNpw0ivQeQVSIVI0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.sjpX1Mkap_7Y95f4gC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7RGGENFEk.JwcC9DY7ZLA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wKWJPIwEWWicfZwXx6tQ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vgAmttGUEGnuSoKYfC.8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S3g9_M.I0WUmaP.jKjnZ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yssGmB10mGxIVsDcZ3X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TndTRII2EKDKIAJ3xeJLw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yiFjHOevUSHsJcLuz3Zq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8y0qG2iwEW7w4L2dYc9W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h2z3bUQE2GtXi03tyKiw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UFfkUcBvkSWXeDwUuCPo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nWsx3S9IESh0TyFfnveM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U3Q_MuwkKR3pblzxe11A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KaV4q4WS0e2i2egkwyrHg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xBYSYuIqkWccB4vth01Yg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ec5ww_GEqYZZ8X8ODN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R6aM223bIQD9wUkDKexQg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NUzvm3ZG06LhjM4jFblTA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Oe3XUGYRE6VOaZAPtezqA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nxeaqjC0.dYSjT3r2vUQ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.sjpX1Mkap_7Y95f4gCg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7RGGENFEk.JwcC9DY7ZLA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yssGmB10mGxIVsDcZ3XA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TndTRII2EKDKIAJ3xeJLw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ec5ww_GEqYZZ8X8ODN4Q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8y0qG2iwEW7w4L2dYc9WQ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U3Q_MuwkKR3pblzxe11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U3Q_MuwkKR3pblzxe11A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F4sE51QE6YKqECcbd_9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EuwX02IkGpHySPvW5Dbg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KULAAR8kepHZiOITy2wQ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ptKq2caUWF2hLbnkLwoA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F4sE51QE6YKqECcbd_9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EuwX02IkGpHySPvW5Db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KULAAR8kepHZiOITy2wQ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ptKq2caUWF2hLbnkLwo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F4sE51QE6YKqECcbd_9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RfShUQN8FTtAcrfF62SQ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EuwX02IkGpHySPvW5Dbg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KULAAR8kepHZiOITy2w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ptKq2caUWF2hLbnkLwo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F4sE51QE6YKqECcbd_9A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EuwX02IkGpHySPvW5Dbg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KULAAR8kepHZiOITy2wQ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ptKq2caUWF2hLbnkLwoA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F4sE51QE6YKqECcbd_9A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EuwX02IkGpHySPvW5Db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KULAAR8kepHZiOITy2w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ptKq2caUWF2hLbnkLwoA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F4sE51QE6YKqECcbd_9A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EuwX02IkGpHySPvW5Db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KULAAR8kepHZiOITy2wQ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ptKq2caUWF2hLbnkLwoA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F4sE51QE6YKqECcbd_9A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EuwX02IkGpHySPvW5Dbg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KULAAR8kepHZiOITy2wQ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ptKq2caUWF2hLbnkLwoA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F4sE51QE6YKqECcbd_9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RMdNNrHr.Fz6OlAn.Ymg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EuwX02IkGpHySPvW5Dbg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KULAAR8kepHZiOITy2w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ptKq2caUWF2hLbnkLwoA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F4sE51QE6YKqECcbd_9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EuwX02IkGpHySPvW5Dbg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KULAAR8kepHZiOITy2wQ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ptKq2caUWF2hLbnkLwoA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F4sE51QE6YKqECcbd_9A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EuwX02IkGpHySPvW5Dbg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KULAAR8kepHZiOITy2w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ptKq2caUWF2hLbnkLwo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ym3iudL0e3D9lrBJuDt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21Q5ddGLUGzVimdCnKCAw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MRwGTeDyUStMTKdYxLKU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ke3EV8Kwk6qFz21LxJ7Kw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fxJxIind0uz2iIoPANrMw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0.h7VlF0i6H3M0WWVaXg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LofD22MCka3djweVce7hA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WeOkl41UG7uvob5VUKC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7i94FaZZ9FSlDn.04Kz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6UdBJLKEKVBfhw70VBHQ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nxeaqjC0.dYSjT3r2vUQ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HzPMN4TQEaHTOroOi872Q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7xm_thNgECLasSWaBl74Q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0mLKlNpw0ivQeQVSIVI0g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.sjpX1Mkap_7Y95f4gCg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7RGGENFEk.JwcC9DY7ZLA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wKWJPIwEWWicfZwXx6tQ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vgAmttGUEGnuSoKYfC.8g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S3g9_M.I0WUmaP.jKjnZ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yssGmB10mGxIVsDcZ3X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TndTRII2EKDKIAJ3xeJLw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yiFjHOevUSHsJcLuz3Zqw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8y0qG2iwEW7w4L2dYc9WQ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Rh2z3bUQE2GtXi03tyKiw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U3Q_MuwkKR3pblzxe11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xBYSYuIqkWccB4vth01Yg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ec5ww_GEqYZZ8X8ODN4Q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NUzvm3ZG06LhjM4jFblTA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Oe3XUGYRE6VOaZAPtezq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7_1v.nYhFFi2BwYyULJxw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nxeaqjC0.dYSjT3r2vUQ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k.sjpX1Mkap_7Y95f4gCg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7RGGENFEk.JwcC9DY7ZLA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yssGmB10mGxIVsDcZ3XA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TndTRII2EKDKIAJ3xeJLw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ec5ww_GEqYZZ8X8ODN4Q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8y0qG2iwEW7w4L2dYc9WQ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U3Q_MuwkKR3pblzxe11A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U3Q_MuwkKR3pblzxe11A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yVLRUD0XEeb6AvSY5PX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BMqkDuXk63e7Y_inOaKw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.UKUTQX10y.JHES.RGrSg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.UKUTQX10y.JHES.RGrSg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yVLRUD0XEeb6AvSY5PXfQ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yVLRUD0XEeb6AvSY5PXfQ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.UKUTQX10y.JHES.RGrSg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xBYSYuIqkWccB4vth01Yg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F4sE51QE6YKqECcbd_9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EuwX02IkGpHySPvW5Dbg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KULAAR8kepHZiOITy2w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hBuMYoa_dtSDYHoSM8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ptKq2caUWF2hLbnkLwoA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F4sE51QE6YKqECcbd_9A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EuwX02IkGpHySPvW5Dbg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KULAAR8kepHZiOITy2wQ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ptKq2caUWF2hLbnkLwo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F4sE51QE6YKqECcbd_9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EuwX02IkGpHySPvW5Dbg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KULAAR8kepHZiOITy2wQ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ptKq2caUWF2hLbnkLwoA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F4sE51QE6YKqECcbd_9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EuwX02IkGpHySPvW5Dbg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KULAAR8kepHZiOITy2wQ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ptKq2caUWF2hLbnkLwo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F4sE51QE6YKqECcbd_9A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EuwX02IkGpHySPvW5Dbg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KULAAR8kepHZiOITy2wQ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ptKq2caUWF2hLbnkLwoA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F4sE51QE6YKqECcbd_9A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EuwX02IkGpHySPvW5Dbg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KULAAR8kepHZiOITy2w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ptKq2caUWF2hLbnkLwoA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F4sE51QE6YKqECcbd_9A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EuwX02IkGpHySPvW5Dbg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KULAAR8kepHZiOITy2wQ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ptKq2caUWF2hLbnkLwoA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F4sE51QE6YKqECcbd_9A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EuwX02IkGpHySPvW5Dbg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KULAAR8kepHZiOITy2wQ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ptKq2caUWF2hLbnkLwoA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F4sE51QE6YKqECcbd_9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3ZwReGEvdtA3.xm0sCktg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EuwX02IkGpHySPvW5Db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KULAAR8kepHZiOITy2wQ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ptKq2caUWF2hLbnkLwoA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F4sE51QE6YKqECcbd_9A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PEuwX02IkGpHySPvW5Dbg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BKULAAR8kepHZiOITy2wQ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AptKq2caUWF2hLbnkLwoA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ym3iudL0e3D9lrBJuDtA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21Q5ddGLUGzVimdCnKCAw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MRwGTeDyUStMTKdYxLKU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ke3EV8Kwk6qFz21LxJ7Kw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LE9WS72SqpZufFKGkeWA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HFj9g7Zy2LthORA4sdbv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NPk81ErqvxUDanQSKAt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TWRIS3ZY61o6K1QciUN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jKafwDCz_uITgUxTl_0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j1QEDEsmIAqRe7J7vvY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VvqDrREqN3Yla8_WSbs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bUodDbSucibtR54OvZp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_SPypkSEHWCdIYyiD1Z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hC6_kDFXJyN_hOBaRMk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ex4lEZb51ZHDV6yZ5nX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zsSmMf1Ire38WgrFfDT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UOp_ddDihdvoojH6YBn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B9PmGrFh5dR8FgxnrX9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9V2KKbjTL1mzGbs8rjjo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M08TMrFoN9ALYrdVys.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5jvStlLRMV8mpM3YOc0r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3qomJi.K3U9oEXE7OFa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4gUWU8MlMuyVogI3md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O9SlSwOJBNSQq.CSP42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sQ5WF.vJ9It7PHwATp2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e0Gf_bimlPNzimQizje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3LID6yL11qrCsKc08Px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9pS5c_u2rcscH0p4y0Yx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CGo3lxPmK8flqAW0bYK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CeUDcePKgj0xqcnmv_p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Kida.MS5kMGRUFsWFZv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rBXLfPuxm3QOk.BDCfR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heme/theme1.xml><?xml version="1.0" encoding="utf-8"?>
<a:theme xmlns:a="http://schemas.openxmlformats.org/drawingml/2006/main" name="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1945</TotalTime>
  <Words>2745</Words>
  <Application>Microsoft Office PowerPoint</Application>
  <PresentationFormat>Widescreen</PresentationFormat>
  <Paragraphs>515</Paragraphs>
  <Slides>29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Arial</vt:lpstr>
      <vt:lpstr>Calibri</vt:lpstr>
      <vt:lpstr>Wingdings</vt:lpstr>
      <vt:lpstr>Wingdings 2</vt:lpstr>
      <vt:lpstr>Wingdings 3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think-cell Slide</vt:lpstr>
      <vt:lpstr>Commercial Due Diligence Training &amp; Templates</vt:lpstr>
      <vt:lpstr>Table of Contents</vt:lpstr>
      <vt:lpstr>Table of Contents</vt:lpstr>
      <vt:lpstr>Example of CDD Project Plan</vt:lpstr>
      <vt:lpstr>Step 1: Identify, gather and read background documents</vt:lpstr>
      <vt:lpstr>Step 2: Internal Kick-off</vt:lpstr>
      <vt:lpstr>Step 3: Management meeting</vt:lpstr>
      <vt:lpstr>Step 4: Analysis of Management Data</vt:lpstr>
      <vt:lpstr>Step 5: Desk Research</vt:lpstr>
      <vt:lpstr>Step 6: Interviews</vt:lpstr>
      <vt:lpstr>Step 7: Financial Modelling</vt:lpstr>
      <vt:lpstr>Step 8: Report</vt:lpstr>
      <vt:lpstr>Table of Contents</vt:lpstr>
      <vt:lpstr>Slide Template to present your team</vt:lpstr>
      <vt:lpstr>Slide template to present your CDD Project Plan</vt:lpstr>
      <vt:lpstr>Slide Template to create a logic tree or hypothesis tree</vt:lpstr>
      <vt:lpstr>Slide Template to create a logic tree or hypothesis tree</vt:lpstr>
      <vt:lpstr>Slide Template to create a logic tree or hypothesis tree</vt:lpstr>
      <vt:lpstr>Slide Template to create an interview minute</vt:lpstr>
      <vt:lpstr>Slide Template to create an executive summary</vt:lpstr>
      <vt:lpstr>Slide Template to compare the target company with its key competitors</vt:lpstr>
      <vt:lpstr>Slide Template to present the company’s revenue and profit forecast</vt:lpstr>
      <vt:lpstr>Slide Template to create a revenue bridge using a waterfall chart</vt:lpstr>
      <vt:lpstr>Slide Template to create a revenue bridge using a waterfall chart</vt:lpstr>
      <vt:lpstr>Slide Template to present your revenue forecast and CAGR</vt:lpstr>
      <vt:lpstr>Slide Template to create a CAGR tree which represents a high level view of the Target’s financial model</vt:lpstr>
      <vt:lpstr>Slide Template to assess the Management’s revenue projection</vt:lpstr>
      <vt:lpstr>Interested in more than 1 Toolkit?  Access all our Toolkits for half the price with our Gold Access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Aurelien Dom</dc:creator>
  <cp:keywords/>
  <cp:lastModifiedBy>Aurelien Domont</cp:lastModifiedBy>
  <cp:revision>251</cp:revision>
  <dcterms:created xsi:type="dcterms:W3CDTF">2020-07-08T04:44:55Z</dcterms:created>
  <dcterms:modified xsi:type="dcterms:W3CDTF">2023-01-30T05:29:59Z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