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10.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1.xml" ContentType="application/vnd.openxmlformats-officedocument.them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3.xml" ContentType="application/vnd.openxmlformats-officedocument.them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4.xml" ContentType="application/vnd.openxmlformats-officedocument.them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5.xml" ContentType="application/vnd.openxmlformats-officedocument.them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theme/theme16.xml" ContentType="application/vnd.openxmlformats-officedocument.them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7.xml" ContentType="application/vnd.openxmlformats-officedocument.them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8.xml" ContentType="application/vnd.openxmlformats-officedocument.them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heme/theme19.xml" ContentType="application/vnd.openxmlformats-officedocument.theme+xml"/>
  <Override PartName="/ppt/theme/theme20.xml" ContentType="application/vnd.openxmlformats-officedocument.theme+xml"/>
  <Override PartName="/ppt/tags/tag217.xml" ContentType="application/vnd.openxmlformats-officedocument.presentationml.tags+xml"/>
  <Override PartName="/ppt/tags/tag218.xml" ContentType="application/vnd.openxmlformats-officedocument.presentationml.tags+xml"/>
  <Override PartName="/ppt/notesSlides/notesSlide1.xml" ContentType="application/vnd.openxmlformats-officedocument.presentationml.notesSlide+xml"/>
  <Override PartName="/ppt/tags/tag219.xml" ContentType="application/vnd.openxmlformats-officedocument.presentationml.tags+xml"/>
  <Override PartName="/ppt/notesSlides/notesSlide2.xml" ContentType="application/vnd.openxmlformats-officedocument.presentationml.notesSlide+xml"/>
  <Override PartName="/ppt/tags/tag220.xml" ContentType="application/vnd.openxmlformats-officedocument.presentationml.tags+xml"/>
  <Override PartName="/ppt/notesSlides/notesSlide3.xml" ContentType="application/vnd.openxmlformats-officedocument.presentationml.notesSlide+xml"/>
  <Override PartName="/ppt/tags/tag221.xml" ContentType="application/vnd.openxmlformats-officedocument.presentationml.tags+xml"/>
  <Override PartName="/ppt/notesSlides/notesSlide4.xml" ContentType="application/vnd.openxmlformats-officedocument.presentationml.notesSlide+xml"/>
  <Override PartName="/ppt/tags/tag222.xml" ContentType="application/vnd.openxmlformats-officedocument.presentationml.tags+xml"/>
  <Override PartName="/ppt/notesSlides/notesSlide5.xml" ContentType="application/vnd.openxmlformats-officedocument.presentationml.notesSlide+xml"/>
  <Override PartName="/ppt/tags/tag223.xml" ContentType="application/vnd.openxmlformats-officedocument.presentationml.tags+xml"/>
  <Override PartName="/ppt/notesSlides/notesSlide6.xml" ContentType="application/vnd.openxmlformats-officedocument.presentationml.notesSlide+xml"/>
  <Override PartName="/ppt/tags/tag224.xml" ContentType="application/vnd.openxmlformats-officedocument.presentationml.tags+xml"/>
  <Override PartName="/ppt/notesSlides/notesSlide7.xml" ContentType="application/vnd.openxmlformats-officedocument.presentationml.notesSlide+xml"/>
  <Override PartName="/ppt/tags/tag225.xml" ContentType="application/vnd.openxmlformats-officedocument.presentationml.tags+xml"/>
  <Override PartName="/ppt/notesSlides/notesSlide8.xml" ContentType="application/vnd.openxmlformats-officedocument.presentationml.notesSlide+xml"/>
  <Override PartName="/ppt/tags/tag226.xml" ContentType="application/vnd.openxmlformats-officedocument.presentationml.tags+xml"/>
  <Override PartName="/ppt/notesSlides/notesSlide9.xml" ContentType="application/vnd.openxmlformats-officedocument.presentationml.notesSlide+xml"/>
  <Override PartName="/ppt/tags/tag227.xml" ContentType="application/vnd.openxmlformats-officedocument.presentationml.tags+xml"/>
  <Override PartName="/ppt/notesSlides/notesSlide10.xml" ContentType="application/vnd.openxmlformats-officedocument.presentationml.notesSlide+xml"/>
  <Override PartName="/ppt/tags/tag228.xml" ContentType="application/vnd.openxmlformats-officedocument.presentationml.tags+xml"/>
  <Override PartName="/ppt/notesSlides/notesSlide11.xml" ContentType="application/vnd.openxmlformats-officedocument.presentationml.notesSlide+xml"/>
  <Override PartName="/ppt/tags/tag229.xml" ContentType="application/vnd.openxmlformats-officedocument.presentationml.tags+xml"/>
  <Override PartName="/ppt/notesSlides/notesSlide12.xml" ContentType="application/vnd.openxmlformats-officedocument.presentationml.notesSlide+xml"/>
  <Override PartName="/ppt/tags/tag230.xml" ContentType="application/vnd.openxmlformats-officedocument.presentationml.tags+xml"/>
  <Override PartName="/ppt/notesSlides/notesSlide13.xml" ContentType="application/vnd.openxmlformats-officedocument.presentationml.notesSlide+xml"/>
  <Override PartName="/ppt/tags/tag231.xml" ContentType="application/vnd.openxmlformats-officedocument.presentationml.tags+xml"/>
  <Override PartName="/ppt/notesSlides/notesSlide14.xml" ContentType="application/vnd.openxmlformats-officedocument.presentationml.notesSlide+xml"/>
  <Override PartName="/ppt/tags/tag232.xml" ContentType="application/vnd.openxmlformats-officedocument.presentationml.tags+xml"/>
  <Override PartName="/ppt/notesSlides/notesSlide15.xml" ContentType="application/vnd.openxmlformats-officedocument.presentationml.notesSlide+xml"/>
  <Override PartName="/ppt/tags/tag233.xml" ContentType="application/vnd.openxmlformats-officedocument.presentationml.tags+xml"/>
  <Override PartName="/ppt/notesSlides/notesSlide16.xml" ContentType="application/vnd.openxmlformats-officedocument.presentationml.notesSlide+xml"/>
  <Override PartName="/ppt/tags/tag234.xml" ContentType="application/vnd.openxmlformats-officedocument.presentationml.tags+xml"/>
  <Override PartName="/ppt/notesSlides/notesSlide17.xml" ContentType="application/vnd.openxmlformats-officedocument.presentationml.notesSlide+xml"/>
  <Override PartName="/ppt/tags/tag235.xml" ContentType="application/vnd.openxmlformats-officedocument.presentationml.tags+xml"/>
  <Override PartName="/ppt/notesSlides/notesSlide18.xml" ContentType="application/vnd.openxmlformats-officedocument.presentationml.notesSlide+xml"/>
  <Override PartName="/ppt/tags/tag236.xml" ContentType="application/vnd.openxmlformats-officedocument.presentationml.tags+xml"/>
  <Override PartName="/ppt/notesSlides/notesSlide19.xml" ContentType="application/vnd.openxmlformats-officedocument.presentationml.notesSlide+xml"/>
  <Override PartName="/ppt/tags/tag237.xml" ContentType="application/vnd.openxmlformats-officedocument.presentationml.tags+xml"/>
  <Override PartName="/ppt/notesSlides/notesSlide20.xml" ContentType="application/vnd.openxmlformats-officedocument.presentationml.notesSlide+xml"/>
  <Override PartName="/ppt/tags/tag238.xml" ContentType="application/vnd.openxmlformats-officedocument.presentationml.tags+xml"/>
  <Override PartName="/ppt/notesSlides/notesSlide21.xml" ContentType="application/vnd.openxmlformats-officedocument.presentationml.notesSlide+xml"/>
  <Override PartName="/ppt/tags/tag239.xml" ContentType="application/vnd.openxmlformats-officedocument.presentationml.tags+xml"/>
  <Override PartName="/ppt/notesSlides/notesSlide22.xml" ContentType="application/vnd.openxmlformats-officedocument.presentationml.notesSlide+xml"/>
  <Override PartName="/ppt/tags/tag240.xml" ContentType="application/vnd.openxmlformats-officedocument.presentationml.tags+xml"/>
  <Override PartName="/ppt/notesSlides/notesSlide23.xml" ContentType="application/vnd.openxmlformats-officedocument.presentationml.notesSlide+xml"/>
  <Override PartName="/ppt/tags/tag241.xml" ContentType="application/vnd.openxmlformats-officedocument.presentationml.tags+xml"/>
  <Override PartName="/ppt/notesSlides/notesSlide24.xml" ContentType="application/vnd.openxmlformats-officedocument.presentationml.notesSlide+xml"/>
  <Override PartName="/ppt/tags/tag242.xml" ContentType="application/vnd.openxmlformats-officedocument.presentationml.tags+xml"/>
  <Override PartName="/ppt/notesSlides/notesSlide25.xml" ContentType="application/vnd.openxmlformats-officedocument.presentationml.notesSlide+xml"/>
  <Override PartName="/ppt/tags/tag243.xml" ContentType="application/vnd.openxmlformats-officedocument.presentationml.tags+xml"/>
  <Override PartName="/ppt/notesSlides/notesSlide26.xml" ContentType="application/vnd.openxmlformats-officedocument.presentationml.notesSlide+xml"/>
  <Override PartName="/ppt/tags/tag244.xml" ContentType="application/vnd.openxmlformats-officedocument.presentationml.tags+xml"/>
  <Override PartName="/ppt/notesSlides/notesSlide27.xml" ContentType="application/vnd.openxmlformats-officedocument.presentationml.notesSlide+xml"/>
  <Override PartName="/ppt/tags/tag245.xml" ContentType="application/vnd.openxmlformats-officedocument.presentationml.tags+xml"/>
  <Override PartName="/ppt/notesSlides/notesSlide28.xml" ContentType="application/vnd.openxmlformats-officedocument.presentationml.notesSlide+xml"/>
  <Override PartName="/ppt/tags/tag246.xml" ContentType="application/vnd.openxmlformats-officedocument.presentationml.tags+xml"/>
  <Override PartName="/ppt/notesSlides/notesSlide29.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notesSlides/notesSlide30.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31.xml" ContentType="application/vnd.openxmlformats-officedocument.presentationml.notesSlide+xml"/>
  <Override PartName="/ppt/tags/tag258.xml" ContentType="application/vnd.openxmlformats-officedocument.presentationml.tags+xml"/>
  <Override PartName="/ppt/notesSlides/notesSlide32.xml" ContentType="application/vnd.openxmlformats-officedocument.presentationml.notesSlide+xml"/>
  <Override PartName="/ppt/tags/tag259.xml" ContentType="application/vnd.openxmlformats-officedocument.presentationml.tags+xml"/>
  <Override PartName="/ppt/notesSlides/notesSlide33.xml" ContentType="application/vnd.openxmlformats-officedocument.presentationml.notesSlide+xml"/>
  <Override PartName="/ppt/tags/tag260.xml" ContentType="application/vnd.openxmlformats-officedocument.presentationml.tags+xml"/>
  <Override PartName="/ppt/notesSlides/notesSlide34.xml" ContentType="application/vnd.openxmlformats-officedocument.presentationml.notesSlide+xml"/>
  <Override PartName="/ppt/tags/tag261.xml" ContentType="application/vnd.openxmlformats-officedocument.presentationml.tags+xml"/>
  <Override PartName="/ppt/notesSlides/notesSlide35.xml" ContentType="application/vnd.openxmlformats-officedocument.presentationml.notesSlide+xml"/>
  <Override PartName="/ppt/tags/tag262.xml" ContentType="application/vnd.openxmlformats-officedocument.presentationml.tags+xml"/>
  <Override PartName="/ppt/notesSlides/notesSlide36.xml" ContentType="application/vnd.openxmlformats-officedocument.presentationml.notesSlide+xml"/>
  <Override PartName="/ppt/tags/tag263.xml" ContentType="application/vnd.openxmlformats-officedocument.presentationml.tags+xml"/>
  <Override PartName="/ppt/notesSlides/notesSlide37.xml" ContentType="application/vnd.openxmlformats-officedocument.presentationml.notesSlide+xml"/>
  <Override PartName="/ppt/tags/tag264.xml" ContentType="application/vnd.openxmlformats-officedocument.presentationml.tags+xml"/>
  <Override PartName="/ppt/notesSlides/notesSlide38.xml" ContentType="application/vnd.openxmlformats-officedocument.presentationml.notesSlide+xml"/>
  <Override PartName="/ppt/tags/tag265.xml" ContentType="application/vnd.openxmlformats-officedocument.presentationml.tags+xml"/>
  <Override PartName="/ppt/notesSlides/notesSlide39.xml" ContentType="application/vnd.openxmlformats-officedocument.presentationml.notesSlide+xml"/>
  <Override PartName="/ppt/tags/tag266.xml" ContentType="application/vnd.openxmlformats-officedocument.presentationml.tags+xml"/>
  <Override PartName="/ppt/notesSlides/notesSlide40.xml" ContentType="application/vnd.openxmlformats-officedocument.presentationml.notesSlide+xml"/>
  <Override PartName="/ppt/tags/tag267.xml" ContentType="application/vnd.openxmlformats-officedocument.presentationml.tags+xml"/>
  <Override PartName="/ppt/notesSlides/notesSlide41.xml" ContentType="application/vnd.openxmlformats-officedocument.presentationml.notesSlide+xml"/>
  <Override PartName="/ppt/tags/tag268.xml" ContentType="application/vnd.openxmlformats-officedocument.presentationml.tags+xml"/>
  <Override PartName="/ppt/notesSlides/notesSlide42.xml" ContentType="application/vnd.openxmlformats-officedocument.presentationml.notesSlide+xml"/>
  <Override PartName="/ppt/charts/chart1.xml" ContentType="application/vnd.openxmlformats-officedocument.drawingml.chart+xml"/>
  <Override PartName="/ppt/tags/tag269.xml" ContentType="application/vnd.openxmlformats-officedocument.presentationml.tags+xml"/>
  <Override PartName="/ppt/notesSlides/notesSlide43.xml" ContentType="application/vnd.openxmlformats-officedocument.presentationml.notesSlide+xml"/>
  <Override PartName="/ppt/charts/chart2.xml" ContentType="application/vnd.openxmlformats-officedocument.drawingml.chart+xml"/>
  <Override PartName="/ppt/tags/tag270.xml" ContentType="application/vnd.openxmlformats-officedocument.presentationml.tags+xml"/>
  <Override PartName="/ppt/notesSlides/notesSlide44.xml" ContentType="application/vnd.openxmlformats-officedocument.presentationml.notesSlide+xml"/>
  <Override PartName="/ppt/charts/chart3.xml" ContentType="application/vnd.openxmlformats-officedocument.drawingml.chart+xml"/>
  <Override PartName="/ppt/tags/tag271.xml" ContentType="application/vnd.openxmlformats-officedocument.presentationml.tags+xml"/>
  <Override PartName="/ppt/notesSlides/notesSlide45.xml" ContentType="application/vnd.openxmlformats-officedocument.presentationml.notesSlide+xml"/>
  <Override PartName="/ppt/charts/chart4.xml" ContentType="application/vnd.openxmlformats-officedocument.drawingml.chart+xml"/>
  <Override PartName="/ppt/tags/tag272.xml" ContentType="application/vnd.openxmlformats-officedocument.presentationml.tags+xml"/>
  <Override PartName="/ppt/notesSlides/notesSlide46.xml" ContentType="application/vnd.openxmlformats-officedocument.presentationml.notesSlide+xml"/>
  <Override PartName="/ppt/tags/tag273.xml" ContentType="application/vnd.openxmlformats-officedocument.presentationml.tags+xml"/>
  <Override PartName="/ppt/notesSlides/notesSlide47.xml" ContentType="application/vnd.openxmlformats-officedocument.presentationml.notesSlide+xml"/>
  <Override PartName="/ppt/tags/tag274.xml" ContentType="application/vnd.openxmlformats-officedocument.presentationml.tags+xml"/>
  <Override PartName="/ppt/notesSlides/notesSlide48.xml" ContentType="application/vnd.openxmlformats-officedocument.presentationml.notesSlide+xml"/>
  <Override PartName="/ppt/tags/tag275.xml" ContentType="application/vnd.openxmlformats-officedocument.presentationml.tags+xml"/>
  <Override PartName="/ppt/notesSlides/notesSlide49.xml" ContentType="application/vnd.openxmlformats-officedocument.presentationml.notesSlide+xml"/>
  <Override PartName="/ppt/tags/tag276.xml" ContentType="application/vnd.openxmlformats-officedocument.presentationml.tags+xml"/>
  <Override PartName="/ppt/notesSlides/notesSlide50.xml" ContentType="application/vnd.openxmlformats-officedocument.presentationml.notesSlide+xml"/>
  <Override PartName="/ppt/tags/tag277.xml" ContentType="application/vnd.openxmlformats-officedocument.presentationml.tags+xml"/>
  <Override PartName="/ppt/notesSlides/notesSlide51.xml" ContentType="application/vnd.openxmlformats-officedocument.presentationml.notesSlide+xml"/>
  <Override PartName="/ppt/tags/tag278.xml" ContentType="application/vnd.openxmlformats-officedocument.presentationml.tags+xml"/>
  <Override PartName="/ppt/notesSlides/notesSlide52.xml" ContentType="application/vnd.openxmlformats-officedocument.presentationml.notesSlide+xml"/>
  <Override PartName="/ppt/tags/tag279.xml" ContentType="application/vnd.openxmlformats-officedocument.presentationml.tags+xml"/>
  <Override PartName="/ppt/notesSlides/notesSlide53.xml" ContentType="application/vnd.openxmlformats-officedocument.presentationml.notesSlide+xml"/>
  <Override PartName="/ppt/tags/tag280.xml" ContentType="application/vnd.openxmlformats-officedocument.presentationml.tags+xml"/>
  <Override PartName="/ppt/notesSlides/notesSlide54.xml" ContentType="application/vnd.openxmlformats-officedocument.presentationml.notesSlide+xml"/>
  <Override PartName="/ppt/tags/tag281.xml" ContentType="application/vnd.openxmlformats-officedocument.presentationml.tags+xml"/>
  <Override PartName="/ppt/notesSlides/notesSlide55.xml" ContentType="application/vnd.openxmlformats-officedocument.presentationml.notesSlide+xml"/>
  <Override PartName="/ppt/tags/tag282.xml" ContentType="application/vnd.openxmlformats-officedocument.presentationml.tags+xml"/>
  <Override PartName="/ppt/notesSlides/notesSlide56.xml" ContentType="application/vnd.openxmlformats-officedocument.presentationml.notesSlide+xml"/>
  <Override PartName="/ppt/tags/tag283.xml" ContentType="application/vnd.openxmlformats-officedocument.presentationml.tags+xml"/>
  <Override PartName="/ppt/notesSlides/notesSlide57.xml" ContentType="application/vnd.openxmlformats-officedocument.presentationml.notesSlide+xml"/>
  <Override PartName="/ppt/tags/tag284.xml" ContentType="application/vnd.openxmlformats-officedocument.presentationml.tags+xml"/>
  <Override PartName="/ppt/notesSlides/notesSlide58.xml" ContentType="application/vnd.openxmlformats-officedocument.presentationml.notesSlide+xml"/>
  <Override PartName="/ppt/tags/tag285.xml" ContentType="application/vnd.openxmlformats-officedocument.presentationml.tags+xml"/>
  <Override PartName="/ppt/notesSlides/notesSlide59.xml" ContentType="application/vnd.openxmlformats-officedocument.presentationml.notesSlide+xml"/>
  <Override PartName="/ppt/tags/tag286.xml" ContentType="application/vnd.openxmlformats-officedocument.presentationml.tags+xml"/>
  <Override PartName="/ppt/notesSlides/notesSlide60.xml" ContentType="application/vnd.openxmlformats-officedocument.presentationml.notesSlide+xml"/>
  <Override PartName="/ppt/tags/tag287.xml" ContentType="application/vnd.openxmlformats-officedocument.presentationml.tags+xml"/>
  <Override PartName="/ppt/notesSlides/notesSlide61.xml" ContentType="application/vnd.openxmlformats-officedocument.presentationml.notesSlide+xml"/>
  <Override PartName="/ppt/tags/tag288.xml" ContentType="application/vnd.openxmlformats-officedocument.presentationml.tags+xml"/>
  <Override PartName="/ppt/notesSlides/notesSlide62.xml" ContentType="application/vnd.openxmlformats-officedocument.presentationml.notesSlide+xml"/>
  <Override PartName="/ppt/tags/tag289.xml" ContentType="application/vnd.openxmlformats-officedocument.presentationml.tags+xml"/>
  <Override PartName="/ppt/notesSlides/notesSlide63.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64.xml" ContentType="application/vnd.openxmlformats-officedocument.presentationml.notesSlide+xml"/>
  <Override PartName="/ppt/tags/tag303.xml" ContentType="application/vnd.openxmlformats-officedocument.presentationml.tags+xml"/>
  <Override PartName="/ppt/notesSlides/notesSlide65.xml" ContentType="application/vnd.openxmlformats-officedocument.presentationml.notesSlid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66.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67.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notesSlides/notesSlide68.xml" ContentType="application/vnd.openxmlformats-officedocument.presentationml.notesSlid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69.xml" ContentType="application/vnd.openxmlformats-officedocument.presentationml.notesSlide+xml"/>
  <Override PartName="/ppt/tags/tag334.xml" ContentType="application/vnd.openxmlformats-officedocument.presentationml.tags+xml"/>
  <Override PartName="/ppt/notesSlides/notesSlide70.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notesSlides/notesSlide71.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notesSlides/notesSlide7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 id="2147483754" r:id="rId14"/>
    <p:sldMasterId id="2147483763" r:id="rId15"/>
    <p:sldMasterId id="2147483772" r:id="rId16"/>
    <p:sldMasterId id="2147483781" r:id="rId17"/>
    <p:sldMasterId id="2147483790" r:id="rId18"/>
    <p:sldMasterId id="2147483799" r:id="rId19"/>
    <p:sldMasterId id="2147483808" r:id="rId20"/>
    <p:sldMasterId id="2147483817" r:id="rId21"/>
  </p:sldMasterIdLst>
  <p:notesMasterIdLst>
    <p:notesMasterId r:id="rId100"/>
  </p:notesMasterIdLst>
  <p:handoutMasterIdLst>
    <p:handoutMasterId r:id="rId101"/>
  </p:handoutMasterIdLst>
  <p:sldIdLst>
    <p:sldId id="256" r:id="rId22"/>
    <p:sldId id="2365" r:id="rId23"/>
    <p:sldId id="2157" r:id="rId24"/>
    <p:sldId id="2366" r:id="rId25"/>
    <p:sldId id="2164" r:id="rId26"/>
    <p:sldId id="2367" r:id="rId27"/>
    <p:sldId id="2185" r:id="rId28"/>
    <p:sldId id="2368" r:id="rId29"/>
    <p:sldId id="1927" r:id="rId30"/>
    <p:sldId id="2369" r:id="rId31"/>
    <p:sldId id="1929" r:id="rId32"/>
    <p:sldId id="2370" r:id="rId33"/>
    <p:sldId id="1931" r:id="rId34"/>
    <p:sldId id="2178" r:id="rId35"/>
    <p:sldId id="2165" r:id="rId36"/>
    <p:sldId id="2151" r:id="rId37"/>
    <p:sldId id="2371" r:id="rId38"/>
    <p:sldId id="2152" r:id="rId39"/>
    <p:sldId id="2372" r:id="rId40"/>
    <p:sldId id="2158" r:id="rId41"/>
    <p:sldId id="2159" r:id="rId42"/>
    <p:sldId id="2166" r:id="rId43"/>
    <p:sldId id="1925" r:id="rId44"/>
    <p:sldId id="2035" r:id="rId45"/>
    <p:sldId id="1935" r:id="rId46"/>
    <p:sldId id="2167" r:id="rId47"/>
    <p:sldId id="2374" r:id="rId48"/>
    <p:sldId id="1939" r:id="rId49"/>
    <p:sldId id="1940" r:id="rId50"/>
    <p:sldId id="1941" r:id="rId51"/>
    <p:sldId id="1942" r:id="rId52"/>
    <p:sldId id="1943" r:id="rId53"/>
    <p:sldId id="2177" r:id="rId54"/>
    <p:sldId id="1946" r:id="rId55"/>
    <p:sldId id="1947" r:id="rId56"/>
    <p:sldId id="1948" r:id="rId57"/>
    <p:sldId id="1949" r:id="rId58"/>
    <p:sldId id="1950" r:id="rId59"/>
    <p:sldId id="1951" r:id="rId60"/>
    <p:sldId id="2168" r:id="rId61"/>
    <p:sldId id="1953" r:id="rId62"/>
    <p:sldId id="1954" r:id="rId63"/>
    <p:sldId id="2375" r:id="rId64"/>
    <p:sldId id="1956" r:id="rId65"/>
    <p:sldId id="2376" r:id="rId66"/>
    <p:sldId id="2169" r:id="rId67"/>
    <p:sldId id="1959" r:id="rId68"/>
    <p:sldId id="2037" r:id="rId69"/>
    <p:sldId id="1963" r:id="rId70"/>
    <p:sldId id="1964" r:id="rId71"/>
    <p:sldId id="2160" r:id="rId72"/>
    <p:sldId id="2161" r:id="rId73"/>
    <p:sldId id="2162" r:id="rId74"/>
    <p:sldId id="2163" r:id="rId75"/>
    <p:sldId id="2180" r:id="rId76"/>
    <p:sldId id="1965" r:id="rId77"/>
    <p:sldId id="1966" r:id="rId78"/>
    <p:sldId id="1967" r:id="rId79"/>
    <p:sldId id="1968" r:id="rId80"/>
    <p:sldId id="1969" r:id="rId81"/>
    <p:sldId id="2170" r:id="rId82"/>
    <p:sldId id="2172" r:id="rId83"/>
    <p:sldId id="2377" r:id="rId84"/>
    <p:sldId id="1580" r:id="rId85"/>
    <p:sldId id="2378" r:id="rId86"/>
    <p:sldId id="2173" r:id="rId87"/>
    <p:sldId id="2174" r:id="rId88"/>
    <p:sldId id="2175" r:id="rId89"/>
    <p:sldId id="2176" r:id="rId90"/>
    <p:sldId id="2171" r:id="rId91"/>
    <p:sldId id="1971" r:id="rId92"/>
    <p:sldId id="1792" r:id="rId93"/>
    <p:sldId id="2379" r:id="rId94"/>
    <p:sldId id="1796" r:id="rId95"/>
    <p:sldId id="1972" r:id="rId96"/>
    <p:sldId id="2150" r:id="rId97"/>
    <p:sldId id="1598" r:id="rId98"/>
    <p:sldId id="2380" r:id="rId99"/>
  </p:sldIdLst>
  <p:sldSz cx="12192000" cy="6858000"/>
  <p:notesSz cx="6858000" cy="9144000"/>
  <p:custDataLst>
    <p:tags r:id="rId10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3EFCE"/>
    <a:srgbClr val="EBF6DE"/>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94987" autoAdjust="0"/>
  </p:normalViewPr>
  <p:slideViewPr>
    <p:cSldViewPr snapToGrid="0">
      <p:cViewPr varScale="1">
        <p:scale>
          <a:sx n="56" d="100"/>
          <a:sy n="56" d="100"/>
        </p:scale>
        <p:origin x="912"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68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18.xml"/><Relationship Id="rId42" Type="http://schemas.openxmlformats.org/officeDocument/2006/relationships/slide" Target="slides/slide21.xml"/><Relationship Id="rId47" Type="http://schemas.openxmlformats.org/officeDocument/2006/relationships/slide" Target="slides/slide26.xml"/><Relationship Id="rId63" Type="http://schemas.openxmlformats.org/officeDocument/2006/relationships/slide" Target="slides/slide42.xml"/><Relationship Id="rId68" Type="http://schemas.openxmlformats.org/officeDocument/2006/relationships/slide" Target="slides/slide47.xml"/><Relationship Id="rId84" Type="http://schemas.openxmlformats.org/officeDocument/2006/relationships/slide" Target="slides/slide63.xml"/><Relationship Id="rId89" Type="http://schemas.openxmlformats.org/officeDocument/2006/relationships/slide" Target="slides/slide68.xml"/><Relationship Id="rId16" Type="http://schemas.openxmlformats.org/officeDocument/2006/relationships/slideMaster" Target="slideMasters/slideMaster13.xml"/><Relationship Id="rId107" Type="http://schemas.openxmlformats.org/officeDocument/2006/relationships/tableStyles" Target="tableStyles.xml"/><Relationship Id="rId11" Type="http://schemas.openxmlformats.org/officeDocument/2006/relationships/slideMaster" Target="slideMasters/slideMaster8.xml"/><Relationship Id="rId32" Type="http://schemas.openxmlformats.org/officeDocument/2006/relationships/slide" Target="slides/slide11.xml"/><Relationship Id="rId37" Type="http://schemas.openxmlformats.org/officeDocument/2006/relationships/slide" Target="slides/slide16.xml"/><Relationship Id="rId53" Type="http://schemas.openxmlformats.org/officeDocument/2006/relationships/slide" Target="slides/slide32.xml"/><Relationship Id="rId58" Type="http://schemas.openxmlformats.org/officeDocument/2006/relationships/slide" Target="slides/slide37.xml"/><Relationship Id="rId74" Type="http://schemas.openxmlformats.org/officeDocument/2006/relationships/slide" Target="slides/slide53.xml"/><Relationship Id="rId79" Type="http://schemas.openxmlformats.org/officeDocument/2006/relationships/slide" Target="slides/slide58.xml"/><Relationship Id="rId102" Type="http://schemas.openxmlformats.org/officeDocument/2006/relationships/tags" Target="tags/tag1.xml"/><Relationship Id="rId5" Type="http://schemas.openxmlformats.org/officeDocument/2006/relationships/slideMaster" Target="slideMasters/slideMaster2.xml"/><Relationship Id="rId90" Type="http://schemas.openxmlformats.org/officeDocument/2006/relationships/slide" Target="slides/slide69.xml"/><Relationship Id="rId95" Type="http://schemas.openxmlformats.org/officeDocument/2006/relationships/slide" Target="slides/slide74.xml"/><Relationship Id="rId22" Type="http://schemas.openxmlformats.org/officeDocument/2006/relationships/slide" Target="slides/slide1.xml"/><Relationship Id="rId27" Type="http://schemas.openxmlformats.org/officeDocument/2006/relationships/slide" Target="slides/slide6.xml"/><Relationship Id="rId43" Type="http://schemas.openxmlformats.org/officeDocument/2006/relationships/slide" Target="slides/slide22.xml"/><Relationship Id="rId48" Type="http://schemas.openxmlformats.org/officeDocument/2006/relationships/slide" Target="slides/slide27.xml"/><Relationship Id="rId64" Type="http://schemas.openxmlformats.org/officeDocument/2006/relationships/slide" Target="slides/slide43.xml"/><Relationship Id="rId69" Type="http://schemas.openxmlformats.org/officeDocument/2006/relationships/slide" Target="slides/slide48.xml"/><Relationship Id="rId80" Type="http://schemas.openxmlformats.org/officeDocument/2006/relationships/slide" Target="slides/slide59.xml"/><Relationship Id="rId85" Type="http://schemas.openxmlformats.org/officeDocument/2006/relationships/slide" Target="slides/slide6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 Target="slides/slide12.xml"/><Relationship Id="rId38" Type="http://schemas.openxmlformats.org/officeDocument/2006/relationships/slide" Target="slides/slide17.xml"/><Relationship Id="rId59" Type="http://schemas.openxmlformats.org/officeDocument/2006/relationships/slide" Target="slides/slide38.xml"/><Relationship Id="rId103" Type="http://schemas.openxmlformats.org/officeDocument/2006/relationships/commentAuthors" Target="commentAuthors.xml"/><Relationship Id="rId108" Type="http://schemas.microsoft.com/office/2016/11/relationships/changesInfo" Target="changesInfos/changesInfo1.xml"/><Relationship Id="rId20" Type="http://schemas.openxmlformats.org/officeDocument/2006/relationships/slideMaster" Target="slideMasters/slideMaster17.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slide" Target="slides/slide49.xml"/><Relationship Id="rId75" Type="http://schemas.openxmlformats.org/officeDocument/2006/relationships/slide" Target="slides/slide54.xml"/><Relationship Id="rId83" Type="http://schemas.openxmlformats.org/officeDocument/2006/relationships/slide" Target="slides/slide62.xml"/><Relationship Id="rId88" Type="http://schemas.openxmlformats.org/officeDocument/2006/relationships/slide" Target="slides/slide67.xml"/><Relationship Id="rId91" Type="http://schemas.openxmlformats.org/officeDocument/2006/relationships/slide" Target="slides/slide70.xml"/><Relationship Id="rId96" Type="http://schemas.openxmlformats.org/officeDocument/2006/relationships/slide" Target="slides/slide75.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6"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73" Type="http://schemas.openxmlformats.org/officeDocument/2006/relationships/slide" Target="slides/slide52.xml"/><Relationship Id="rId78" Type="http://schemas.openxmlformats.org/officeDocument/2006/relationships/slide" Target="slides/slide57.xml"/><Relationship Id="rId81" Type="http://schemas.openxmlformats.org/officeDocument/2006/relationships/slide" Target="slides/slide60.xml"/><Relationship Id="rId86" Type="http://schemas.openxmlformats.org/officeDocument/2006/relationships/slide" Target="slides/slide65.xml"/><Relationship Id="rId94" Type="http://schemas.openxmlformats.org/officeDocument/2006/relationships/slide" Target="slides/slide73.xml"/><Relationship Id="rId99" Type="http://schemas.openxmlformats.org/officeDocument/2006/relationships/slide" Target="slides/slide78.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8.xml"/><Relationship Id="rId34" Type="http://schemas.openxmlformats.org/officeDocument/2006/relationships/slide" Target="slides/slide13.xml"/><Relationship Id="rId50" Type="http://schemas.openxmlformats.org/officeDocument/2006/relationships/slide" Target="slides/slide29.xml"/><Relationship Id="rId55" Type="http://schemas.openxmlformats.org/officeDocument/2006/relationships/slide" Target="slides/slide34.xml"/><Relationship Id="rId76" Type="http://schemas.openxmlformats.org/officeDocument/2006/relationships/slide" Target="slides/slide55.xml"/><Relationship Id="rId97" Type="http://schemas.openxmlformats.org/officeDocument/2006/relationships/slide" Target="slides/slide76.xml"/><Relationship Id="rId104"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50.xml"/><Relationship Id="rId92" Type="http://schemas.openxmlformats.org/officeDocument/2006/relationships/slide" Target="slides/slide71.xml"/><Relationship Id="rId2" Type="http://schemas.openxmlformats.org/officeDocument/2006/relationships/customXml" Target="../customXml/item2.xml"/><Relationship Id="rId29" Type="http://schemas.openxmlformats.org/officeDocument/2006/relationships/slide" Target="slides/slide8.xml"/><Relationship Id="rId24" Type="http://schemas.openxmlformats.org/officeDocument/2006/relationships/slide" Target="slides/slide3.xml"/><Relationship Id="rId40" Type="http://schemas.openxmlformats.org/officeDocument/2006/relationships/slide" Target="slides/slide19.xml"/><Relationship Id="rId45" Type="http://schemas.openxmlformats.org/officeDocument/2006/relationships/slide" Target="slides/slide24.xml"/><Relationship Id="rId66" Type="http://schemas.openxmlformats.org/officeDocument/2006/relationships/slide" Target="slides/slide45.xml"/><Relationship Id="rId87" Type="http://schemas.openxmlformats.org/officeDocument/2006/relationships/slide" Target="slides/slide66.xml"/><Relationship Id="rId61" Type="http://schemas.openxmlformats.org/officeDocument/2006/relationships/slide" Target="slides/slide40.xml"/><Relationship Id="rId82" Type="http://schemas.openxmlformats.org/officeDocument/2006/relationships/slide" Target="slides/slide6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 Target="slides/slide9.xml"/><Relationship Id="rId35" Type="http://schemas.openxmlformats.org/officeDocument/2006/relationships/slide" Target="slides/slide14.xml"/><Relationship Id="rId56" Type="http://schemas.openxmlformats.org/officeDocument/2006/relationships/slide" Target="slides/slide35.xml"/><Relationship Id="rId77" Type="http://schemas.openxmlformats.org/officeDocument/2006/relationships/slide" Target="slides/slide56.xml"/><Relationship Id="rId100" Type="http://schemas.openxmlformats.org/officeDocument/2006/relationships/notesMaster" Target="notesMasters/notesMaster1.xml"/><Relationship Id="rId105"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0.xml"/><Relationship Id="rId72" Type="http://schemas.openxmlformats.org/officeDocument/2006/relationships/slide" Target="slides/slide51.xml"/><Relationship Id="rId93" Type="http://schemas.openxmlformats.org/officeDocument/2006/relationships/slide" Target="slides/slide72.xml"/><Relationship Id="rId98" Type="http://schemas.openxmlformats.org/officeDocument/2006/relationships/slide" Target="slides/slide77.xml"/><Relationship Id="rId3" Type="http://schemas.openxmlformats.org/officeDocument/2006/relationships/customXml" Target="../customXml/item3.xml"/><Relationship Id="rId25" Type="http://schemas.openxmlformats.org/officeDocument/2006/relationships/slide" Target="slides/slide4.xml"/><Relationship Id="rId46" Type="http://schemas.openxmlformats.org/officeDocument/2006/relationships/slide" Target="slides/slide25.xml"/><Relationship Id="rId67" Type="http://schemas.openxmlformats.org/officeDocument/2006/relationships/slide" Target="slides/slide4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ACB5E05-F805-4811-BEC1-07DB1B7A3575}"/>
    <pc:docChg chg="custSel modSld">
      <pc:chgData name="Aurelien Domont" userId="6da7715ce44349b3" providerId="LiveId" clId="{9ACB5E05-F805-4811-BEC1-07DB1B7A3575}" dt="2021-05-04T03:32:32.987" v="37" actId="27636"/>
      <pc:docMkLst>
        <pc:docMk/>
      </pc:docMkLst>
      <pc:sldChg chg="modSp mod">
        <pc:chgData name="Aurelien Domont" userId="6da7715ce44349b3" providerId="LiveId" clId="{9ACB5E05-F805-4811-BEC1-07DB1B7A3575}" dt="2021-05-04T03:32:32.987" v="37" actId="27636"/>
        <pc:sldMkLst>
          <pc:docMk/>
          <pc:sldMk cId="3131901387" sldId="256"/>
        </pc:sldMkLst>
        <pc:spChg chg="mod">
          <ac:chgData name="Aurelien Domont" userId="6da7715ce44349b3" providerId="LiveId" clId="{9ACB5E05-F805-4811-BEC1-07DB1B7A3575}" dt="2021-05-04T03:32:32.987" v="37" actId="27636"/>
          <ac:spMkLst>
            <pc:docMk/>
            <pc:sldMk cId="3131901387" sldId="256"/>
            <ac:spMk id="2" creationId="{5261080C-C60C-4746-B6B1-A9A4FFA86785}"/>
          </ac:spMkLst>
        </pc:spChg>
      </pc:sldChg>
    </pc:docChg>
  </pc:docChgLst>
  <pc:docChgLst>
    <pc:chgData name="Aurelien Domont" userId="6da7715ce44349b3" providerId="LiveId" clId="{89AD283F-29C6-4E2D-96DD-0D15A9AC49C4}"/>
    <pc:docChg chg="undo custSel addSld modSld">
      <pc:chgData name="Aurelien Domont" userId="6da7715ce44349b3" providerId="LiveId" clId="{89AD283F-29C6-4E2D-96DD-0D15A9AC49C4}" dt="2021-05-13T05:32:41.461" v="818" actId="2084"/>
      <pc:docMkLst>
        <pc:docMk/>
      </pc:docMkLst>
      <pc:sldChg chg="add">
        <pc:chgData name="Aurelien Domont" userId="6da7715ce44349b3" providerId="LiveId" clId="{89AD283F-29C6-4E2D-96DD-0D15A9AC49C4}" dt="2021-05-13T04:35:26.296" v="509"/>
        <pc:sldMkLst>
          <pc:docMk/>
          <pc:sldMk cId="4026207615" sldId="1580"/>
        </pc:sldMkLst>
      </pc:sldChg>
      <pc:sldChg chg="modSp mod">
        <pc:chgData name="Aurelien Domont" userId="6da7715ce44349b3" providerId="LiveId" clId="{89AD283F-29C6-4E2D-96DD-0D15A9AC49C4}" dt="2021-05-13T05:09:50.093" v="771" actId="20577"/>
        <pc:sldMkLst>
          <pc:docMk/>
          <pc:sldMk cId="784211076" sldId="1931"/>
        </pc:sldMkLst>
        <pc:spChg chg="mod">
          <ac:chgData name="Aurelien Domont" userId="6da7715ce44349b3" providerId="LiveId" clId="{89AD283F-29C6-4E2D-96DD-0D15A9AC49C4}" dt="2021-05-13T05:09:11.032" v="757" actId="20577"/>
          <ac:spMkLst>
            <pc:docMk/>
            <pc:sldMk cId="784211076" sldId="1931"/>
            <ac:spMk id="22" creationId="{EE78CAB5-920F-4474-9507-223D946A1013}"/>
          </ac:spMkLst>
        </pc:spChg>
        <pc:spChg chg="mod">
          <ac:chgData name="Aurelien Domont" userId="6da7715ce44349b3" providerId="LiveId" clId="{89AD283F-29C6-4E2D-96DD-0D15A9AC49C4}" dt="2021-05-13T05:09:17.147" v="759" actId="20577"/>
          <ac:spMkLst>
            <pc:docMk/>
            <pc:sldMk cId="784211076" sldId="1931"/>
            <ac:spMk id="24" creationId="{E8E79278-3E47-491E-80C4-2745363AB20D}"/>
          </ac:spMkLst>
        </pc:spChg>
        <pc:spChg chg="mod">
          <ac:chgData name="Aurelien Domont" userId="6da7715ce44349b3" providerId="LiveId" clId="{89AD283F-29C6-4E2D-96DD-0D15A9AC49C4}" dt="2021-05-13T05:09:22.881" v="761" actId="20577"/>
          <ac:spMkLst>
            <pc:docMk/>
            <pc:sldMk cId="784211076" sldId="1931"/>
            <ac:spMk id="35" creationId="{AE266B61-A26F-4864-A119-B73D8D3EEFE3}"/>
          </ac:spMkLst>
        </pc:spChg>
        <pc:spChg chg="mod">
          <ac:chgData name="Aurelien Domont" userId="6da7715ce44349b3" providerId="LiveId" clId="{89AD283F-29C6-4E2D-96DD-0D15A9AC49C4}" dt="2021-05-13T05:09:28.579" v="763" actId="20577"/>
          <ac:spMkLst>
            <pc:docMk/>
            <pc:sldMk cId="784211076" sldId="1931"/>
            <ac:spMk id="37" creationId="{473EDCDD-9075-40AB-A47F-8FF455A2E444}"/>
          </ac:spMkLst>
        </pc:spChg>
        <pc:spChg chg="mod">
          <ac:chgData name="Aurelien Domont" userId="6da7715ce44349b3" providerId="LiveId" clId="{89AD283F-29C6-4E2D-96DD-0D15A9AC49C4}" dt="2021-05-13T05:09:45.776" v="769" actId="20577"/>
          <ac:spMkLst>
            <pc:docMk/>
            <pc:sldMk cId="784211076" sldId="1931"/>
            <ac:spMk id="39" creationId="{25B98639-8371-4BB9-9FA0-6591943AEA62}"/>
          </ac:spMkLst>
        </pc:spChg>
        <pc:spChg chg="mod">
          <ac:chgData name="Aurelien Domont" userId="6da7715ce44349b3" providerId="LiveId" clId="{89AD283F-29C6-4E2D-96DD-0D15A9AC49C4}" dt="2021-05-13T05:09:37.100" v="765" actId="20577"/>
          <ac:spMkLst>
            <pc:docMk/>
            <pc:sldMk cId="784211076" sldId="1931"/>
            <ac:spMk id="41" creationId="{60047BC4-494E-465F-BB2C-37A58D27A895}"/>
          </ac:spMkLst>
        </pc:spChg>
        <pc:spChg chg="mod">
          <ac:chgData name="Aurelien Domont" userId="6da7715ce44349b3" providerId="LiveId" clId="{89AD283F-29C6-4E2D-96DD-0D15A9AC49C4}" dt="2021-05-13T05:09:50.093" v="771" actId="20577"/>
          <ac:spMkLst>
            <pc:docMk/>
            <pc:sldMk cId="784211076" sldId="1931"/>
            <ac:spMk id="43" creationId="{067232F5-DCB9-418C-AF5E-20A9ADF37A95}"/>
          </ac:spMkLst>
        </pc:spChg>
        <pc:spChg chg="mod">
          <ac:chgData name="Aurelien Domont" userId="6da7715ce44349b3" providerId="LiveId" clId="{89AD283F-29C6-4E2D-96DD-0D15A9AC49C4}" dt="2021-05-13T05:09:41.534" v="767" actId="20577"/>
          <ac:spMkLst>
            <pc:docMk/>
            <pc:sldMk cId="784211076" sldId="1931"/>
            <ac:spMk id="45" creationId="{3C667C76-9848-4E10-980B-6994068638EA}"/>
          </ac:spMkLst>
        </pc:spChg>
      </pc:sldChg>
      <pc:sldChg chg="add">
        <pc:chgData name="Aurelien Domont" userId="6da7715ce44349b3" providerId="LiveId" clId="{89AD283F-29C6-4E2D-96DD-0D15A9AC49C4}" dt="2021-05-13T04:55:13.024" v="689"/>
        <pc:sldMkLst>
          <pc:docMk/>
          <pc:sldMk cId="2589605413" sldId="1938"/>
        </pc:sldMkLst>
      </pc:sldChg>
      <pc:sldChg chg="add">
        <pc:chgData name="Aurelien Domont" userId="6da7715ce44349b3" providerId="LiveId" clId="{89AD283F-29C6-4E2D-96DD-0D15A9AC49C4}" dt="2021-05-13T04:55:13.024" v="689"/>
        <pc:sldMkLst>
          <pc:docMk/>
          <pc:sldMk cId="3714325450" sldId="1939"/>
        </pc:sldMkLst>
      </pc:sldChg>
      <pc:sldChg chg="add">
        <pc:chgData name="Aurelien Domont" userId="6da7715ce44349b3" providerId="LiveId" clId="{89AD283F-29C6-4E2D-96DD-0D15A9AC49C4}" dt="2021-05-13T04:55:13.024" v="689"/>
        <pc:sldMkLst>
          <pc:docMk/>
          <pc:sldMk cId="1414149744" sldId="1940"/>
        </pc:sldMkLst>
      </pc:sldChg>
      <pc:sldChg chg="add">
        <pc:chgData name="Aurelien Domont" userId="6da7715ce44349b3" providerId="LiveId" clId="{89AD283F-29C6-4E2D-96DD-0D15A9AC49C4}" dt="2021-05-13T04:55:13.024" v="689"/>
        <pc:sldMkLst>
          <pc:docMk/>
          <pc:sldMk cId="599795422" sldId="1941"/>
        </pc:sldMkLst>
      </pc:sldChg>
      <pc:sldChg chg="add">
        <pc:chgData name="Aurelien Domont" userId="6da7715ce44349b3" providerId="LiveId" clId="{89AD283F-29C6-4E2D-96DD-0D15A9AC49C4}" dt="2021-05-13T04:55:13.024" v="689"/>
        <pc:sldMkLst>
          <pc:docMk/>
          <pc:sldMk cId="1403188377" sldId="1942"/>
        </pc:sldMkLst>
      </pc:sldChg>
      <pc:sldChg chg="add">
        <pc:chgData name="Aurelien Domont" userId="6da7715ce44349b3" providerId="LiveId" clId="{89AD283F-29C6-4E2D-96DD-0D15A9AC49C4}" dt="2021-05-13T04:55:13.024" v="689"/>
        <pc:sldMkLst>
          <pc:docMk/>
          <pc:sldMk cId="2977576074" sldId="1943"/>
        </pc:sldMkLst>
      </pc:sldChg>
      <pc:sldChg chg="modSp mod">
        <pc:chgData name="Aurelien Domont" userId="6da7715ce44349b3" providerId="LiveId" clId="{89AD283F-29C6-4E2D-96DD-0D15A9AC49C4}" dt="2021-05-13T05:08:22.266" v="735" actId="20577"/>
        <pc:sldMkLst>
          <pc:docMk/>
          <pc:sldMk cId="2500281719" sldId="2034"/>
        </pc:sldMkLst>
        <pc:spChg chg="mod">
          <ac:chgData name="Aurelien Domont" userId="6da7715ce44349b3" providerId="LiveId" clId="{89AD283F-29C6-4E2D-96DD-0D15A9AC49C4}" dt="2021-05-13T05:06:57.753" v="709" actId="20577"/>
          <ac:spMkLst>
            <pc:docMk/>
            <pc:sldMk cId="2500281719" sldId="2034"/>
            <ac:spMk id="22" creationId="{4C65153E-2DC5-4549-9BEA-3CBB7CE57BAC}"/>
          </ac:spMkLst>
        </pc:spChg>
        <pc:spChg chg="mod">
          <ac:chgData name="Aurelien Domont" userId="6da7715ce44349b3" providerId="LiveId" clId="{89AD283F-29C6-4E2D-96DD-0D15A9AC49C4}" dt="2021-05-13T05:07:35.579" v="724" actId="20577"/>
          <ac:spMkLst>
            <pc:docMk/>
            <pc:sldMk cId="2500281719" sldId="2034"/>
            <ac:spMk id="24" creationId="{57B39C43-1692-4644-9018-578041BDAC00}"/>
          </ac:spMkLst>
        </pc:spChg>
        <pc:spChg chg="mod">
          <ac:chgData name="Aurelien Domont" userId="6da7715ce44349b3" providerId="LiveId" clId="{89AD283F-29C6-4E2D-96DD-0D15A9AC49C4}" dt="2021-05-13T05:07:41.137" v="726" actId="20577"/>
          <ac:spMkLst>
            <pc:docMk/>
            <pc:sldMk cId="2500281719" sldId="2034"/>
            <ac:spMk id="35" creationId="{68CAC4AC-FC9D-495D-A867-A1F7DFAB5EE5}"/>
          </ac:spMkLst>
        </pc:spChg>
        <pc:spChg chg="mod">
          <ac:chgData name="Aurelien Domont" userId="6da7715ce44349b3" providerId="LiveId" clId="{89AD283F-29C6-4E2D-96DD-0D15A9AC49C4}" dt="2021-05-13T05:07:46.290" v="728" actId="20577"/>
          <ac:spMkLst>
            <pc:docMk/>
            <pc:sldMk cId="2500281719" sldId="2034"/>
            <ac:spMk id="37" creationId="{8DD3C8A5-5216-47D7-8F63-A1BED34F8035}"/>
          </ac:spMkLst>
        </pc:spChg>
        <pc:spChg chg="mod">
          <ac:chgData name="Aurelien Domont" userId="6da7715ce44349b3" providerId="LiveId" clId="{89AD283F-29C6-4E2D-96DD-0D15A9AC49C4}" dt="2021-05-13T05:08:16.306" v="733" actId="20577"/>
          <ac:spMkLst>
            <pc:docMk/>
            <pc:sldMk cId="2500281719" sldId="2034"/>
            <ac:spMk id="39" creationId="{99497429-E6FA-47CD-BD12-B83ECF06216C}"/>
          </ac:spMkLst>
        </pc:spChg>
        <pc:spChg chg="mod">
          <ac:chgData name="Aurelien Domont" userId="6da7715ce44349b3" providerId="LiveId" clId="{89AD283F-29C6-4E2D-96DD-0D15A9AC49C4}" dt="2021-05-13T05:08:22.266" v="735" actId="20577"/>
          <ac:spMkLst>
            <pc:docMk/>
            <pc:sldMk cId="2500281719" sldId="2034"/>
            <ac:spMk id="42" creationId="{8AB09FC8-C5F5-4297-AD26-D8245375169B}"/>
          </ac:spMkLst>
        </pc:spChg>
      </pc:sldChg>
      <pc:sldChg chg="modSp mod">
        <pc:chgData name="Aurelien Domont" userId="6da7715ce44349b3" providerId="LiveId" clId="{89AD283F-29C6-4E2D-96DD-0D15A9AC49C4}" dt="2021-05-13T04:53:27.996" v="670"/>
        <pc:sldMkLst>
          <pc:docMk/>
          <pc:sldMk cId="2014281171" sldId="2150"/>
        </pc:sldMkLst>
        <pc:spChg chg="mod">
          <ac:chgData name="Aurelien Domont" userId="6da7715ce44349b3" providerId="LiveId" clId="{89AD283F-29C6-4E2D-96DD-0D15A9AC49C4}" dt="2021-05-13T04:53:27.996" v="670"/>
          <ac:spMkLst>
            <pc:docMk/>
            <pc:sldMk cId="2014281171" sldId="2150"/>
            <ac:spMk id="23" creationId="{8A9EE56F-7681-405E-99E5-058F34F929DD}"/>
          </ac:spMkLst>
        </pc:spChg>
      </pc:sldChg>
      <pc:sldChg chg="modSp mod">
        <pc:chgData name="Aurelien Domont" userId="6da7715ce44349b3" providerId="LiveId" clId="{89AD283F-29C6-4E2D-96DD-0D15A9AC49C4}" dt="2021-05-13T05:17:10.341" v="775" actId="20577"/>
        <pc:sldMkLst>
          <pc:docMk/>
          <pc:sldMk cId="3025566573" sldId="2151"/>
        </pc:sldMkLst>
        <pc:spChg chg="mod">
          <ac:chgData name="Aurelien Domont" userId="6da7715ce44349b3" providerId="LiveId" clId="{89AD283F-29C6-4E2D-96DD-0D15A9AC49C4}" dt="2021-05-13T05:17:10.341" v="775" actId="20577"/>
          <ac:spMkLst>
            <pc:docMk/>
            <pc:sldMk cId="3025566573" sldId="2151"/>
            <ac:spMk id="25" creationId="{F53DB822-D6F4-4387-B810-2DDF193FB7A3}"/>
          </ac:spMkLst>
        </pc:spChg>
      </pc:sldChg>
      <pc:sldChg chg="modSp mod">
        <pc:chgData name="Aurelien Domont" userId="6da7715ce44349b3" providerId="LiveId" clId="{89AD283F-29C6-4E2D-96DD-0D15A9AC49C4}" dt="2021-05-13T05:28:50.149" v="815" actId="242"/>
        <pc:sldMkLst>
          <pc:docMk/>
          <pc:sldMk cId="4171692563" sldId="2152"/>
        </pc:sldMkLst>
        <pc:graphicFrameChg chg="mod modGraphic">
          <ac:chgData name="Aurelien Domont" userId="6da7715ce44349b3" providerId="LiveId" clId="{89AD283F-29C6-4E2D-96DD-0D15A9AC49C4}" dt="2021-05-13T05:28:50.149" v="815" actId="242"/>
          <ac:graphicFrameMkLst>
            <pc:docMk/>
            <pc:sldMk cId="4171692563" sldId="2152"/>
            <ac:graphicFrameMk id="6" creationId="{09869EE9-A6B0-4D25-BE5E-47780156B70A}"/>
          </ac:graphicFrameMkLst>
        </pc:graphicFrameChg>
      </pc:sldChg>
      <pc:sldChg chg="modSp mod">
        <pc:chgData name="Aurelien Domont" userId="6da7715ce44349b3" providerId="LiveId" clId="{89AD283F-29C6-4E2D-96DD-0D15A9AC49C4}" dt="2021-05-13T04:51:47.777" v="570"/>
        <pc:sldMkLst>
          <pc:docMk/>
          <pc:sldMk cId="3148501183" sldId="2157"/>
        </pc:sldMkLst>
        <pc:spChg chg="mod">
          <ac:chgData name="Aurelien Domont" userId="6da7715ce44349b3" providerId="LiveId" clId="{89AD283F-29C6-4E2D-96DD-0D15A9AC49C4}" dt="2021-05-13T04:51:47.777" v="570"/>
          <ac:spMkLst>
            <pc:docMk/>
            <pc:sldMk cId="3148501183" sldId="2157"/>
            <ac:spMk id="34" creationId="{E2BDE0B8-90AF-4DE7-A71B-FE78ADE30B55}"/>
          </ac:spMkLst>
        </pc:spChg>
      </pc:sldChg>
      <pc:sldChg chg="modSp mod">
        <pc:chgData name="Aurelien Domont" userId="6da7715ce44349b3" providerId="LiveId" clId="{89AD283F-29C6-4E2D-96DD-0D15A9AC49C4}" dt="2021-05-13T05:32:41.461" v="818" actId="2084"/>
        <pc:sldMkLst>
          <pc:docMk/>
          <pc:sldMk cId="3299429826" sldId="2159"/>
        </pc:sldMkLst>
        <pc:graphicFrameChg chg="modGraphic">
          <ac:chgData name="Aurelien Domont" userId="6da7715ce44349b3" providerId="LiveId" clId="{89AD283F-29C6-4E2D-96DD-0D15A9AC49C4}" dt="2021-05-13T05:32:41.461" v="818" actId="2084"/>
          <ac:graphicFrameMkLst>
            <pc:docMk/>
            <pc:sldMk cId="3299429826" sldId="2159"/>
            <ac:graphicFrameMk id="6" creationId="{09869EE9-A6B0-4D25-BE5E-47780156B70A}"/>
          </ac:graphicFrameMkLst>
        </pc:graphicFrameChg>
      </pc:sldChg>
      <pc:sldChg chg="modSp mod">
        <pc:chgData name="Aurelien Domont" userId="6da7715ce44349b3" providerId="LiveId" clId="{89AD283F-29C6-4E2D-96DD-0D15A9AC49C4}" dt="2021-05-13T04:51:53.763" v="571"/>
        <pc:sldMkLst>
          <pc:docMk/>
          <pc:sldMk cId="4083923273" sldId="2164"/>
        </pc:sldMkLst>
        <pc:spChg chg="mod">
          <ac:chgData name="Aurelien Domont" userId="6da7715ce44349b3" providerId="LiveId" clId="{89AD283F-29C6-4E2D-96DD-0D15A9AC49C4}" dt="2021-05-13T04:51:53.763" v="571"/>
          <ac:spMkLst>
            <pc:docMk/>
            <pc:sldMk cId="4083923273" sldId="2164"/>
            <ac:spMk id="34" creationId="{E2BDE0B8-90AF-4DE7-A71B-FE78ADE30B55}"/>
          </ac:spMkLst>
        </pc:spChg>
      </pc:sldChg>
      <pc:sldChg chg="modSp mod">
        <pc:chgData name="Aurelien Domont" userId="6da7715ce44349b3" providerId="LiveId" clId="{89AD283F-29C6-4E2D-96DD-0D15A9AC49C4}" dt="2021-05-13T04:52:10.010" v="572"/>
        <pc:sldMkLst>
          <pc:docMk/>
          <pc:sldMk cId="2755439003" sldId="2165"/>
        </pc:sldMkLst>
        <pc:spChg chg="mod">
          <ac:chgData name="Aurelien Domont" userId="6da7715ce44349b3" providerId="LiveId" clId="{89AD283F-29C6-4E2D-96DD-0D15A9AC49C4}" dt="2021-05-13T04:52:10.010" v="572"/>
          <ac:spMkLst>
            <pc:docMk/>
            <pc:sldMk cId="2755439003" sldId="2165"/>
            <ac:spMk id="34" creationId="{E2BDE0B8-90AF-4DE7-A71B-FE78ADE30B55}"/>
          </ac:spMkLst>
        </pc:spChg>
      </pc:sldChg>
      <pc:sldChg chg="modSp mod">
        <pc:chgData name="Aurelien Domont" userId="6da7715ce44349b3" providerId="LiveId" clId="{89AD283F-29C6-4E2D-96DD-0D15A9AC49C4}" dt="2021-05-13T04:52:16.167" v="573"/>
        <pc:sldMkLst>
          <pc:docMk/>
          <pc:sldMk cId="1411304364" sldId="2166"/>
        </pc:sldMkLst>
        <pc:spChg chg="mod">
          <ac:chgData name="Aurelien Domont" userId="6da7715ce44349b3" providerId="LiveId" clId="{89AD283F-29C6-4E2D-96DD-0D15A9AC49C4}" dt="2021-05-13T04:52:16.167" v="573"/>
          <ac:spMkLst>
            <pc:docMk/>
            <pc:sldMk cId="1411304364" sldId="2166"/>
            <ac:spMk id="34" creationId="{E2BDE0B8-90AF-4DE7-A71B-FE78ADE30B55}"/>
          </ac:spMkLst>
        </pc:spChg>
      </pc:sldChg>
      <pc:sldChg chg="modSp mod">
        <pc:chgData name="Aurelien Domont" userId="6da7715ce44349b3" providerId="LiveId" clId="{89AD283F-29C6-4E2D-96DD-0D15A9AC49C4}" dt="2021-05-13T04:55:03.623" v="688" actId="1035"/>
        <pc:sldMkLst>
          <pc:docMk/>
          <pc:sldMk cId="3447837117" sldId="2167"/>
        </pc:sldMkLst>
        <pc:spChg chg="mod">
          <ac:chgData name="Aurelien Domont" userId="6da7715ce44349b3" providerId="LiveId" clId="{89AD283F-29C6-4E2D-96DD-0D15A9AC49C4}" dt="2021-05-13T04:55:03.623" v="688" actId="1035"/>
          <ac:spMkLst>
            <pc:docMk/>
            <pc:sldMk cId="3447837117" sldId="2167"/>
            <ac:spMk id="15" creationId="{790F49E4-4FF7-4ED4-AB0E-7689BABA171D}"/>
          </ac:spMkLst>
        </pc:spChg>
        <pc:spChg chg="mod">
          <ac:chgData name="Aurelien Domont" userId="6da7715ce44349b3" providerId="LiveId" clId="{89AD283F-29C6-4E2D-96DD-0D15A9AC49C4}" dt="2021-05-13T04:52:23.294" v="574"/>
          <ac:spMkLst>
            <pc:docMk/>
            <pc:sldMk cId="3447837117" sldId="2167"/>
            <ac:spMk id="34" creationId="{E2BDE0B8-90AF-4DE7-A71B-FE78ADE30B55}"/>
          </ac:spMkLst>
        </pc:spChg>
      </pc:sldChg>
      <pc:sldChg chg="modSp mod">
        <pc:chgData name="Aurelien Domont" userId="6da7715ce44349b3" providerId="LiveId" clId="{89AD283F-29C6-4E2D-96DD-0D15A9AC49C4}" dt="2021-05-13T05:04:37.846" v="693" actId="20577"/>
        <pc:sldMkLst>
          <pc:docMk/>
          <pc:sldMk cId="3573950410" sldId="2168"/>
        </pc:sldMkLst>
        <pc:spChg chg="mod">
          <ac:chgData name="Aurelien Domont" userId="6da7715ce44349b3" providerId="LiveId" clId="{89AD283F-29C6-4E2D-96DD-0D15A9AC49C4}" dt="2021-05-13T04:52:45.550" v="614" actId="1035"/>
          <ac:spMkLst>
            <pc:docMk/>
            <pc:sldMk cId="3573950410" sldId="2168"/>
            <ac:spMk id="15" creationId="{790F49E4-4FF7-4ED4-AB0E-7689BABA171D}"/>
          </ac:spMkLst>
        </pc:spChg>
        <pc:spChg chg="mod">
          <ac:chgData name="Aurelien Domont" userId="6da7715ce44349b3" providerId="LiveId" clId="{89AD283F-29C6-4E2D-96DD-0D15A9AC49C4}" dt="2021-05-13T05:04:37.846" v="693" actId="20577"/>
          <ac:spMkLst>
            <pc:docMk/>
            <pc:sldMk cId="3573950410" sldId="2168"/>
            <ac:spMk id="16" creationId="{6C2BB713-9637-4B9B-938F-E9768876782A}"/>
          </ac:spMkLst>
        </pc:spChg>
        <pc:spChg chg="mod">
          <ac:chgData name="Aurelien Domont" userId="6da7715ce44349b3" providerId="LiveId" clId="{89AD283F-29C6-4E2D-96DD-0D15A9AC49C4}" dt="2021-05-13T04:52:39.528" v="593"/>
          <ac:spMkLst>
            <pc:docMk/>
            <pc:sldMk cId="3573950410" sldId="2168"/>
            <ac:spMk id="34" creationId="{E2BDE0B8-90AF-4DE7-A71B-FE78ADE30B55}"/>
          </ac:spMkLst>
        </pc:spChg>
      </pc:sldChg>
      <pc:sldChg chg="modSp mod">
        <pc:chgData name="Aurelien Domont" userId="6da7715ce44349b3" providerId="LiveId" clId="{89AD283F-29C6-4E2D-96DD-0D15A9AC49C4}" dt="2021-05-13T05:04:45.139" v="696" actId="20577"/>
        <pc:sldMkLst>
          <pc:docMk/>
          <pc:sldMk cId="3572917904" sldId="2169"/>
        </pc:sldMkLst>
        <pc:spChg chg="mod">
          <ac:chgData name="Aurelien Domont" userId="6da7715ce44349b3" providerId="LiveId" clId="{89AD283F-29C6-4E2D-96DD-0D15A9AC49C4}" dt="2021-05-13T04:52:59.577" v="634" actId="1036"/>
          <ac:spMkLst>
            <pc:docMk/>
            <pc:sldMk cId="3572917904" sldId="2169"/>
            <ac:spMk id="15" creationId="{790F49E4-4FF7-4ED4-AB0E-7689BABA171D}"/>
          </ac:spMkLst>
        </pc:spChg>
        <pc:spChg chg="mod">
          <ac:chgData name="Aurelien Domont" userId="6da7715ce44349b3" providerId="LiveId" clId="{89AD283F-29C6-4E2D-96DD-0D15A9AC49C4}" dt="2021-05-13T05:04:45.139" v="696" actId="20577"/>
          <ac:spMkLst>
            <pc:docMk/>
            <pc:sldMk cId="3572917904" sldId="2169"/>
            <ac:spMk id="16" creationId="{6C2BB713-9637-4B9B-938F-E9768876782A}"/>
          </ac:spMkLst>
        </pc:spChg>
        <pc:spChg chg="mod">
          <ac:chgData name="Aurelien Domont" userId="6da7715ce44349b3" providerId="LiveId" clId="{89AD283F-29C6-4E2D-96DD-0D15A9AC49C4}" dt="2021-05-13T04:52:52.225" v="615"/>
          <ac:spMkLst>
            <pc:docMk/>
            <pc:sldMk cId="3572917904" sldId="2169"/>
            <ac:spMk id="34" creationId="{E2BDE0B8-90AF-4DE7-A71B-FE78ADE30B55}"/>
          </ac:spMkLst>
        </pc:spChg>
      </pc:sldChg>
      <pc:sldChg chg="modSp mod">
        <pc:chgData name="Aurelien Domont" userId="6da7715ce44349b3" providerId="LiveId" clId="{89AD283F-29C6-4E2D-96DD-0D15A9AC49C4}" dt="2021-05-13T05:04:54.754" v="698" actId="20577"/>
        <pc:sldMkLst>
          <pc:docMk/>
          <pc:sldMk cId="1511000650" sldId="2170"/>
        </pc:sldMkLst>
        <pc:spChg chg="mod">
          <ac:chgData name="Aurelien Domont" userId="6da7715ce44349b3" providerId="LiveId" clId="{89AD283F-29C6-4E2D-96DD-0D15A9AC49C4}" dt="2021-05-13T04:53:12.560" v="651" actId="1035"/>
          <ac:spMkLst>
            <pc:docMk/>
            <pc:sldMk cId="1511000650" sldId="2170"/>
            <ac:spMk id="15" creationId="{790F49E4-4FF7-4ED4-AB0E-7689BABA171D}"/>
          </ac:spMkLst>
        </pc:spChg>
        <pc:spChg chg="mod">
          <ac:chgData name="Aurelien Domont" userId="6da7715ce44349b3" providerId="LiveId" clId="{89AD283F-29C6-4E2D-96DD-0D15A9AC49C4}" dt="2021-05-13T05:04:54.754" v="698" actId="20577"/>
          <ac:spMkLst>
            <pc:docMk/>
            <pc:sldMk cId="1511000650" sldId="2170"/>
            <ac:spMk id="16" creationId="{6C2BB713-9637-4B9B-938F-E9768876782A}"/>
          </ac:spMkLst>
        </pc:spChg>
        <pc:spChg chg="mod">
          <ac:chgData name="Aurelien Domont" userId="6da7715ce44349b3" providerId="LiveId" clId="{89AD283F-29C6-4E2D-96DD-0D15A9AC49C4}" dt="2021-05-13T04:51:24.082" v="569" actId="20577"/>
          <ac:spMkLst>
            <pc:docMk/>
            <pc:sldMk cId="1511000650" sldId="2170"/>
            <ac:spMk id="34" creationId="{E2BDE0B8-90AF-4DE7-A71B-FE78ADE30B55}"/>
          </ac:spMkLst>
        </pc:spChg>
      </pc:sldChg>
      <pc:sldChg chg="modSp mod">
        <pc:chgData name="Aurelien Domont" userId="6da7715ce44349b3" providerId="LiveId" clId="{89AD283F-29C6-4E2D-96DD-0D15A9AC49C4}" dt="2021-05-13T05:05:02.111" v="700" actId="20577"/>
        <pc:sldMkLst>
          <pc:docMk/>
          <pc:sldMk cId="2988587118" sldId="2171"/>
        </pc:sldMkLst>
        <pc:spChg chg="mod">
          <ac:chgData name="Aurelien Domont" userId="6da7715ce44349b3" providerId="LiveId" clId="{89AD283F-29C6-4E2D-96DD-0D15A9AC49C4}" dt="2021-05-13T04:53:22.729" v="669" actId="1036"/>
          <ac:spMkLst>
            <pc:docMk/>
            <pc:sldMk cId="2988587118" sldId="2171"/>
            <ac:spMk id="15" creationId="{790F49E4-4FF7-4ED4-AB0E-7689BABA171D}"/>
          </ac:spMkLst>
        </pc:spChg>
        <pc:spChg chg="mod">
          <ac:chgData name="Aurelien Domont" userId="6da7715ce44349b3" providerId="LiveId" clId="{89AD283F-29C6-4E2D-96DD-0D15A9AC49C4}" dt="2021-05-13T05:05:02.111" v="700" actId="20577"/>
          <ac:spMkLst>
            <pc:docMk/>
            <pc:sldMk cId="2988587118" sldId="2171"/>
            <ac:spMk id="16" creationId="{6C2BB713-9637-4B9B-938F-E9768876782A}"/>
          </ac:spMkLst>
        </pc:spChg>
        <pc:spChg chg="mod">
          <ac:chgData name="Aurelien Domont" userId="6da7715ce44349b3" providerId="LiveId" clId="{89AD283F-29C6-4E2D-96DD-0D15A9AC49C4}" dt="2021-05-13T04:53:18.336" v="652"/>
          <ac:spMkLst>
            <pc:docMk/>
            <pc:sldMk cId="2988587118" sldId="2171"/>
            <ac:spMk id="34" creationId="{E2BDE0B8-90AF-4DE7-A71B-FE78ADE30B55}"/>
          </ac:spMkLst>
        </pc:spChg>
      </pc:sldChg>
      <pc:sldChg chg="addSp delSp modSp mod">
        <pc:chgData name="Aurelien Domont" userId="6da7715ce44349b3" providerId="LiveId" clId="{89AD283F-29C6-4E2D-96DD-0D15A9AC49C4}" dt="2021-05-13T04:42:18.383" v="516" actId="20577"/>
        <pc:sldMkLst>
          <pc:docMk/>
          <pc:sldMk cId="1424356935" sldId="2172"/>
        </pc:sldMkLst>
        <pc:spChg chg="add del mod">
          <ac:chgData name="Aurelien Domont" userId="6da7715ce44349b3" providerId="LiveId" clId="{89AD283F-29C6-4E2D-96DD-0D15A9AC49C4}" dt="2021-05-13T04:32:09.511" v="336" actId="478"/>
          <ac:spMkLst>
            <pc:docMk/>
            <pc:sldMk cId="1424356935" sldId="2172"/>
            <ac:spMk id="2" creationId="{9133E0CF-7CC7-4447-A31B-AB2D800934C3}"/>
          </ac:spMkLst>
        </pc:spChg>
        <pc:spChg chg="add mod">
          <ac:chgData name="Aurelien Domont" userId="6da7715ce44349b3" providerId="LiveId" clId="{89AD283F-29C6-4E2D-96DD-0D15A9AC49C4}" dt="2021-05-13T04:34:47.293" v="508" actId="1036"/>
          <ac:spMkLst>
            <pc:docMk/>
            <pc:sldMk cId="1424356935" sldId="2172"/>
            <ac:spMk id="4" creationId="{149D4DC5-0BD1-45EE-8644-5A28BDB7B194}"/>
          </ac:spMkLst>
        </pc:spChg>
        <pc:spChg chg="mod">
          <ac:chgData name="Aurelien Domont" userId="6da7715ce44349b3" providerId="LiveId" clId="{89AD283F-29C6-4E2D-96DD-0D15A9AC49C4}" dt="2021-05-13T04:25:58.369" v="208" actId="20577"/>
          <ac:spMkLst>
            <pc:docMk/>
            <pc:sldMk cId="1424356935" sldId="2172"/>
            <ac:spMk id="16" creationId="{6C2BB713-9637-4B9B-938F-E9768876782A}"/>
          </ac:spMkLst>
        </pc:spChg>
        <pc:spChg chg="add mod">
          <ac:chgData name="Aurelien Domont" userId="6da7715ce44349b3" providerId="LiveId" clId="{89AD283F-29C6-4E2D-96DD-0D15A9AC49C4}" dt="2021-05-13T04:42:18.383" v="516" actId="20577"/>
          <ac:spMkLst>
            <pc:docMk/>
            <pc:sldMk cId="1424356935" sldId="2172"/>
            <ac:spMk id="17" creationId="{57E001C1-C496-48E8-9CC2-E85BD667368C}"/>
          </ac:spMkLst>
        </pc:spChg>
        <pc:spChg chg="add del mod">
          <ac:chgData name="Aurelien Domont" userId="6da7715ce44349b3" providerId="LiveId" clId="{89AD283F-29C6-4E2D-96DD-0D15A9AC49C4}" dt="2021-05-13T04:32:41.555" v="344" actId="478"/>
          <ac:spMkLst>
            <pc:docMk/>
            <pc:sldMk cId="1424356935" sldId="2172"/>
            <ac:spMk id="18" creationId="{C35BF8E0-01BD-4C44-9F1A-01766FECC716}"/>
          </ac:spMkLst>
        </pc:spChg>
        <pc:spChg chg="del">
          <ac:chgData name="Aurelien Domont" userId="6da7715ce44349b3" providerId="LiveId" clId="{89AD283F-29C6-4E2D-96DD-0D15A9AC49C4}" dt="2021-05-13T04:26:01.654" v="209" actId="478"/>
          <ac:spMkLst>
            <pc:docMk/>
            <pc:sldMk cId="1424356935" sldId="2172"/>
            <ac:spMk id="21" creationId="{181F1D5E-524E-4EB5-9CDD-F7C5B32D4596}"/>
          </ac:spMkLst>
        </pc:spChg>
        <pc:spChg chg="del">
          <ac:chgData name="Aurelien Domont" userId="6da7715ce44349b3" providerId="LiveId" clId="{89AD283F-29C6-4E2D-96DD-0D15A9AC49C4}" dt="2021-05-13T04:26:01.654" v="209" actId="478"/>
          <ac:spMkLst>
            <pc:docMk/>
            <pc:sldMk cId="1424356935" sldId="2172"/>
            <ac:spMk id="22" creationId="{6424B24E-4C20-4EF7-AEE4-97DE6AB33117}"/>
          </ac:spMkLst>
        </pc:spChg>
        <pc:spChg chg="del">
          <ac:chgData name="Aurelien Domont" userId="6da7715ce44349b3" providerId="LiveId" clId="{89AD283F-29C6-4E2D-96DD-0D15A9AC49C4}" dt="2021-05-13T04:26:01.654" v="209" actId="478"/>
          <ac:spMkLst>
            <pc:docMk/>
            <pc:sldMk cId="1424356935" sldId="2172"/>
            <ac:spMk id="23" creationId="{D0C08E85-6656-4D70-A634-B81EEB60AA99}"/>
          </ac:spMkLst>
        </pc:spChg>
        <pc:spChg chg="del">
          <ac:chgData name="Aurelien Domont" userId="6da7715ce44349b3" providerId="LiveId" clId="{89AD283F-29C6-4E2D-96DD-0D15A9AC49C4}" dt="2021-05-13T04:26:01.654" v="209" actId="478"/>
          <ac:spMkLst>
            <pc:docMk/>
            <pc:sldMk cId="1424356935" sldId="2172"/>
            <ac:spMk id="24" creationId="{E2A79F9E-459F-41E7-9331-768A9D1F23AD}"/>
          </ac:spMkLst>
        </pc:spChg>
        <pc:grpChg chg="del">
          <ac:chgData name="Aurelien Domont" userId="6da7715ce44349b3" providerId="LiveId" clId="{89AD283F-29C6-4E2D-96DD-0D15A9AC49C4}" dt="2021-05-13T04:26:01.654" v="209" actId="478"/>
          <ac:grpSpMkLst>
            <pc:docMk/>
            <pc:sldMk cId="1424356935" sldId="2172"/>
            <ac:grpSpMk id="14" creationId="{CED553A7-F451-4C6B-80C1-B9C5D4F1F0BA}"/>
          </ac:grpSpMkLst>
        </pc:grpChg>
        <pc:picChg chg="del">
          <ac:chgData name="Aurelien Domont" userId="6da7715ce44349b3" providerId="LiveId" clId="{89AD283F-29C6-4E2D-96DD-0D15A9AC49C4}" dt="2021-05-13T04:26:01.654" v="209" actId="478"/>
          <ac:picMkLst>
            <pc:docMk/>
            <pc:sldMk cId="1424356935" sldId="2172"/>
            <ac:picMk id="27" creationId="{42FC7054-E0B3-48E6-B5E9-75265E6C0A69}"/>
          </ac:picMkLst>
        </pc:picChg>
      </pc:sldChg>
      <pc:sldChg chg="add">
        <pc:chgData name="Aurelien Domont" userId="6da7715ce44349b3" providerId="LiveId" clId="{89AD283F-29C6-4E2D-96DD-0D15A9AC49C4}" dt="2021-05-13T04:35:28.638" v="510"/>
        <pc:sldMkLst>
          <pc:docMk/>
          <pc:sldMk cId="3261568431" sldId="2173"/>
        </pc:sldMkLst>
      </pc:sldChg>
      <pc:sldChg chg="add">
        <pc:chgData name="Aurelien Domont" userId="6da7715ce44349b3" providerId="LiveId" clId="{89AD283F-29C6-4E2D-96DD-0D15A9AC49C4}" dt="2021-05-13T04:35:29.019" v="511"/>
        <pc:sldMkLst>
          <pc:docMk/>
          <pc:sldMk cId="1382332683" sldId="2174"/>
        </pc:sldMkLst>
      </pc:sldChg>
      <pc:sldChg chg="add">
        <pc:chgData name="Aurelien Domont" userId="6da7715ce44349b3" providerId="LiveId" clId="{89AD283F-29C6-4E2D-96DD-0D15A9AC49C4}" dt="2021-05-13T04:35:29.355" v="512"/>
        <pc:sldMkLst>
          <pc:docMk/>
          <pc:sldMk cId="2769929965" sldId="2175"/>
        </pc:sldMkLst>
      </pc:sldChg>
      <pc:sldChg chg="add">
        <pc:chgData name="Aurelien Domont" userId="6da7715ce44349b3" providerId="LiveId" clId="{89AD283F-29C6-4E2D-96DD-0D15A9AC49C4}" dt="2021-05-13T04:35:29.714" v="513"/>
        <pc:sldMkLst>
          <pc:docMk/>
          <pc:sldMk cId="4272825816" sldId="2176"/>
        </pc:sldMkLst>
      </pc:sldChg>
      <pc:sldChg chg="modSp add mod">
        <pc:chgData name="Aurelien Domont" userId="6da7715ce44349b3" providerId="LiveId" clId="{89AD283F-29C6-4E2D-96DD-0D15A9AC49C4}" dt="2021-05-13T05:04:28.949" v="691" actId="20577"/>
        <pc:sldMkLst>
          <pc:docMk/>
          <pc:sldMk cId="20768916" sldId="2177"/>
        </pc:sldMkLst>
        <pc:spChg chg="mod">
          <ac:chgData name="Aurelien Domont" userId="6da7715ce44349b3" providerId="LiveId" clId="{89AD283F-29C6-4E2D-96DD-0D15A9AC49C4}" dt="2021-05-13T05:04:28.949" v="691" actId="20577"/>
          <ac:spMkLst>
            <pc:docMk/>
            <pc:sldMk cId="20768916" sldId="2177"/>
            <ac:spMk id="16" creationId="{6C2BB713-9637-4B9B-938F-E9768876782A}"/>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6E7A8630-D698-4E5C-BFFE-E788615DA065}"/>
    <pc:docChg chg="undo custSel addSld modSld">
      <pc:chgData name="Aurelien Domont" userId="6da7715ce44349b3" providerId="LiveId" clId="{6E7A8630-D698-4E5C-BFFE-E788615DA065}" dt="2021-05-13T07:54:41.222" v="5530" actId="1076"/>
      <pc:docMkLst>
        <pc:docMk/>
      </pc:docMkLst>
      <pc:sldChg chg="addSp delSp modSp mod">
        <pc:chgData name="Aurelien Domont" userId="6da7715ce44349b3" providerId="LiveId" clId="{6E7A8630-D698-4E5C-BFFE-E788615DA065}" dt="2021-05-13T06:21:30.405" v="3139" actId="20577"/>
        <pc:sldMkLst>
          <pc:docMk/>
          <pc:sldMk cId="3131901387" sldId="256"/>
        </pc:sldMkLst>
        <pc:spChg chg="del">
          <ac:chgData name="Aurelien Domont" userId="6da7715ce44349b3" providerId="LiveId" clId="{6E7A8630-D698-4E5C-BFFE-E788615DA065}" dt="2021-05-13T05:37:10.384" v="44" actId="478"/>
          <ac:spMkLst>
            <pc:docMk/>
            <pc:sldMk cId="3131901387" sldId="256"/>
            <ac:spMk id="3" creationId="{D781CD62-85AB-400E-A66C-9594AAD807B4}"/>
          </ac:spMkLst>
        </pc:spChg>
        <pc:spChg chg="add mod">
          <ac:chgData name="Aurelien Domont" userId="6da7715ce44349b3" providerId="LiveId" clId="{6E7A8630-D698-4E5C-BFFE-E788615DA065}" dt="2021-05-13T06:21:30.405" v="3139" actId="20577"/>
          <ac:spMkLst>
            <pc:docMk/>
            <pc:sldMk cId="3131901387" sldId="256"/>
            <ac:spMk id="14" creationId="{B0257A61-231E-40C8-A5A1-D97202F1ACB2}"/>
          </ac:spMkLst>
        </pc:spChg>
        <pc:spChg chg="add del mod">
          <ac:chgData name="Aurelien Domont" userId="6da7715ce44349b3" providerId="LiveId" clId="{6E7A8630-D698-4E5C-BFFE-E788615DA065}" dt="2021-05-13T05:37:14.259" v="47" actId="478"/>
          <ac:spMkLst>
            <pc:docMk/>
            <pc:sldMk cId="3131901387" sldId="256"/>
            <ac:spMk id="15" creationId="{7E02B56A-F503-4F35-9D9A-CAF91CF526B0}"/>
          </ac:spMkLst>
        </pc:spChg>
        <pc:spChg chg="add del mod">
          <ac:chgData name="Aurelien Domont" userId="6da7715ce44349b3" providerId="LiveId" clId="{6E7A8630-D698-4E5C-BFFE-E788615DA065}" dt="2021-05-13T05:37:11.832" v="46"/>
          <ac:spMkLst>
            <pc:docMk/>
            <pc:sldMk cId="3131901387" sldId="256"/>
            <ac:spMk id="16" creationId="{1A47586E-0CB2-416A-A734-8548DD634D30}"/>
          </ac:spMkLst>
        </pc:spChg>
        <pc:spChg chg="add mod">
          <ac:chgData name="Aurelien Domont" userId="6da7715ce44349b3" providerId="LiveId" clId="{6E7A8630-D698-4E5C-BFFE-E788615DA065}" dt="2021-05-13T05:48:02.061" v="609" actId="108"/>
          <ac:spMkLst>
            <pc:docMk/>
            <pc:sldMk cId="3131901387" sldId="256"/>
            <ac:spMk id="17" creationId="{E52E485D-C622-4C1A-8C42-069C0BFF98D1}"/>
          </ac:spMkLst>
        </pc:spChg>
        <pc:spChg chg="add del mod">
          <ac:chgData name="Aurelien Domont" userId="6da7715ce44349b3" providerId="LiveId" clId="{6E7A8630-D698-4E5C-BFFE-E788615DA065}" dt="2021-05-13T06:16:17.930" v="2630" actId="478"/>
          <ac:spMkLst>
            <pc:docMk/>
            <pc:sldMk cId="3131901387" sldId="256"/>
            <ac:spMk id="18" creationId="{CBE0C48D-A561-4B60-89BA-DC2A9FC7991F}"/>
          </ac:spMkLst>
        </pc:spChg>
        <pc:spChg chg="add del mod">
          <ac:chgData name="Aurelien Domont" userId="6da7715ce44349b3" providerId="LiveId" clId="{6E7A8630-D698-4E5C-BFFE-E788615DA065}" dt="2021-05-13T06:16:09.028" v="2628"/>
          <ac:spMkLst>
            <pc:docMk/>
            <pc:sldMk cId="3131901387" sldId="256"/>
            <ac:spMk id="19" creationId="{2B26E884-CBE3-46D4-A961-6AA798A88A16}"/>
          </ac:spMkLst>
        </pc:spChg>
        <pc:picChg chg="del mod">
          <ac:chgData name="Aurelien Domont" userId="6da7715ce44349b3" providerId="LiveId" clId="{6E7A8630-D698-4E5C-BFFE-E788615DA065}" dt="2021-05-13T05:37:47.314" v="53" actId="478"/>
          <ac:picMkLst>
            <pc:docMk/>
            <pc:sldMk cId="3131901387" sldId="256"/>
            <ac:picMk id="13" creationId="{6E38BFE1-56A4-4E55-BEE6-88950EB7A801}"/>
          </ac:picMkLst>
        </pc:picChg>
      </pc:sldChg>
      <pc:sldChg chg="addSp modSp add mod">
        <pc:chgData name="Aurelien Domont" userId="6da7715ce44349b3" providerId="LiveId" clId="{6E7A8630-D698-4E5C-BFFE-E788615DA065}" dt="2021-05-13T06:22:27.385" v="3167" actId="1076"/>
        <pc:sldMkLst>
          <pc:docMk/>
          <pc:sldMk cId="3717827458" sldId="1557"/>
        </pc:sldMkLst>
        <pc:spChg chg="add mod">
          <ac:chgData name="Aurelien Domont" userId="6da7715ce44349b3" providerId="LiveId" clId="{6E7A8630-D698-4E5C-BFFE-E788615DA065}" dt="2021-05-13T06:22:27.385" v="3167" actId="1076"/>
          <ac:spMkLst>
            <pc:docMk/>
            <pc:sldMk cId="3717827458" sldId="1557"/>
            <ac:spMk id="17" creationId="{773815F0-B2A4-47F3-ACF3-826B938F8E42}"/>
          </ac:spMkLst>
        </pc:spChg>
      </pc:sldChg>
      <pc:sldChg chg="addSp modSp add">
        <pc:chgData name="Aurelien Domont" userId="6da7715ce44349b3" providerId="LiveId" clId="{6E7A8630-D698-4E5C-BFFE-E788615DA065}" dt="2021-05-13T06:22:32.578" v="3168"/>
        <pc:sldMkLst>
          <pc:docMk/>
          <pc:sldMk cId="1563821867" sldId="1558"/>
        </pc:sldMkLst>
        <pc:spChg chg="add mod">
          <ac:chgData name="Aurelien Domont" userId="6da7715ce44349b3" providerId="LiveId" clId="{6E7A8630-D698-4E5C-BFFE-E788615DA065}" dt="2021-05-13T06:22:32.578" v="3168"/>
          <ac:spMkLst>
            <pc:docMk/>
            <pc:sldMk cId="1563821867" sldId="1558"/>
            <ac:spMk id="20" creationId="{B62DD5FF-F404-4281-8365-64E7F373A916}"/>
          </ac:spMkLst>
        </pc:spChg>
      </pc:sldChg>
      <pc:sldChg chg="addSp modSp add">
        <pc:chgData name="Aurelien Domont" userId="6da7715ce44349b3" providerId="LiveId" clId="{6E7A8630-D698-4E5C-BFFE-E788615DA065}" dt="2021-05-13T06:22:34.045" v="3169"/>
        <pc:sldMkLst>
          <pc:docMk/>
          <pc:sldMk cId="3714485705" sldId="1559"/>
        </pc:sldMkLst>
        <pc:spChg chg="add mod">
          <ac:chgData name="Aurelien Domont" userId="6da7715ce44349b3" providerId="LiveId" clId="{6E7A8630-D698-4E5C-BFFE-E788615DA065}" dt="2021-05-13T06:22:34.045" v="3169"/>
          <ac:spMkLst>
            <pc:docMk/>
            <pc:sldMk cId="3714485705" sldId="1559"/>
            <ac:spMk id="21" creationId="{CBBFAAF7-501A-4628-93B4-61EBFB3D897D}"/>
          </ac:spMkLst>
        </pc:spChg>
      </pc:sldChg>
      <pc:sldChg chg="addSp modSp add">
        <pc:chgData name="Aurelien Domont" userId="6da7715ce44349b3" providerId="LiveId" clId="{6E7A8630-D698-4E5C-BFFE-E788615DA065}" dt="2021-05-13T06:22:35.113" v="3170"/>
        <pc:sldMkLst>
          <pc:docMk/>
          <pc:sldMk cId="1395428385" sldId="1560"/>
        </pc:sldMkLst>
        <pc:spChg chg="add mod">
          <ac:chgData name="Aurelien Domont" userId="6da7715ce44349b3" providerId="LiveId" clId="{6E7A8630-D698-4E5C-BFFE-E788615DA065}" dt="2021-05-13T06:22:35.113" v="3170"/>
          <ac:spMkLst>
            <pc:docMk/>
            <pc:sldMk cId="1395428385" sldId="1560"/>
            <ac:spMk id="28" creationId="{FBB0B795-4118-40FC-880A-E861F15811DE}"/>
          </ac:spMkLst>
        </pc:spChg>
      </pc:sldChg>
      <pc:sldChg chg="addSp modSp add">
        <pc:chgData name="Aurelien Domont" userId="6da7715ce44349b3" providerId="LiveId" clId="{6E7A8630-D698-4E5C-BFFE-E788615DA065}" dt="2021-05-13T06:22:36.646" v="3171"/>
        <pc:sldMkLst>
          <pc:docMk/>
          <pc:sldMk cId="1374354552" sldId="1561"/>
        </pc:sldMkLst>
        <pc:spChg chg="add mod">
          <ac:chgData name="Aurelien Domont" userId="6da7715ce44349b3" providerId="LiveId" clId="{6E7A8630-D698-4E5C-BFFE-E788615DA065}" dt="2021-05-13T06:22:36.646" v="3171"/>
          <ac:spMkLst>
            <pc:docMk/>
            <pc:sldMk cId="1374354552" sldId="1561"/>
            <ac:spMk id="21" creationId="{56471230-1549-483C-8CED-EA18F85A0079}"/>
          </ac:spMkLst>
        </pc:spChg>
      </pc:sldChg>
      <pc:sldChg chg="addSp modSp add">
        <pc:chgData name="Aurelien Domont" userId="6da7715ce44349b3" providerId="LiveId" clId="{6E7A8630-D698-4E5C-BFFE-E788615DA065}" dt="2021-05-13T06:22:38.133" v="3172"/>
        <pc:sldMkLst>
          <pc:docMk/>
          <pc:sldMk cId="2317062444" sldId="1562"/>
        </pc:sldMkLst>
        <pc:spChg chg="add mod">
          <ac:chgData name="Aurelien Domont" userId="6da7715ce44349b3" providerId="LiveId" clId="{6E7A8630-D698-4E5C-BFFE-E788615DA065}" dt="2021-05-13T06:22:38.133" v="3172"/>
          <ac:spMkLst>
            <pc:docMk/>
            <pc:sldMk cId="2317062444" sldId="1562"/>
            <ac:spMk id="54" creationId="{89BC4829-15E0-487D-9A1F-2EA78A0C269B}"/>
          </ac:spMkLst>
        </pc:spChg>
      </pc:sldChg>
      <pc:sldChg chg="addSp modSp add">
        <pc:chgData name="Aurelien Domont" userId="6da7715ce44349b3" providerId="LiveId" clId="{6E7A8630-D698-4E5C-BFFE-E788615DA065}" dt="2021-05-13T06:22:39.849" v="3173"/>
        <pc:sldMkLst>
          <pc:docMk/>
          <pc:sldMk cId="3132763004" sldId="1563"/>
        </pc:sldMkLst>
        <pc:spChg chg="add mod">
          <ac:chgData name="Aurelien Domont" userId="6da7715ce44349b3" providerId="LiveId" clId="{6E7A8630-D698-4E5C-BFFE-E788615DA065}" dt="2021-05-13T06:22:39.849" v="3173"/>
          <ac:spMkLst>
            <pc:docMk/>
            <pc:sldMk cId="3132763004" sldId="1563"/>
            <ac:spMk id="54" creationId="{EC2E6996-9BF6-4569-9240-D5CBF64AC900}"/>
          </ac:spMkLst>
        </pc:spChg>
      </pc:sldChg>
      <pc:sldChg chg="addSp modSp add">
        <pc:chgData name="Aurelien Domont" userId="6da7715ce44349b3" providerId="LiveId" clId="{6E7A8630-D698-4E5C-BFFE-E788615DA065}" dt="2021-05-13T06:22:41.848" v="3174"/>
        <pc:sldMkLst>
          <pc:docMk/>
          <pc:sldMk cId="2403579107" sldId="1564"/>
        </pc:sldMkLst>
        <pc:spChg chg="add mod">
          <ac:chgData name="Aurelien Domont" userId="6da7715ce44349b3" providerId="LiveId" clId="{6E7A8630-D698-4E5C-BFFE-E788615DA065}" dt="2021-05-13T06:22:41.848" v="3174"/>
          <ac:spMkLst>
            <pc:docMk/>
            <pc:sldMk cId="2403579107" sldId="1564"/>
            <ac:spMk id="28" creationId="{5CE0B486-BB95-46B8-8784-22E87352C8D7}"/>
          </ac:spMkLst>
        </pc:spChg>
      </pc:sldChg>
      <pc:sldChg chg="addSp modSp add">
        <pc:chgData name="Aurelien Domont" userId="6da7715ce44349b3" providerId="LiveId" clId="{6E7A8630-D698-4E5C-BFFE-E788615DA065}" dt="2021-05-13T06:22:44.368" v="3175"/>
        <pc:sldMkLst>
          <pc:docMk/>
          <pc:sldMk cId="4129558631" sldId="1565"/>
        </pc:sldMkLst>
        <pc:spChg chg="add mod">
          <ac:chgData name="Aurelien Domont" userId="6da7715ce44349b3" providerId="LiveId" clId="{6E7A8630-D698-4E5C-BFFE-E788615DA065}" dt="2021-05-13T06:22:44.368" v="3175"/>
          <ac:spMkLst>
            <pc:docMk/>
            <pc:sldMk cId="4129558631" sldId="1565"/>
            <ac:spMk id="32" creationId="{A1C72F40-26B5-4FC5-91F6-9B4ED629C042}"/>
          </ac:spMkLst>
        </pc:spChg>
      </pc:sldChg>
      <pc:sldChg chg="addSp modSp add">
        <pc:chgData name="Aurelien Domont" userId="6da7715ce44349b3" providerId="LiveId" clId="{6E7A8630-D698-4E5C-BFFE-E788615DA065}" dt="2021-05-13T06:22:47.869" v="3177"/>
        <pc:sldMkLst>
          <pc:docMk/>
          <pc:sldMk cId="3562844070" sldId="1567"/>
        </pc:sldMkLst>
        <pc:spChg chg="add mod">
          <ac:chgData name="Aurelien Domont" userId="6da7715ce44349b3" providerId="LiveId" clId="{6E7A8630-D698-4E5C-BFFE-E788615DA065}" dt="2021-05-13T06:22:47.869" v="3177"/>
          <ac:spMkLst>
            <pc:docMk/>
            <pc:sldMk cId="3562844070" sldId="1567"/>
            <ac:spMk id="65" creationId="{4831F362-64D0-4F5E-808C-E8F77D057056}"/>
          </ac:spMkLst>
        </pc:spChg>
      </pc:sldChg>
      <pc:sldChg chg="addSp modSp add">
        <pc:chgData name="Aurelien Domont" userId="6da7715ce44349b3" providerId="LiveId" clId="{6E7A8630-D698-4E5C-BFFE-E788615DA065}" dt="2021-05-13T06:22:49.285" v="3178"/>
        <pc:sldMkLst>
          <pc:docMk/>
          <pc:sldMk cId="2606253982" sldId="1568"/>
        </pc:sldMkLst>
        <pc:spChg chg="add mod">
          <ac:chgData name="Aurelien Domont" userId="6da7715ce44349b3" providerId="LiveId" clId="{6E7A8630-D698-4E5C-BFFE-E788615DA065}" dt="2021-05-13T06:22:49.285" v="3178"/>
          <ac:spMkLst>
            <pc:docMk/>
            <pc:sldMk cId="2606253982" sldId="1568"/>
            <ac:spMk id="46" creationId="{6656A11F-D911-4E2D-BE7A-64A63B376713}"/>
          </ac:spMkLst>
        </pc:spChg>
      </pc:sldChg>
      <pc:sldChg chg="addSp modSp add">
        <pc:chgData name="Aurelien Domont" userId="6da7715ce44349b3" providerId="LiveId" clId="{6E7A8630-D698-4E5C-BFFE-E788615DA065}" dt="2021-05-13T06:22:50.742" v="3179"/>
        <pc:sldMkLst>
          <pc:docMk/>
          <pc:sldMk cId="705146496" sldId="1569"/>
        </pc:sldMkLst>
        <pc:spChg chg="add mod">
          <ac:chgData name="Aurelien Domont" userId="6da7715ce44349b3" providerId="LiveId" clId="{6E7A8630-D698-4E5C-BFFE-E788615DA065}" dt="2021-05-13T06:22:50.742" v="3179"/>
          <ac:spMkLst>
            <pc:docMk/>
            <pc:sldMk cId="705146496" sldId="1569"/>
            <ac:spMk id="110" creationId="{354CD8E6-E32B-4088-BA4A-24170351239C}"/>
          </ac:spMkLst>
        </pc:spChg>
      </pc:sldChg>
      <pc:sldChg chg="addSp modSp add">
        <pc:chgData name="Aurelien Domont" userId="6da7715ce44349b3" providerId="LiveId" clId="{6E7A8630-D698-4E5C-BFFE-E788615DA065}" dt="2021-05-13T06:22:52.188" v="3180"/>
        <pc:sldMkLst>
          <pc:docMk/>
          <pc:sldMk cId="4209253123" sldId="1570"/>
        </pc:sldMkLst>
        <pc:spChg chg="add mod">
          <ac:chgData name="Aurelien Domont" userId="6da7715ce44349b3" providerId="LiveId" clId="{6E7A8630-D698-4E5C-BFFE-E788615DA065}" dt="2021-05-13T06:22:52.188" v="3180"/>
          <ac:spMkLst>
            <pc:docMk/>
            <pc:sldMk cId="4209253123" sldId="1570"/>
            <ac:spMk id="103" creationId="{0AE2D429-5551-4696-B668-F546CFB1D806}"/>
          </ac:spMkLst>
        </pc:spChg>
      </pc:sldChg>
      <pc:sldChg chg="addSp modSp add">
        <pc:chgData name="Aurelien Domont" userId="6da7715ce44349b3" providerId="LiveId" clId="{6E7A8630-D698-4E5C-BFFE-E788615DA065}" dt="2021-05-13T06:22:53.705" v="3181"/>
        <pc:sldMkLst>
          <pc:docMk/>
          <pc:sldMk cId="548172080" sldId="1571"/>
        </pc:sldMkLst>
        <pc:spChg chg="add mod">
          <ac:chgData name="Aurelien Domont" userId="6da7715ce44349b3" providerId="LiveId" clId="{6E7A8630-D698-4E5C-BFFE-E788615DA065}" dt="2021-05-13T06:22:53.705" v="3181"/>
          <ac:spMkLst>
            <pc:docMk/>
            <pc:sldMk cId="548172080" sldId="1571"/>
            <ac:spMk id="46" creationId="{61FA924B-67EA-4E47-ADAF-35D1D8EAD1D0}"/>
          </ac:spMkLst>
        </pc:spChg>
      </pc:sldChg>
      <pc:sldChg chg="addSp modSp mod">
        <pc:chgData name="Aurelien Domont" userId="6da7715ce44349b3" providerId="LiveId" clId="{6E7A8630-D698-4E5C-BFFE-E788615DA065}" dt="2021-05-13T06:38:01.398" v="4446" actId="20577"/>
        <pc:sldMkLst>
          <pc:docMk/>
          <pc:sldMk cId="4026207615" sldId="1580"/>
        </pc:sldMkLst>
        <pc:spChg chg="add mod">
          <ac:chgData name="Aurelien Domont" userId="6da7715ce44349b3" providerId="LiveId" clId="{6E7A8630-D698-4E5C-BFFE-E788615DA065}" dt="2021-05-13T06:38:01.398" v="4446" actId="20577"/>
          <ac:spMkLst>
            <pc:docMk/>
            <pc:sldMk cId="4026207615" sldId="1580"/>
            <ac:spMk id="38" creationId="{D15BEEB6-0EEF-40A0-BA1D-AFC005AEC97E}"/>
          </ac:spMkLst>
        </pc:spChg>
      </pc:sldChg>
      <pc:sldChg chg="addSp modSp add">
        <pc:chgData name="Aurelien Domont" userId="6da7715ce44349b3" providerId="LiveId" clId="{6E7A8630-D698-4E5C-BFFE-E788615DA065}" dt="2021-05-13T06:22:46.443" v="3176"/>
        <pc:sldMkLst>
          <pc:docMk/>
          <pc:sldMk cId="3565364508" sldId="1667"/>
        </pc:sldMkLst>
        <pc:spChg chg="add mod">
          <ac:chgData name="Aurelien Domont" userId="6da7715ce44349b3" providerId="LiveId" clId="{6E7A8630-D698-4E5C-BFFE-E788615DA065}" dt="2021-05-13T06:22:46.443" v="3176"/>
          <ac:spMkLst>
            <pc:docMk/>
            <pc:sldMk cId="3565364508" sldId="1667"/>
            <ac:spMk id="68" creationId="{B82587EE-A083-4C83-A33B-B3A74F2BDB84}"/>
          </ac:spMkLst>
        </pc:spChg>
      </pc:sldChg>
      <pc:sldChg chg="addSp modSp mod">
        <pc:chgData name="Aurelien Domont" userId="6da7715ce44349b3" providerId="LiveId" clId="{6E7A8630-D698-4E5C-BFFE-E788615DA065}" dt="2021-05-13T06:47:16.414" v="5350" actId="20577"/>
        <pc:sldMkLst>
          <pc:docMk/>
          <pc:sldMk cId="4262757208" sldId="1792"/>
        </pc:sldMkLst>
        <pc:spChg chg="add mod">
          <ac:chgData name="Aurelien Domont" userId="6da7715ce44349b3" providerId="LiveId" clId="{6E7A8630-D698-4E5C-BFFE-E788615DA065}" dt="2021-05-13T06:47:16.414" v="5350" actId="20577"/>
          <ac:spMkLst>
            <pc:docMk/>
            <pc:sldMk cId="4262757208" sldId="1792"/>
            <ac:spMk id="17" creationId="{50252DA9-1955-4FEB-9EFC-CCAB81B44CF7}"/>
          </ac:spMkLst>
        </pc:spChg>
      </pc:sldChg>
      <pc:sldChg chg="addSp delSp modSp add mod">
        <pc:chgData name="Aurelien Domont" userId="6da7715ce44349b3" providerId="LiveId" clId="{6E7A8630-D698-4E5C-BFFE-E788615DA065}" dt="2021-05-13T05:53:21.066" v="896" actId="20577"/>
        <pc:sldMkLst>
          <pc:docMk/>
          <pc:sldMk cId="235018652" sldId="1927"/>
        </pc:sldMkLst>
        <pc:spChg chg="add del">
          <ac:chgData name="Aurelien Domont" userId="6da7715ce44349b3" providerId="LiveId" clId="{6E7A8630-D698-4E5C-BFFE-E788615DA065}" dt="2021-05-13T05:50:37.744" v="794" actId="22"/>
          <ac:spMkLst>
            <pc:docMk/>
            <pc:sldMk cId="235018652" sldId="1927"/>
            <ac:spMk id="19" creationId="{E8975BD2-6F6D-44B0-84C3-4825D6B50542}"/>
          </ac:spMkLst>
        </pc:spChg>
        <pc:spChg chg="add del mod">
          <ac:chgData name="Aurelien Domont" userId="6da7715ce44349b3" providerId="LiveId" clId="{6E7A8630-D698-4E5C-BFFE-E788615DA065}" dt="2021-05-13T05:53:11.776" v="891" actId="478"/>
          <ac:spMkLst>
            <pc:docMk/>
            <pc:sldMk cId="235018652" sldId="1927"/>
            <ac:spMk id="20" creationId="{C87A739A-3940-4A88-8BAC-5863B8F67510}"/>
          </ac:spMkLst>
        </pc:spChg>
        <pc:spChg chg="add mod">
          <ac:chgData name="Aurelien Domont" userId="6da7715ce44349b3" providerId="LiveId" clId="{6E7A8630-D698-4E5C-BFFE-E788615DA065}" dt="2021-05-13T05:53:21.066" v="896" actId="20577"/>
          <ac:spMkLst>
            <pc:docMk/>
            <pc:sldMk cId="235018652" sldId="1927"/>
            <ac:spMk id="25" creationId="{DEB9A1A2-1DFB-4DA0-ACCD-FF66758F904E}"/>
          </ac:spMkLst>
        </pc:spChg>
      </pc:sldChg>
      <pc:sldChg chg="addSp modSp mod">
        <pc:chgData name="Aurelien Domont" userId="6da7715ce44349b3" providerId="LiveId" clId="{6E7A8630-D698-4E5C-BFFE-E788615DA065}" dt="2021-05-13T05:55:29.385" v="1040" actId="20577"/>
        <pc:sldMkLst>
          <pc:docMk/>
          <pc:sldMk cId="802743741" sldId="1929"/>
        </pc:sldMkLst>
        <pc:spChg chg="add mod">
          <ac:chgData name="Aurelien Domont" userId="6da7715ce44349b3" providerId="LiveId" clId="{6E7A8630-D698-4E5C-BFFE-E788615DA065}" dt="2021-05-13T05:55:29.385" v="1040" actId="20577"/>
          <ac:spMkLst>
            <pc:docMk/>
            <pc:sldMk cId="802743741" sldId="1929"/>
            <ac:spMk id="19" creationId="{8ABAF087-A7F1-40A0-BC06-BA53B5EEAD69}"/>
          </ac:spMkLst>
        </pc:spChg>
      </pc:sldChg>
      <pc:sldChg chg="addSp delSp modSp mod">
        <pc:chgData name="Aurelien Domont" userId="6da7715ce44349b3" providerId="LiveId" clId="{6E7A8630-D698-4E5C-BFFE-E788615DA065}" dt="2021-05-13T06:21:51.295" v="3140" actId="478"/>
        <pc:sldMkLst>
          <pc:docMk/>
          <pc:sldMk cId="784211076" sldId="1931"/>
        </pc:sldMkLst>
        <pc:spChg chg="add del mod">
          <ac:chgData name="Aurelien Domont" userId="6da7715ce44349b3" providerId="LiveId" clId="{6E7A8630-D698-4E5C-BFFE-E788615DA065}" dt="2021-05-13T06:21:51.295" v="3140" actId="478"/>
          <ac:spMkLst>
            <pc:docMk/>
            <pc:sldMk cId="784211076" sldId="1931"/>
            <ac:spMk id="25" creationId="{477CA59E-03A6-4488-AEEF-E96608866C3B}"/>
          </ac:spMkLst>
        </pc:spChg>
      </pc:sldChg>
      <pc:sldChg chg="addSp modSp mod">
        <pc:chgData name="Aurelien Domont" userId="6da7715ce44349b3" providerId="LiveId" clId="{6E7A8630-D698-4E5C-BFFE-E788615DA065}" dt="2021-05-13T06:06:51.912" v="2317" actId="20577"/>
        <pc:sldMkLst>
          <pc:docMk/>
          <pc:sldMk cId="317604876" sldId="1935"/>
        </pc:sldMkLst>
        <pc:spChg chg="add mod">
          <ac:chgData name="Aurelien Domont" userId="6da7715ce44349b3" providerId="LiveId" clId="{6E7A8630-D698-4E5C-BFFE-E788615DA065}" dt="2021-05-13T06:06:51.912" v="2317" actId="20577"/>
          <ac:spMkLst>
            <pc:docMk/>
            <pc:sldMk cId="317604876" sldId="1935"/>
            <ac:spMk id="31" creationId="{F2910152-26EA-4A4F-A548-F391FBF15EFE}"/>
          </ac:spMkLst>
        </pc:spChg>
      </pc:sldChg>
      <pc:sldChg chg="modSp mod">
        <pc:chgData name="Aurelien Domont" userId="6da7715ce44349b3" providerId="LiveId" clId="{6E7A8630-D698-4E5C-BFFE-E788615DA065}" dt="2021-05-13T06:11:49.672" v="2621" actId="120"/>
        <pc:sldMkLst>
          <pc:docMk/>
          <pc:sldMk cId="1414149744" sldId="1940"/>
        </pc:sldMkLst>
        <pc:spChg chg="mod">
          <ac:chgData name="Aurelien Domont" userId="6da7715ce44349b3" providerId="LiveId" clId="{6E7A8630-D698-4E5C-BFFE-E788615DA065}" dt="2021-05-13T06:11:49.672" v="2621" actId="120"/>
          <ac:spMkLst>
            <pc:docMk/>
            <pc:sldMk cId="1414149744" sldId="1940"/>
            <ac:spMk id="7" creationId="{2BB58BFC-0D2E-4A7A-8857-596DF7877E0D}"/>
          </ac:spMkLst>
        </pc:spChg>
      </pc:sldChg>
      <pc:sldChg chg="modSp mod">
        <pc:chgData name="Aurelien Domont" userId="6da7715ce44349b3" providerId="LiveId" clId="{6E7A8630-D698-4E5C-BFFE-E788615DA065}" dt="2021-05-13T06:11:58.582" v="2626" actId="1035"/>
        <pc:sldMkLst>
          <pc:docMk/>
          <pc:sldMk cId="599795422" sldId="1941"/>
        </pc:sldMkLst>
        <pc:spChg chg="mod">
          <ac:chgData name="Aurelien Domont" userId="6da7715ce44349b3" providerId="LiveId" clId="{6E7A8630-D698-4E5C-BFFE-E788615DA065}" dt="2021-05-13T06:11:58.582" v="2626" actId="1035"/>
          <ac:spMkLst>
            <pc:docMk/>
            <pc:sldMk cId="599795422" sldId="1941"/>
            <ac:spMk id="7" creationId="{2BB58BFC-0D2E-4A7A-8857-596DF7877E0D}"/>
          </ac:spMkLst>
        </pc:spChg>
      </pc:sldChg>
      <pc:sldChg chg="modSp mod">
        <pc:chgData name="Aurelien Domont" userId="6da7715ce44349b3" providerId="LiveId" clId="{6E7A8630-D698-4E5C-BFFE-E788615DA065}" dt="2021-05-13T06:23:31.014" v="3182" actId="20577"/>
        <pc:sldMkLst>
          <pc:docMk/>
          <pc:sldMk cId="636448820" sldId="1954"/>
        </pc:sldMkLst>
        <pc:spChg chg="mod">
          <ac:chgData name="Aurelien Domont" userId="6da7715ce44349b3" providerId="LiveId" clId="{6E7A8630-D698-4E5C-BFFE-E788615DA065}" dt="2021-05-13T06:23:31.014" v="3182" actId="20577"/>
          <ac:spMkLst>
            <pc:docMk/>
            <pc:sldMk cId="636448820" sldId="1954"/>
            <ac:spMk id="7" creationId="{27A5A911-BB65-4F5A-A8CC-D7C7FF342E34}"/>
          </ac:spMkLst>
        </pc:spChg>
      </pc:sldChg>
      <pc:sldChg chg="modSp mod">
        <pc:chgData name="Aurelien Domont" userId="6da7715ce44349b3" providerId="LiveId" clId="{6E7A8630-D698-4E5C-BFFE-E788615DA065}" dt="2021-05-13T06:23:33.873" v="3183" actId="20577"/>
        <pc:sldMkLst>
          <pc:docMk/>
          <pc:sldMk cId="387956599" sldId="1956"/>
        </pc:sldMkLst>
        <pc:spChg chg="mod">
          <ac:chgData name="Aurelien Domont" userId="6da7715ce44349b3" providerId="LiveId" clId="{6E7A8630-D698-4E5C-BFFE-E788615DA065}" dt="2021-05-13T06:23:33.873" v="3183" actId="20577"/>
          <ac:spMkLst>
            <pc:docMk/>
            <pc:sldMk cId="387956599" sldId="1956"/>
            <ac:spMk id="7" creationId="{6FFA8562-C37E-48BF-811E-441CA5C5D654}"/>
          </ac:spMkLst>
        </pc:spChg>
      </pc:sldChg>
      <pc:sldChg chg="addSp modSp add">
        <pc:chgData name="Aurelien Domont" userId="6da7715ce44349b3" providerId="LiveId" clId="{6E7A8630-D698-4E5C-BFFE-E788615DA065}" dt="2021-05-13T06:26:56.152" v="3325"/>
        <pc:sldMkLst>
          <pc:docMk/>
          <pc:sldMk cId="2118611170" sldId="1965"/>
        </pc:sldMkLst>
        <pc:spChg chg="add mod">
          <ac:chgData name="Aurelien Domont" userId="6da7715ce44349b3" providerId="LiveId" clId="{6E7A8630-D698-4E5C-BFFE-E788615DA065}" dt="2021-05-13T06:26:56.152" v="3325"/>
          <ac:spMkLst>
            <pc:docMk/>
            <pc:sldMk cId="2118611170" sldId="1965"/>
            <ac:spMk id="11" creationId="{55D7719A-36AC-4430-8107-C0F39D8C8C2C}"/>
          </ac:spMkLst>
        </pc:spChg>
      </pc:sldChg>
      <pc:sldChg chg="addSp modSp add">
        <pc:chgData name="Aurelien Domont" userId="6da7715ce44349b3" providerId="LiveId" clId="{6E7A8630-D698-4E5C-BFFE-E788615DA065}" dt="2021-05-13T06:26:58.136" v="3326"/>
        <pc:sldMkLst>
          <pc:docMk/>
          <pc:sldMk cId="708328687" sldId="1966"/>
        </pc:sldMkLst>
        <pc:spChg chg="add mod">
          <ac:chgData name="Aurelien Domont" userId="6da7715ce44349b3" providerId="LiveId" clId="{6E7A8630-D698-4E5C-BFFE-E788615DA065}" dt="2021-05-13T06:26:58.136" v="3326"/>
          <ac:spMkLst>
            <pc:docMk/>
            <pc:sldMk cId="708328687" sldId="1966"/>
            <ac:spMk id="10" creationId="{6582DBC4-F73D-4018-9ACE-6FDE4F5B3F37}"/>
          </ac:spMkLst>
        </pc:spChg>
      </pc:sldChg>
      <pc:sldChg chg="addSp modSp add">
        <pc:chgData name="Aurelien Domont" userId="6da7715ce44349b3" providerId="LiveId" clId="{6E7A8630-D698-4E5C-BFFE-E788615DA065}" dt="2021-05-13T06:27:01.577" v="3327"/>
        <pc:sldMkLst>
          <pc:docMk/>
          <pc:sldMk cId="3081941897" sldId="1967"/>
        </pc:sldMkLst>
        <pc:spChg chg="add mod">
          <ac:chgData name="Aurelien Domont" userId="6da7715ce44349b3" providerId="LiveId" clId="{6E7A8630-D698-4E5C-BFFE-E788615DA065}" dt="2021-05-13T06:27:01.577" v="3327"/>
          <ac:spMkLst>
            <pc:docMk/>
            <pc:sldMk cId="3081941897" sldId="1967"/>
            <ac:spMk id="11" creationId="{5260EEFD-1EB2-4A78-8880-B031696A6E7D}"/>
          </ac:spMkLst>
        </pc:spChg>
      </pc:sldChg>
      <pc:sldChg chg="addSp modSp add">
        <pc:chgData name="Aurelien Domont" userId="6da7715ce44349b3" providerId="LiveId" clId="{6E7A8630-D698-4E5C-BFFE-E788615DA065}" dt="2021-05-13T06:27:03.139" v="3328"/>
        <pc:sldMkLst>
          <pc:docMk/>
          <pc:sldMk cId="3440858440" sldId="1968"/>
        </pc:sldMkLst>
        <pc:spChg chg="add mod">
          <ac:chgData name="Aurelien Domont" userId="6da7715ce44349b3" providerId="LiveId" clId="{6E7A8630-D698-4E5C-BFFE-E788615DA065}" dt="2021-05-13T06:27:03.139" v="3328"/>
          <ac:spMkLst>
            <pc:docMk/>
            <pc:sldMk cId="3440858440" sldId="1968"/>
            <ac:spMk id="10" creationId="{78A29681-FF44-4500-A8CC-56D876E50D73}"/>
          </ac:spMkLst>
        </pc:spChg>
      </pc:sldChg>
      <pc:sldChg chg="addSp delSp modSp mod">
        <pc:chgData name="Aurelien Domont" userId="6da7715ce44349b3" providerId="LiveId" clId="{6E7A8630-D698-4E5C-BFFE-E788615DA065}" dt="2021-05-13T07:54:41.222" v="5530" actId="1076"/>
        <pc:sldMkLst>
          <pc:docMk/>
          <pc:sldMk cId="2500281719" sldId="2034"/>
        </pc:sldMkLst>
        <pc:spChg chg="add del mod">
          <ac:chgData name="Aurelien Domont" userId="6da7715ce44349b3" providerId="LiveId" clId="{6E7A8630-D698-4E5C-BFFE-E788615DA065}" dt="2021-05-13T06:18:44.525" v="2815" actId="478"/>
          <ac:spMkLst>
            <pc:docMk/>
            <pc:sldMk cId="2500281719" sldId="2034"/>
            <ac:spMk id="18" creationId="{A96217FF-77E0-4B5B-A7F4-3A7F120D3743}"/>
          </ac:spMkLst>
        </pc:spChg>
        <pc:spChg chg="add mod">
          <ac:chgData name="Aurelien Domont" userId="6da7715ce44349b3" providerId="LiveId" clId="{6E7A8630-D698-4E5C-BFFE-E788615DA065}" dt="2021-05-13T07:54:41.222" v="5530" actId="1076"/>
          <ac:spMkLst>
            <pc:docMk/>
            <pc:sldMk cId="2500281719" sldId="2034"/>
            <ac:spMk id="18" creationId="{AAC04396-DE3C-4EE4-92E0-80E3A3661B53}"/>
          </ac:spMkLst>
        </pc:spChg>
      </pc:sldChg>
      <pc:sldChg chg="addSp modSp mod">
        <pc:chgData name="Aurelien Domont" userId="6da7715ce44349b3" providerId="LiveId" clId="{6E7A8630-D698-4E5C-BFFE-E788615DA065}" dt="2021-05-13T06:42:41.741" v="5003" actId="20577"/>
        <pc:sldMkLst>
          <pc:docMk/>
          <pc:sldMk cId="2014281171" sldId="2150"/>
        </pc:sldMkLst>
        <pc:spChg chg="add mod">
          <ac:chgData name="Aurelien Domont" userId="6da7715ce44349b3" providerId="LiveId" clId="{6E7A8630-D698-4E5C-BFFE-E788615DA065}" dt="2021-05-13T06:42:41.741" v="5003" actId="20577"/>
          <ac:spMkLst>
            <pc:docMk/>
            <pc:sldMk cId="2014281171" sldId="2150"/>
            <ac:spMk id="14" creationId="{C8B772EA-84C4-4C36-AE18-77CD39EB6F02}"/>
          </ac:spMkLst>
        </pc:spChg>
      </pc:sldChg>
      <pc:sldChg chg="addSp modSp mod">
        <pc:chgData name="Aurelien Domont" userId="6da7715ce44349b3" providerId="LiveId" clId="{6E7A8630-D698-4E5C-BFFE-E788615DA065}" dt="2021-05-13T06:03:00.145" v="1997" actId="14100"/>
        <pc:sldMkLst>
          <pc:docMk/>
          <pc:sldMk cId="3025566573" sldId="2151"/>
        </pc:sldMkLst>
        <pc:spChg chg="add mod">
          <ac:chgData name="Aurelien Domont" userId="6da7715ce44349b3" providerId="LiveId" clId="{6E7A8630-D698-4E5C-BFFE-E788615DA065}" dt="2021-05-13T06:03:00.145" v="1997" actId="14100"/>
          <ac:spMkLst>
            <pc:docMk/>
            <pc:sldMk cId="3025566573" sldId="2151"/>
            <ac:spMk id="6" creationId="{C2ED5841-C9FE-41B8-9112-D4D55237FC12}"/>
          </ac:spMkLst>
        </pc:spChg>
      </pc:sldChg>
      <pc:sldChg chg="addSp modSp mod">
        <pc:chgData name="Aurelien Domont" userId="6da7715ce44349b3" providerId="LiveId" clId="{6E7A8630-D698-4E5C-BFFE-E788615DA065}" dt="2021-05-13T06:02:43.629" v="1996" actId="20577"/>
        <pc:sldMkLst>
          <pc:docMk/>
          <pc:sldMk cId="4171692563" sldId="2152"/>
        </pc:sldMkLst>
        <pc:spChg chg="add mod">
          <ac:chgData name="Aurelien Domont" userId="6da7715ce44349b3" providerId="LiveId" clId="{6E7A8630-D698-4E5C-BFFE-E788615DA065}" dt="2021-05-13T06:02:43.629" v="1996" actId="20577"/>
          <ac:spMkLst>
            <pc:docMk/>
            <pc:sldMk cId="4171692563" sldId="2152"/>
            <ac:spMk id="8" creationId="{6BDD3405-636E-4119-A6A2-F186391DC2E4}"/>
          </ac:spMkLst>
        </pc:spChg>
      </pc:sldChg>
      <pc:sldChg chg="addSp delSp modSp mod">
        <pc:chgData name="Aurelien Domont" userId="6da7715ce44349b3" providerId="LiveId" clId="{6E7A8630-D698-4E5C-BFFE-E788615DA065}" dt="2021-05-13T05:47:57.758" v="606" actId="108"/>
        <pc:sldMkLst>
          <pc:docMk/>
          <pc:sldMk cId="3148501183" sldId="2157"/>
        </pc:sldMkLst>
        <pc:spChg chg="add mod">
          <ac:chgData name="Aurelien Domont" userId="6da7715ce44349b3" providerId="LiveId" clId="{6E7A8630-D698-4E5C-BFFE-E788615DA065}" dt="2021-05-13T05:47:57.758" v="606" actId="108"/>
          <ac:spMkLst>
            <pc:docMk/>
            <pc:sldMk cId="3148501183" sldId="2157"/>
            <ac:spMk id="15" creationId="{FF44BF57-E8A4-4086-920B-B00300C245C6}"/>
          </ac:spMkLst>
        </pc:spChg>
        <pc:spChg chg="add del mod">
          <ac:chgData name="Aurelien Domont" userId="6da7715ce44349b3" providerId="LiveId" clId="{6E7A8630-D698-4E5C-BFFE-E788615DA065}" dt="2021-05-13T05:45:38.376" v="373" actId="478"/>
          <ac:spMkLst>
            <pc:docMk/>
            <pc:sldMk cId="3148501183" sldId="2157"/>
            <ac:spMk id="17" creationId="{A235BA93-DFB2-485B-A9A9-D4C06D5600D3}"/>
          </ac:spMkLst>
        </pc:spChg>
      </pc:sldChg>
      <pc:sldChg chg="addSp modSp mod">
        <pc:chgData name="Aurelien Domont" userId="6da7715ce44349b3" providerId="LiveId" clId="{6E7A8630-D698-4E5C-BFFE-E788615DA065}" dt="2021-05-13T05:49:01.083" v="693" actId="14100"/>
        <pc:sldMkLst>
          <pc:docMk/>
          <pc:sldMk cId="4083923273" sldId="2164"/>
        </pc:sldMkLst>
        <pc:spChg chg="add mod">
          <ac:chgData name="Aurelien Domont" userId="6da7715ce44349b3" providerId="LiveId" clId="{6E7A8630-D698-4E5C-BFFE-E788615DA065}" dt="2021-05-13T05:49:01.083" v="693" actId="14100"/>
          <ac:spMkLst>
            <pc:docMk/>
            <pc:sldMk cId="4083923273" sldId="2164"/>
            <ac:spMk id="17" creationId="{AEE62A30-99D7-4B68-A846-860625524743}"/>
          </ac:spMkLst>
        </pc:spChg>
      </pc:sldChg>
      <pc:sldChg chg="addSp modSp mod">
        <pc:chgData name="Aurelien Domont" userId="6da7715ce44349b3" providerId="LiveId" clId="{6E7A8630-D698-4E5C-BFFE-E788615DA065}" dt="2021-05-13T06:10:11.957" v="2620" actId="20577"/>
        <pc:sldMkLst>
          <pc:docMk/>
          <pc:sldMk cId="3447837117" sldId="2167"/>
        </pc:sldMkLst>
        <pc:spChg chg="add mod">
          <ac:chgData name="Aurelien Domont" userId="6da7715ce44349b3" providerId="LiveId" clId="{6E7A8630-D698-4E5C-BFFE-E788615DA065}" dt="2021-05-13T06:10:11.957" v="2620" actId="20577"/>
          <ac:spMkLst>
            <pc:docMk/>
            <pc:sldMk cId="3447837117" sldId="2167"/>
            <ac:spMk id="17" creationId="{26219768-BD79-407D-85A6-9354C46E9CD2}"/>
          </ac:spMkLst>
        </pc:spChg>
      </pc:sldChg>
      <pc:sldChg chg="addSp modSp mod">
        <pc:chgData name="Aurelien Domont" userId="6da7715ce44349b3" providerId="LiveId" clId="{6E7A8630-D698-4E5C-BFFE-E788615DA065}" dt="2021-05-13T06:36:17.141" v="4202" actId="20577"/>
        <pc:sldMkLst>
          <pc:docMk/>
          <pc:sldMk cId="1424356935" sldId="2172"/>
        </pc:sldMkLst>
        <pc:spChg chg="add mod">
          <ac:chgData name="Aurelien Domont" userId="6da7715ce44349b3" providerId="LiveId" clId="{6E7A8630-D698-4E5C-BFFE-E788615DA065}" dt="2021-05-13T06:36:17.141" v="4202" actId="20577"/>
          <ac:spMkLst>
            <pc:docMk/>
            <pc:sldMk cId="1424356935" sldId="2172"/>
            <ac:spMk id="7" creationId="{A1D4CB11-FE4B-4A1A-AC08-8D23380980AD}"/>
          </ac:spMkLst>
        </pc:spChg>
      </pc:sldChg>
      <pc:sldChg chg="addSp modSp mod">
        <pc:chgData name="Aurelien Domont" userId="6da7715ce44349b3" providerId="LiveId" clId="{6E7A8630-D698-4E5C-BFFE-E788615DA065}" dt="2021-05-13T06:40:44.307" v="4887" actId="20577"/>
        <pc:sldMkLst>
          <pc:docMk/>
          <pc:sldMk cId="3261568431" sldId="2173"/>
        </pc:sldMkLst>
        <pc:spChg chg="add mod">
          <ac:chgData name="Aurelien Domont" userId="6da7715ce44349b3" providerId="LiveId" clId="{6E7A8630-D698-4E5C-BFFE-E788615DA065}" dt="2021-05-13T06:40:44.307" v="4887" actId="20577"/>
          <ac:spMkLst>
            <pc:docMk/>
            <pc:sldMk cId="3261568431" sldId="2173"/>
            <ac:spMk id="38" creationId="{427E3F17-01E5-4E63-9787-F628EBF2CADB}"/>
          </ac:spMkLst>
        </pc:spChg>
      </pc:sldChg>
      <pc:sldChg chg="addSp modSp add">
        <pc:chgData name="Aurelien Domont" userId="6da7715ce44349b3" providerId="LiveId" clId="{6E7A8630-D698-4E5C-BFFE-E788615DA065}" dt="2021-05-13T05:56:07.119" v="1043"/>
        <pc:sldMkLst>
          <pc:docMk/>
          <pc:sldMk cId="150556238" sldId="2178"/>
        </pc:sldMkLst>
        <pc:spChg chg="add mod">
          <ac:chgData name="Aurelien Domont" userId="6da7715ce44349b3" providerId="LiveId" clId="{6E7A8630-D698-4E5C-BFFE-E788615DA065}" dt="2021-05-13T05:56:07.119" v="1043"/>
          <ac:spMkLst>
            <pc:docMk/>
            <pc:sldMk cId="150556238" sldId="2178"/>
            <ac:spMk id="25" creationId="{7DF75091-C965-44C8-BEAE-B1516D4C34C4}"/>
          </ac:spMkLst>
        </pc:spChg>
      </pc:sldChg>
      <pc:sldChg chg="add">
        <pc:chgData name="Aurelien Domont" userId="6da7715ce44349b3" providerId="LiveId" clId="{6E7A8630-D698-4E5C-BFFE-E788615DA065}" dt="2021-05-13T06:16:10.356" v="2629"/>
        <pc:sldMkLst>
          <pc:docMk/>
          <pc:sldMk cId="584462972" sldId="2179"/>
        </pc:sldMkLst>
      </pc:sldChg>
      <pc:sldChg chg="addSp modSp add mod">
        <pc:chgData name="Aurelien Domont" userId="6da7715ce44349b3" providerId="LiveId" clId="{6E7A8630-D698-4E5C-BFFE-E788615DA065}" dt="2021-05-13T06:26:47.818" v="3324" actId="14100"/>
        <pc:sldMkLst>
          <pc:docMk/>
          <pc:sldMk cId="2117300626" sldId="2180"/>
        </pc:sldMkLst>
        <pc:spChg chg="add mod">
          <ac:chgData name="Aurelien Domont" userId="6da7715ce44349b3" providerId="LiveId" clId="{6E7A8630-D698-4E5C-BFFE-E788615DA065}" dt="2021-05-13T06:26:47.818" v="3324" actId="14100"/>
          <ac:spMkLst>
            <pc:docMk/>
            <pc:sldMk cId="2117300626" sldId="2180"/>
            <ac:spMk id="10" creationId="{F8A31D61-6201-4A85-B55F-0377A5229EDB}"/>
          </ac:spMkLst>
        </pc:spChg>
      </pc:sldChg>
    </pc:docChg>
  </pc:docChgLst>
  <pc:docChgLst>
    <pc:chgData name="Aurelien Domont" userId="6da7715ce44349b3" providerId="LiveId" clId="{95A5D03F-8C3E-488A-9075-66D9938CC4B2}"/>
    <pc:docChg chg="undo custSel addSld delSld modSld">
      <pc:chgData name="Aurelien Domont" userId="6da7715ce44349b3" providerId="LiveId" clId="{95A5D03F-8C3E-488A-9075-66D9938CC4B2}" dt="2021-05-11T07:18:15.778" v="31" actId="20577"/>
      <pc:docMkLst>
        <pc:docMk/>
      </pc:docMkLst>
      <pc:sldChg chg="modSp mod">
        <pc:chgData name="Aurelien Domont" userId="6da7715ce44349b3" providerId="LiveId" clId="{95A5D03F-8C3E-488A-9075-66D9938CC4B2}" dt="2021-05-11T07:18:08.739" v="30" actId="313"/>
        <pc:sldMkLst>
          <pc:docMk/>
          <pc:sldMk cId="2014281171" sldId="2150"/>
        </pc:sldMkLst>
        <pc:spChg chg="mod">
          <ac:chgData name="Aurelien Domont" userId="6da7715ce44349b3" providerId="LiveId" clId="{95A5D03F-8C3E-488A-9075-66D9938CC4B2}" dt="2021-05-11T07:18:08.241" v="29" actId="313"/>
          <ac:spMkLst>
            <pc:docMk/>
            <pc:sldMk cId="2014281171" sldId="2150"/>
            <ac:spMk id="24" creationId="{B0F330B5-6268-47B6-9D73-B8FE76EE7E0C}"/>
          </ac:spMkLst>
        </pc:spChg>
        <pc:spChg chg="mod">
          <ac:chgData name="Aurelien Domont" userId="6da7715ce44349b3" providerId="LiveId" clId="{95A5D03F-8C3E-488A-9075-66D9938CC4B2}" dt="2021-05-11T07:18:08.739" v="30" actId="313"/>
          <ac:spMkLst>
            <pc:docMk/>
            <pc:sldMk cId="2014281171" sldId="2150"/>
            <ac:spMk id="25" creationId="{99F88341-1918-42BF-99AA-E09800DAB49B}"/>
          </ac:spMkLst>
        </pc:spChg>
      </pc:sldChg>
      <pc:sldChg chg="modSp mod">
        <pc:chgData name="Aurelien Domont" userId="6da7715ce44349b3" providerId="LiveId" clId="{95A5D03F-8C3E-488A-9075-66D9938CC4B2}" dt="2021-05-11T07:01:55.130" v="10" actId="207"/>
        <pc:sldMkLst>
          <pc:docMk/>
          <pc:sldMk cId="4171692563" sldId="2152"/>
        </pc:sldMkLst>
        <pc:graphicFrameChg chg="modGraphic">
          <ac:chgData name="Aurelien Domont" userId="6da7715ce44349b3" providerId="LiveId" clId="{95A5D03F-8C3E-488A-9075-66D9938CC4B2}" dt="2021-05-11T07:01:55.130" v="10" actId="207"/>
          <ac:graphicFrameMkLst>
            <pc:docMk/>
            <pc:sldMk cId="4171692563" sldId="2152"/>
            <ac:graphicFrameMk id="6" creationId="{09869EE9-A6B0-4D25-BE5E-47780156B70A}"/>
          </ac:graphicFrameMkLst>
        </pc:graphicFrameChg>
      </pc:sldChg>
      <pc:sldChg chg="modSp mod">
        <pc:chgData name="Aurelien Domont" userId="6da7715ce44349b3" providerId="LiveId" clId="{95A5D03F-8C3E-488A-9075-66D9938CC4B2}" dt="2021-05-11T07:18:15.778" v="31" actId="20577"/>
        <pc:sldMkLst>
          <pc:docMk/>
          <pc:sldMk cId="3148501183" sldId="2157"/>
        </pc:sldMkLst>
        <pc:spChg chg="mod">
          <ac:chgData name="Aurelien Domont" userId="6da7715ce44349b3" providerId="LiveId" clId="{95A5D03F-8C3E-488A-9075-66D9938CC4B2}" dt="2021-05-11T07:18:15.778" v="31" actId="20577"/>
          <ac:spMkLst>
            <pc:docMk/>
            <pc:sldMk cId="3148501183" sldId="2157"/>
            <ac:spMk id="35" creationId="{1BC3B263-81C3-42AD-96C7-45AB7FFD0557}"/>
          </ac:spMkLst>
        </pc:spChg>
        <pc:spChg chg="mod">
          <ac:chgData name="Aurelien Domont" userId="6da7715ce44349b3" providerId="LiveId" clId="{95A5D03F-8C3E-488A-9075-66D9938CC4B2}" dt="2021-05-11T07:17:45.398" v="18" actId="313"/>
          <ac:spMkLst>
            <pc:docMk/>
            <pc:sldMk cId="3148501183" sldId="2157"/>
            <ac:spMk id="36" creationId="{DEACEA99-9E9A-408A-9277-86EFC1C60A69}"/>
          </ac:spMkLst>
        </pc:spChg>
      </pc:sldChg>
      <pc:sldChg chg="modSp mod">
        <pc:chgData name="Aurelien Domont" userId="6da7715ce44349b3" providerId="LiveId" clId="{95A5D03F-8C3E-488A-9075-66D9938CC4B2}" dt="2021-05-11T07:18:03.247" v="23" actId="313"/>
        <pc:sldMkLst>
          <pc:docMk/>
          <pc:sldMk cId="1759510958" sldId="2158"/>
        </pc:sldMkLst>
        <pc:graphicFrameChg chg="modGraphic">
          <ac:chgData name="Aurelien Domont" userId="6da7715ce44349b3" providerId="LiveId" clId="{95A5D03F-8C3E-488A-9075-66D9938CC4B2}" dt="2021-05-11T07:18:03.247" v="23" actId="313"/>
          <ac:graphicFrameMkLst>
            <pc:docMk/>
            <pc:sldMk cId="1759510958" sldId="2158"/>
            <ac:graphicFrameMk id="6" creationId="{09869EE9-A6B0-4D25-BE5E-47780156B70A}"/>
          </ac:graphicFrameMkLst>
        </pc:graphicFrameChg>
      </pc:sldChg>
      <pc:sldChg chg="modSp mod">
        <pc:chgData name="Aurelien Domont" userId="6da7715ce44349b3" providerId="LiveId" clId="{95A5D03F-8C3E-488A-9075-66D9938CC4B2}" dt="2021-05-11T07:18:04.298" v="24" actId="313"/>
        <pc:sldMkLst>
          <pc:docMk/>
          <pc:sldMk cId="3299429826" sldId="2159"/>
        </pc:sldMkLst>
        <pc:graphicFrameChg chg="modGraphic">
          <ac:chgData name="Aurelien Domont" userId="6da7715ce44349b3" providerId="LiveId" clId="{95A5D03F-8C3E-488A-9075-66D9938CC4B2}" dt="2021-05-11T07:18:04.298" v="24" actId="313"/>
          <ac:graphicFrameMkLst>
            <pc:docMk/>
            <pc:sldMk cId="3299429826" sldId="2159"/>
            <ac:graphicFrameMk id="6" creationId="{09869EE9-A6B0-4D25-BE5E-47780156B70A}"/>
          </ac:graphicFrameMkLst>
        </pc:graphicFrameChg>
      </pc:sldChg>
      <pc:sldChg chg="modSp mod">
        <pc:chgData name="Aurelien Domont" userId="6da7715ce44349b3" providerId="LiveId" clId="{95A5D03F-8C3E-488A-9075-66D9938CC4B2}" dt="2021-05-11T07:17:49.998" v="20" actId="313"/>
        <pc:sldMkLst>
          <pc:docMk/>
          <pc:sldMk cId="4083923273" sldId="2164"/>
        </pc:sldMkLst>
        <pc:spChg chg="mod">
          <ac:chgData name="Aurelien Domont" userId="6da7715ce44349b3" providerId="LiveId" clId="{95A5D03F-8C3E-488A-9075-66D9938CC4B2}" dt="2021-05-11T07:17:48.325" v="19" actId="313"/>
          <ac:spMkLst>
            <pc:docMk/>
            <pc:sldMk cId="4083923273" sldId="2164"/>
            <ac:spMk id="35" creationId="{1BC3B263-81C3-42AD-96C7-45AB7FFD0557}"/>
          </ac:spMkLst>
        </pc:spChg>
        <pc:spChg chg="mod">
          <ac:chgData name="Aurelien Domont" userId="6da7715ce44349b3" providerId="LiveId" clId="{95A5D03F-8C3E-488A-9075-66D9938CC4B2}" dt="2021-05-11T07:17:49.998" v="20" actId="313"/>
          <ac:spMkLst>
            <pc:docMk/>
            <pc:sldMk cId="4083923273" sldId="2164"/>
            <ac:spMk id="36" creationId="{DEACEA99-9E9A-408A-9277-86EFC1C60A69}"/>
          </ac:spMkLst>
        </pc:spChg>
      </pc:sldChg>
      <pc:sldChg chg="modSp mod">
        <pc:chgData name="Aurelien Domont" userId="6da7715ce44349b3" providerId="LiveId" clId="{95A5D03F-8C3E-488A-9075-66D9938CC4B2}" dt="2021-05-11T07:17:51.812" v="22" actId="313"/>
        <pc:sldMkLst>
          <pc:docMk/>
          <pc:sldMk cId="2755439003" sldId="2165"/>
        </pc:sldMkLst>
        <pc:spChg chg="mod">
          <ac:chgData name="Aurelien Domont" userId="6da7715ce44349b3" providerId="LiveId" clId="{95A5D03F-8C3E-488A-9075-66D9938CC4B2}" dt="2021-05-11T07:17:51.206" v="21" actId="313"/>
          <ac:spMkLst>
            <pc:docMk/>
            <pc:sldMk cId="2755439003" sldId="2165"/>
            <ac:spMk id="35" creationId="{1BC3B263-81C3-42AD-96C7-45AB7FFD0557}"/>
          </ac:spMkLst>
        </pc:spChg>
        <pc:spChg chg="mod">
          <ac:chgData name="Aurelien Domont" userId="6da7715ce44349b3" providerId="LiveId" clId="{95A5D03F-8C3E-488A-9075-66D9938CC4B2}" dt="2021-05-11T07:17:51.812" v="22" actId="313"/>
          <ac:spMkLst>
            <pc:docMk/>
            <pc:sldMk cId="2755439003" sldId="2165"/>
            <ac:spMk id="36" creationId="{DEACEA99-9E9A-408A-9277-86EFC1C60A69}"/>
          </ac:spMkLst>
        </pc:spChg>
      </pc:sldChg>
      <pc:sldChg chg="modSp mod">
        <pc:chgData name="Aurelien Domont" userId="6da7715ce44349b3" providerId="LiveId" clId="{95A5D03F-8C3E-488A-9075-66D9938CC4B2}" dt="2021-05-11T07:18:06.246" v="26" actId="313"/>
        <pc:sldMkLst>
          <pc:docMk/>
          <pc:sldMk cId="1411304364" sldId="2166"/>
        </pc:sldMkLst>
        <pc:spChg chg="mod">
          <ac:chgData name="Aurelien Domont" userId="6da7715ce44349b3" providerId="LiveId" clId="{95A5D03F-8C3E-488A-9075-66D9938CC4B2}" dt="2021-05-11T07:18:05.473" v="25" actId="313"/>
          <ac:spMkLst>
            <pc:docMk/>
            <pc:sldMk cId="1411304364" sldId="2166"/>
            <ac:spMk id="35" creationId="{1BC3B263-81C3-42AD-96C7-45AB7FFD0557}"/>
          </ac:spMkLst>
        </pc:spChg>
        <pc:spChg chg="mod">
          <ac:chgData name="Aurelien Domont" userId="6da7715ce44349b3" providerId="LiveId" clId="{95A5D03F-8C3E-488A-9075-66D9938CC4B2}" dt="2021-05-11T07:18:06.246" v="26" actId="313"/>
          <ac:spMkLst>
            <pc:docMk/>
            <pc:sldMk cId="1411304364" sldId="2166"/>
            <ac:spMk id="36" creationId="{DEACEA99-9E9A-408A-9277-86EFC1C60A69}"/>
          </ac:spMkLst>
        </pc:spChg>
      </pc:sldChg>
      <pc:sldChg chg="modSp mod">
        <pc:chgData name="Aurelien Domont" userId="6da7715ce44349b3" providerId="LiveId" clId="{95A5D03F-8C3E-488A-9075-66D9938CC4B2}" dt="2021-05-11T07:18:07.619" v="28" actId="313"/>
        <pc:sldMkLst>
          <pc:docMk/>
          <pc:sldMk cId="3447837117" sldId="2167"/>
        </pc:sldMkLst>
        <pc:spChg chg="mod">
          <ac:chgData name="Aurelien Domont" userId="6da7715ce44349b3" providerId="LiveId" clId="{95A5D03F-8C3E-488A-9075-66D9938CC4B2}" dt="2021-05-11T07:18:06.989" v="27" actId="313"/>
          <ac:spMkLst>
            <pc:docMk/>
            <pc:sldMk cId="3447837117" sldId="2167"/>
            <ac:spMk id="35" creationId="{1BC3B263-81C3-42AD-96C7-45AB7FFD0557}"/>
          </ac:spMkLst>
        </pc:spChg>
        <pc:spChg chg="mod">
          <ac:chgData name="Aurelien Domont" userId="6da7715ce44349b3" providerId="LiveId" clId="{95A5D03F-8C3E-488A-9075-66D9938CC4B2}" dt="2021-05-11T07:18:07.619" v="28" actId="313"/>
          <ac:spMkLst>
            <pc:docMk/>
            <pc:sldMk cId="3447837117" sldId="2167"/>
            <ac:spMk id="36" creationId="{DEACEA99-9E9A-408A-9277-86EFC1C60A69}"/>
          </ac:spMkLst>
        </pc:spChg>
      </pc:sldChg>
      <pc:sldChg chg="addSp modSp new del mod">
        <pc:chgData name="Aurelien Domont" userId="6da7715ce44349b3" providerId="LiveId" clId="{95A5D03F-8C3E-488A-9075-66D9938CC4B2}" dt="2021-05-11T06:29:22.320" v="8" actId="47"/>
        <pc:sldMkLst>
          <pc:docMk/>
          <pc:sldMk cId="3498884146" sldId="2168"/>
        </pc:sldMkLst>
        <pc:spChg chg="add mod">
          <ac:chgData name="Aurelien Domont" userId="6da7715ce44349b3" providerId="LiveId" clId="{95A5D03F-8C3E-488A-9075-66D9938CC4B2}" dt="2021-05-11T06:13:56.523" v="5" actId="207"/>
          <ac:spMkLst>
            <pc:docMk/>
            <pc:sldMk cId="3498884146" sldId="2168"/>
            <ac:spMk id="2" creationId="{F29552E5-A0A3-4FEF-855F-A70B7DD3E658}"/>
          </ac:spMkLst>
        </pc:spChg>
        <pc:spChg chg="add mod">
          <ac:chgData name="Aurelien Domont" userId="6da7715ce44349b3" providerId="LiveId" clId="{95A5D03F-8C3E-488A-9075-66D9938CC4B2}" dt="2021-05-11T06:14:15.086" v="7" actId="12"/>
          <ac:spMkLst>
            <pc:docMk/>
            <pc:sldMk cId="3498884146" sldId="2168"/>
            <ac:spMk id="3" creationId="{C66A05AB-D06F-423B-ACEE-64AA9A0312A9}"/>
          </ac:spMkLst>
        </pc:spChg>
      </pc:sldChg>
      <pc:sldMasterChg chg="delSldLayout">
        <pc:chgData name="Aurelien Domont" userId="6da7715ce44349b3" providerId="LiveId" clId="{95A5D03F-8C3E-488A-9075-66D9938CC4B2}" dt="2021-05-11T06:29:22.320" v="8" actId="47"/>
        <pc:sldMasterMkLst>
          <pc:docMk/>
          <pc:sldMasterMk cId="3968369402" sldId="2147483674"/>
        </pc:sldMasterMkLst>
        <pc:sldLayoutChg chg="del">
          <pc:chgData name="Aurelien Domont" userId="6da7715ce44349b3" providerId="LiveId" clId="{95A5D03F-8C3E-488A-9075-66D9938CC4B2}" dt="2021-05-11T06:29:22.320" v="8" actId="47"/>
          <pc:sldLayoutMkLst>
            <pc:docMk/>
            <pc:sldMasterMk cId="3968369402" sldId="2147483674"/>
            <pc:sldLayoutMk cId="1283480410" sldId="2147483682"/>
          </pc:sldLayoutMkLst>
        </pc:sldLayoutChg>
      </pc:sldMasterChg>
    </pc:docChg>
  </pc:docChgLst>
  <pc:docChgLst>
    <pc:chgData name="Aurelien Domont" userId="6da7715ce44349b3" providerId="LiveId" clId="{3DEDA90E-08D5-44D3-BA26-779AE9F902FC}"/>
    <pc:docChg chg="undo custSel addSld delSld modSld sldOrd">
      <pc:chgData name="Aurelien Domont" userId="6da7715ce44349b3" providerId="LiveId" clId="{3DEDA90E-08D5-44D3-BA26-779AE9F902FC}" dt="2021-05-07T06:19:57.493" v="1297" actId="20577"/>
      <pc:docMkLst>
        <pc:docMk/>
      </pc:docMkLst>
      <pc:sldChg chg="modSp del mod">
        <pc:chgData name="Aurelien Domont" userId="6da7715ce44349b3" providerId="LiveId" clId="{3DEDA90E-08D5-44D3-BA26-779AE9F902FC}" dt="2021-05-07T04:34:21.637" v="448" actId="47"/>
        <pc:sldMkLst>
          <pc:docMk/>
          <pc:sldMk cId="1659127470" sldId="1924"/>
        </pc:sldMkLst>
        <pc:spChg chg="mod">
          <ac:chgData name="Aurelien Domont" userId="6da7715ce44349b3" providerId="LiveId" clId="{3DEDA90E-08D5-44D3-BA26-779AE9F902FC}" dt="2021-05-07T04:18:26.214" v="332" actId="1076"/>
          <ac:spMkLst>
            <pc:docMk/>
            <pc:sldMk cId="1659127470" sldId="1924"/>
            <ac:spMk id="5" creationId="{91206A1C-4398-49D5-B631-7CF32C406825}"/>
          </ac:spMkLst>
        </pc:spChg>
        <pc:spChg chg="mod">
          <ac:chgData name="Aurelien Domont" userId="6da7715ce44349b3" providerId="LiveId" clId="{3DEDA90E-08D5-44D3-BA26-779AE9F902FC}" dt="2021-05-07T04:16:39.322" v="327" actId="20577"/>
          <ac:spMkLst>
            <pc:docMk/>
            <pc:sldMk cId="1659127470" sldId="1924"/>
            <ac:spMk id="14" creationId="{493F826D-CCF6-440C-BFA4-C3799A3ED755}"/>
          </ac:spMkLst>
        </pc:spChg>
        <pc:spChg chg="mod">
          <ac:chgData name="Aurelien Domont" userId="6da7715ce44349b3" providerId="LiveId" clId="{3DEDA90E-08D5-44D3-BA26-779AE9F902FC}" dt="2021-05-07T04:17:06.577" v="329" actId="12"/>
          <ac:spMkLst>
            <pc:docMk/>
            <pc:sldMk cId="1659127470" sldId="1924"/>
            <ac:spMk id="34" creationId="{E2BDE0B8-90AF-4DE7-A71B-FE78ADE30B55}"/>
          </ac:spMkLst>
        </pc:spChg>
      </pc:sldChg>
      <pc:sldChg chg="delSp modSp add mod">
        <pc:chgData name="Aurelien Domont" userId="6da7715ce44349b3" providerId="LiveId" clId="{3DEDA90E-08D5-44D3-BA26-779AE9F902FC}" dt="2021-05-07T06:11:19.176" v="968"/>
        <pc:sldMkLst>
          <pc:docMk/>
          <pc:sldMk cId="2434730998" sldId="1964"/>
        </pc:sldMkLst>
        <pc:spChg chg="mod">
          <ac:chgData name="Aurelien Domont" userId="6da7715ce44349b3" providerId="LiveId" clId="{3DEDA90E-08D5-44D3-BA26-779AE9F902FC}" dt="2021-05-07T06:11:19.176" v="968"/>
          <ac:spMkLst>
            <pc:docMk/>
            <pc:sldMk cId="2434730998" sldId="1964"/>
            <ac:spMk id="29" creationId="{E7057E1C-0379-4BF8-AFA9-1ADE9F123A50}"/>
          </ac:spMkLst>
        </pc:spChg>
        <pc:spChg chg="del">
          <ac:chgData name="Aurelien Domont" userId="6da7715ce44349b3" providerId="LiveId" clId="{3DEDA90E-08D5-44D3-BA26-779AE9F902FC}" dt="2021-05-07T06:07:31.901" v="845" actId="478"/>
          <ac:spMkLst>
            <pc:docMk/>
            <pc:sldMk cId="2434730998" sldId="1964"/>
            <ac:spMk id="30" creationId="{F4791A64-BB22-493B-B84D-7E6376A748BD}"/>
          </ac:spMkLst>
        </pc:spChg>
        <pc:spChg chg="del">
          <ac:chgData name="Aurelien Domont" userId="6da7715ce44349b3" providerId="LiveId" clId="{3DEDA90E-08D5-44D3-BA26-779AE9F902FC}" dt="2021-05-07T06:07:31.901" v="845" actId="478"/>
          <ac:spMkLst>
            <pc:docMk/>
            <pc:sldMk cId="2434730998" sldId="1964"/>
            <ac:spMk id="31" creationId="{12BD58FF-B47F-4554-8B05-4AA19AC62680}"/>
          </ac:spMkLst>
        </pc:spChg>
        <pc:spChg chg="del">
          <ac:chgData name="Aurelien Domont" userId="6da7715ce44349b3" providerId="LiveId" clId="{3DEDA90E-08D5-44D3-BA26-779AE9F902FC}" dt="2021-05-07T06:07:31.901" v="845" actId="478"/>
          <ac:spMkLst>
            <pc:docMk/>
            <pc:sldMk cId="2434730998" sldId="1964"/>
            <ac:spMk id="32" creationId="{FBE96D0B-57B9-4450-94A5-96B721C772D6}"/>
          </ac:spMkLst>
        </pc:spChg>
      </pc:sldChg>
      <pc:sldChg chg="addSp delSp modSp mod">
        <pc:chgData name="Aurelien Domont" userId="6da7715ce44349b3" providerId="LiveId" clId="{3DEDA90E-08D5-44D3-BA26-779AE9F902FC}" dt="2021-05-07T06:19:57.493" v="1297" actId="20577"/>
        <pc:sldMkLst>
          <pc:docMk/>
          <pc:sldMk cId="2014281171" sldId="2150"/>
        </pc:sldMkLst>
        <pc:spChg chg="del">
          <ac:chgData name="Aurelien Domont" userId="6da7715ce44349b3" providerId="LiveId" clId="{3DEDA90E-08D5-44D3-BA26-779AE9F902FC}" dt="2021-05-07T06:12:22.813" v="979" actId="478"/>
          <ac:spMkLst>
            <pc:docMk/>
            <pc:sldMk cId="2014281171" sldId="2150"/>
            <ac:spMk id="14" creationId="{493F826D-CCF6-440C-BFA4-C3799A3ED755}"/>
          </ac:spMkLst>
        </pc:spChg>
        <pc:spChg chg="add mod">
          <ac:chgData name="Aurelien Domont" userId="6da7715ce44349b3" providerId="LiveId" clId="{3DEDA90E-08D5-44D3-BA26-779AE9F902FC}" dt="2021-05-07T06:12:31.361" v="982" actId="108"/>
          <ac:spMkLst>
            <pc:docMk/>
            <pc:sldMk cId="2014281171" sldId="2150"/>
            <ac:spMk id="15" creationId="{26E88083-8689-4AB4-A2EE-37619F147826}"/>
          </ac:spMkLst>
        </pc:spChg>
        <pc:spChg chg="mod">
          <ac:chgData name="Aurelien Domont" userId="6da7715ce44349b3" providerId="LiveId" clId="{3DEDA90E-08D5-44D3-BA26-779AE9F902FC}" dt="2021-05-07T06:19:57.493" v="1297" actId="20577"/>
          <ac:spMkLst>
            <pc:docMk/>
            <pc:sldMk cId="2014281171" sldId="2150"/>
            <ac:spMk id="16" creationId="{6C2BB713-9637-4B9B-938F-E9768876782A}"/>
          </ac:spMkLst>
        </pc:spChg>
        <pc:spChg chg="add mod">
          <ac:chgData name="Aurelien Domont" userId="6da7715ce44349b3" providerId="LiveId" clId="{3DEDA90E-08D5-44D3-BA26-779AE9F902FC}" dt="2021-05-07T06:12:27.300" v="981" actId="108"/>
          <ac:spMkLst>
            <pc:docMk/>
            <pc:sldMk cId="2014281171" sldId="2150"/>
            <ac:spMk id="17" creationId="{DDACD0C1-144A-4DF7-AA4C-EF51300209C0}"/>
          </ac:spMkLst>
        </pc:spChg>
        <pc:spChg chg="del">
          <ac:chgData name="Aurelien Domont" userId="6da7715ce44349b3" providerId="LiveId" clId="{3DEDA90E-08D5-44D3-BA26-779AE9F902FC}" dt="2021-05-07T06:12:22.813" v="979" actId="478"/>
          <ac:spMkLst>
            <pc:docMk/>
            <pc:sldMk cId="2014281171" sldId="2150"/>
            <ac:spMk id="18" creationId="{0BCD4164-FFCE-447D-8269-E5891A7FEF0D}"/>
          </ac:spMkLst>
        </pc:spChg>
        <pc:spChg chg="del">
          <ac:chgData name="Aurelien Domont" userId="6da7715ce44349b3" providerId="LiveId" clId="{3DEDA90E-08D5-44D3-BA26-779AE9F902FC}" dt="2021-05-07T06:12:22.813" v="979" actId="478"/>
          <ac:spMkLst>
            <pc:docMk/>
            <pc:sldMk cId="2014281171" sldId="2150"/>
            <ac:spMk id="19" creationId="{554EE1B4-E11D-4B37-9F78-B5B5FA8738AA}"/>
          </ac:spMkLst>
        </pc:spChg>
        <pc:spChg chg="add mod">
          <ac:chgData name="Aurelien Domont" userId="6da7715ce44349b3" providerId="LiveId" clId="{3DEDA90E-08D5-44D3-BA26-779AE9F902FC}" dt="2021-05-07T06:12:23.162" v="980"/>
          <ac:spMkLst>
            <pc:docMk/>
            <pc:sldMk cId="2014281171" sldId="2150"/>
            <ac:spMk id="20" creationId="{A53CFD61-3441-471A-8C52-247012D447B5}"/>
          </ac:spMkLst>
        </pc:spChg>
        <pc:spChg chg="add mod">
          <ac:chgData name="Aurelien Domont" userId="6da7715ce44349b3" providerId="LiveId" clId="{3DEDA90E-08D5-44D3-BA26-779AE9F902FC}" dt="2021-05-07T06:12:23.162" v="980"/>
          <ac:spMkLst>
            <pc:docMk/>
            <pc:sldMk cId="2014281171" sldId="2150"/>
            <ac:spMk id="23" creationId="{8A9EE56F-7681-405E-99E5-058F34F929DD}"/>
          </ac:spMkLst>
        </pc:spChg>
        <pc:spChg chg="add mod">
          <ac:chgData name="Aurelien Domont" userId="6da7715ce44349b3" providerId="LiveId" clId="{3DEDA90E-08D5-44D3-BA26-779AE9F902FC}" dt="2021-05-07T06:12:23.162" v="980"/>
          <ac:spMkLst>
            <pc:docMk/>
            <pc:sldMk cId="2014281171" sldId="2150"/>
            <ac:spMk id="24" creationId="{B0F330B5-6268-47B6-9D73-B8FE76EE7E0C}"/>
          </ac:spMkLst>
        </pc:spChg>
        <pc:spChg chg="add mod">
          <ac:chgData name="Aurelien Domont" userId="6da7715ce44349b3" providerId="LiveId" clId="{3DEDA90E-08D5-44D3-BA26-779AE9F902FC}" dt="2021-05-07T06:12:23.162" v="980"/>
          <ac:spMkLst>
            <pc:docMk/>
            <pc:sldMk cId="2014281171" sldId="2150"/>
            <ac:spMk id="25" creationId="{99F88341-1918-42BF-99AA-E09800DAB49B}"/>
          </ac:spMkLst>
        </pc:spChg>
        <pc:spChg chg="del">
          <ac:chgData name="Aurelien Domont" userId="6da7715ce44349b3" providerId="LiveId" clId="{3DEDA90E-08D5-44D3-BA26-779AE9F902FC}" dt="2021-05-07T06:12:22.813" v="979" actId="478"/>
          <ac:spMkLst>
            <pc:docMk/>
            <pc:sldMk cId="2014281171" sldId="2150"/>
            <ac:spMk id="34" creationId="{E2BDE0B8-90AF-4DE7-A71B-FE78ADE30B55}"/>
          </ac:spMkLst>
        </pc:spChg>
        <pc:spChg chg="del">
          <ac:chgData name="Aurelien Domont" userId="6da7715ce44349b3" providerId="LiveId" clId="{3DEDA90E-08D5-44D3-BA26-779AE9F902FC}" dt="2021-05-07T06:12:22.813" v="979" actId="478"/>
          <ac:spMkLst>
            <pc:docMk/>
            <pc:sldMk cId="2014281171" sldId="2150"/>
            <ac:spMk id="35" creationId="{1BC3B263-81C3-42AD-96C7-45AB7FFD0557}"/>
          </ac:spMkLst>
        </pc:spChg>
        <pc:spChg chg="del">
          <ac:chgData name="Aurelien Domont" userId="6da7715ce44349b3" providerId="LiveId" clId="{3DEDA90E-08D5-44D3-BA26-779AE9F902FC}" dt="2021-05-07T06:12:22.813" v="979" actId="478"/>
          <ac:spMkLst>
            <pc:docMk/>
            <pc:sldMk cId="2014281171" sldId="2150"/>
            <ac:spMk id="36" creationId="{DEACEA99-9E9A-408A-9277-86EFC1C60A69}"/>
          </ac:spMkLst>
        </pc:spChg>
        <pc:cxnChg chg="del">
          <ac:chgData name="Aurelien Domont" userId="6da7715ce44349b3" providerId="LiveId" clId="{3DEDA90E-08D5-44D3-BA26-779AE9F902FC}" dt="2021-05-07T06:12:22.813" v="979" actId="478"/>
          <ac:cxnSpMkLst>
            <pc:docMk/>
            <pc:sldMk cId="2014281171" sldId="2150"/>
            <ac:cxnSpMk id="6" creationId="{91E4FFAB-FF4F-40BB-B034-751A14BFD071}"/>
          </ac:cxnSpMkLst>
        </pc:cxnChg>
        <pc:cxnChg chg="add mod">
          <ac:chgData name="Aurelien Domont" userId="6da7715ce44349b3" providerId="LiveId" clId="{3DEDA90E-08D5-44D3-BA26-779AE9F902FC}" dt="2021-05-07T06:12:23.162" v="980"/>
          <ac:cxnSpMkLst>
            <pc:docMk/>
            <pc:sldMk cId="2014281171" sldId="2150"/>
            <ac:cxnSpMk id="21" creationId="{7CFDCC8B-74DD-4897-B5BB-7F611DBE69A9}"/>
          </ac:cxnSpMkLst>
        </pc:cxnChg>
        <pc:cxnChg chg="add mod">
          <ac:chgData name="Aurelien Domont" userId="6da7715ce44349b3" providerId="LiveId" clId="{3DEDA90E-08D5-44D3-BA26-779AE9F902FC}" dt="2021-05-07T06:12:23.162" v="980"/>
          <ac:cxnSpMkLst>
            <pc:docMk/>
            <pc:sldMk cId="2014281171" sldId="2150"/>
            <ac:cxnSpMk id="22" creationId="{9E238D37-1659-4F42-82AD-0A5E955E6C8D}"/>
          </ac:cxnSpMkLst>
        </pc:cxnChg>
        <pc:cxnChg chg="del">
          <ac:chgData name="Aurelien Domont" userId="6da7715ce44349b3" providerId="LiveId" clId="{3DEDA90E-08D5-44D3-BA26-779AE9F902FC}" dt="2021-05-07T06:12:22.813" v="979" actId="478"/>
          <ac:cxnSpMkLst>
            <pc:docMk/>
            <pc:sldMk cId="2014281171" sldId="2150"/>
            <ac:cxnSpMk id="33" creationId="{3B31C624-A379-4A7C-8695-3B2B901C5E36}"/>
          </ac:cxnSpMkLst>
        </pc:cxnChg>
      </pc:sldChg>
      <pc:sldChg chg="modSp mod">
        <pc:chgData name="Aurelien Domont" userId="6da7715ce44349b3" providerId="LiveId" clId="{3DEDA90E-08D5-44D3-BA26-779AE9F902FC}" dt="2021-05-07T04:10:59.196" v="222" actId="20577"/>
        <pc:sldMkLst>
          <pc:docMk/>
          <pc:sldMk cId="3025566573" sldId="2151"/>
        </pc:sldMkLst>
        <pc:spChg chg="mod">
          <ac:chgData name="Aurelien Domont" userId="6da7715ce44349b3" providerId="LiveId" clId="{3DEDA90E-08D5-44D3-BA26-779AE9F902FC}" dt="2021-05-07T04:09:26.750" v="84" actId="20577"/>
          <ac:spMkLst>
            <pc:docMk/>
            <pc:sldMk cId="3025566573" sldId="2151"/>
            <ac:spMk id="16" creationId="{6C2BB713-9637-4B9B-938F-E9768876782A}"/>
          </ac:spMkLst>
        </pc:spChg>
        <pc:spChg chg="mod">
          <ac:chgData name="Aurelien Domont" userId="6da7715ce44349b3" providerId="LiveId" clId="{3DEDA90E-08D5-44D3-BA26-779AE9F902FC}" dt="2021-05-07T04:10:59.196" v="222" actId="20577"/>
          <ac:spMkLst>
            <pc:docMk/>
            <pc:sldMk cId="3025566573" sldId="2151"/>
            <ac:spMk id="25" creationId="{F53DB822-D6F4-4387-B810-2DDF193FB7A3}"/>
          </ac:spMkLst>
        </pc:spChg>
      </pc:sldChg>
      <pc:sldChg chg="addSp delSp modSp add mod">
        <pc:chgData name="Aurelien Domont" userId="6da7715ce44349b3" providerId="LiveId" clId="{3DEDA90E-08D5-44D3-BA26-779AE9F902FC}" dt="2021-05-07T05:59:02.815" v="531" actId="113"/>
        <pc:sldMkLst>
          <pc:docMk/>
          <pc:sldMk cId="4171692563" sldId="2152"/>
        </pc:sldMkLst>
        <pc:spChg chg="add del mod">
          <ac:chgData name="Aurelien Domont" userId="6da7715ce44349b3" providerId="LiveId" clId="{3DEDA90E-08D5-44D3-BA26-779AE9F902FC}" dt="2021-05-07T04:16:01.141" v="323" actId="478"/>
          <ac:spMkLst>
            <pc:docMk/>
            <pc:sldMk cId="4171692563" sldId="2152"/>
            <ac:spMk id="8" creationId="{B9B57F40-1E6F-490F-BF85-9259DA98BFEF}"/>
          </ac:spMkLst>
        </pc:spChg>
        <pc:spChg chg="add mod">
          <ac:chgData name="Aurelien Domont" userId="6da7715ce44349b3" providerId="LiveId" clId="{3DEDA90E-08D5-44D3-BA26-779AE9F902FC}" dt="2021-05-07T04:29:31.536" v="411" actId="113"/>
          <ac:spMkLst>
            <pc:docMk/>
            <pc:sldMk cId="4171692563" sldId="2152"/>
            <ac:spMk id="10" creationId="{14A41ADD-F906-44BA-826B-D45736FAC590}"/>
          </ac:spMkLst>
        </pc:spChg>
        <pc:spChg chg="mod">
          <ac:chgData name="Aurelien Domont" userId="6da7715ce44349b3" providerId="LiveId" clId="{3DEDA90E-08D5-44D3-BA26-779AE9F902FC}" dt="2021-05-07T04:11:35.764" v="256" actId="20577"/>
          <ac:spMkLst>
            <pc:docMk/>
            <pc:sldMk cId="4171692563" sldId="2152"/>
            <ac:spMk id="16" creationId="{6C2BB713-9637-4B9B-938F-E9768876782A}"/>
          </ac:spMkLst>
        </pc:spChg>
        <pc:spChg chg="del">
          <ac:chgData name="Aurelien Domont" userId="6da7715ce44349b3" providerId="LiveId" clId="{3DEDA90E-08D5-44D3-BA26-779AE9F902FC}" dt="2021-05-07T04:11:49.245" v="257" actId="478"/>
          <ac:spMkLst>
            <pc:docMk/>
            <pc:sldMk cId="4171692563" sldId="2152"/>
            <ac:spMk id="25" creationId="{F53DB822-D6F4-4387-B810-2DDF193FB7A3}"/>
          </ac:spMkLst>
        </pc:spChg>
        <pc:graphicFrameChg chg="add mod modGraphic">
          <ac:chgData name="Aurelien Domont" userId="6da7715ce44349b3" providerId="LiveId" clId="{3DEDA90E-08D5-44D3-BA26-779AE9F902FC}" dt="2021-05-07T05:59:02.815" v="531" actId="113"/>
          <ac:graphicFrameMkLst>
            <pc:docMk/>
            <pc:sldMk cId="4171692563" sldId="2152"/>
            <ac:graphicFrameMk id="6" creationId="{09869EE9-A6B0-4D25-BE5E-47780156B70A}"/>
          </ac:graphicFrameMkLst>
        </pc:graphicFrameChg>
        <pc:cxnChg chg="add del mod">
          <ac:chgData name="Aurelien Domont" userId="6da7715ce44349b3" providerId="LiveId" clId="{3DEDA90E-08D5-44D3-BA26-779AE9F902FC}" dt="2021-05-07T04:16:01.141" v="323" actId="478"/>
          <ac:cxnSpMkLst>
            <pc:docMk/>
            <pc:sldMk cId="4171692563" sldId="2152"/>
            <ac:cxnSpMk id="7" creationId="{A0E3DD2D-0AF4-4F21-AE19-4BEAA443C559}"/>
          </ac:cxnSpMkLst>
        </pc:cxnChg>
        <pc:cxnChg chg="add mod">
          <ac:chgData name="Aurelien Domont" userId="6da7715ce44349b3" providerId="LiveId" clId="{3DEDA90E-08D5-44D3-BA26-779AE9F902FC}" dt="2021-05-07T04:29:22.551" v="406" actId="12788"/>
          <ac:cxnSpMkLst>
            <pc:docMk/>
            <pc:sldMk cId="4171692563" sldId="2152"/>
            <ac:cxnSpMk id="9" creationId="{518DBCEB-D5A2-44B0-9E70-EF96B675177C}"/>
          </ac:cxnSpMkLst>
        </pc:cxnChg>
      </pc:sldChg>
      <pc:sldChg chg="modSp add del mod">
        <pc:chgData name="Aurelien Domont" userId="6da7715ce44349b3" providerId="LiveId" clId="{3DEDA90E-08D5-44D3-BA26-779AE9F902FC}" dt="2021-05-07T04:45:33.069" v="479" actId="47"/>
        <pc:sldMkLst>
          <pc:docMk/>
          <pc:sldMk cId="1591956744" sldId="2153"/>
        </pc:sldMkLst>
        <pc:spChg chg="mod">
          <ac:chgData name="Aurelien Domont" userId="6da7715ce44349b3" providerId="LiveId" clId="{3DEDA90E-08D5-44D3-BA26-779AE9F902FC}" dt="2021-05-07T04:31:24.921" v="420" actId="20577"/>
          <ac:spMkLst>
            <pc:docMk/>
            <pc:sldMk cId="1591956744" sldId="2153"/>
            <ac:spMk id="18" creationId="{0BCD4164-FFCE-447D-8269-E5891A7FEF0D}"/>
          </ac:spMkLst>
        </pc:spChg>
        <pc:spChg chg="mod">
          <ac:chgData name="Aurelien Domont" userId="6da7715ce44349b3" providerId="LiveId" clId="{3DEDA90E-08D5-44D3-BA26-779AE9F902FC}" dt="2021-05-07T04:34:05.817" v="447"/>
          <ac:spMkLst>
            <pc:docMk/>
            <pc:sldMk cId="1591956744" sldId="2153"/>
            <ac:spMk id="35" creationId="{1BC3B263-81C3-42AD-96C7-45AB7FFD0557}"/>
          </ac:spMkLst>
        </pc:spChg>
        <pc:spChg chg="mod">
          <ac:chgData name="Aurelien Domont" userId="6da7715ce44349b3" providerId="LiveId" clId="{3DEDA90E-08D5-44D3-BA26-779AE9F902FC}" dt="2021-05-07T04:35:52.772" v="477" actId="20577"/>
          <ac:spMkLst>
            <pc:docMk/>
            <pc:sldMk cId="1591956744" sldId="2153"/>
            <ac:spMk id="36" creationId="{DEACEA99-9E9A-408A-9277-86EFC1C60A69}"/>
          </ac:spMkLst>
        </pc:spChg>
      </pc:sldChg>
      <pc:sldChg chg="addSp delSp modSp new del mod setBg">
        <pc:chgData name="Aurelien Domont" userId="6da7715ce44349b3" providerId="LiveId" clId="{3DEDA90E-08D5-44D3-BA26-779AE9F902FC}" dt="2021-05-07T04:19:56.553" v="338" actId="47"/>
        <pc:sldMkLst>
          <pc:docMk/>
          <pc:sldMk cId="956157610" sldId="2154"/>
        </pc:sldMkLst>
        <pc:graphicFrameChg chg="add del mod">
          <ac:chgData name="Aurelien Domont" userId="6da7715ce44349b3" providerId="LiveId" clId="{3DEDA90E-08D5-44D3-BA26-779AE9F902FC}" dt="2021-05-07T04:19:28.034" v="335"/>
          <ac:graphicFrameMkLst>
            <pc:docMk/>
            <pc:sldMk cId="956157610" sldId="2154"/>
            <ac:graphicFrameMk id="2" creationId="{6BBFBDDB-06D9-417E-8964-3A19DC8195EB}"/>
          </ac:graphicFrameMkLst>
        </pc:graphicFrameChg>
        <pc:graphicFrameChg chg="add mod">
          <ac:chgData name="Aurelien Domont" userId="6da7715ce44349b3" providerId="LiveId" clId="{3DEDA90E-08D5-44D3-BA26-779AE9F902FC}" dt="2021-05-07T04:19:28.114" v="336"/>
          <ac:graphicFrameMkLst>
            <pc:docMk/>
            <pc:sldMk cId="956157610" sldId="2154"/>
            <ac:graphicFrameMk id="3" creationId="{1E611CFB-CF99-4519-A3D9-6CF0325DE376}"/>
          </ac:graphicFrameMkLst>
        </pc:graphicFrameChg>
        <pc:graphicFrameChg chg="add">
          <ac:chgData name="Aurelien Domont" userId="6da7715ce44349b3" providerId="LiveId" clId="{3DEDA90E-08D5-44D3-BA26-779AE9F902FC}" dt="2021-05-07T04:19:44.185" v="337" actId="26606"/>
          <ac:graphicFrameMkLst>
            <pc:docMk/>
            <pc:sldMk cId="956157610" sldId="2154"/>
            <ac:graphicFrameMk id="5" creationId="{6BBFBDDB-06D9-417E-8964-3A19DC8195EB}"/>
          </ac:graphicFrameMkLst>
        </pc:graphicFrameChg>
      </pc:sldChg>
      <pc:sldChg chg="addSp modSp add del mod">
        <pc:chgData name="Aurelien Domont" userId="6da7715ce44349b3" providerId="LiveId" clId="{3DEDA90E-08D5-44D3-BA26-779AE9F902FC}" dt="2021-05-07T05:59:24.720" v="534" actId="47"/>
        <pc:sldMkLst>
          <pc:docMk/>
          <pc:sldMk cId="1210589192" sldId="2154"/>
        </pc:sldMkLst>
        <pc:spChg chg="add mod">
          <ac:chgData name="Aurelien Domont" userId="6da7715ce44349b3" providerId="LiveId" clId="{3DEDA90E-08D5-44D3-BA26-779AE9F902FC}" dt="2021-05-07T04:29:57.765" v="416" actId="207"/>
          <ac:spMkLst>
            <pc:docMk/>
            <pc:sldMk cId="1210589192" sldId="2154"/>
            <ac:spMk id="2" creationId="{85010260-9F4C-4D79-9B1E-CA82F8D1C387}"/>
          </ac:spMkLst>
        </pc:spChg>
        <pc:spChg chg="mod">
          <ac:chgData name="Aurelien Domont" userId="6da7715ce44349b3" providerId="LiveId" clId="{3DEDA90E-08D5-44D3-BA26-779AE9F902FC}" dt="2021-05-07T04:29:47.303" v="414" actId="20577"/>
          <ac:spMkLst>
            <pc:docMk/>
            <pc:sldMk cId="1210589192" sldId="2154"/>
            <ac:spMk id="16" creationId="{6C2BB713-9637-4B9B-938F-E9768876782A}"/>
          </ac:spMkLst>
        </pc:spChg>
      </pc:sldChg>
      <pc:sldChg chg="modSp add del mod">
        <pc:chgData name="Aurelien Domont" userId="6da7715ce44349b3" providerId="LiveId" clId="{3DEDA90E-08D5-44D3-BA26-779AE9F902FC}" dt="2021-05-07T05:59:24.720" v="534" actId="47"/>
        <pc:sldMkLst>
          <pc:docMk/>
          <pc:sldMk cId="3631299254" sldId="2155"/>
        </pc:sldMkLst>
        <pc:spChg chg="mod">
          <ac:chgData name="Aurelien Domont" userId="6da7715ce44349b3" providerId="LiveId" clId="{3DEDA90E-08D5-44D3-BA26-779AE9F902FC}" dt="2021-05-07T04:30:02.839" v="419" actId="20577"/>
          <ac:spMkLst>
            <pc:docMk/>
            <pc:sldMk cId="3631299254" sldId="2155"/>
            <ac:spMk id="16" creationId="{6C2BB713-9637-4B9B-938F-E9768876782A}"/>
          </ac:spMkLst>
        </pc:spChg>
      </pc:sldChg>
      <pc:sldChg chg="modSp add del mod">
        <pc:chgData name="Aurelien Domont" userId="6da7715ce44349b3" providerId="LiveId" clId="{3DEDA90E-08D5-44D3-BA26-779AE9F902FC}" dt="2021-05-07T06:12:10.034" v="977" actId="47"/>
        <pc:sldMkLst>
          <pc:docMk/>
          <pc:sldMk cId="657245180" sldId="2156"/>
        </pc:sldMkLst>
        <pc:spChg chg="mod">
          <ac:chgData name="Aurelien Domont" userId="6da7715ce44349b3" providerId="LiveId" clId="{3DEDA90E-08D5-44D3-BA26-779AE9F902FC}" dt="2021-05-07T05:46:30.002" v="481" actId="207"/>
          <ac:spMkLst>
            <pc:docMk/>
            <pc:sldMk cId="657245180" sldId="2156"/>
            <ac:spMk id="5" creationId="{91206A1C-4398-49D5-B631-7CF32C406825}"/>
          </ac:spMkLst>
        </pc:spChg>
        <pc:spChg chg="mod">
          <ac:chgData name="Aurelien Domont" userId="6da7715ce44349b3" providerId="LiveId" clId="{3DEDA90E-08D5-44D3-BA26-779AE9F902FC}" dt="2021-05-07T05:49:32.636" v="491" actId="20577"/>
          <ac:spMkLst>
            <pc:docMk/>
            <pc:sldMk cId="657245180" sldId="2156"/>
            <ac:spMk id="19" creationId="{554EE1B4-E11D-4B37-9F78-B5B5FA8738AA}"/>
          </ac:spMkLst>
        </pc:spChg>
        <pc:spChg chg="mod">
          <ac:chgData name="Aurelien Domont" userId="6da7715ce44349b3" providerId="LiveId" clId="{3DEDA90E-08D5-44D3-BA26-779AE9F902FC}" dt="2021-05-07T05:47:57.271" v="483" actId="12"/>
          <ac:spMkLst>
            <pc:docMk/>
            <pc:sldMk cId="657245180" sldId="2156"/>
            <ac:spMk id="35" creationId="{1BC3B263-81C3-42AD-96C7-45AB7FFD0557}"/>
          </ac:spMkLst>
        </pc:spChg>
        <pc:spChg chg="mod">
          <ac:chgData name="Aurelien Domont" userId="6da7715ce44349b3" providerId="LiveId" clId="{3DEDA90E-08D5-44D3-BA26-779AE9F902FC}" dt="2021-05-07T05:48:09.893" v="485" actId="12"/>
          <ac:spMkLst>
            <pc:docMk/>
            <pc:sldMk cId="657245180" sldId="2156"/>
            <ac:spMk id="36" creationId="{DEACEA99-9E9A-408A-9277-86EFC1C60A69}"/>
          </ac:spMkLst>
        </pc:spChg>
      </pc:sldChg>
      <pc:sldChg chg="addSp delSp modSp add mod">
        <pc:chgData name="Aurelien Domont" userId="6da7715ce44349b3" providerId="LiveId" clId="{3DEDA90E-08D5-44D3-BA26-779AE9F902FC}" dt="2021-05-07T06:14:09.220" v="1029" actId="478"/>
        <pc:sldMkLst>
          <pc:docMk/>
          <pc:sldMk cId="3148501183" sldId="2157"/>
        </pc:sldMkLst>
        <pc:spChg chg="del">
          <ac:chgData name="Aurelien Domont" userId="6da7715ce44349b3" providerId="LiveId" clId="{3DEDA90E-08D5-44D3-BA26-779AE9F902FC}" dt="2021-05-07T06:12:13.475" v="978" actId="478"/>
          <ac:spMkLst>
            <pc:docMk/>
            <pc:sldMk cId="3148501183" sldId="2157"/>
            <ac:spMk id="5" creationId="{91206A1C-4398-49D5-B631-7CF32C406825}"/>
          </ac:spMkLst>
        </pc:spChg>
        <pc:spChg chg="add del mod ord">
          <ac:chgData name="Aurelien Domont" userId="6da7715ce44349b3" providerId="LiveId" clId="{3DEDA90E-08D5-44D3-BA26-779AE9F902FC}" dt="2021-05-07T06:14:09.220" v="1029" actId="478"/>
          <ac:spMkLst>
            <pc:docMk/>
            <pc:sldMk cId="3148501183" sldId="2157"/>
            <ac:spMk id="15" creationId="{790F49E4-4FF7-4ED4-AB0E-7689BABA171D}"/>
          </ac:spMkLst>
        </pc:spChg>
        <pc:spChg chg="mod">
          <ac:chgData name="Aurelien Domont" userId="6da7715ce44349b3" providerId="LiveId" clId="{3DEDA90E-08D5-44D3-BA26-779AE9F902FC}" dt="2021-05-07T05:49:42.158" v="507" actId="20577"/>
          <ac:spMkLst>
            <pc:docMk/>
            <pc:sldMk cId="3148501183" sldId="2157"/>
            <ac:spMk id="19" creationId="{554EE1B4-E11D-4B37-9F78-B5B5FA8738AA}"/>
          </ac:spMkLst>
        </pc:spChg>
      </pc:sldChg>
      <pc:sldChg chg="modSp add mod">
        <pc:chgData name="Aurelien Domont" userId="6da7715ce44349b3" providerId="LiveId" clId="{3DEDA90E-08D5-44D3-BA26-779AE9F902FC}" dt="2021-05-07T06:01:29.797" v="551" actId="207"/>
        <pc:sldMkLst>
          <pc:docMk/>
          <pc:sldMk cId="1759510958" sldId="2158"/>
        </pc:sldMkLst>
        <pc:spChg chg="mod">
          <ac:chgData name="Aurelien Domont" userId="6da7715ce44349b3" providerId="LiveId" clId="{3DEDA90E-08D5-44D3-BA26-779AE9F902FC}" dt="2021-05-07T05:57:48.982" v="523" actId="20577"/>
          <ac:spMkLst>
            <pc:docMk/>
            <pc:sldMk cId="1759510958" sldId="2158"/>
            <ac:spMk id="16" creationId="{6C2BB713-9637-4B9B-938F-E9768876782A}"/>
          </ac:spMkLst>
        </pc:spChg>
        <pc:graphicFrameChg chg="mod modGraphic">
          <ac:chgData name="Aurelien Domont" userId="6da7715ce44349b3" providerId="LiveId" clId="{3DEDA90E-08D5-44D3-BA26-779AE9F902FC}" dt="2021-05-07T06:01:29.797" v="551" actId="207"/>
          <ac:graphicFrameMkLst>
            <pc:docMk/>
            <pc:sldMk cId="1759510958" sldId="2158"/>
            <ac:graphicFrameMk id="6" creationId="{09869EE9-A6B0-4D25-BE5E-47780156B70A}"/>
          </ac:graphicFrameMkLst>
        </pc:graphicFrameChg>
      </pc:sldChg>
      <pc:sldChg chg="modSp add mod">
        <pc:chgData name="Aurelien Domont" userId="6da7715ce44349b3" providerId="LiveId" clId="{3DEDA90E-08D5-44D3-BA26-779AE9F902FC}" dt="2021-05-07T06:01:45.700" v="553" actId="207"/>
        <pc:sldMkLst>
          <pc:docMk/>
          <pc:sldMk cId="3299429826" sldId="2159"/>
        </pc:sldMkLst>
        <pc:spChg chg="mod">
          <ac:chgData name="Aurelien Domont" userId="6da7715ce44349b3" providerId="LiveId" clId="{3DEDA90E-08D5-44D3-BA26-779AE9F902FC}" dt="2021-05-07T05:59:29.044" v="538" actId="20577"/>
          <ac:spMkLst>
            <pc:docMk/>
            <pc:sldMk cId="3299429826" sldId="2159"/>
            <ac:spMk id="16" creationId="{6C2BB713-9637-4B9B-938F-E9768876782A}"/>
          </ac:spMkLst>
        </pc:spChg>
        <pc:graphicFrameChg chg="mod modGraphic">
          <ac:chgData name="Aurelien Domont" userId="6da7715ce44349b3" providerId="LiveId" clId="{3DEDA90E-08D5-44D3-BA26-779AE9F902FC}" dt="2021-05-07T06:01:45.700" v="553" actId="207"/>
          <ac:graphicFrameMkLst>
            <pc:docMk/>
            <pc:sldMk cId="3299429826" sldId="2159"/>
            <ac:graphicFrameMk id="6" creationId="{09869EE9-A6B0-4D25-BE5E-47780156B70A}"/>
          </ac:graphicFrameMkLst>
        </pc:graphicFrameChg>
      </pc:sldChg>
      <pc:sldChg chg="addSp delSp modSp add mod">
        <pc:chgData name="Aurelien Domont" userId="6da7715ce44349b3" providerId="LiveId" clId="{3DEDA90E-08D5-44D3-BA26-779AE9F902FC}" dt="2021-05-07T06:11:24.224" v="970"/>
        <pc:sldMkLst>
          <pc:docMk/>
          <pc:sldMk cId="2826679999" sldId="2160"/>
        </pc:sldMkLst>
        <pc:spChg chg="mod">
          <ac:chgData name="Aurelien Domont" userId="6da7715ce44349b3" providerId="LiveId" clId="{3DEDA90E-08D5-44D3-BA26-779AE9F902FC}" dt="2021-05-07T06:08:32.331" v="850"/>
          <ac:spMkLst>
            <pc:docMk/>
            <pc:sldMk cId="2826679999" sldId="2160"/>
            <ac:spMk id="16" creationId="{6C2BB713-9637-4B9B-938F-E9768876782A}"/>
          </ac:spMkLst>
        </pc:spChg>
        <pc:spChg chg="mod">
          <ac:chgData name="Aurelien Domont" userId="6da7715ce44349b3" providerId="LiveId" clId="{3DEDA90E-08D5-44D3-BA26-779AE9F902FC}" dt="2021-05-07T06:11:24.224" v="970"/>
          <ac:spMkLst>
            <pc:docMk/>
            <pc:sldMk cId="2826679999" sldId="2160"/>
            <ac:spMk id="29" creationId="{E7057E1C-0379-4BF8-AFA9-1ADE9F123A50}"/>
          </ac:spMkLst>
        </pc:spChg>
        <pc:picChg chg="add mod">
          <ac:chgData name="Aurelien Domont" userId="6da7715ce44349b3" providerId="LiveId" clId="{3DEDA90E-08D5-44D3-BA26-779AE9F902FC}" dt="2021-05-07T06:08:37.743" v="852"/>
          <ac:picMkLst>
            <pc:docMk/>
            <pc:sldMk cId="2826679999" sldId="2160"/>
            <ac:picMk id="7" creationId="{E5508304-CC1F-4925-8FF7-89D538CC0CCD}"/>
          </ac:picMkLst>
        </pc:picChg>
        <pc:picChg chg="del">
          <ac:chgData name="Aurelien Domont" userId="6da7715ce44349b3" providerId="LiveId" clId="{3DEDA90E-08D5-44D3-BA26-779AE9F902FC}" dt="2021-05-07T06:08:37.360" v="851" actId="478"/>
          <ac:picMkLst>
            <pc:docMk/>
            <pc:sldMk cId="2826679999" sldId="2160"/>
            <ac:picMk id="23" creationId="{D30A2405-B273-4908-B54B-4EF6F7DF01FD}"/>
          </ac:picMkLst>
        </pc:picChg>
      </pc:sldChg>
      <pc:sldChg chg="addSp delSp modSp add mod">
        <pc:chgData name="Aurelien Domont" userId="6da7715ce44349b3" providerId="LiveId" clId="{3DEDA90E-08D5-44D3-BA26-779AE9F902FC}" dt="2021-05-07T06:11:27.275" v="972"/>
        <pc:sldMkLst>
          <pc:docMk/>
          <pc:sldMk cId="1178320559" sldId="2161"/>
        </pc:sldMkLst>
        <pc:spChg chg="mod">
          <ac:chgData name="Aurelien Domont" userId="6da7715ce44349b3" providerId="LiveId" clId="{3DEDA90E-08D5-44D3-BA26-779AE9F902FC}" dt="2021-05-07T06:09:33.639" v="858"/>
          <ac:spMkLst>
            <pc:docMk/>
            <pc:sldMk cId="1178320559" sldId="2161"/>
            <ac:spMk id="16" creationId="{6C2BB713-9637-4B9B-938F-E9768876782A}"/>
          </ac:spMkLst>
        </pc:spChg>
        <pc:spChg chg="mod">
          <ac:chgData name="Aurelien Domont" userId="6da7715ce44349b3" providerId="LiveId" clId="{3DEDA90E-08D5-44D3-BA26-779AE9F902FC}" dt="2021-05-07T06:11:27.275" v="972"/>
          <ac:spMkLst>
            <pc:docMk/>
            <pc:sldMk cId="1178320559" sldId="2161"/>
            <ac:spMk id="29" creationId="{E7057E1C-0379-4BF8-AFA9-1ADE9F123A50}"/>
          </ac:spMkLst>
        </pc:spChg>
        <pc:picChg chg="del">
          <ac:chgData name="Aurelien Domont" userId="6da7715ce44349b3" providerId="LiveId" clId="{3DEDA90E-08D5-44D3-BA26-779AE9F902FC}" dt="2021-05-07T06:09:38.120" v="859" actId="478"/>
          <ac:picMkLst>
            <pc:docMk/>
            <pc:sldMk cId="1178320559" sldId="2161"/>
            <ac:picMk id="7" creationId="{E5508304-CC1F-4925-8FF7-89D538CC0CCD}"/>
          </ac:picMkLst>
        </pc:picChg>
        <pc:picChg chg="add mod">
          <ac:chgData name="Aurelien Domont" userId="6da7715ce44349b3" providerId="LiveId" clId="{3DEDA90E-08D5-44D3-BA26-779AE9F902FC}" dt="2021-05-07T06:09:38.418" v="860"/>
          <ac:picMkLst>
            <pc:docMk/>
            <pc:sldMk cId="1178320559" sldId="2161"/>
            <ac:picMk id="8" creationId="{3DD6D422-1748-4B42-9C2F-D4B02A6C326D}"/>
          </ac:picMkLst>
        </pc:picChg>
      </pc:sldChg>
      <pc:sldChg chg="add del">
        <pc:chgData name="Aurelien Domont" userId="6da7715ce44349b3" providerId="LiveId" clId="{3DEDA90E-08D5-44D3-BA26-779AE9F902FC}" dt="2021-05-07T06:09:20.974" v="856" actId="47"/>
        <pc:sldMkLst>
          <pc:docMk/>
          <pc:sldMk cId="2258508891" sldId="2161"/>
        </pc:sldMkLst>
      </pc:sldChg>
      <pc:sldChg chg="add del">
        <pc:chgData name="Aurelien Domont" userId="6da7715ce44349b3" providerId="LiveId" clId="{3DEDA90E-08D5-44D3-BA26-779AE9F902FC}" dt="2021-05-07T06:09:20.974" v="856" actId="47"/>
        <pc:sldMkLst>
          <pc:docMk/>
          <pc:sldMk cId="783249944" sldId="2162"/>
        </pc:sldMkLst>
      </pc:sldChg>
      <pc:sldChg chg="addSp delSp modSp add mod">
        <pc:chgData name="Aurelien Domont" userId="6da7715ce44349b3" providerId="LiveId" clId="{3DEDA90E-08D5-44D3-BA26-779AE9F902FC}" dt="2021-05-07T06:11:30.484" v="974"/>
        <pc:sldMkLst>
          <pc:docMk/>
          <pc:sldMk cId="3919871392" sldId="2162"/>
        </pc:sldMkLst>
        <pc:spChg chg="mod">
          <ac:chgData name="Aurelien Domont" userId="6da7715ce44349b3" providerId="LiveId" clId="{3DEDA90E-08D5-44D3-BA26-779AE9F902FC}" dt="2021-05-07T06:10:09.576" v="862"/>
          <ac:spMkLst>
            <pc:docMk/>
            <pc:sldMk cId="3919871392" sldId="2162"/>
            <ac:spMk id="16" creationId="{6C2BB713-9637-4B9B-938F-E9768876782A}"/>
          </ac:spMkLst>
        </pc:spChg>
        <pc:spChg chg="mod">
          <ac:chgData name="Aurelien Domont" userId="6da7715ce44349b3" providerId="LiveId" clId="{3DEDA90E-08D5-44D3-BA26-779AE9F902FC}" dt="2021-05-07T06:11:30.484" v="974"/>
          <ac:spMkLst>
            <pc:docMk/>
            <pc:sldMk cId="3919871392" sldId="2162"/>
            <ac:spMk id="29" creationId="{E7057E1C-0379-4BF8-AFA9-1ADE9F123A50}"/>
          </ac:spMkLst>
        </pc:spChg>
        <pc:picChg chg="add mod">
          <ac:chgData name="Aurelien Domont" userId="6da7715ce44349b3" providerId="LiveId" clId="{3DEDA90E-08D5-44D3-BA26-779AE9F902FC}" dt="2021-05-07T06:10:15.234" v="864"/>
          <ac:picMkLst>
            <pc:docMk/>
            <pc:sldMk cId="3919871392" sldId="2162"/>
            <ac:picMk id="7" creationId="{C4068818-E93E-4DF8-9F54-BB57DBE1F9C4}"/>
          </ac:picMkLst>
        </pc:picChg>
        <pc:picChg chg="del">
          <ac:chgData name="Aurelien Domont" userId="6da7715ce44349b3" providerId="LiveId" clId="{3DEDA90E-08D5-44D3-BA26-779AE9F902FC}" dt="2021-05-07T06:10:14.865" v="863" actId="478"/>
          <ac:picMkLst>
            <pc:docMk/>
            <pc:sldMk cId="3919871392" sldId="2162"/>
            <ac:picMk id="8" creationId="{3DD6D422-1748-4B42-9C2F-D4B02A6C326D}"/>
          </ac:picMkLst>
        </pc:picChg>
      </pc:sldChg>
      <pc:sldChg chg="add del">
        <pc:chgData name="Aurelien Domont" userId="6da7715ce44349b3" providerId="LiveId" clId="{3DEDA90E-08D5-44D3-BA26-779AE9F902FC}" dt="2021-05-07T06:09:20.974" v="856" actId="47"/>
        <pc:sldMkLst>
          <pc:docMk/>
          <pc:sldMk cId="13038259" sldId="2163"/>
        </pc:sldMkLst>
      </pc:sldChg>
      <pc:sldChg chg="addSp delSp modSp add mod">
        <pc:chgData name="Aurelien Domont" userId="6da7715ce44349b3" providerId="LiveId" clId="{3DEDA90E-08D5-44D3-BA26-779AE9F902FC}" dt="2021-05-07T06:11:33.240" v="976"/>
        <pc:sldMkLst>
          <pc:docMk/>
          <pc:sldMk cId="3706676124" sldId="2163"/>
        </pc:sldMkLst>
        <pc:spChg chg="mod">
          <ac:chgData name="Aurelien Domont" userId="6da7715ce44349b3" providerId="LiveId" clId="{3DEDA90E-08D5-44D3-BA26-779AE9F902FC}" dt="2021-05-07T06:10:28.322" v="866"/>
          <ac:spMkLst>
            <pc:docMk/>
            <pc:sldMk cId="3706676124" sldId="2163"/>
            <ac:spMk id="16" creationId="{6C2BB713-9637-4B9B-938F-E9768876782A}"/>
          </ac:spMkLst>
        </pc:spChg>
        <pc:spChg chg="mod">
          <ac:chgData name="Aurelien Domont" userId="6da7715ce44349b3" providerId="LiveId" clId="{3DEDA90E-08D5-44D3-BA26-779AE9F902FC}" dt="2021-05-07T06:11:33.240" v="976"/>
          <ac:spMkLst>
            <pc:docMk/>
            <pc:sldMk cId="3706676124" sldId="2163"/>
            <ac:spMk id="29" creationId="{E7057E1C-0379-4BF8-AFA9-1ADE9F123A50}"/>
          </ac:spMkLst>
        </pc:spChg>
        <pc:picChg chg="del">
          <ac:chgData name="Aurelien Domont" userId="6da7715ce44349b3" providerId="LiveId" clId="{3DEDA90E-08D5-44D3-BA26-779AE9F902FC}" dt="2021-05-07T06:10:31.965" v="867" actId="478"/>
          <ac:picMkLst>
            <pc:docMk/>
            <pc:sldMk cId="3706676124" sldId="2163"/>
            <ac:picMk id="7" creationId="{C4068818-E93E-4DF8-9F54-BB57DBE1F9C4}"/>
          </ac:picMkLst>
        </pc:picChg>
        <pc:picChg chg="add mod">
          <ac:chgData name="Aurelien Domont" userId="6da7715ce44349b3" providerId="LiveId" clId="{3DEDA90E-08D5-44D3-BA26-779AE9F902FC}" dt="2021-05-07T06:10:32.266" v="868"/>
          <ac:picMkLst>
            <pc:docMk/>
            <pc:sldMk cId="3706676124" sldId="2163"/>
            <ac:picMk id="8" creationId="{C4046ECF-3147-4F7E-892E-8EE006A013A2}"/>
          </ac:picMkLst>
        </pc:picChg>
      </pc:sldChg>
      <pc:sldChg chg="modSp add mod">
        <pc:chgData name="Aurelien Domont" userId="6da7715ce44349b3" providerId="LiveId" clId="{3DEDA90E-08D5-44D3-BA26-779AE9F902FC}" dt="2021-05-07T06:16:24.475" v="1158" actId="20577"/>
        <pc:sldMkLst>
          <pc:docMk/>
          <pc:sldMk cId="4083923273" sldId="2164"/>
        </pc:sldMkLst>
        <pc:spChg chg="mod">
          <ac:chgData name="Aurelien Domont" userId="6da7715ce44349b3" providerId="LiveId" clId="{3DEDA90E-08D5-44D3-BA26-779AE9F902FC}" dt="2021-05-07T06:16:24.475" v="1158" actId="20577"/>
          <ac:spMkLst>
            <pc:docMk/>
            <pc:sldMk cId="4083923273" sldId="2164"/>
            <ac:spMk id="16" creationId="{6C2BB713-9637-4B9B-938F-E9768876782A}"/>
          </ac:spMkLst>
        </pc:spChg>
      </pc:sldChg>
      <pc:sldChg chg="modSp add mod">
        <pc:chgData name="Aurelien Domont" userId="6da7715ce44349b3" providerId="LiveId" clId="{3DEDA90E-08D5-44D3-BA26-779AE9F902FC}" dt="2021-05-07T06:16:54.919" v="1189" actId="1035"/>
        <pc:sldMkLst>
          <pc:docMk/>
          <pc:sldMk cId="2755439003" sldId="2165"/>
        </pc:sldMkLst>
        <pc:spChg chg="mod">
          <ac:chgData name="Aurelien Domont" userId="6da7715ce44349b3" providerId="LiveId" clId="{3DEDA90E-08D5-44D3-BA26-779AE9F902FC}" dt="2021-05-07T06:16:54.919" v="1189" actId="1035"/>
          <ac:spMkLst>
            <pc:docMk/>
            <pc:sldMk cId="2755439003" sldId="2165"/>
            <ac:spMk id="15" creationId="{790F49E4-4FF7-4ED4-AB0E-7689BABA171D}"/>
          </ac:spMkLst>
        </pc:spChg>
        <pc:spChg chg="mod">
          <ac:chgData name="Aurelien Domont" userId="6da7715ce44349b3" providerId="LiveId" clId="{3DEDA90E-08D5-44D3-BA26-779AE9F902FC}" dt="2021-05-07T06:16:42.389" v="1165" actId="20577"/>
          <ac:spMkLst>
            <pc:docMk/>
            <pc:sldMk cId="2755439003" sldId="2165"/>
            <ac:spMk id="16" creationId="{6C2BB713-9637-4B9B-938F-E9768876782A}"/>
          </ac:spMkLst>
        </pc:spChg>
      </pc:sldChg>
      <pc:sldChg chg="modSp add mod">
        <pc:chgData name="Aurelien Domont" userId="6da7715ce44349b3" providerId="LiveId" clId="{3DEDA90E-08D5-44D3-BA26-779AE9F902FC}" dt="2021-05-07T06:17:29.255" v="1227" actId="20577"/>
        <pc:sldMkLst>
          <pc:docMk/>
          <pc:sldMk cId="1411304364" sldId="2166"/>
        </pc:sldMkLst>
        <pc:spChg chg="mod">
          <ac:chgData name="Aurelien Domont" userId="6da7715ce44349b3" providerId="LiveId" clId="{3DEDA90E-08D5-44D3-BA26-779AE9F902FC}" dt="2021-05-07T06:17:22.144" v="1220" actId="14100"/>
          <ac:spMkLst>
            <pc:docMk/>
            <pc:sldMk cId="1411304364" sldId="2166"/>
            <ac:spMk id="15" creationId="{790F49E4-4FF7-4ED4-AB0E-7689BABA171D}"/>
          </ac:spMkLst>
        </pc:spChg>
        <pc:spChg chg="mod">
          <ac:chgData name="Aurelien Domont" userId="6da7715ce44349b3" providerId="LiveId" clId="{3DEDA90E-08D5-44D3-BA26-779AE9F902FC}" dt="2021-05-07T06:17:29.255" v="1227" actId="20577"/>
          <ac:spMkLst>
            <pc:docMk/>
            <pc:sldMk cId="1411304364" sldId="2166"/>
            <ac:spMk id="16" creationId="{6C2BB713-9637-4B9B-938F-E9768876782A}"/>
          </ac:spMkLst>
        </pc:spChg>
      </pc:sldChg>
      <pc:sldChg chg="modSp add mod ord">
        <pc:chgData name="Aurelien Domont" userId="6da7715ce44349b3" providerId="LiveId" clId="{3DEDA90E-08D5-44D3-BA26-779AE9F902FC}" dt="2021-05-07T06:18:08.090" v="1268" actId="20577"/>
        <pc:sldMkLst>
          <pc:docMk/>
          <pc:sldMk cId="3447837117" sldId="2167"/>
        </pc:sldMkLst>
        <pc:spChg chg="mod">
          <ac:chgData name="Aurelien Domont" userId="6da7715ce44349b3" providerId="LiveId" clId="{3DEDA90E-08D5-44D3-BA26-779AE9F902FC}" dt="2021-05-07T06:17:56.942" v="1250" actId="14100"/>
          <ac:spMkLst>
            <pc:docMk/>
            <pc:sldMk cId="3447837117" sldId="2167"/>
            <ac:spMk id="15" creationId="{790F49E4-4FF7-4ED4-AB0E-7689BABA171D}"/>
          </ac:spMkLst>
        </pc:spChg>
        <pc:spChg chg="mod">
          <ac:chgData name="Aurelien Domont" userId="6da7715ce44349b3" providerId="LiveId" clId="{3DEDA90E-08D5-44D3-BA26-779AE9F902FC}" dt="2021-05-07T06:18:08.090" v="1268" actId="20577"/>
          <ac:spMkLst>
            <pc:docMk/>
            <pc:sldMk cId="3447837117" sldId="2167"/>
            <ac:spMk id="16" creationId="{6C2BB713-9637-4B9B-938F-E9768876782A}"/>
          </ac:spMkLst>
        </pc:spChg>
      </pc:sldChg>
      <pc:sldMasterChg chg="delSldLayout">
        <pc:chgData name="Aurelien Domont" userId="6da7715ce44349b3" providerId="LiveId" clId="{3DEDA90E-08D5-44D3-BA26-779AE9F902FC}" dt="2021-05-07T04:19:56.553" v="338" actId="47"/>
        <pc:sldMasterMkLst>
          <pc:docMk/>
          <pc:sldMasterMk cId="630589790" sldId="2147483664"/>
        </pc:sldMasterMkLst>
        <pc:sldLayoutChg chg="del">
          <pc:chgData name="Aurelien Domont" userId="6da7715ce44349b3" providerId="LiveId" clId="{3DEDA90E-08D5-44D3-BA26-779AE9F902FC}" dt="2021-05-07T04:19:56.553" v="338" actId="47"/>
          <pc:sldLayoutMkLst>
            <pc:docMk/>
            <pc:sldMasterMk cId="630589790" sldId="2147483664"/>
            <pc:sldLayoutMk cId="479443308" sldId="2147483673"/>
          </pc:sldLayoutMkLst>
        </pc:sldLayoutChg>
      </pc:sldMasterChg>
    </pc:docChg>
  </pc:docChgLst>
  <pc:docChgLst>
    <pc:chgData name="Aurelien Domont" userId="6da7715ce44349b3" providerId="LiveId" clId="{6A8CF917-EDF3-4DE1-8669-379B5B41054B}"/>
    <pc:docChg chg="custSel addSld delSld modSld sldOrd">
      <pc:chgData name="Aurelien Domont" userId="6da7715ce44349b3" providerId="LiveId" clId="{6A8CF917-EDF3-4DE1-8669-379B5B41054B}" dt="2021-05-04T04:32:28.153" v="246"/>
      <pc:docMkLst>
        <pc:docMk/>
      </pc:docMkLst>
      <pc:sldChg chg="modSp mod">
        <pc:chgData name="Aurelien Domont" userId="6da7715ce44349b3" providerId="LiveId" clId="{6A8CF917-EDF3-4DE1-8669-379B5B41054B}" dt="2021-05-04T04:23:25.609" v="140" actId="14100"/>
        <pc:sldMkLst>
          <pc:docMk/>
          <pc:sldMk cId="1659127470" sldId="1924"/>
        </pc:sldMkLst>
        <pc:spChg chg="mod">
          <ac:chgData name="Aurelien Domont" userId="6da7715ce44349b3" providerId="LiveId" clId="{6A8CF917-EDF3-4DE1-8669-379B5B41054B}" dt="2021-05-04T04:15:47.424" v="84" actId="20577"/>
          <ac:spMkLst>
            <pc:docMk/>
            <pc:sldMk cId="1659127470" sldId="1924"/>
            <ac:spMk id="14" creationId="{493F826D-CCF6-440C-BFA4-C3799A3ED755}"/>
          </ac:spMkLst>
        </pc:spChg>
        <pc:spChg chg="mod">
          <ac:chgData name="Aurelien Domont" userId="6da7715ce44349b3" providerId="LiveId" clId="{6A8CF917-EDF3-4DE1-8669-379B5B41054B}" dt="2021-05-04T04:19:35.734" v="110" actId="20577"/>
          <ac:spMkLst>
            <pc:docMk/>
            <pc:sldMk cId="1659127470" sldId="1924"/>
            <ac:spMk id="18" creationId="{0BCD4164-FFCE-447D-8269-E5891A7FEF0D}"/>
          </ac:spMkLst>
        </pc:spChg>
        <pc:spChg chg="mod">
          <ac:chgData name="Aurelien Domont" userId="6da7715ce44349b3" providerId="LiveId" clId="{6A8CF917-EDF3-4DE1-8669-379B5B41054B}" dt="2021-05-04T04:13:07.762" v="27" actId="20577"/>
          <ac:spMkLst>
            <pc:docMk/>
            <pc:sldMk cId="1659127470" sldId="1924"/>
            <ac:spMk id="19" creationId="{554EE1B4-E11D-4B37-9F78-B5B5FA8738AA}"/>
          </ac:spMkLst>
        </pc:spChg>
        <pc:spChg chg="mod">
          <ac:chgData name="Aurelien Domont" userId="6da7715ce44349b3" providerId="LiveId" clId="{6A8CF917-EDF3-4DE1-8669-379B5B41054B}" dt="2021-05-04T04:23:25.609" v="140" actId="14100"/>
          <ac:spMkLst>
            <pc:docMk/>
            <pc:sldMk cId="1659127470" sldId="1924"/>
            <ac:spMk id="34" creationId="{E2BDE0B8-90AF-4DE7-A71B-FE78ADE30B55}"/>
          </ac:spMkLst>
        </pc:spChg>
        <pc:spChg chg="mod">
          <ac:chgData name="Aurelien Domont" userId="6da7715ce44349b3" providerId="LiveId" clId="{6A8CF917-EDF3-4DE1-8669-379B5B41054B}" dt="2021-05-04T04:22:37.400" v="132" actId="20577"/>
          <ac:spMkLst>
            <pc:docMk/>
            <pc:sldMk cId="1659127470" sldId="1924"/>
            <ac:spMk id="35" creationId="{1BC3B263-81C3-42AD-96C7-45AB7FFD0557}"/>
          </ac:spMkLst>
        </pc:spChg>
        <pc:spChg chg="mod">
          <ac:chgData name="Aurelien Domont" userId="6da7715ce44349b3" providerId="LiveId" clId="{6A8CF917-EDF3-4DE1-8669-379B5B41054B}" dt="2021-05-04T04:22:53.168" v="134"/>
          <ac:spMkLst>
            <pc:docMk/>
            <pc:sldMk cId="1659127470" sldId="1924"/>
            <ac:spMk id="36" creationId="{DEACEA99-9E9A-408A-9277-86EFC1C60A69}"/>
          </ac:spMkLst>
        </pc:spChg>
      </pc:sldChg>
      <pc:sldChg chg="addSp modSp mod ord">
        <pc:chgData name="Aurelien Domont" userId="6da7715ce44349b3" providerId="LiveId" clId="{6A8CF917-EDF3-4DE1-8669-379B5B41054B}" dt="2021-05-04T04:26:11.920" v="223"/>
        <pc:sldMkLst>
          <pc:docMk/>
          <pc:sldMk cId="235018652" sldId="1927"/>
        </pc:sldMkLst>
        <pc:spChg chg="mod">
          <ac:chgData name="Aurelien Domont" userId="6da7715ce44349b3" providerId="LiveId" clId="{6A8CF917-EDF3-4DE1-8669-379B5B41054B}" dt="2021-05-04T04:21:11.171" v="114" actId="20577"/>
          <ac:spMkLst>
            <pc:docMk/>
            <pc:sldMk cId="235018652" sldId="1927"/>
            <ac:spMk id="16" creationId="{6C2BB713-9637-4B9B-938F-E9768876782A}"/>
          </ac:spMkLst>
        </pc:spChg>
        <pc:spChg chg="mod">
          <ac:chgData name="Aurelien Domont" userId="6da7715ce44349b3" providerId="LiveId" clId="{6A8CF917-EDF3-4DE1-8669-379B5B41054B}" dt="2021-05-04T04:25:05.146" v="141"/>
          <ac:spMkLst>
            <pc:docMk/>
            <pc:sldMk cId="235018652" sldId="1927"/>
            <ac:spMk id="19" creationId="{23DA4083-BD90-4325-9E06-136E6D5302BE}"/>
          </ac:spMkLst>
        </pc:spChg>
        <pc:spChg chg="mod">
          <ac:chgData name="Aurelien Domont" userId="6da7715ce44349b3" providerId="LiveId" clId="{6A8CF917-EDF3-4DE1-8669-379B5B41054B}" dt="2021-05-04T04:25:05.146" v="141"/>
          <ac:spMkLst>
            <pc:docMk/>
            <pc:sldMk cId="235018652" sldId="1927"/>
            <ac:spMk id="20" creationId="{F0394F30-F18F-434B-B0AD-E3C8518BB59F}"/>
          </ac:spMkLst>
        </pc:spChg>
        <pc:grpChg chg="add mod">
          <ac:chgData name="Aurelien Domont" userId="6da7715ce44349b3" providerId="LiveId" clId="{6A8CF917-EDF3-4DE1-8669-379B5B41054B}" dt="2021-05-04T04:25:05.146" v="141"/>
          <ac:grpSpMkLst>
            <pc:docMk/>
            <pc:sldMk cId="235018652" sldId="1927"/>
            <ac:grpSpMk id="18" creationId="{B2CCB62A-8EED-4F8E-95CB-0D9BBFC42FE9}"/>
          </ac:grpSpMkLst>
        </pc:grpChg>
        <pc:cxnChg chg="mod">
          <ac:chgData name="Aurelien Domont" userId="6da7715ce44349b3" providerId="LiveId" clId="{6A8CF917-EDF3-4DE1-8669-379B5B41054B}" dt="2021-05-04T04:25:05.146" v="141"/>
          <ac:cxnSpMkLst>
            <pc:docMk/>
            <pc:sldMk cId="235018652" sldId="1927"/>
            <ac:cxnSpMk id="25" creationId="{35507D24-81BA-4BF6-AD8D-C16951921095}"/>
          </ac:cxnSpMkLst>
        </pc:cxnChg>
        <pc:cxnChg chg="mod">
          <ac:chgData name="Aurelien Domont" userId="6da7715ce44349b3" providerId="LiveId" clId="{6A8CF917-EDF3-4DE1-8669-379B5B41054B}" dt="2021-05-04T04:25:05.146" v="141"/>
          <ac:cxnSpMkLst>
            <pc:docMk/>
            <pc:sldMk cId="235018652" sldId="1927"/>
            <ac:cxnSpMk id="26" creationId="{EF6F5FBE-FB82-4C5C-9C44-05DE294557F5}"/>
          </ac:cxnSpMkLst>
        </pc:cxnChg>
      </pc:sldChg>
      <pc:sldChg chg="addSp modSp mod">
        <pc:chgData name="Aurelien Domont" userId="6da7715ce44349b3" providerId="LiveId" clId="{6A8CF917-EDF3-4DE1-8669-379B5B41054B}" dt="2021-05-04T04:30:57.708" v="245" actId="20577"/>
        <pc:sldMkLst>
          <pc:docMk/>
          <pc:sldMk cId="802743741" sldId="1929"/>
        </pc:sldMkLst>
        <pc:spChg chg="mod">
          <ac:chgData name="Aurelien Domont" userId="6da7715ce44349b3" providerId="LiveId" clId="{6A8CF917-EDF3-4DE1-8669-379B5B41054B}" dt="2021-05-04T04:28:50.477" v="225"/>
          <ac:spMkLst>
            <pc:docMk/>
            <pc:sldMk cId="802743741" sldId="1929"/>
            <ac:spMk id="7" creationId="{ED8A5AB2-899B-4948-8DC5-95379A688CBB}"/>
          </ac:spMkLst>
        </pc:spChg>
        <pc:spChg chg="mod">
          <ac:chgData name="Aurelien Domont" userId="6da7715ce44349b3" providerId="LiveId" clId="{6A8CF917-EDF3-4DE1-8669-379B5B41054B}" dt="2021-05-04T04:30:57.708" v="245" actId="20577"/>
          <ac:spMkLst>
            <pc:docMk/>
            <pc:sldMk cId="802743741" sldId="1929"/>
            <ac:spMk id="8" creationId="{8C9DE28A-BE55-42FF-8DFE-581791AF75F8}"/>
          </ac:spMkLst>
        </pc:spChg>
        <pc:grpChg chg="add mod">
          <ac:chgData name="Aurelien Domont" userId="6da7715ce44349b3" providerId="LiveId" clId="{6A8CF917-EDF3-4DE1-8669-379B5B41054B}" dt="2021-05-04T04:28:50.477" v="225"/>
          <ac:grpSpMkLst>
            <pc:docMk/>
            <pc:sldMk cId="802743741" sldId="1929"/>
            <ac:grpSpMk id="6" creationId="{95F0BAB5-0014-4793-9CE0-1646926D133E}"/>
          </ac:grpSpMkLst>
        </pc:grpChg>
        <pc:cxnChg chg="mod">
          <ac:chgData name="Aurelien Domont" userId="6da7715ce44349b3" providerId="LiveId" clId="{6A8CF917-EDF3-4DE1-8669-379B5B41054B}" dt="2021-05-04T04:28:50.477" v="225"/>
          <ac:cxnSpMkLst>
            <pc:docMk/>
            <pc:sldMk cId="802743741" sldId="1929"/>
            <ac:cxnSpMk id="9" creationId="{FAD1F902-0EE0-4E05-8836-28039B3EED7F}"/>
          </ac:cxnSpMkLst>
        </pc:cxnChg>
        <pc:cxnChg chg="mod">
          <ac:chgData name="Aurelien Domont" userId="6da7715ce44349b3" providerId="LiveId" clId="{6A8CF917-EDF3-4DE1-8669-379B5B41054B}" dt="2021-05-04T04:28:50.477" v="225"/>
          <ac:cxnSpMkLst>
            <pc:docMk/>
            <pc:sldMk cId="802743741" sldId="1929"/>
            <ac:cxnSpMk id="10" creationId="{84902BA3-848D-4576-965F-B50324020325}"/>
          </ac:cxnSpMkLst>
        </pc:cxnChg>
      </pc:sldChg>
      <pc:sldChg chg="del">
        <pc:chgData name="Aurelien Domont" userId="6da7715ce44349b3" providerId="LiveId" clId="{6A8CF917-EDF3-4DE1-8669-379B5B41054B}" dt="2021-05-04T04:18:12.703" v="108" actId="47"/>
        <pc:sldMkLst>
          <pc:docMk/>
          <pc:sldMk cId="3963700937" sldId="2030"/>
        </pc:sldMkLst>
      </pc:sldChg>
      <pc:sldChg chg="del">
        <pc:chgData name="Aurelien Domont" userId="6da7715ce44349b3" providerId="LiveId" clId="{6A8CF917-EDF3-4DE1-8669-379B5B41054B}" dt="2021-05-04T04:27:00.766" v="224" actId="47"/>
        <pc:sldMkLst>
          <pc:docMk/>
          <pc:sldMk cId="3382533371" sldId="2031"/>
        </pc:sldMkLst>
      </pc:sldChg>
      <pc:sldChg chg="delSp modSp add mod">
        <pc:chgData name="Aurelien Domont" userId="6da7715ce44349b3" providerId="LiveId" clId="{6A8CF917-EDF3-4DE1-8669-379B5B41054B}" dt="2021-05-04T04:29:36.971" v="230" actId="478"/>
        <pc:sldMkLst>
          <pc:docMk/>
          <pc:sldMk cId="2500281719" sldId="2034"/>
        </pc:sldMkLst>
        <pc:spChg chg="mod">
          <ac:chgData name="Aurelien Domont" userId="6da7715ce44349b3" providerId="LiveId" clId="{6A8CF917-EDF3-4DE1-8669-379B5B41054B}" dt="2021-05-04T04:25:16.844" v="150" actId="20577"/>
          <ac:spMkLst>
            <pc:docMk/>
            <pc:sldMk cId="2500281719" sldId="2034"/>
            <ac:spMk id="20" creationId="{F0394F30-F18F-434B-B0AD-E3C8518BB59F}"/>
          </ac:spMkLst>
        </pc:spChg>
        <pc:spChg chg="mod">
          <ac:chgData name="Aurelien Domont" userId="6da7715ce44349b3" providerId="LiveId" clId="{6A8CF917-EDF3-4DE1-8669-379B5B41054B}" dt="2021-05-04T04:25:50.244" v="216" actId="20577"/>
          <ac:spMkLst>
            <pc:docMk/>
            <pc:sldMk cId="2500281719" sldId="2034"/>
            <ac:spMk id="22" creationId="{4C65153E-2DC5-4549-9BEA-3CBB7CE57BAC}"/>
          </ac:spMkLst>
        </pc:spChg>
        <pc:spChg chg="mod">
          <ac:chgData name="Aurelien Domont" userId="6da7715ce44349b3" providerId="LiveId" clId="{6A8CF917-EDF3-4DE1-8669-379B5B41054B}" dt="2021-05-04T04:26:03.107" v="217"/>
          <ac:spMkLst>
            <pc:docMk/>
            <pc:sldMk cId="2500281719" sldId="2034"/>
            <ac:spMk id="24" creationId="{57B39C43-1692-4644-9018-578041BDAC00}"/>
          </ac:spMkLst>
        </pc:spChg>
        <pc:spChg chg="mod">
          <ac:chgData name="Aurelien Domont" userId="6da7715ce44349b3" providerId="LiveId" clId="{6A8CF917-EDF3-4DE1-8669-379B5B41054B}" dt="2021-05-04T04:26:04.475" v="218"/>
          <ac:spMkLst>
            <pc:docMk/>
            <pc:sldMk cId="2500281719" sldId="2034"/>
            <ac:spMk id="35" creationId="{68CAC4AC-FC9D-495D-A867-A1F7DFAB5EE5}"/>
          </ac:spMkLst>
        </pc:spChg>
        <pc:spChg chg="mod">
          <ac:chgData name="Aurelien Domont" userId="6da7715ce44349b3" providerId="LiveId" clId="{6A8CF917-EDF3-4DE1-8669-379B5B41054B}" dt="2021-05-04T04:26:05.803" v="219"/>
          <ac:spMkLst>
            <pc:docMk/>
            <pc:sldMk cId="2500281719" sldId="2034"/>
            <ac:spMk id="37" creationId="{8DD3C8A5-5216-47D7-8F63-A1BED34F8035}"/>
          </ac:spMkLst>
        </pc:spChg>
        <pc:spChg chg="mod">
          <ac:chgData name="Aurelien Domont" userId="6da7715ce44349b3" providerId="LiveId" clId="{6A8CF917-EDF3-4DE1-8669-379B5B41054B}" dt="2021-05-04T04:26:07.217" v="220"/>
          <ac:spMkLst>
            <pc:docMk/>
            <pc:sldMk cId="2500281719" sldId="2034"/>
            <ac:spMk id="39" creationId="{99497429-E6FA-47CD-BD12-B83ECF06216C}"/>
          </ac:spMkLst>
        </pc:spChg>
        <pc:spChg chg="mod">
          <ac:chgData name="Aurelien Domont" userId="6da7715ce44349b3" providerId="LiveId" clId="{6A8CF917-EDF3-4DE1-8669-379B5B41054B}" dt="2021-05-04T04:26:08.535" v="221"/>
          <ac:spMkLst>
            <pc:docMk/>
            <pc:sldMk cId="2500281719" sldId="2034"/>
            <ac:spMk id="42" creationId="{8AB09FC8-C5F5-4297-AD26-D8245375169B}"/>
          </ac:spMkLst>
        </pc:spChg>
        <pc:grpChg chg="del mod">
          <ac:chgData name="Aurelien Domont" userId="6da7715ce44349b3" providerId="LiveId" clId="{6A8CF917-EDF3-4DE1-8669-379B5B41054B}" dt="2021-05-04T04:29:36.971" v="230" actId="478"/>
          <ac:grpSpMkLst>
            <pc:docMk/>
            <pc:sldMk cId="2500281719" sldId="2034"/>
            <ac:grpSpMk id="18" creationId="{B2CCB62A-8EED-4F8E-95CB-0D9BBFC42FE9}"/>
          </ac:grpSpMkLst>
        </pc:grpChg>
      </pc:sldChg>
      <pc:sldChg chg="add">
        <pc:chgData name="Aurelien Domont" userId="6da7715ce44349b3" providerId="LiveId" clId="{6A8CF917-EDF3-4DE1-8669-379B5B41054B}" dt="2021-05-04T04:32:28.153" v="246"/>
        <pc:sldMkLst>
          <pc:docMk/>
          <pc:sldMk cId="4044506472" sldId="2035"/>
        </pc:sldMkLst>
      </pc:sldChg>
    </pc:docChg>
  </pc:docChgLst>
  <pc:docChgLst>
    <pc:chgData name="Aurelien Domont" userId="6da7715ce44349b3" providerId="LiveId" clId="{0C8DD60E-6B28-4885-88BC-A772E727CD52}"/>
    <pc:docChg chg="undo custSel addSld delSld modSld sldOrd">
      <pc:chgData name="Aurelien Domont" userId="6da7715ce44349b3" providerId="LiveId" clId="{0C8DD60E-6B28-4885-88BC-A772E727CD52}" dt="2021-05-04T06:07:58.626" v="1888" actId="20577"/>
      <pc:docMkLst>
        <pc:docMk/>
      </pc:docMkLst>
      <pc:sldChg chg="add del">
        <pc:chgData name="Aurelien Domont" userId="6da7715ce44349b3" providerId="LiveId" clId="{0C8DD60E-6B28-4885-88BC-A772E727CD52}" dt="2021-05-04T06:01:18.410" v="1857" actId="47"/>
        <pc:sldMkLst>
          <pc:docMk/>
          <pc:sldMk cId="3692499981" sldId="1597"/>
        </pc:sldMkLst>
      </pc:sldChg>
      <pc:sldChg chg="add del">
        <pc:chgData name="Aurelien Domont" userId="6da7715ce44349b3" providerId="LiveId" clId="{0C8DD60E-6B28-4885-88BC-A772E727CD52}" dt="2021-05-04T06:01:18.410" v="1857" actId="47"/>
        <pc:sldMkLst>
          <pc:docMk/>
          <pc:sldMk cId="1754585881" sldId="1598"/>
        </pc:sldMkLst>
      </pc:sldChg>
      <pc:sldChg chg="add del">
        <pc:chgData name="Aurelien Domont" userId="6da7715ce44349b3" providerId="LiveId" clId="{0C8DD60E-6B28-4885-88BC-A772E727CD52}" dt="2021-05-04T06:01:18.410" v="1857" actId="47"/>
        <pc:sldMkLst>
          <pc:docMk/>
          <pc:sldMk cId="748962572" sldId="1599"/>
        </pc:sldMkLst>
      </pc:sldChg>
      <pc:sldChg chg="add del">
        <pc:chgData name="Aurelien Domont" userId="6da7715ce44349b3" providerId="LiveId" clId="{0C8DD60E-6B28-4885-88BC-A772E727CD52}" dt="2021-05-04T06:01:18.410" v="1857" actId="47"/>
        <pc:sldMkLst>
          <pc:docMk/>
          <pc:sldMk cId="2853806433" sldId="1600"/>
        </pc:sldMkLst>
      </pc:sldChg>
      <pc:sldChg chg="ord">
        <pc:chgData name="Aurelien Domont" userId="6da7715ce44349b3" providerId="LiveId" clId="{0C8DD60E-6B28-4885-88BC-A772E727CD52}" dt="2021-05-04T06:00:20.660" v="1854"/>
        <pc:sldMkLst>
          <pc:docMk/>
          <pc:sldMk cId="4262757208" sldId="1792"/>
        </pc:sldMkLst>
      </pc:sldChg>
      <pc:sldChg chg="addSp delSp modSp mod ord">
        <pc:chgData name="Aurelien Domont" userId="6da7715ce44349b3" providerId="LiveId" clId="{0C8DD60E-6B28-4885-88BC-A772E727CD52}" dt="2021-05-04T06:00:20.660" v="1854"/>
        <pc:sldMkLst>
          <pc:docMk/>
          <pc:sldMk cId="504490806" sldId="1796"/>
        </pc:sldMkLst>
        <pc:spChg chg="mod">
          <ac:chgData name="Aurelien Domont" userId="6da7715ce44349b3" providerId="LiveId" clId="{0C8DD60E-6B28-4885-88BC-A772E727CD52}" dt="2021-05-04T05:56:56.701" v="1807"/>
          <ac:spMkLst>
            <pc:docMk/>
            <pc:sldMk cId="504490806" sldId="1796"/>
            <ac:spMk id="16" creationId="{6C2BB713-9637-4B9B-938F-E9768876782A}"/>
          </ac:spMkLst>
        </pc:spChg>
        <pc:spChg chg="mod">
          <ac:chgData name="Aurelien Domont" userId="6da7715ce44349b3" providerId="LiveId" clId="{0C8DD60E-6B28-4885-88BC-A772E727CD52}" dt="2021-05-04T05:57:11.775" v="1826" actId="1037"/>
          <ac:spMkLst>
            <pc:docMk/>
            <pc:sldMk cId="504490806" sldId="1796"/>
            <ac:spMk id="18" creationId="{9ADECD9A-B271-4DF6-8162-DA9C50D26EEE}"/>
          </ac:spMkLst>
        </pc:spChg>
        <pc:spChg chg="mod">
          <ac:chgData name="Aurelien Domont" userId="6da7715ce44349b3" providerId="LiveId" clId="{0C8DD60E-6B28-4885-88BC-A772E727CD52}" dt="2021-05-04T05:57:11.775" v="1826" actId="1037"/>
          <ac:spMkLst>
            <pc:docMk/>
            <pc:sldMk cId="504490806" sldId="1796"/>
            <ac:spMk id="19" creationId="{4AD4B22A-3012-4F90-A25D-BFAD08973595}"/>
          </ac:spMkLst>
        </pc:spChg>
        <pc:spChg chg="mod">
          <ac:chgData name="Aurelien Domont" userId="6da7715ce44349b3" providerId="LiveId" clId="{0C8DD60E-6B28-4885-88BC-A772E727CD52}" dt="2021-05-04T05:57:11.775" v="1826" actId="1037"/>
          <ac:spMkLst>
            <pc:docMk/>
            <pc:sldMk cId="504490806" sldId="1796"/>
            <ac:spMk id="20" creationId="{85E2A440-E4C0-439F-A9B9-4E1A90E5C2B0}"/>
          </ac:spMkLst>
        </pc:spChg>
        <pc:spChg chg="mod">
          <ac:chgData name="Aurelien Domont" userId="6da7715ce44349b3" providerId="LiveId" clId="{0C8DD60E-6B28-4885-88BC-A772E727CD52}" dt="2021-05-04T05:57:11.775" v="1826" actId="1037"/>
          <ac:spMkLst>
            <pc:docMk/>
            <pc:sldMk cId="504490806" sldId="1796"/>
            <ac:spMk id="21" creationId="{A7CFB53C-979D-4013-BC8D-887030B50F78}"/>
          </ac:spMkLst>
        </pc:spChg>
        <pc:spChg chg="mod">
          <ac:chgData name="Aurelien Domont" userId="6da7715ce44349b3" providerId="LiveId" clId="{0C8DD60E-6B28-4885-88BC-A772E727CD52}" dt="2021-05-04T05:57:11.775" v="1826" actId="1037"/>
          <ac:spMkLst>
            <pc:docMk/>
            <pc:sldMk cId="504490806" sldId="1796"/>
            <ac:spMk id="22" creationId="{950BAF9D-4048-4C0A-9264-EB984287FAF1}"/>
          </ac:spMkLst>
        </pc:spChg>
        <pc:spChg chg="mod">
          <ac:chgData name="Aurelien Domont" userId="6da7715ce44349b3" providerId="LiveId" clId="{0C8DD60E-6B28-4885-88BC-A772E727CD52}" dt="2021-05-04T05:57:11.775" v="1826" actId="1037"/>
          <ac:spMkLst>
            <pc:docMk/>
            <pc:sldMk cId="504490806" sldId="1796"/>
            <ac:spMk id="23" creationId="{72311B61-89C6-430E-9F91-AFF4EF4AFBC3}"/>
          </ac:spMkLst>
        </pc:spChg>
        <pc:spChg chg="mod">
          <ac:chgData name="Aurelien Domont" userId="6da7715ce44349b3" providerId="LiveId" clId="{0C8DD60E-6B28-4885-88BC-A772E727CD52}" dt="2021-05-04T05:57:11.775" v="1826" actId="1037"/>
          <ac:spMkLst>
            <pc:docMk/>
            <pc:sldMk cId="504490806" sldId="1796"/>
            <ac:spMk id="24" creationId="{493F8E47-D954-40A2-BC66-36552BDEC999}"/>
          </ac:spMkLst>
        </pc:spChg>
        <pc:spChg chg="mod">
          <ac:chgData name="Aurelien Domont" userId="6da7715ce44349b3" providerId="LiveId" clId="{0C8DD60E-6B28-4885-88BC-A772E727CD52}" dt="2021-05-04T05:57:11.775" v="1826" actId="1037"/>
          <ac:spMkLst>
            <pc:docMk/>
            <pc:sldMk cId="504490806" sldId="1796"/>
            <ac:spMk id="25" creationId="{7F61B825-2CDE-4FB7-B1E2-BD2D803C0EE6}"/>
          </ac:spMkLst>
        </pc:spChg>
        <pc:spChg chg="mod">
          <ac:chgData name="Aurelien Domont" userId="6da7715ce44349b3" providerId="LiveId" clId="{0C8DD60E-6B28-4885-88BC-A772E727CD52}" dt="2021-05-04T05:57:11.775" v="1826" actId="1037"/>
          <ac:spMkLst>
            <pc:docMk/>
            <pc:sldMk cId="504490806" sldId="1796"/>
            <ac:spMk id="26" creationId="{713E82D0-2682-48DF-BB79-867E940C5D3D}"/>
          </ac:spMkLst>
        </pc:spChg>
        <pc:spChg chg="mod">
          <ac:chgData name="Aurelien Domont" userId="6da7715ce44349b3" providerId="LiveId" clId="{0C8DD60E-6B28-4885-88BC-A772E727CD52}" dt="2021-05-04T05:57:11.775" v="1826" actId="1037"/>
          <ac:spMkLst>
            <pc:docMk/>
            <pc:sldMk cId="504490806" sldId="1796"/>
            <ac:spMk id="27" creationId="{9C693705-92F4-4E40-9C7C-FC332031176A}"/>
          </ac:spMkLst>
        </pc:spChg>
        <pc:spChg chg="del">
          <ac:chgData name="Aurelien Domont" userId="6da7715ce44349b3" providerId="LiveId" clId="{0C8DD60E-6B28-4885-88BC-A772E727CD52}" dt="2021-05-04T05:57:01.413" v="1809" actId="478"/>
          <ac:spMkLst>
            <pc:docMk/>
            <pc:sldMk cId="504490806" sldId="1796"/>
            <ac:spMk id="28" creationId="{646159D3-2D91-48A1-8103-CBD5D5C3F00B}"/>
          </ac:spMkLst>
        </pc:spChg>
        <pc:spChg chg="mod">
          <ac:chgData name="Aurelien Domont" userId="6da7715ce44349b3" providerId="LiveId" clId="{0C8DD60E-6B28-4885-88BC-A772E727CD52}" dt="2021-05-04T05:57:25.473" v="1827"/>
          <ac:spMkLst>
            <pc:docMk/>
            <pc:sldMk cId="504490806" sldId="1796"/>
            <ac:spMk id="30" creationId="{065FEBE8-7429-4A9D-BD95-F66604FF7092}"/>
          </ac:spMkLst>
        </pc:spChg>
        <pc:spChg chg="mod">
          <ac:chgData name="Aurelien Domont" userId="6da7715ce44349b3" providerId="LiveId" clId="{0C8DD60E-6B28-4885-88BC-A772E727CD52}" dt="2021-05-04T05:57:25.473" v="1827"/>
          <ac:spMkLst>
            <pc:docMk/>
            <pc:sldMk cId="504490806" sldId="1796"/>
            <ac:spMk id="31" creationId="{360E475C-A2D5-40D8-ACEF-532D31943E33}"/>
          </ac:spMkLst>
        </pc:spChg>
        <pc:spChg chg="mod">
          <ac:chgData name="Aurelien Domont" userId="6da7715ce44349b3" providerId="LiveId" clId="{0C8DD60E-6B28-4885-88BC-A772E727CD52}" dt="2021-05-04T05:57:39.854" v="1830"/>
          <ac:spMkLst>
            <pc:docMk/>
            <pc:sldMk cId="504490806" sldId="1796"/>
            <ac:spMk id="38" creationId="{770D2CDB-7313-4B75-B436-5867D0BD6FD0}"/>
          </ac:spMkLst>
        </pc:spChg>
        <pc:spChg chg="mod">
          <ac:chgData name="Aurelien Domont" userId="6da7715ce44349b3" providerId="LiveId" clId="{0C8DD60E-6B28-4885-88BC-A772E727CD52}" dt="2021-05-04T05:57:39.854" v="1830"/>
          <ac:spMkLst>
            <pc:docMk/>
            <pc:sldMk cId="504490806" sldId="1796"/>
            <ac:spMk id="39" creationId="{64001B44-BFF1-4EB4-B3BD-C8220196A864}"/>
          </ac:spMkLst>
        </pc:spChg>
        <pc:grpChg chg="add del mod">
          <ac:chgData name="Aurelien Domont" userId="6da7715ce44349b3" providerId="LiveId" clId="{0C8DD60E-6B28-4885-88BC-A772E727CD52}" dt="2021-05-04T05:57:29.348" v="1829" actId="21"/>
          <ac:grpSpMkLst>
            <pc:docMk/>
            <pc:sldMk cId="504490806" sldId="1796"/>
            <ac:grpSpMk id="29" creationId="{6BFD8069-CDA2-4AB2-A35D-F96D672AEF4F}"/>
          </ac:grpSpMkLst>
        </pc:grpChg>
        <pc:grpChg chg="add mod">
          <ac:chgData name="Aurelien Domont" userId="6da7715ce44349b3" providerId="LiveId" clId="{0C8DD60E-6B28-4885-88BC-A772E727CD52}" dt="2021-05-04T05:57:45.168" v="1832" actId="1076"/>
          <ac:grpSpMkLst>
            <pc:docMk/>
            <pc:sldMk cId="504490806" sldId="1796"/>
            <ac:grpSpMk id="32" creationId="{BDD78021-9ECB-4DB7-8DC2-F99FC8254686}"/>
          </ac:grpSpMkLst>
        </pc:grpChg>
        <pc:grpChg chg="del">
          <ac:chgData name="Aurelien Domont" userId="6da7715ce44349b3" providerId="LiveId" clId="{0C8DD60E-6B28-4885-88BC-A772E727CD52}" dt="2021-05-04T05:56:59.759" v="1808" actId="478"/>
          <ac:grpSpMkLst>
            <pc:docMk/>
            <pc:sldMk cId="504490806" sldId="1796"/>
            <ac:grpSpMk id="33" creationId="{26F29068-4EF7-4272-A03E-548B97F45CA6}"/>
          </ac:grpSpMkLst>
        </pc:grpChg>
      </pc:sldChg>
      <pc:sldChg chg="add del">
        <pc:chgData name="Aurelien Domont" userId="6da7715ce44349b3" providerId="LiveId" clId="{0C8DD60E-6B28-4885-88BC-A772E727CD52}" dt="2021-05-04T06:01:18.410" v="1857" actId="47"/>
        <pc:sldMkLst>
          <pc:docMk/>
          <pc:sldMk cId="767058056" sldId="1797"/>
        </pc:sldMkLst>
      </pc:sldChg>
      <pc:sldChg chg="add del">
        <pc:chgData name="Aurelien Domont" userId="6da7715ce44349b3" providerId="LiveId" clId="{0C8DD60E-6B28-4885-88BC-A772E727CD52}" dt="2021-05-04T06:01:18.410" v="1857" actId="47"/>
        <pc:sldMkLst>
          <pc:docMk/>
          <pc:sldMk cId="713437184" sldId="1882"/>
        </pc:sldMkLst>
      </pc:sldChg>
      <pc:sldChg chg="add del">
        <pc:chgData name="Aurelien Domont" userId="6da7715ce44349b3" providerId="LiveId" clId="{0C8DD60E-6B28-4885-88BC-A772E727CD52}" dt="2021-05-04T06:01:18.410" v="1857" actId="47"/>
        <pc:sldMkLst>
          <pc:docMk/>
          <pc:sldMk cId="3792836084" sldId="1883"/>
        </pc:sldMkLst>
      </pc:sldChg>
      <pc:sldChg chg="add del">
        <pc:chgData name="Aurelien Domont" userId="6da7715ce44349b3" providerId="LiveId" clId="{0C8DD60E-6B28-4885-88BC-A772E727CD52}" dt="2021-05-04T06:01:18.410" v="1857" actId="47"/>
        <pc:sldMkLst>
          <pc:docMk/>
          <pc:sldMk cId="3227587685" sldId="1884"/>
        </pc:sldMkLst>
      </pc:sldChg>
      <pc:sldChg chg="add del">
        <pc:chgData name="Aurelien Domont" userId="6da7715ce44349b3" providerId="LiveId" clId="{0C8DD60E-6B28-4885-88BC-A772E727CD52}" dt="2021-05-04T06:01:18.410" v="1857" actId="47"/>
        <pc:sldMkLst>
          <pc:docMk/>
          <pc:sldMk cId="2820013767" sldId="1885"/>
        </pc:sldMkLst>
      </pc:sldChg>
      <pc:sldChg chg="add del">
        <pc:chgData name="Aurelien Domont" userId="6da7715ce44349b3" providerId="LiveId" clId="{0C8DD60E-6B28-4885-88BC-A772E727CD52}" dt="2021-05-04T06:01:18.410" v="1857" actId="47"/>
        <pc:sldMkLst>
          <pc:docMk/>
          <pc:sldMk cId="3287084427" sldId="1886"/>
        </pc:sldMkLst>
      </pc:sldChg>
      <pc:sldChg chg="add del">
        <pc:chgData name="Aurelien Domont" userId="6da7715ce44349b3" providerId="LiveId" clId="{0C8DD60E-6B28-4885-88BC-A772E727CD52}" dt="2021-05-04T06:01:18.410" v="1857" actId="47"/>
        <pc:sldMkLst>
          <pc:docMk/>
          <pc:sldMk cId="2955017529" sldId="1887"/>
        </pc:sldMkLst>
      </pc:sldChg>
      <pc:sldChg chg="add del">
        <pc:chgData name="Aurelien Domont" userId="6da7715ce44349b3" providerId="LiveId" clId="{0C8DD60E-6B28-4885-88BC-A772E727CD52}" dt="2021-05-04T06:01:18.410" v="1857" actId="47"/>
        <pc:sldMkLst>
          <pc:docMk/>
          <pc:sldMk cId="3064639401" sldId="1889"/>
        </pc:sldMkLst>
      </pc:sldChg>
      <pc:sldChg chg="add del">
        <pc:chgData name="Aurelien Domont" userId="6da7715ce44349b3" providerId="LiveId" clId="{0C8DD60E-6B28-4885-88BC-A772E727CD52}" dt="2021-05-04T06:01:18.410" v="1857" actId="47"/>
        <pc:sldMkLst>
          <pc:docMk/>
          <pc:sldMk cId="4203379594" sldId="1890"/>
        </pc:sldMkLst>
      </pc:sldChg>
      <pc:sldChg chg="add del">
        <pc:chgData name="Aurelien Domont" userId="6da7715ce44349b3" providerId="LiveId" clId="{0C8DD60E-6B28-4885-88BC-A772E727CD52}" dt="2021-05-04T06:01:18.410" v="1857" actId="47"/>
        <pc:sldMkLst>
          <pc:docMk/>
          <pc:sldMk cId="2239563003" sldId="1892"/>
        </pc:sldMkLst>
      </pc:sldChg>
      <pc:sldChg chg="add del">
        <pc:chgData name="Aurelien Domont" userId="6da7715ce44349b3" providerId="LiveId" clId="{0C8DD60E-6B28-4885-88BC-A772E727CD52}" dt="2021-05-04T06:01:18.410" v="1857" actId="47"/>
        <pc:sldMkLst>
          <pc:docMk/>
          <pc:sldMk cId="3677099460" sldId="1893"/>
        </pc:sldMkLst>
      </pc:sldChg>
      <pc:sldChg chg="modSp mod">
        <pc:chgData name="Aurelien Domont" userId="6da7715ce44349b3" providerId="LiveId" clId="{0C8DD60E-6B28-4885-88BC-A772E727CD52}" dt="2021-05-04T06:06:27.042" v="1887" actId="120"/>
        <pc:sldMkLst>
          <pc:docMk/>
          <pc:sldMk cId="1659127470" sldId="1924"/>
        </pc:sldMkLst>
        <pc:spChg chg="mod">
          <ac:chgData name="Aurelien Domont" userId="6da7715ce44349b3" providerId="LiveId" clId="{0C8DD60E-6B28-4885-88BC-A772E727CD52}" dt="2021-05-04T06:06:27.042" v="1887" actId="120"/>
          <ac:spMkLst>
            <pc:docMk/>
            <pc:sldMk cId="1659127470" sldId="1924"/>
            <ac:spMk id="14" creationId="{493F826D-CCF6-440C-BFA4-C3799A3ED755}"/>
          </ac:spMkLst>
        </pc:spChg>
        <pc:spChg chg="mod">
          <ac:chgData name="Aurelien Domont" userId="6da7715ce44349b3" providerId="LiveId" clId="{0C8DD60E-6B28-4885-88BC-A772E727CD52}" dt="2021-05-04T06:06:27.042" v="1887" actId="120"/>
          <ac:spMkLst>
            <pc:docMk/>
            <pc:sldMk cId="1659127470" sldId="1924"/>
            <ac:spMk id="18" creationId="{0BCD4164-FFCE-447D-8269-E5891A7FEF0D}"/>
          </ac:spMkLst>
        </pc:spChg>
        <pc:spChg chg="mod">
          <ac:chgData name="Aurelien Domont" userId="6da7715ce44349b3" providerId="LiveId" clId="{0C8DD60E-6B28-4885-88BC-A772E727CD52}" dt="2021-05-04T06:06:27.042" v="1887" actId="120"/>
          <ac:spMkLst>
            <pc:docMk/>
            <pc:sldMk cId="1659127470" sldId="1924"/>
            <ac:spMk id="19" creationId="{554EE1B4-E11D-4B37-9F78-B5B5FA8738AA}"/>
          </ac:spMkLst>
        </pc:spChg>
        <pc:spChg chg="mod">
          <ac:chgData name="Aurelien Domont" userId="6da7715ce44349b3" providerId="LiveId" clId="{0C8DD60E-6B28-4885-88BC-A772E727CD52}" dt="2021-05-04T06:04:21.125" v="1870" actId="20577"/>
          <ac:spMkLst>
            <pc:docMk/>
            <pc:sldMk cId="1659127470" sldId="1924"/>
            <ac:spMk id="34" creationId="{E2BDE0B8-90AF-4DE7-A71B-FE78ADE30B55}"/>
          </ac:spMkLst>
        </pc:spChg>
      </pc:sldChg>
      <pc:sldChg chg="delSp modSp mod ord">
        <pc:chgData name="Aurelien Domont" userId="6da7715ce44349b3" providerId="LiveId" clId="{0C8DD60E-6B28-4885-88BC-A772E727CD52}" dt="2021-05-04T05:11:26.493" v="931" actId="6549"/>
        <pc:sldMkLst>
          <pc:docMk/>
          <pc:sldMk cId="597933806" sldId="1925"/>
        </pc:sldMkLst>
        <pc:spChg chg="mod">
          <ac:chgData name="Aurelien Domont" userId="6da7715ce44349b3" providerId="LiveId" clId="{0C8DD60E-6B28-4885-88BC-A772E727CD52}" dt="2021-05-04T05:11:26.493" v="931" actId="6549"/>
          <ac:spMkLst>
            <pc:docMk/>
            <pc:sldMk cId="597933806" sldId="1925"/>
            <ac:spMk id="16" creationId="{6C2BB713-9637-4B9B-938F-E9768876782A}"/>
          </ac:spMkLst>
        </pc:spChg>
        <pc:grpChg chg="del">
          <ac:chgData name="Aurelien Domont" userId="6da7715ce44349b3" providerId="LiveId" clId="{0C8DD60E-6B28-4885-88BC-A772E727CD52}" dt="2021-05-04T05:10:18.087" v="898" actId="478"/>
          <ac:grpSpMkLst>
            <pc:docMk/>
            <pc:sldMk cId="597933806" sldId="1925"/>
            <ac:grpSpMk id="14" creationId="{8DC53829-2CA1-4DD3-99EE-AF6C3FDB20E0}"/>
          </ac:grpSpMkLst>
        </pc:grpChg>
      </pc:sldChg>
      <pc:sldChg chg="del">
        <pc:chgData name="Aurelien Domont" userId="6da7715ce44349b3" providerId="LiveId" clId="{0C8DD60E-6B28-4885-88BC-A772E727CD52}" dt="2021-05-04T04:35:37.097" v="0" actId="47"/>
        <pc:sldMkLst>
          <pc:docMk/>
          <pc:sldMk cId="235018652" sldId="1927"/>
        </pc:sldMkLst>
      </pc:sldChg>
      <pc:sldChg chg="addSp delSp modSp mod ord">
        <pc:chgData name="Aurelien Domont" userId="6da7715ce44349b3" providerId="LiveId" clId="{0C8DD60E-6B28-4885-88BC-A772E727CD52}" dt="2021-05-04T04:57:52.681" v="702"/>
        <pc:sldMkLst>
          <pc:docMk/>
          <pc:sldMk cId="802743741" sldId="1929"/>
        </pc:sldMkLst>
        <pc:spChg chg="add del mod">
          <ac:chgData name="Aurelien Domont" userId="6da7715ce44349b3" providerId="LiveId" clId="{0C8DD60E-6B28-4885-88BC-A772E727CD52}" dt="2021-05-04T04:46:43.504" v="401" actId="478"/>
          <ac:spMkLst>
            <pc:docMk/>
            <pc:sldMk cId="802743741" sldId="1929"/>
            <ac:spMk id="11" creationId="{D920ABB2-1085-4DDD-88A1-A401B22DF2CC}"/>
          </ac:spMkLst>
        </pc:spChg>
        <pc:spChg chg="add del mod">
          <ac:chgData name="Aurelien Domont" userId="6da7715ce44349b3" providerId="LiveId" clId="{0C8DD60E-6B28-4885-88BC-A772E727CD52}" dt="2021-05-04T04:46:43.504" v="401" actId="478"/>
          <ac:spMkLst>
            <pc:docMk/>
            <pc:sldMk cId="802743741" sldId="1929"/>
            <ac:spMk id="15" creationId="{B0D2B522-6DD2-4007-B8F9-2B1E91701A4D}"/>
          </ac:spMkLst>
        </pc:spChg>
        <pc:spChg chg="mod">
          <ac:chgData name="Aurelien Domont" userId="6da7715ce44349b3" providerId="LiveId" clId="{0C8DD60E-6B28-4885-88BC-A772E727CD52}" dt="2021-05-04T04:45:15.708" v="398" actId="20577"/>
          <ac:spMkLst>
            <pc:docMk/>
            <pc:sldMk cId="802743741" sldId="1929"/>
            <ac:spMk id="16" creationId="{6C2BB713-9637-4B9B-938F-E9768876782A}"/>
          </ac:spMkLst>
        </pc:spChg>
        <pc:spChg chg="add del mod">
          <ac:chgData name="Aurelien Domont" userId="6da7715ce44349b3" providerId="LiveId" clId="{0C8DD60E-6B28-4885-88BC-A772E727CD52}" dt="2021-05-04T04:46:43.504" v="401" actId="478"/>
          <ac:spMkLst>
            <pc:docMk/>
            <pc:sldMk cId="802743741" sldId="1929"/>
            <ac:spMk id="17" creationId="{33016BF4-E1FB-46A3-BDF7-DB9F7C5AB11B}"/>
          </ac:spMkLst>
        </pc:spChg>
        <pc:spChg chg="add del mod">
          <ac:chgData name="Aurelien Domont" userId="6da7715ce44349b3" providerId="LiveId" clId="{0C8DD60E-6B28-4885-88BC-A772E727CD52}" dt="2021-05-04T04:46:43.504" v="401" actId="478"/>
          <ac:spMkLst>
            <pc:docMk/>
            <pc:sldMk cId="802743741" sldId="1929"/>
            <ac:spMk id="18" creationId="{E4B3FF11-1334-45DF-80DA-6318D8177602}"/>
          </ac:spMkLst>
        </pc:spChg>
        <pc:spChg chg="add del mod">
          <ac:chgData name="Aurelien Domont" userId="6da7715ce44349b3" providerId="LiveId" clId="{0C8DD60E-6B28-4885-88BC-A772E727CD52}" dt="2021-05-04T04:46:43.504" v="401" actId="478"/>
          <ac:spMkLst>
            <pc:docMk/>
            <pc:sldMk cId="802743741" sldId="1929"/>
            <ac:spMk id="19" creationId="{DFFF6644-6CE7-4074-99CE-A83FD3D68C65}"/>
          </ac:spMkLst>
        </pc:spChg>
        <pc:spChg chg="add del mod">
          <ac:chgData name="Aurelien Domont" userId="6da7715ce44349b3" providerId="LiveId" clId="{0C8DD60E-6B28-4885-88BC-A772E727CD52}" dt="2021-05-04T04:56:28.750" v="692" actId="20577"/>
          <ac:spMkLst>
            <pc:docMk/>
            <pc:sldMk cId="802743741" sldId="1929"/>
            <ac:spMk id="21" creationId="{E3C10B17-E763-486B-8ECE-57D226F75197}"/>
          </ac:spMkLst>
        </pc:spChg>
        <pc:spChg chg="add mod">
          <ac:chgData name="Aurelien Domont" userId="6da7715ce44349b3" providerId="LiveId" clId="{0C8DD60E-6B28-4885-88BC-A772E727CD52}" dt="2021-05-04T04:56:54.103" v="696" actId="20577"/>
          <ac:spMkLst>
            <pc:docMk/>
            <pc:sldMk cId="802743741" sldId="1929"/>
            <ac:spMk id="23" creationId="{9A6F003C-372D-42F0-8691-A202E78E8FC6}"/>
          </ac:spMkLst>
        </pc:spChg>
        <pc:spChg chg="add mod">
          <ac:chgData name="Aurelien Domont" userId="6da7715ce44349b3" providerId="LiveId" clId="{0C8DD60E-6B28-4885-88BC-A772E727CD52}" dt="2021-05-04T04:55:43.540" v="653" actId="20577"/>
          <ac:spMkLst>
            <pc:docMk/>
            <pc:sldMk cId="802743741" sldId="1929"/>
            <ac:spMk id="26" creationId="{1108EFEA-0C39-465C-A5A8-CA5A6F245750}"/>
          </ac:spMkLst>
        </pc:spChg>
        <pc:spChg chg="add mod">
          <ac:chgData name="Aurelien Domont" userId="6da7715ce44349b3" providerId="LiveId" clId="{0C8DD60E-6B28-4885-88BC-A772E727CD52}" dt="2021-05-04T04:55:55.012" v="656" actId="6549"/>
          <ac:spMkLst>
            <pc:docMk/>
            <pc:sldMk cId="802743741" sldId="1929"/>
            <ac:spMk id="27" creationId="{00FF93FF-8D92-4879-BF25-C6310C1253AF}"/>
          </ac:spMkLst>
        </pc:spChg>
        <pc:spChg chg="add mod">
          <ac:chgData name="Aurelien Domont" userId="6da7715ce44349b3" providerId="LiveId" clId="{0C8DD60E-6B28-4885-88BC-A772E727CD52}" dt="2021-05-04T04:55:59.323" v="658"/>
          <ac:spMkLst>
            <pc:docMk/>
            <pc:sldMk cId="802743741" sldId="1929"/>
            <ac:spMk id="28" creationId="{9F1ABC19-F166-4ECA-AB34-778F69B87D62}"/>
          </ac:spMkLst>
        </pc:spChg>
        <pc:spChg chg="add mod">
          <ac:chgData name="Aurelien Domont" userId="6da7715ce44349b3" providerId="LiveId" clId="{0C8DD60E-6B28-4885-88BC-A772E727CD52}" dt="2021-05-04T04:56:00.887" v="659"/>
          <ac:spMkLst>
            <pc:docMk/>
            <pc:sldMk cId="802743741" sldId="1929"/>
            <ac:spMk id="29" creationId="{C8BC36DF-699A-4EDE-BEEC-610CA8BE9089}"/>
          </ac:spMkLst>
        </pc:spChg>
        <pc:spChg chg="add mod">
          <ac:chgData name="Aurelien Domont" userId="6da7715ce44349b3" providerId="LiveId" clId="{0C8DD60E-6B28-4885-88BC-A772E727CD52}" dt="2021-05-04T04:55:57.240" v="657"/>
          <ac:spMkLst>
            <pc:docMk/>
            <pc:sldMk cId="802743741" sldId="1929"/>
            <ac:spMk id="38" creationId="{336E0884-36F9-464D-90D1-1869C0E40A8C}"/>
          </ac:spMkLst>
        </pc:spChg>
        <pc:spChg chg="add del mod">
          <ac:chgData name="Aurelien Domont" userId="6da7715ce44349b3" providerId="LiveId" clId="{0C8DD60E-6B28-4885-88BC-A772E727CD52}" dt="2021-05-04T04:50:56.737" v="527" actId="478"/>
          <ac:spMkLst>
            <pc:docMk/>
            <pc:sldMk cId="802743741" sldId="1929"/>
            <ac:spMk id="39" creationId="{B1E99465-90A0-48C2-9E66-BFE42585348E}"/>
          </ac:spMkLst>
        </pc:spChg>
        <pc:spChg chg="add mod">
          <ac:chgData name="Aurelien Domont" userId="6da7715ce44349b3" providerId="LiveId" clId="{0C8DD60E-6B28-4885-88BC-A772E727CD52}" dt="2021-05-04T04:56:02.358" v="660"/>
          <ac:spMkLst>
            <pc:docMk/>
            <pc:sldMk cId="802743741" sldId="1929"/>
            <ac:spMk id="56" creationId="{9E009A95-E0BB-47E8-8F22-601BFA2EFA78}"/>
          </ac:spMkLst>
        </pc:spChg>
        <pc:grpChg chg="del">
          <ac:chgData name="Aurelien Domont" userId="6da7715ce44349b3" providerId="LiveId" clId="{0C8DD60E-6B28-4885-88BC-A772E727CD52}" dt="2021-05-04T04:36:12.676" v="1" actId="478"/>
          <ac:grpSpMkLst>
            <pc:docMk/>
            <pc:sldMk cId="802743741" sldId="1929"/>
            <ac:grpSpMk id="6" creationId="{95F0BAB5-0014-4793-9CE0-1646926D133E}"/>
          </ac:grpSpMkLst>
        </pc:grpChg>
        <pc:cxnChg chg="add del mod">
          <ac:chgData name="Aurelien Domont" userId="6da7715ce44349b3" providerId="LiveId" clId="{0C8DD60E-6B28-4885-88BC-A772E727CD52}" dt="2021-05-04T04:46:43.504" v="401" actId="478"/>
          <ac:cxnSpMkLst>
            <pc:docMk/>
            <pc:sldMk cId="802743741" sldId="1929"/>
            <ac:cxnSpMk id="12" creationId="{4AACC30C-F89C-4B94-8096-57A8E32841AE}"/>
          </ac:cxnSpMkLst>
        </pc:cxnChg>
        <pc:cxnChg chg="add del mod">
          <ac:chgData name="Aurelien Domont" userId="6da7715ce44349b3" providerId="LiveId" clId="{0C8DD60E-6B28-4885-88BC-A772E727CD52}" dt="2021-05-04T04:46:43.504" v="401" actId="478"/>
          <ac:cxnSpMkLst>
            <pc:docMk/>
            <pc:sldMk cId="802743741" sldId="1929"/>
            <ac:cxnSpMk id="14" creationId="{D88B973F-91A1-44EE-B0FA-A547948A9928}"/>
          </ac:cxnSpMkLst>
        </pc:cxnChg>
        <pc:cxnChg chg="add del mod">
          <ac:chgData name="Aurelien Domont" userId="6da7715ce44349b3" providerId="LiveId" clId="{0C8DD60E-6B28-4885-88BC-A772E727CD52}" dt="2021-05-04T04:46:43.504" v="401" actId="478"/>
          <ac:cxnSpMkLst>
            <pc:docMk/>
            <pc:sldMk cId="802743741" sldId="1929"/>
            <ac:cxnSpMk id="20" creationId="{1C2865F9-BF9A-49B3-96FD-767EFF45132B}"/>
          </ac:cxnSpMkLst>
        </pc:cxnChg>
        <pc:cxnChg chg="add del mod">
          <ac:chgData name="Aurelien Domont" userId="6da7715ce44349b3" providerId="LiveId" clId="{0C8DD60E-6B28-4885-88BC-A772E727CD52}" dt="2021-05-04T04:46:43.504" v="401" actId="478"/>
          <ac:cxnSpMkLst>
            <pc:docMk/>
            <pc:sldMk cId="802743741" sldId="1929"/>
            <ac:cxnSpMk id="22" creationId="{4A8DFD2C-9E86-4101-B6B9-F755161F3687}"/>
          </ac:cxnSpMkLst>
        </pc:cxnChg>
        <pc:cxnChg chg="add del mod">
          <ac:chgData name="Aurelien Domont" userId="6da7715ce44349b3" providerId="LiveId" clId="{0C8DD60E-6B28-4885-88BC-A772E727CD52}" dt="2021-05-04T04:51:16.841" v="541" actId="478"/>
          <ac:cxnSpMkLst>
            <pc:docMk/>
            <pc:sldMk cId="802743741" sldId="1929"/>
            <ac:cxnSpMk id="24" creationId="{23183B3B-5B45-4F68-8B5D-D4ECFFCA1296}"/>
          </ac:cxnSpMkLst>
        </pc:cxnChg>
        <pc:cxnChg chg="add del mod">
          <ac:chgData name="Aurelien Domont" userId="6da7715ce44349b3" providerId="LiveId" clId="{0C8DD60E-6B28-4885-88BC-A772E727CD52}" dt="2021-05-04T04:51:16.841" v="541" actId="478"/>
          <ac:cxnSpMkLst>
            <pc:docMk/>
            <pc:sldMk cId="802743741" sldId="1929"/>
            <ac:cxnSpMk id="25" creationId="{DA0C2C3C-0C51-480B-8BFD-456D81FCA197}"/>
          </ac:cxnSpMkLst>
        </pc:cxnChg>
        <pc:cxnChg chg="add del mod">
          <ac:chgData name="Aurelien Domont" userId="6da7715ce44349b3" providerId="LiveId" clId="{0C8DD60E-6B28-4885-88BC-A772E727CD52}" dt="2021-05-04T04:51:16.841" v="541" actId="478"/>
          <ac:cxnSpMkLst>
            <pc:docMk/>
            <pc:sldMk cId="802743741" sldId="1929"/>
            <ac:cxnSpMk id="30" creationId="{D252C004-8661-481D-8BC0-A89E733A938A}"/>
          </ac:cxnSpMkLst>
        </pc:cxnChg>
        <pc:cxnChg chg="add del mod">
          <ac:chgData name="Aurelien Domont" userId="6da7715ce44349b3" providerId="LiveId" clId="{0C8DD60E-6B28-4885-88BC-A772E727CD52}" dt="2021-05-04T04:51:16.841" v="541" actId="478"/>
          <ac:cxnSpMkLst>
            <pc:docMk/>
            <pc:sldMk cId="802743741" sldId="1929"/>
            <ac:cxnSpMk id="31" creationId="{28B4E38E-1CA5-4795-A829-58E7D74DD065}"/>
          </ac:cxnSpMkLst>
        </pc:cxnChg>
        <pc:cxnChg chg="add del mod">
          <ac:chgData name="Aurelien Domont" userId="6da7715ce44349b3" providerId="LiveId" clId="{0C8DD60E-6B28-4885-88BC-A772E727CD52}" dt="2021-05-04T04:51:16.841" v="541" actId="478"/>
          <ac:cxnSpMkLst>
            <pc:docMk/>
            <pc:sldMk cId="802743741" sldId="1929"/>
            <ac:cxnSpMk id="41" creationId="{9906CD59-1CF7-4B2D-BED6-3F51CC03C526}"/>
          </ac:cxnSpMkLst>
        </pc:cxnChg>
        <pc:cxnChg chg="add mod">
          <ac:chgData name="Aurelien Domont" userId="6da7715ce44349b3" providerId="LiveId" clId="{0C8DD60E-6B28-4885-88BC-A772E727CD52}" dt="2021-05-04T04:55:27.785" v="640" actId="1037"/>
          <ac:cxnSpMkLst>
            <pc:docMk/>
            <pc:sldMk cId="802743741" sldId="1929"/>
            <ac:cxnSpMk id="44" creationId="{D4D017F2-9A9E-484E-8C4A-00AE36EFEADB}"/>
          </ac:cxnSpMkLst>
        </pc:cxnChg>
        <pc:cxnChg chg="add del mod">
          <ac:chgData name="Aurelien Domont" userId="6da7715ce44349b3" providerId="LiveId" clId="{0C8DD60E-6B28-4885-88BC-A772E727CD52}" dt="2021-05-04T04:52:05.570" v="561" actId="11529"/>
          <ac:cxnSpMkLst>
            <pc:docMk/>
            <pc:sldMk cId="802743741" sldId="1929"/>
            <ac:cxnSpMk id="46" creationId="{96D8D7A6-1662-450E-A75E-504C7C214F33}"/>
          </ac:cxnSpMkLst>
        </pc:cxnChg>
        <pc:cxnChg chg="add mod">
          <ac:chgData name="Aurelien Domont" userId="6da7715ce44349b3" providerId="LiveId" clId="{0C8DD60E-6B28-4885-88BC-A772E727CD52}" dt="2021-05-04T04:55:27.785" v="640" actId="1037"/>
          <ac:cxnSpMkLst>
            <pc:docMk/>
            <pc:sldMk cId="802743741" sldId="1929"/>
            <ac:cxnSpMk id="48" creationId="{8FC06228-A6FF-46AB-A4D5-7AECEAA7C1D0}"/>
          </ac:cxnSpMkLst>
        </pc:cxnChg>
        <pc:cxnChg chg="add mod">
          <ac:chgData name="Aurelien Domont" userId="6da7715ce44349b3" providerId="LiveId" clId="{0C8DD60E-6B28-4885-88BC-A772E727CD52}" dt="2021-05-04T04:55:27.785" v="640" actId="1037"/>
          <ac:cxnSpMkLst>
            <pc:docMk/>
            <pc:sldMk cId="802743741" sldId="1929"/>
            <ac:cxnSpMk id="50" creationId="{7EA2A1A6-16C8-4114-882A-94F20964BF75}"/>
          </ac:cxnSpMkLst>
        </pc:cxnChg>
        <pc:cxnChg chg="add mod">
          <ac:chgData name="Aurelien Domont" userId="6da7715ce44349b3" providerId="LiveId" clId="{0C8DD60E-6B28-4885-88BC-A772E727CD52}" dt="2021-05-04T04:55:27.785" v="640" actId="1037"/>
          <ac:cxnSpMkLst>
            <pc:docMk/>
            <pc:sldMk cId="802743741" sldId="1929"/>
            <ac:cxnSpMk id="52" creationId="{58CEA8CB-563F-4DE9-ADE7-54C0263A1F9E}"/>
          </ac:cxnSpMkLst>
        </pc:cxnChg>
        <pc:cxnChg chg="add mod">
          <ac:chgData name="Aurelien Domont" userId="6da7715ce44349b3" providerId="LiveId" clId="{0C8DD60E-6B28-4885-88BC-A772E727CD52}" dt="2021-05-04T04:55:27.785" v="640" actId="1037"/>
          <ac:cxnSpMkLst>
            <pc:docMk/>
            <pc:sldMk cId="802743741" sldId="1929"/>
            <ac:cxnSpMk id="54" creationId="{0082E8FC-EE92-4921-81B6-AA83CBAA7F9E}"/>
          </ac:cxnSpMkLst>
        </pc:cxnChg>
        <pc:cxnChg chg="add del mod">
          <ac:chgData name="Aurelien Domont" userId="6da7715ce44349b3" providerId="LiveId" clId="{0C8DD60E-6B28-4885-88BC-A772E727CD52}" dt="2021-05-04T04:54:48.606" v="586" actId="11529"/>
          <ac:cxnSpMkLst>
            <pc:docMk/>
            <pc:sldMk cId="802743741" sldId="1929"/>
            <ac:cxnSpMk id="58" creationId="{8A755953-2C00-4D9F-85AD-D5052F5617EC}"/>
          </ac:cxnSpMkLst>
        </pc:cxnChg>
        <pc:cxnChg chg="add mod">
          <ac:chgData name="Aurelien Domont" userId="6da7715ce44349b3" providerId="LiveId" clId="{0C8DD60E-6B28-4885-88BC-A772E727CD52}" dt="2021-05-04T04:55:27.785" v="640" actId="1037"/>
          <ac:cxnSpMkLst>
            <pc:docMk/>
            <pc:sldMk cId="802743741" sldId="1929"/>
            <ac:cxnSpMk id="60" creationId="{D2C5429E-A211-4903-8423-A698CDDDD924}"/>
          </ac:cxnSpMkLst>
        </pc:cxnChg>
      </pc:sldChg>
      <pc:sldChg chg="del">
        <pc:chgData name="Aurelien Domont" userId="6da7715ce44349b3" providerId="LiveId" clId="{0C8DD60E-6B28-4885-88BC-A772E727CD52}" dt="2021-05-04T04:57:34.752" v="700" actId="47"/>
        <pc:sldMkLst>
          <pc:docMk/>
          <pc:sldMk cId="948385396" sldId="1930"/>
        </pc:sldMkLst>
      </pc:sldChg>
      <pc:sldChg chg="modSp mod ord">
        <pc:chgData name="Aurelien Domont" userId="6da7715ce44349b3" providerId="LiveId" clId="{0C8DD60E-6B28-4885-88BC-A772E727CD52}" dt="2021-05-04T04:59:36.575" v="831"/>
        <pc:sldMkLst>
          <pc:docMk/>
          <pc:sldMk cId="784211076" sldId="1931"/>
        </pc:sldMkLst>
        <pc:spChg chg="mod">
          <ac:chgData name="Aurelien Domont" userId="6da7715ce44349b3" providerId="LiveId" clId="{0C8DD60E-6B28-4885-88BC-A772E727CD52}" dt="2021-05-04T04:58:41.265" v="766" actId="20577"/>
          <ac:spMkLst>
            <pc:docMk/>
            <pc:sldMk cId="784211076" sldId="1931"/>
            <ac:spMk id="16" creationId="{6C2BB713-9637-4B9B-938F-E9768876782A}"/>
          </ac:spMkLst>
        </pc:spChg>
        <pc:spChg chg="mod">
          <ac:chgData name="Aurelien Domont" userId="6da7715ce44349b3" providerId="LiveId" clId="{0C8DD60E-6B28-4885-88BC-A772E727CD52}" dt="2021-05-04T04:59:21.044" v="824" actId="20577"/>
          <ac:spMkLst>
            <pc:docMk/>
            <pc:sldMk cId="784211076" sldId="1931"/>
            <ac:spMk id="22" creationId="{EE78CAB5-920F-4474-9507-223D946A1013}"/>
          </ac:spMkLst>
        </pc:spChg>
        <pc:spChg chg="mod">
          <ac:chgData name="Aurelien Domont" userId="6da7715ce44349b3" providerId="LiveId" clId="{0C8DD60E-6B28-4885-88BC-A772E727CD52}" dt="2021-05-04T04:59:28.866" v="825"/>
          <ac:spMkLst>
            <pc:docMk/>
            <pc:sldMk cId="784211076" sldId="1931"/>
            <ac:spMk id="24" creationId="{E8E79278-3E47-491E-80C4-2745363AB20D}"/>
          </ac:spMkLst>
        </pc:spChg>
        <pc:spChg chg="mod">
          <ac:chgData name="Aurelien Domont" userId="6da7715ce44349b3" providerId="LiveId" clId="{0C8DD60E-6B28-4885-88BC-A772E727CD52}" dt="2021-05-04T04:59:30.693" v="826"/>
          <ac:spMkLst>
            <pc:docMk/>
            <pc:sldMk cId="784211076" sldId="1931"/>
            <ac:spMk id="35" creationId="{AE266B61-A26F-4864-A119-B73D8D3EEFE3}"/>
          </ac:spMkLst>
        </pc:spChg>
        <pc:spChg chg="mod">
          <ac:chgData name="Aurelien Domont" userId="6da7715ce44349b3" providerId="LiveId" clId="{0C8DD60E-6B28-4885-88BC-A772E727CD52}" dt="2021-05-04T04:59:31.881" v="827"/>
          <ac:spMkLst>
            <pc:docMk/>
            <pc:sldMk cId="784211076" sldId="1931"/>
            <ac:spMk id="37" creationId="{473EDCDD-9075-40AB-A47F-8FF455A2E444}"/>
          </ac:spMkLst>
        </pc:spChg>
        <pc:spChg chg="mod">
          <ac:chgData name="Aurelien Domont" userId="6da7715ce44349b3" providerId="LiveId" clId="{0C8DD60E-6B28-4885-88BC-A772E727CD52}" dt="2021-05-04T04:59:35.393" v="830"/>
          <ac:spMkLst>
            <pc:docMk/>
            <pc:sldMk cId="784211076" sldId="1931"/>
            <ac:spMk id="39" creationId="{25B98639-8371-4BB9-9FA0-6591943AEA62}"/>
          </ac:spMkLst>
        </pc:spChg>
        <pc:spChg chg="mod">
          <ac:chgData name="Aurelien Domont" userId="6da7715ce44349b3" providerId="LiveId" clId="{0C8DD60E-6B28-4885-88BC-A772E727CD52}" dt="2021-05-04T04:59:32.951" v="828"/>
          <ac:spMkLst>
            <pc:docMk/>
            <pc:sldMk cId="784211076" sldId="1931"/>
            <ac:spMk id="41" creationId="{60047BC4-494E-465F-BB2C-37A58D27A895}"/>
          </ac:spMkLst>
        </pc:spChg>
        <pc:spChg chg="mod">
          <ac:chgData name="Aurelien Domont" userId="6da7715ce44349b3" providerId="LiveId" clId="{0C8DD60E-6B28-4885-88BC-A772E727CD52}" dt="2021-05-04T04:59:36.575" v="831"/>
          <ac:spMkLst>
            <pc:docMk/>
            <pc:sldMk cId="784211076" sldId="1931"/>
            <ac:spMk id="43" creationId="{067232F5-DCB9-418C-AF5E-20A9ADF37A95}"/>
          </ac:spMkLst>
        </pc:spChg>
        <pc:spChg chg="mod">
          <ac:chgData name="Aurelien Domont" userId="6da7715ce44349b3" providerId="LiveId" clId="{0C8DD60E-6B28-4885-88BC-A772E727CD52}" dt="2021-05-04T04:59:34.164" v="829"/>
          <ac:spMkLst>
            <pc:docMk/>
            <pc:sldMk cId="784211076" sldId="1931"/>
            <ac:spMk id="45" creationId="{3C667C76-9848-4E10-980B-6994068638EA}"/>
          </ac:spMkLst>
        </pc:spChg>
      </pc:sldChg>
      <pc:sldChg chg="del">
        <pc:chgData name="Aurelien Domont" userId="6da7715ce44349b3" providerId="LiveId" clId="{0C8DD60E-6B28-4885-88BC-A772E727CD52}" dt="2021-05-04T04:59:43.603" v="832" actId="47"/>
        <pc:sldMkLst>
          <pc:docMk/>
          <pc:sldMk cId="2839386134" sldId="1932"/>
        </pc:sldMkLst>
      </pc:sldChg>
      <pc:sldChg chg="del">
        <pc:chgData name="Aurelien Domont" userId="6da7715ce44349b3" providerId="LiveId" clId="{0C8DD60E-6B28-4885-88BC-A772E727CD52}" dt="2021-05-04T05:12:09.809" v="943" actId="47"/>
        <pc:sldMkLst>
          <pc:docMk/>
          <pc:sldMk cId="631546691" sldId="1933"/>
        </pc:sldMkLst>
      </pc:sldChg>
      <pc:sldChg chg="del">
        <pc:chgData name="Aurelien Domont" userId="6da7715ce44349b3" providerId="LiveId" clId="{0C8DD60E-6B28-4885-88BC-A772E727CD52}" dt="2021-05-04T05:12:09.809" v="943" actId="47"/>
        <pc:sldMkLst>
          <pc:docMk/>
          <pc:sldMk cId="1360412850" sldId="1934"/>
        </pc:sldMkLst>
      </pc:sldChg>
      <pc:sldChg chg="delSp modSp mod ord">
        <pc:chgData name="Aurelien Domont" userId="6da7715ce44349b3" providerId="LiveId" clId="{0C8DD60E-6B28-4885-88BC-A772E727CD52}" dt="2021-05-04T05:12:21.083" v="948" actId="478"/>
        <pc:sldMkLst>
          <pc:docMk/>
          <pc:sldMk cId="317604876" sldId="1935"/>
        </pc:sldMkLst>
        <pc:spChg chg="mod">
          <ac:chgData name="Aurelien Domont" userId="6da7715ce44349b3" providerId="LiveId" clId="{0C8DD60E-6B28-4885-88BC-A772E727CD52}" dt="2021-05-04T05:12:18.239" v="947" actId="20577"/>
          <ac:spMkLst>
            <pc:docMk/>
            <pc:sldMk cId="317604876" sldId="1935"/>
            <ac:spMk id="16" creationId="{6C2BB713-9637-4B9B-938F-E9768876782A}"/>
          </ac:spMkLst>
        </pc:spChg>
        <pc:grpChg chg="del">
          <ac:chgData name="Aurelien Domont" userId="6da7715ce44349b3" providerId="LiveId" clId="{0C8DD60E-6B28-4885-88BC-A772E727CD52}" dt="2021-05-04T05:12:21.083" v="948" actId="478"/>
          <ac:grpSpMkLst>
            <pc:docMk/>
            <pc:sldMk cId="317604876" sldId="1935"/>
            <ac:grpSpMk id="14" creationId="{8DC53829-2CA1-4DD3-99EE-AF6C3FDB20E0}"/>
          </ac:grpSpMkLst>
        </pc:grpChg>
      </pc:sldChg>
      <pc:sldChg chg="del">
        <pc:chgData name="Aurelien Domont" userId="6da7715ce44349b3" providerId="LiveId" clId="{0C8DD60E-6B28-4885-88BC-A772E727CD52}" dt="2021-05-04T05:12:53.756" v="949" actId="47"/>
        <pc:sldMkLst>
          <pc:docMk/>
          <pc:sldMk cId="580696589" sldId="1936"/>
        </pc:sldMkLst>
      </pc:sldChg>
      <pc:sldChg chg="del">
        <pc:chgData name="Aurelien Domont" userId="6da7715ce44349b3" providerId="LiveId" clId="{0C8DD60E-6B28-4885-88BC-A772E727CD52}" dt="2021-05-04T05:12:55.828" v="950" actId="47"/>
        <pc:sldMkLst>
          <pc:docMk/>
          <pc:sldMk cId="2855966363" sldId="1937"/>
        </pc:sldMkLst>
      </pc:sldChg>
      <pc:sldChg chg="del">
        <pc:chgData name="Aurelien Domont" userId="6da7715ce44349b3" providerId="LiveId" clId="{0C8DD60E-6B28-4885-88BC-A772E727CD52}" dt="2021-05-04T05:14:52.366" v="952" actId="47"/>
        <pc:sldMkLst>
          <pc:docMk/>
          <pc:sldMk cId="2589605413" sldId="1938"/>
        </pc:sldMkLst>
      </pc:sldChg>
      <pc:sldChg chg="del">
        <pc:chgData name="Aurelien Domont" userId="6da7715ce44349b3" providerId="LiveId" clId="{0C8DD60E-6B28-4885-88BC-A772E727CD52}" dt="2021-05-04T05:14:52.366" v="952" actId="47"/>
        <pc:sldMkLst>
          <pc:docMk/>
          <pc:sldMk cId="3714325450" sldId="1939"/>
        </pc:sldMkLst>
      </pc:sldChg>
      <pc:sldChg chg="del">
        <pc:chgData name="Aurelien Domont" userId="6da7715ce44349b3" providerId="LiveId" clId="{0C8DD60E-6B28-4885-88BC-A772E727CD52}" dt="2021-05-04T05:14:52.366" v="952" actId="47"/>
        <pc:sldMkLst>
          <pc:docMk/>
          <pc:sldMk cId="1414149744" sldId="1940"/>
        </pc:sldMkLst>
      </pc:sldChg>
      <pc:sldChg chg="del">
        <pc:chgData name="Aurelien Domont" userId="6da7715ce44349b3" providerId="LiveId" clId="{0C8DD60E-6B28-4885-88BC-A772E727CD52}" dt="2021-05-04T05:14:52.366" v="952" actId="47"/>
        <pc:sldMkLst>
          <pc:docMk/>
          <pc:sldMk cId="599795422" sldId="1941"/>
        </pc:sldMkLst>
      </pc:sldChg>
      <pc:sldChg chg="del">
        <pc:chgData name="Aurelien Domont" userId="6da7715ce44349b3" providerId="LiveId" clId="{0C8DD60E-6B28-4885-88BC-A772E727CD52}" dt="2021-05-04T05:14:52.366" v="952" actId="47"/>
        <pc:sldMkLst>
          <pc:docMk/>
          <pc:sldMk cId="1403188377" sldId="1942"/>
        </pc:sldMkLst>
      </pc:sldChg>
      <pc:sldChg chg="modSp del mod">
        <pc:chgData name="Aurelien Domont" userId="6da7715ce44349b3" providerId="LiveId" clId="{0C8DD60E-6B28-4885-88BC-A772E727CD52}" dt="2021-05-04T05:14:52.366" v="952" actId="47"/>
        <pc:sldMkLst>
          <pc:docMk/>
          <pc:sldMk cId="2977576074" sldId="1943"/>
        </pc:sldMkLst>
        <pc:spChg chg="mod">
          <ac:chgData name="Aurelien Domont" userId="6da7715ce44349b3" providerId="LiveId" clId="{0C8DD60E-6B28-4885-88BC-A772E727CD52}" dt="2021-05-04T05:13:24.316" v="951" actId="33524"/>
          <ac:spMkLst>
            <pc:docMk/>
            <pc:sldMk cId="2977576074" sldId="1943"/>
            <ac:spMk id="16" creationId="{6C2BB713-9637-4B9B-938F-E9768876782A}"/>
          </ac:spMkLst>
        </pc:spChg>
      </pc:sldChg>
      <pc:sldChg chg="del">
        <pc:chgData name="Aurelien Domont" userId="6da7715ce44349b3" providerId="LiveId" clId="{0C8DD60E-6B28-4885-88BC-A772E727CD52}" dt="2021-05-04T05:14:56.719" v="953" actId="47"/>
        <pc:sldMkLst>
          <pc:docMk/>
          <pc:sldMk cId="1662017462" sldId="1944"/>
        </pc:sldMkLst>
      </pc:sldChg>
      <pc:sldChg chg="del">
        <pc:chgData name="Aurelien Domont" userId="6da7715ce44349b3" providerId="LiveId" clId="{0C8DD60E-6B28-4885-88BC-A772E727CD52}" dt="2021-05-04T05:16:09.885" v="954" actId="47"/>
        <pc:sldMkLst>
          <pc:docMk/>
          <pc:sldMk cId="1128419591" sldId="1945"/>
        </pc:sldMkLst>
      </pc:sldChg>
      <pc:sldChg chg="modSp mod ord">
        <pc:chgData name="Aurelien Domont" userId="6da7715ce44349b3" providerId="LiveId" clId="{0C8DD60E-6B28-4885-88BC-A772E727CD52}" dt="2021-05-04T05:16:17.321" v="962"/>
        <pc:sldMkLst>
          <pc:docMk/>
          <pc:sldMk cId="3950953867" sldId="1946"/>
        </pc:sldMkLst>
        <pc:spChg chg="mod">
          <ac:chgData name="Aurelien Domont" userId="6da7715ce44349b3" providerId="LiveId" clId="{0C8DD60E-6B28-4885-88BC-A772E727CD52}" dt="2021-05-04T05:16:15.131" v="960" actId="6549"/>
          <ac:spMkLst>
            <pc:docMk/>
            <pc:sldMk cId="3950953867" sldId="1946"/>
            <ac:spMk id="16" creationId="{6C2BB713-9637-4B9B-938F-E9768876782A}"/>
          </ac:spMkLst>
        </pc:spChg>
      </pc:sldChg>
      <pc:sldChg chg="modSp mod ord">
        <pc:chgData name="Aurelien Domont" userId="6da7715ce44349b3" providerId="LiveId" clId="{0C8DD60E-6B28-4885-88BC-A772E727CD52}" dt="2021-05-04T05:17:02.734" v="1002"/>
        <pc:sldMkLst>
          <pc:docMk/>
          <pc:sldMk cId="1632976083" sldId="1947"/>
        </pc:sldMkLst>
        <pc:spChg chg="mod">
          <ac:chgData name="Aurelien Domont" userId="6da7715ce44349b3" providerId="LiveId" clId="{0C8DD60E-6B28-4885-88BC-A772E727CD52}" dt="2021-05-04T05:16:51.777" v="1000" actId="20577"/>
          <ac:spMkLst>
            <pc:docMk/>
            <pc:sldMk cId="1632976083" sldId="1947"/>
            <ac:spMk id="16" creationId="{6C2BB713-9637-4B9B-938F-E9768876782A}"/>
          </ac:spMkLst>
        </pc:spChg>
      </pc:sldChg>
      <pc:sldChg chg="modSp mod ord">
        <pc:chgData name="Aurelien Domont" userId="6da7715ce44349b3" providerId="LiveId" clId="{0C8DD60E-6B28-4885-88BC-A772E727CD52}" dt="2021-05-04T05:17:32.204" v="1021"/>
        <pc:sldMkLst>
          <pc:docMk/>
          <pc:sldMk cId="3026069399" sldId="1948"/>
        </pc:sldMkLst>
        <pc:spChg chg="mod">
          <ac:chgData name="Aurelien Domont" userId="6da7715ce44349b3" providerId="LiveId" clId="{0C8DD60E-6B28-4885-88BC-A772E727CD52}" dt="2021-05-04T05:17:13.880" v="1019" actId="20577"/>
          <ac:spMkLst>
            <pc:docMk/>
            <pc:sldMk cId="3026069399" sldId="1948"/>
            <ac:spMk id="16" creationId="{6C2BB713-9637-4B9B-938F-E9768876782A}"/>
          </ac:spMkLst>
        </pc:spChg>
      </pc:sldChg>
      <pc:sldChg chg="ord">
        <pc:chgData name="Aurelien Domont" userId="6da7715ce44349b3" providerId="LiveId" clId="{0C8DD60E-6B28-4885-88BC-A772E727CD52}" dt="2021-05-04T05:17:35.793" v="1023"/>
        <pc:sldMkLst>
          <pc:docMk/>
          <pc:sldMk cId="301689330" sldId="1949"/>
        </pc:sldMkLst>
      </pc:sldChg>
      <pc:sldChg chg="ord">
        <pc:chgData name="Aurelien Domont" userId="6da7715ce44349b3" providerId="LiveId" clId="{0C8DD60E-6B28-4885-88BC-A772E727CD52}" dt="2021-05-04T05:17:40.223" v="1025"/>
        <pc:sldMkLst>
          <pc:docMk/>
          <pc:sldMk cId="2802637173" sldId="1950"/>
        </pc:sldMkLst>
      </pc:sldChg>
      <pc:sldChg chg="ord">
        <pc:chgData name="Aurelien Domont" userId="6da7715ce44349b3" providerId="LiveId" clId="{0C8DD60E-6B28-4885-88BC-A772E727CD52}" dt="2021-05-04T05:17:42.971" v="1027"/>
        <pc:sldMkLst>
          <pc:docMk/>
          <pc:sldMk cId="799750334" sldId="1951"/>
        </pc:sldMkLst>
      </pc:sldChg>
      <pc:sldChg chg="del">
        <pc:chgData name="Aurelien Domont" userId="6da7715ce44349b3" providerId="LiveId" clId="{0C8DD60E-6B28-4885-88BC-A772E727CD52}" dt="2021-05-04T05:17:47.270" v="1028" actId="47"/>
        <pc:sldMkLst>
          <pc:docMk/>
          <pc:sldMk cId="2365333669" sldId="1952"/>
        </pc:sldMkLst>
      </pc:sldChg>
      <pc:sldChg chg="modSp mod ord">
        <pc:chgData name="Aurelien Domont" userId="6da7715ce44349b3" providerId="LiveId" clId="{0C8DD60E-6B28-4885-88BC-A772E727CD52}" dt="2021-05-04T05:19:43.846" v="1071"/>
        <pc:sldMkLst>
          <pc:docMk/>
          <pc:sldMk cId="931823183" sldId="1953"/>
        </pc:sldMkLst>
        <pc:spChg chg="mod">
          <ac:chgData name="Aurelien Domont" userId="6da7715ce44349b3" providerId="LiveId" clId="{0C8DD60E-6B28-4885-88BC-A772E727CD52}" dt="2021-05-04T05:19:11.666" v="1069" actId="20577"/>
          <ac:spMkLst>
            <pc:docMk/>
            <pc:sldMk cId="931823183" sldId="1953"/>
            <ac:spMk id="16" creationId="{6C2BB713-9637-4B9B-938F-E9768876782A}"/>
          </ac:spMkLst>
        </pc:spChg>
      </pc:sldChg>
      <pc:sldChg chg="addSp modSp mod ord">
        <pc:chgData name="Aurelien Domont" userId="6da7715ce44349b3" providerId="LiveId" clId="{0C8DD60E-6B28-4885-88BC-A772E727CD52}" dt="2021-05-04T05:23:25.454" v="1197"/>
        <pc:sldMkLst>
          <pc:docMk/>
          <pc:sldMk cId="636448820" sldId="1954"/>
        </pc:sldMkLst>
        <pc:spChg chg="add mod">
          <ac:chgData name="Aurelien Domont" userId="6da7715ce44349b3" providerId="LiveId" clId="{0C8DD60E-6B28-4885-88BC-A772E727CD52}" dt="2021-05-04T05:21:39.267" v="1183"/>
          <ac:spMkLst>
            <pc:docMk/>
            <pc:sldMk cId="636448820" sldId="1954"/>
            <ac:spMk id="7" creationId="{27A5A911-BB65-4F5A-A8CC-D7C7FF342E34}"/>
          </ac:spMkLst>
        </pc:spChg>
        <pc:spChg chg="mod">
          <ac:chgData name="Aurelien Domont" userId="6da7715ce44349b3" providerId="LiveId" clId="{0C8DD60E-6B28-4885-88BC-A772E727CD52}" dt="2021-05-04T05:21:38.462" v="1182" actId="20577"/>
          <ac:spMkLst>
            <pc:docMk/>
            <pc:sldMk cId="636448820" sldId="1954"/>
            <ac:spMk id="16" creationId="{6C2BB713-9637-4B9B-938F-E9768876782A}"/>
          </ac:spMkLst>
        </pc:spChg>
      </pc:sldChg>
      <pc:sldChg chg="del">
        <pc:chgData name="Aurelien Domont" userId="6da7715ce44349b3" providerId="LiveId" clId="{0C8DD60E-6B28-4885-88BC-A772E727CD52}" dt="2021-05-04T05:21:53.923" v="1184" actId="47"/>
        <pc:sldMkLst>
          <pc:docMk/>
          <pc:sldMk cId="660112904" sldId="1955"/>
        </pc:sldMkLst>
      </pc:sldChg>
      <pc:sldChg chg="addSp modSp mod ord">
        <pc:chgData name="Aurelien Domont" userId="6da7715ce44349b3" providerId="LiveId" clId="{0C8DD60E-6B28-4885-88BC-A772E727CD52}" dt="2021-05-04T05:23:29.605" v="1199"/>
        <pc:sldMkLst>
          <pc:docMk/>
          <pc:sldMk cId="387956599" sldId="1956"/>
        </pc:sldMkLst>
        <pc:spChg chg="add mod">
          <ac:chgData name="Aurelien Domont" userId="6da7715ce44349b3" providerId="LiveId" clId="{0C8DD60E-6B28-4885-88BC-A772E727CD52}" dt="2021-05-04T05:22:41.162" v="1194"/>
          <ac:spMkLst>
            <pc:docMk/>
            <pc:sldMk cId="387956599" sldId="1956"/>
            <ac:spMk id="7" creationId="{6FFA8562-C37E-48BF-811E-441CA5C5D654}"/>
          </ac:spMkLst>
        </pc:spChg>
        <pc:spChg chg="mod">
          <ac:chgData name="Aurelien Domont" userId="6da7715ce44349b3" providerId="LiveId" clId="{0C8DD60E-6B28-4885-88BC-A772E727CD52}" dt="2021-05-04T05:22:28.976" v="1193" actId="20577"/>
          <ac:spMkLst>
            <pc:docMk/>
            <pc:sldMk cId="387956599" sldId="1956"/>
            <ac:spMk id="16" creationId="{6C2BB713-9637-4B9B-938F-E9768876782A}"/>
          </ac:spMkLst>
        </pc:spChg>
      </pc:sldChg>
      <pc:sldChg chg="del">
        <pc:chgData name="Aurelien Domont" userId="6da7715ce44349b3" providerId="LiveId" clId="{0C8DD60E-6B28-4885-88BC-A772E727CD52}" dt="2021-05-04T05:22:44.676" v="1195" actId="47"/>
        <pc:sldMkLst>
          <pc:docMk/>
          <pc:sldMk cId="2207806883" sldId="1957"/>
        </pc:sldMkLst>
      </pc:sldChg>
      <pc:sldChg chg="del">
        <pc:chgData name="Aurelien Domont" userId="6da7715ce44349b3" providerId="LiveId" clId="{0C8DD60E-6B28-4885-88BC-A772E727CD52}" dt="2021-05-04T05:26:08.385" v="1204" actId="47"/>
        <pc:sldMkLst>
          <pc:docMk/>
          <pc:sldMk cId="7362875" sldId="1958"/>
        </pc:sldMkLst>
      </pc:sldChg>
      <pc:sldChg chg="addSp delSp modSp mod ord">
        <pc:chgData name="Aurelien Domont" userId="6da7715ce44349b3" providerId="LiveId" clId="{0C8DD60E-6B28-4885-88BC-A772E727CD52}" dt="2021-05-04T05:41:54.919" v="1587" actId="1582"/>
        <pc:sldMkLst>
          <pc:docMk/>
          <pc:sldMk cId="1662162763" sldId="1959"/>
        </pc:sldMkLst>
        <pc:spChg chg="mod">
          <ac:chgData name="Aurelien Domont" userId="6da7715ce44349b3" providerId="LiveId" clId="{0C8DD60E-6B28-4885-88BC-A772E727CD52}" dt="2021-05-04T05:32:29.310" v="1306" actId="207"/>
          <ac:spMkLst>
            <pc:docMk/>
            <pc:sldMk cId="1662162763" sldId="1959"/>
            <ac:spMk id="34" creationId="{92D96A28-27F0-411D-80C4-A005987FFE93}"/>
          </ac:spMkLst>
        </pc:spChg>
        <pc:spChg chg="mod">
          <ac:chgData name="Aurelien Domont" userId="6da7715ce44349b3" providerId="LiveId" clId="{0C8DD60E-6B28-4885-88BC-A772E727CD52}" dt="2021-05-04T05:32:29.310" v="1306" actId="207"/>
          <ac:spMkLst>
            <pc:docMk/>
            <pc:sldMk cId="1662162763" sldId="1959"/>
            <ac:spMk id="35" creationId="{557A673F-CEC2-4E11-919E-9D7A67551604}"/>
          </ac:spMkLst>
        </pc:spChg>
        <pc:grpChg chg="mod">
          <ac:chgData name="Aurelien Domont" userId="6da7715ce44349b3" providerId="LiveId" clId="{0C8DD60E-6B28-4885-88BC-A772E727CD52}" dt="2021-05-04T05:32:29.310" v="1306" actId="207"/>
          <ac:grpSpMkLst>
            <pc:docMk/>
            <pc:sldMk cId="1662162763" sldId="1959"/>
            <ac:grpSpMk id="4" creationId="{9ECED568-17C9-4DD4-9D97-836414E0B382}"/>
          </ac:grpSpMkLst>
        </pc:grpChg>
        <pc:picChg chg="add mod">
          <ac:chgData name="Aurelien Domont" userId="6da7715ce44349b3" providerId="LiveId" clId="{0C8DD60E-6B28-4885-88BC-A772E727CD52}" dt="2021-05-04T05:41:54.919" v="1587" actId="1582"/>
          <ac:picMkLst>
            <pc:docMk/>
            <pc:sldMk cId="1662162763" sldId="1959"/>
            <ac:picMk id="5" creationId="{6A8C82E0-D461-4F54-90EE-B985A10CF5A1}"/>
          </ac:picMkLst>
        </pc:picChg>
        <pc:picChg chg="del">
          <ac:chgData name="Aurelien Domont" userId="6da7715ce44349b3" providerId="LiveId" clId="{0C8DD60E-6B28-4885-88BC-A772E727CD52}" dt="2021-05-04T05:32:07.425" v="1285" actId="478"/>
          <ac:picMkLst>
            <pc:docMk/>
            <pc:sldMk cId="1662162763" sldId="1959"/>
            <ac:picMk id="36" creationId="{4E92232F-F84C-4D2F-91A4-720D5EE20E75}"/>
          </ac:picMkLst>
        </pc:picChg>
      </pc:sldChg>
      <pc:sldChg chg="addSp delSp modSp del mod ord">
        <pc:chgData name="Aurelien Domont" userId="6da7715ce44349b3" providerId="LiveId" clId="{0C8DD60E-6B28-4885-88BC-A772E727CD52}" dt="2021-05-04T05:34:18.375" v="1328" actId="47"/>
        <pc:sldMkLst>
          <pc:docMk/>
          <pc:sldMk cId="1380287118" sldId="1960"/>
        </pc:sldMkLst>
        <pc:spChg chg="mod">
          <ac:chgData name="Aurelien Domont" userId="6da7715ce44349b3" providerId="LiveId" clId="{0C8DD60E-6B28-4885-88BC-A772E727CD52}" dt="2021-05-04T05:28:09.609" v="1255"/>
          <ac:spMkLst>
            <pc:docMk/>
            <pc:sldMk cId="1380287118" sldId="1960"/>
            <ac:spMk id="11" creationId="{55937CA1-500B-4A87-AC3C-124836079109}"/>
          </ac:spMkLst>
        </pc:spChg>
        <pc:spChg chg="mod">
          <ac:chgData name="Aurelien Domont" userId="6da7715ce44349b3" providerId="LiveId" clId="{0C8DD60E-6B28-4885-88BC-A772E727CD52}" dt="2021-05-04T05:28:09.609" v="1255"/>
          <ac:spMkLst>
            <pc:docMk/>
            <pc:sldMk cId="1380287118" sldId="1960"/>
            <ac:spMk id="12" creationId="{792F6B66-C90C-435D-B94F-AC009F769E1B}"/>
          </ac:spMkLst>
        </pc:spChg>
        <pc:spChg chg="del">
          <ac:chgData name="Aurelien Domont" userId="6da7715ce44349b3" providerId="LiveId" clId="{0C8DD60E-6B28-4885-88BC-A772E727CD52}" dt="2021-05-04T05:29:11.649" v="1262" actId="478"/>
          <ac:spMkLst>
            <pc:docMk/>
            <pc:sldMk cId="1380287118" sldId="1960"/>
            <ac:spMk id="14" creationId="{8C83EA33-F57E-4004-8C6F-3BA15D903C43}"/>
          </ac:spMkLst>
        </pc:spChg>
        <pc:spChg chg="del mod">
          <ac:chgData name="Aurelien Domont" userId="6da7715ce44349b3" providerId="LiveId" clId="{0C8DD60E-6B28-4885-88BC-A772E727CD52}" dt="2021-05-04T05:29:11.649" v="1262" actId="478"/>
          <ac:spMkLst>
            <pc:docMk/>
            <pc:sldMk cId="1380287118" sldId="1960"/>
            <ac:spMk id="15" creationId="{E5263B6F-6BB5-46FC-81D3-37F52A3510E0}"/>
          </ac:spMkLst>
        </pc:spChg>
        <pc:spChg chg="add mod">
          <ac:chgData name="Aurelien Domont" userId="6da7715ce44349b3" providerId="LiveId" clId="{0C8DD60E-6B28-4885-88BC-A772E727CD52}" dt="2021-05-04T05:30:19.079" v="1278" actId="6549"/>
          <ac:spMkLst>
            <pc:docMk/>
            <pc:sldMk cId="1380287118" sldId="1960"/>
            <ac:spMk id="17" creationId="{04F89D46-F463-4EC3-BA08-E8F6EA2E0E4A}"/>
          </ac:spMkLst>
        </pc:spChg>
        <pc:spChg chg="mod">
          <ac:chgData name="Aurelien Domont" userId="6da7715ce44349b3" providerId="LiveId" clId="{0C8DD60E-6B28-4885-88BC-A772E727CD52}" dt="2021-05-04T05:33:05.122" v="1315"/>
          <ac:spMkLst>
            <pc:docMk/>
            <pc:sldMk cId="1380287118" sldId="1960"/>
            <ac:spMk id="21" creationId="{CF7F1D0E-C0DD-4C91-81D1-F06E6BB4FCF8}"/>
          </ac:spMkLst>
        </pc:spChg>
        <pc:spChg chg="mod">
          <ac:chgData name="Aurelien Domont" userId="6da7715ce44349b3" providerId="LiveId" clId="{0C8DD60E-6B28-4885-88BC-A772E727CD52}" dt="2021-05-04T05:33:05.122" v="1315"/>
          <ac:spMkLst>
            <pc:docMk/>
            <pc:sldMk cId="1380287118" sldId="1960"/>
            <ac:spMk id="22" creationId="{CA983424-CDD0-4B42-A65F-56818F4B427A}"/>
          </ac:spMkLst>
        </pc:spChg>
        <pc:grpChg chg="add del mod">
          <ac:chgData name="Aurelien Domont" userId="6da7715ce44349b3" providerId="LiveId" clId="{0C8DD60E-6B28-4885-88BC-A772E727CD52}" dt="2021-05-04T05:33:04.904" v="1314" actId="478"/>
          <ac:grpSpMkLst>
            <pc:docMk/>
            <pc:sldMk cId="1380287118" sldId="1960"/>
            <ac:grpSpMk id="10" creationId="{4C89D12B-4C38-40FA-9564-D640F2314F87}"/>
          </ac:grpSpMkLst>
        </pc:grpChg>
        <pc:grpChg chg="add mod">
          <ac:chgData name="Aurelien Domont" userId="6da7715ce44349b3" providerId="LiveId" clId="{0C8DD60E-6B28-4885-88BC-A772E727CD52}" dt="2021-05-04T05:33:12.036" v="1318" actId="1076"/>
          <ac:grpSpMkLst>
            <pc:docMk/>
            <pc:sldMk cId="1380287118" sldId="1960"/>
            <ac:grpSpMk id="18" creationId="{99FD7371-EECA-4217-8626-DFE0882409DD}"/>
          </ac:grpSpMkLst>
        </pc:grpChg>
        <pc:grpChg chg="del">
          <ac:chgData name="Aurelien Domont" userId="6da7715ce44349b3" providerId="LiveId" clId="{0C8DD60E-6B28-4885-88BC-A772E727CD52}" dt="2021-05-04T05:28:17.064" v="1259" actId="478"/>
          <ac:grpSpMkLst>
            <pc:docMk/>
            <pc:sldMk cId="1380287118" sldId="1960"/>
            <ac:grpSpMk id="19" creationId="{C7AB9BFA-433A-432C-BFC7-C7665DBDDFE3}"/>
          </ac:grpSpMkLst>
        </pc:grpChg>
      </pc:sldChg>
      <pc:sldChg chg="del">
        <pc:chgData name="Aurelien Domont" userId="6da7715ce44349b3" providerId="LiveId" clId="{0C8DD60E-6B28-4885-88BC-A772E727CD52}" dt="2021-05-04T05:36:20.784" v="1457" actId="47"/>
        <pc:sldMkLst>
          <pc:docMk/>
          <pc:sldMk cId="2862939476" sldId="1961"/>
        </pc:sldMkLst>
      </pc:sldChg>
      <pc:sldChg chg="delSp modSp mod ord">
        <pc:chgData name="Aurelien Domont" userId="6da7715ce44349b3" providerId="LiveId" clId="{0C8DD60E-6B28-4885-88BC-A772E727CD52}" dt="2021-05-04T05:52:43.801" v="1680" actId="20577"/>
        <pc:sldMkLst>
          <pc:docMk/>
          <pc:sldMk cId="1371325009" sldId="1963"/>
        </pc:sldMkLst>
        <pc:spChg chg="mod">
          <ac:chgData name="Aurelien Domont" userId="6da7715ce44349b3" providerId="LiveId" clId="{0C8DD60E-6B28-4885-88BC-A772E727CD52}" dt="2021-05-04T05:37:10.144" v="1484" actId="1036"/>
          <ac:spMkLst>
            <pc:docMk/>
            <pc:sldMk cId="1371325009" sldId="1963"/>
            <ac:spMk id="8" creationId="{407D57FC-1E3C-4F63-B62E-81E211189816}"/>
          </ac:spMkLst>
        </pc:spChg>
        <pc:spChg chg="mod">
          <ac:chgData name="Aurelien Domont" userId="6da7715ce44349b3" providerId="LiveId" clId="{0C8DD60E-6B28-4885-88BC-A772E727CD52}" dt="2021-05-04T05:52:27.932" v="1670" actId="20577"/>
          <ac:spMkLst>
            <pc:docMk/>
            <pc:sldMk cId="1371325009" sldId="1963"/>
            <ac:spMk id="9" creationId="{4984D8FF-4E35-43B7-9830-027415890E55}"/>
          </ac:spMkLst>
        </pc:spChg>
        <pc:spChg chg="mod">
          <ac:chgData name="Aurelien Domont" userId="6da7715ce44349b3" providerId="LiveId" clId="{0C8DD60E-6B28-4885-88BC-A772E727CD52}" dt="2021-05-04T05:37:10.144" v="1484" actId="1036"/>
          <ac:spMkLst>
            <pc:docMk/>
            <pc:sldMk cId="1371325009" sldId="1963"/>
            <ac:spMk id="11" creationId="{442F33B3-4252-4D68-8C86-DAD2F49E8E8E}"/>
          </ac:spMkLst>
        </pc:spChg>
        <pc:spChg chg="mod">
          <ac:chgData name="Aurelien Domont" userId="6da7715ce44349b3" providerId="LiveId" clId="{0C8DD60E-6B28-4885-88BC-A772E727CD52}" dt="2021-05-04T05:52:35.547" v="1674" actId="20577"/>
          <ac:spMkLst>
            <pc:docMk/>
            <pc:sldMk cId="1371325009" sldId="1963"/>
            <ac:spMk id="12" creationId="{4C94399C-CF5D-4797-98CC-11395875D143}"/>
          </ac:spMkLst>
        </pc:spChg>
        <pc:spChg chg="mod">
          <ac:chgData name="Aurelien Domont" userId="6da7715ce44349b3" providerId="LiveId" clId="{0C8DD60E-6B28-4885-88BC-A772E727CD52}" dt="2021-05-04T05:36:48.788" v="1476" actId="20577"/>
          <ac:spMkLst>
            <pc:docMk/>
            <pc:sldMk cId="1371325009" sldId="1963"/>
            <ac:spMk id="16" creationId="{6C2BB713-9637-4B9B-938F-E9768876782A}"/>
          </ac:spMkLst>
        </pc:spChg>
        <pc:spChg chg="mod">
          <ac:chgData name="Aurelien Domont" userId="6da7715ce44349b3" providerId="LiveId" clId="{0C8DD60E-6B28-4885-88BC-A772E727CD52}" dt="2021-05-04T05:37:10.144" v="1484" actId="1036"/>
          <ac:spMkLst>
            <pc:docMk/>
            <pc:sldMk cId="1371325009" sldId="1963"/>
            <ac:spMk id="17" creationId="{261167C3-BA96-4007-A4FC-AC98A17A207A}"/>
          </ac:spMkLst>
        </pc:spChg>
        <pc:spChg chg="mod">
          <ac:chgData name="Aurelien Domont" userId="6da7715ce44349b3" providerId="LiveId" clId="{0C8DD60E-6B28-4885-88BC-A772E727CD52}" dt="2021-05-04T05:52:38.115" v="1676" actId="20577"/>
          <ac:spMkLst>
            <pc:docMk/>
            <pc:sldMk cId="1371325009" sldId="1963"/>
            <ac:spMk id="18" creationId="{EA7796F4-E9BF-4AAB-8836-35D494AAF833}"/>
          </ac:spMkLst>
        </pc:spChg>
        <pc:spChg chg="mod">
          <ac:chgData name="Aurelien Domont" userId="6da7715ce44349b3" providerId="LiveId" clId="{0C8DD60E-6B28-4885-88BC-A772E727CD52}" dt="2021-05-04T05:37:10.144" v="1484" actId="1036"/>
          <ac:spMkLst>
            <pc:docMk/>
            <pc:sldMk cId="1371325009" sldId="1963"/>
            <ac:spMk id="19" creationId="{51FD46F6-C53E-4953-AF27-35B3747C8C54}"/>
          </ac:spMkLst>
        </pc:spChg>
        <pc:spChg chg="mod">
          <ac:chgData name="Aurelien Domont" userId="6da7715ce44349b3" providerId="LiveId" clId="{0C8DD60E-6B28-4885-88BC-A772E727CD52}" dt="2021-05-04T05:52:40.615" v="1678" actId="20577"/>
          <ac:spMkLst>
            <pc:docMk/>
            <pc:sldMk cId="1371325009" sldId="1963"/>
            <ac:spMk id="20" creationId="{FC9188F6-B7C6-411F-BF5D-B70785DD1804}"/>
          </ac:spMkLst>
        </pc:spChg>
        <pc:spChg chg="mod">
          <ac:chgData name="Aurelien Domont" userId="6da7715ce44349b3" providerId="LiveId" clId="{0C8DD60E-6B28-4885-88BC-A772E727CD52}" dt="2021-05-04T05:37:10.144" v="1484" actId="1036"/>
          <ac:spMkLst>
            <pc:docMk/>
            <pc:sldMk cId="1371325009" sldId="1963"/>
            <ac:spMk id="21" creationId="{1DDD4A6F-C189-4BC6-AD10-2CFE1B4F4F30}"/>
          </ac:spMkLst>
        </pc:spChg>
        <pc:spChg chg="mod">
          <ac:chgData name="Aurelien Domont" userId="6da7715ce44349b3" providerId="LiveId" clId="{0C8DD60E-6B28-4885-88BC-A772E727CD52}" dt="2021-05-04T05:52:43.801" v="1680" actId="20577"/>
          <ac:spMkLst>
            <pc:docMk/>
            <pc:sldMk cId="1371325009" sldId="1963"/>
            <ac:spMk id="22" creationId="{C24CB158-CB75-4454-A6CE-58475E8F1A41}"/>
          </ac:spMkLst>
        </pc:spChg>
        <pc:spChg chg="del">
          <ac:chgData name="Aurelien Domont" userId="6da7715ce44349b3" providerId="LiveId" clId="{0C8DD60E-6B28-4885-88BC-A772E727CD52}" dt="2021-05-04T05:37:04.788" v="1478" actId="478"/>
          <ac:spMkLst>
            <pc:docMk/>
            <pc:sldMk cId="1371325009" sldId="1963"/>
            <ac:spMk id="28" creationId="{872276FB-F1AD-4243-8935-8E1F54FF7472}"/>
          </ac:spMkLst>
        </pc:spChg>
        <pc:picChg chg="mod">
          <ac:chgData name="Aurelien Domont" userId="6da7715ce44349b3" providerId="LiveId" clId="{0C8DD60E-6B28-4885-88BC-A772E727CD52}" dt="2021-05-04T05:37:10.144" v="1484" actId="1036"/>
          <ac:picMkLst>
            <pc:docMk/>
            <pc:sldMk cId="1371325009" sldId="1963"/>
            <ac:picMk id="23" creationId="{D30A2405-B273-4908-B54B-4EF6F7DF01FD}"/>
          </ac:picMkLst>
        </pc:picChg>
        <pc:picChg chg="mod">
          <ac:chgData name="Aurelien Domont" userId="6da7715ce44349b3" providerId="LiveId" clId="{0C8DD60E-6B28-4885-88BC-A772E727CD52}" dt="2021-05-04T05:37:10.144" v="1484" actId="1036"/>
          <ac:picMkLst>
            <pc:docMk/>
            <pc:sldMk cId="1371325009" sldId="1963"/>
            <ac:picMk id="24" creationId="{EA0DE43C-1371-4F2C-9CE8-CD192AA5029C}"/>
          </ac:picMkLst>
        </pc:picChg>
        <pc:picChg chg="mod">
          <ac:chgData name="Aurelien Domont" userId="6da7715ce44349b3" providerId="LiveId" clId="{0C8DD60E-6B28-4885-88BC-A772E727CD52}" dt="2021-05-04T05:37:10.144" v="1484" actId="1036"/>
          <ac:picMkLst>
            <pc:docMk/>
            <pc:sldMk cId="1371325009" sldId="1963"/>
            <ac:picMk id="25" creationId="{017EA857-94A9-4DF7-A3E2-768149DD22F7}"/>
          </ac:picMkLst>
        </pc:picChg>
        <pc:picChg chg="mod">
          <ac:chgData name="Aurelien Domont" userId="6da7715ce44349b3" providerId="LiveId" clId="{0C8DD60E-6B28-4885-88BC-A772E727CD52}" dt="2021-05-04T05:37:10.144" v="1484" actId="1036"/>
          <ac:picMkLst>
            <pc:docMk/>
            <pc:sldMk cId="1371325009" sldId="1963"/>
            <ac:picMk id="26" creationId="{5264A508-8085-4A6E-8CC9-E62FFCCAE312}"/>
          </ac:picMkLst>
        </pc:picChg>
        <pc:picChg chg="mod">
          <ac:chgData name="Aurelien Domont" userId="6da7715ce44349b3" providerId="LiveId" clId="{0C8DD60E-6B28-4885-88BC-A772E727CD52}" dt="2021-05-04T05:37:10.144" v="1484" actId="1036"/>
          <ac:picMkLst>
            <pc:docMk/>
            <pc:sldMk cId="1371325009" sldId="1963"/>
            <ac:picMk id="27" creationId="{D0564392-EC2C-46B9-9256-4FA17A9A9365}"/>
          </ac:picMkLst>
        </pc:picChg>
      </pc:sldChg>
      <pc:sldChg chg="del">
        <pc:chgData name="Aurelien Domont" userId="6da7715ce44349b3" providerId="LiveId" clId="{0C8DD60E-6B28-4885-88BC-A772E727CD52}" dt="2021-05-04T05:52:48.644" v="1681" actId="47"/>
        <pc:sldMkLst>
          <pc:docMk/>
          <pc:sldMk cId="2434730998" sldId="1964"/>
        </pc:sldMkLst>
      </pc:sldChg>
      <pc:sldChg chg="del">
        <pc:chgData name="Aurelien Domont" userId="6da7715ce44349b3" providerId="LiveId" clId="{0C8DD60E-6B28-4885-88BC-A772E727CD52}" dt="2021-05-04T05:52:49.623" v="1682" actId="47"/>
        <pc:sldMkLst>
          <pc:docMk/>
          <pc:sldMk cId="2118611170" sldId="1965"/>
        </pc:sldMkLst>
      </pc:sldChg>
      <pc:sldChg chg="del">
        <pc:chgData name="Aurelien Domont" userId="6da7715ce44349b3" providerId="LiveId" clId="{0C8DD60E-6B28-4885-88BC-A772E727CD52}" dt="2021-05-04T05:52:50.812" v="1683" actId="47"/>
        <pc:sldMkLst>
          <pc:docMk/>
          <pc:sldMk cId="708328687" sldId="1966"/>
        </pc:sldMkLst>
      </pc:sldChg>
      <pc:sldChg chg="del">
        <pc:chgData name="Aurelien Domont" userId="6da7715ce44349b3" providerId="LiveId" clId="{0C8DD60E-6B28-4885-88BC-A772E727CD52}" dt="2021-05-04T05:52:51.469" v="1684" actId="47"/>
        <pc:sldMkLst>
          <pc:docMk/>
          <pc:sldMk cId="3081941897" sldId="1967"/>
        </pc:sldMkLst>
      </pc:sldChg>
      <pc:sldChg chg="del">
        <pc:chgData name="Aurelien Domont" userId="6da7715ce44349b3" providerId="LiveId" clId="{0C8DD60E-6B28-4885-88BC-A772E727CD52}" dt="2021-05-04T05:52:52.177" v="1685" actId="47"/>
        <pc:sldMkLst>
          <pc:docMk/>
          <pc:sldMk cId="3440858440" sldId="1968"/>
        </pc:sldMkLst>
      </pc:sldChg>
      <pc:sldChg chg="addSp delSp modSp mod ord">
        <pc:chgData name="Aurelien Domont" userId="6da7715ce44349b3" providerId="LiveId" clId="{0C8DD60E-6B28-4885-88BC-A772E727CD52}" dt="2021-05-04T05:43:40.983" v="1634" actId="20577"/>
        <pc:sldMkLst>
          <pc:docMk/>
          <pc:sldMk cId="3954766657" sldId="1969"/>
        </pc:sldMkLst>
        <pc:spChg chg="mod">
          <ac:chgData name="Aurelien Domont" userId="6da7715ce44349b3" providerId="LiveId" clId="{0C8DD60E-6B28-4885-88BC-A772E727CD52}" dt="2021-05-04T05:40:50.369" v="1574"/>
          <ac:spMkLst>
            <pc:docMk/>
            <pc:sldMk cId="3954766657" sldId="1969"/>
            <ac:spMk id="15" creationId="{C4341316-45CA-4210-B6C6-F43BD35928B9}"/>
          </ac:spMkLst>
        </pc:spChg>
        <pc:spChg chg="mod">
          <ac:chgData name="Aurelien Domont" userId="6da7715ce44349b3" providerId="LiveId" clId="{0C8DD60E-6B28-4885-88BC-A772E727CD52}" dt="2021-05-04T05:43:40.983" v="1634" actId="20577"/>
          <ac:spMkLst>
            <pc:docMk/>
            <pc:sldMk cId="3954766657" sldId="1969"/>
            <ac:spMk id="16" creationId="{6C2BB713-9637-4B9B-938F-E9768876782A}"/>
          </ac:spMkLst>
        </pc:spChg>
        <pc:spChg chg="mod">
          <ac:chgData name="Aurelien Domont" userId="6da7715ce44349b3" providerId="LiveId" clId="{0C8DD60E-6B28-4885-88BC-A772E727CD52}" dt="2021-05-04T05:40:50.369" v="1574"/>
          <ac:spMkLst>
            <pc:docMk/>
            <pc:sldMk cId="3954766657" sldId="1969"/>
            <ac:spMk id="25" creationId="{F4A8C250-4181-42B1-995B-675B556C527E}"/>
          </ac:spMkLst>
        </pc:spChg>
        <pc:grpChg chg="add mod">
          <ac:chgData name="Aurelien Domont" userId="6da7715ce44349b3" providerId="LiveId" clId="{0C8DD60E-6B28-4885-88BC-A772E727CD52}" dt="2021-05-04T05:41:02.667" v="1580" actId="1076"/>
          <ac:grpSpMkLst>
            <pc:docMk/>
            <pc:sldMk cId="3954766657" sldId="1969"/>
            <ac:grpSpMk id="14" creationId="{CED553A7-F451-4C6B-80C1-B9C5D4F1F0BA}"/>
          </ac:grpSpMkLst>
        </pc:grpChg>
        <pc:grpChg chg="del">
          <ac:chgData name="Aurelien Domont" userId="6da7715ce44349b3" providerId="LiveId" clId="{0C8DD60E-6B28-4885-88BC-A772E727CD52}" dt="2021-05-04T05:40:03.428" v="1571" actId="478"/>
          <ac:grpSpMkLst>
            <pc:docMk/>
            <pc:sldMk cId="3954766657" sldId="1969"/>
            <ac:grpSpMk id="17" creationId="{9A6B022E-A876-40F2-BF76-6AB6F52EB941}"/>
          </ac:grpSpMkLst>
        </pc:grpChg>
        <pc:picChg chg="del">
          <ac:chgData name="Aurelien Domont" userId="6da7715ce44349b3" providerId="LiveId" clId="{0C8DD60E-6B28-4885-88BC-A772E727CD52}" dt="2021-05-04T05:40:03.428" v="1571" actId="478"/>
          <ac:picMkLst>
            <pc:docMk/>
            <pc:sldMk cId="3954766657" sldId="1969"/>
            <ac:picMk id="20" creationId="{A08E7AE5-9269-4C09-829D-C2259CD223E3}"/>
          </ac:picMkLst>
        </pc:picChg>
        <pc:picChg chg="add del mod">
          <ac:chgData name="Aurelien Domont" userId="6da7715ce44349b3" providerId="LiveId" clId="{0C8DD60E-6B28-4885-88BC-A772E727CD52}" dt="2021-05-04T05:42:11.187" v="1590" actId="478"/>
          <ac:picMkLst>
            <pc:docMk/>
            <pc:sldMk cId="3954766657" sldId="1969"/>
            <ac:picMk id="26" creationId="{AF37B3D1-419B-42E8-A4E6-A865438F21FC}"/>
          </ac:picMkLst>
        </pc:picChg>
        <pc:picChg chg="add mod">
          <ac:chgData name="Aurelien Domont" userId="6da7715ce44349b3" providerId="LiveId" clId="{0C8DD60E-6B28-4885-88BC-A772E727CD52}" dt="2021-05-04T05:42:38.461" v="1595" actId="1582"/>
          <ac:picMkLst>
            <pc:docMk/>
            <pc:sldMk cId="3954766657" sldId="1969"/>
            <ac:picMk id="27" creationId="{42FC7054-E0B3-48E6-B5E9-75265E6C0A69}"/>
          </ac:picMkLst>
        </pc:picChg>
      </pc:sldChg>
      <pc:sldChg chg="del">
        <pc:chgData name="Aurelien Domont" userId="6da7715ce44349b3" providerId="LiveId" clId="{0C8DD60E-6B28-4885-88BC-A772E727CD52}" dt="2021-05-04T05:52:56.901" v="1686" actId="47"/>
        <pc:sldMkLst>
          <pc:docMk/>
          <pc:sldMk cId="668275467" sldId="1970"/>
        </pc:sldMkLst>
      </pc:sldChg>
      <pc:sldChg chg="modSp mod ord">
        <pc:chgData name="Aurelien Domont" userId="6da7715ce44349b3" providerId="LiveId" clId="{0C8DD60E-6B28-4885-88BC-A772E727CD52}" dt="2021-05-04T06:00:20.660" v="1854"/>
        <pc:sldMkLst>
          <pc:docMk/>
          <pc:sldMk cId="529194852" sldId="1971"/>
        </pc:sldMkLst>
        <pc:spChg chg="mod">
          <ac:chgData name="Aurelien Domont" userId="6da7715ce44349b3" providerId="LiveId" clId="{0C8DD60E-6B28-4885-88BC-A772E727CD52}" dt="2021-05-04T05:55:14.948" v="1753" actId="20577"/>
          <ac:spMkLst>
            <pc:docMk/>
            <pc:sldMk cId="529194852" sldId="1971"/>
            <ac:spMk id="16" creationId="{6C2BB713-9637-4B9B-938F-E9768876782A}"/>
          </ac:spMkLst>
        </pc:spChg>
        <pc:spChg chg="mod">
          <ac:chgData name="Aurelien Domont" userId="6da7715ce44349b3" providerId="LiveId" clId="{0C8DD60E-6B28-4885-88BC-A772E727CD52}" dt="2021-05-04T05:55:59.115" v="1806" actId="20577"/>
          <ac:spMkLst>
            <pc:docMk/>
            <pc:sldMk cId="529194852" sldId="1971"/>
            <ac:spMk id="21" creationId="{8B37C3BA-E919-4CC9-9369-D79EA2DD968A}"/>
          </ac:spMkLst>
        </pc:spChg>
      </pc:sldChg>
      <pc:sldChg chg="addSp delSp modSp add del mod ord">
        <pc:chgData name="Aurelien Domont" userId="6da7715ce44349b3" providerId="LiveId" clId="{0C8DD60E-6B28-4885-88BC-A772E727CD52}" dt="2021-05-04T06:01:08.391" v="1856" actId="47"/>
        <pc:sldMkLst>
          <pc:docMk/>
          <pc:sldMk cId="2410991361" sldId="1972"/>
        </pc:sldMkLst>
        <pc:spChg chg="mod">
          <ac:chgData name="Aurelien Domont" userId="6da7715ce44349b3" providerId="LiveId" clId="{0C8DD60E-6B28-4885-88BC-A772E727CD52}" dt="2021-05-04T05:58:03.169" v="1836"/>
          <ac:spMkLst>
            <pc:docMk/>
            <pc:sldMk cId="2410991361" sldId="1972"/>
            <ac:spMk id="16" creationId="{6C2BB713-9637-4B9B-938F-E9768876782A}"/>
          </ac:spMkLst>
        </pc:spChg>
        <pc:spChg chg="del">
          <ac:chgData name="Aurelien Domont" userId="6da7715ce44349b3" providerId="LiveId" clId="{0C8DD60E-6B28-4885-88BC-A772E727CD52}" dt="2021-05-04T05:58:16.113" v="1838" actId="478"/>
          <ac:spMkLst>
            <pc:docMk/>
            <pc:sldMk cId="2410991361" sldId="1972"/>
            <ac:spMk id="18" creationId="{9ADECD9A-B271-4DF6-8162-DA9C50D26EEE}"/>
          </ac:spMkLst>
        </pc:spChg>
        <pc:spChg chg="del">
          <ac:chgData name="Aurelien Domont" userId="6da7715ce44349b3" providerId="LiveId" clId="{0C8DD60E-6B28-4885-88BC-A772E727CD52}" dt="2021-05-04T05:58:16.113" v="1838" actId="478"/>
          <ac:spMkLst>
            <pc:docMk/>
            <pc:sldMk cId="2410991361" sldId="1972"/>
            <ac:spMk id="19" creationId="{4AD4B22A-3012-4F90-A25D-BFAD08973595}"/>
          </ac:spMkLst>
        </pc:spChg>
        <pc:spChg chg="del">
          <ac:chgData name="Aurelien Domont" userId="6da7715ce44349b3" providerId="LiveId" clId="{0C8DD60E-6B28-4885-88BC-A772E727CD52}" dt="2021-05-04T05:58:16.113" v="1838" actId="478"/>
          <ac:spMkLst>
            <pc:docMk/>
            <pc:sldMk cId="2410991361" sldId="1972"/>
            <ac:spMk id="20" creationId="{85E2A440-E4C0-439F-A9B9-4E1A90E5C2B0}"/>
          </ac:spMkLst>
        </pc:spChg>
        <pc:spChg chg="del">
          <ac:chgData name="Aurelien Domont" userId="6da7715ce44349b3" providerId="LiveId" clId="{0C8DD60E-6B28-4885-88BC-A772E727CD52}" dt="2021-05-04T05:58:16.113" v="1838" actId="478"/>
          <ac:spMkLst>
            <pc:docMk/>
            <pc:sldMk cId="2410991361" sldId="1972"/>
            <ac:spMk id="21" creationId="{A7CFB53C-979D-4013-BC8D-887030B50F78}"/>
          </ac:spMkLst>
        </pc:spChg>
        <pc:spChg chg="del">
          <ac:chgData name="Aurelien Domont" userId="6da7715ce44349b3" providerId="LiveId" clId="{0C8DD60E-6B28-4885-88BC-A772E727CD52}" dt="2021-05-04T05:58:16.113" v="1838" actId="478"/>
          <ac:spMkLst>
            <pc:docMk/>
            <pc:sldMk cId="2410991361" sldId="1972"/>
            <ac:spMk id="22" creationId="{950BAF9D-4048-4C0A-9264-EB984287FAF1}"/>
          </ac:spMkLst>
        </pc:spChg>
        <pc:spChg chg="del">
          <ac:chgData name="Aurelien Domont" userId="6da7715ce44349b3" providerId="LiveId" clId="{0C8DD60E-6B28-4885-88BC-A772E727CD52}" dt="2021-05-04T05:58:16.113" v="1838" actId="478"/>
          <ac:spMkLst>
            <pc:docMk/>
            <pc:sldMk cId="2410991361" sldId="1972"/>
            <ac:spMk id="23" creationId="{72311B61-89C6-430E-9F91-AFF4EF4AFBC3}"/>
          </ac:spMkLst>
        </pc:spChg>
        <pc:spChg chg="del">
          <ac:chgData name="Aurelien Domont" userId="6da7715ce44349b3" providerId="LiveId" clId="{0C8DD60E-6B28-4885-88BC-A772E727CD52}" dt="2021-05-04T05:58:16.113" v="1838" actId="478"/>
          <ac:spMkLst>
            <pc:docMk/>
            <pc:sldMk cId="2410991361" sldId="1972"/>
            <ac:spMk id="24" creationId="{493F8E47-D954-40A2-BC66-36552BDEC999}"/>
          </ac:spMkLst>
        </pc:spChg>
        <pc:spChg chg="del">
          <ac:chgData name="Aurelien Domont" userId="6da7715ce44349b3" providerId="LiveId" clId="{0C8DD60E-6B28-4885-88BC-A772E727CD52}" dt="2021-05-04T05:58:16.113" v="1838" actId="478"/>
          <ac:spMkLst>
            <pc:docMk/>
            <pc:sldMk cId="2410991361" sldId="1972"/>
            <ac:spMk id="25" creationId="{7F61B825-2CDE-4FB7-B1E2-BD2D803C0EE6}"/>
          </ac:spMkLst>
        </pc:spChg>
        <pc:spChg chg="del">
          <ac:chgData name="Aurelien Domont" userId="6da7715ce44349b3" providerId="LiveId" clId="{0C8DD60E-6B28-4885-88BC-A772E727CD52}" dt="2021-05-04T05:58:16.113" v="1838" actId="478"/>
          <ac:spMkLst>
            <pc:docMk/>
            <pc:sldMk cId="2410991361" sldId="1972"/>
            <ac:spMk id="26" creationId="{713E82D0-2682-48DF-BB79-867E940C5D3D}"/>
          </ac:spMkLst>
        </pc:spChg>
        <pc:spChg chg="del">
          <ac:chgData name="Aurelien Domont" userId="6da7715ce44349b3" providerId="LiveId" clId="{0C8DD60E-6B28-4885-88BC-A772E727CD52}" dt="2021-05-04T05:58:16.113" v="1838" actId="478"/>
          <ac:spMkLst>
            <pc:docMk/>
            <pc:sldMk cId="2410991361" sldId="1972"/>
            <ac:spMk id="27" creationId="{9C693705-92F4-4E40-9C7C-FC332031176A}"/>
          </ac:spMkLst>
        </pc:spChg>
        <pc:spChg chg="del">
          <ac:chgData name="Aurelien Domont" userId="6da7715ce44349b3" providerId="LiveId" clId="{0C8DD60E-6B28-4885-88BC-A772E727CD52}" dt="2021-05-04T05:58:16.113" v="1838" actId="478"/>
          <ac:spMkLst>
            <pc:docMk/>
            <pc:sldMk cId="2410991361" sldId="1972"/>
            <ac:spMk id="28" creationId="{646159D3-2D91-48A1-8103-CBD5D5C3F00B}"/>
          </ac:spMkLst>
        </pc:spChg>
        <pc:spChg chg="add mod">
          <ac:chgData name="Aurelien Domont" userId="6da7715ce44349b3" providerId="LiveId" clId="{0C8DD60E-6B28-4885-88BC-A772E727CD52}" dt="2021-05-04T05:58:28.106" v="1839"/>
          <ac:spMkLst>
            <pc:docMk/>
            <pc:sldMk cId="2410991361" sldId="1972"/>
            <ac:spMk id="30" creationId="{56C4162C-88F8-480B-B9E6-B8F341749952}"/>
          </ac:spMkLst>
        </pc:spChg>
        <pc:spChg chg="add mod">
          <ac:chgData name="Aurelien Domont" userId="6da7715ce44349b3" providerId="LiveId" clId="{0C8DD60E-6B28-4885-88BC-A772E727CD52}" dt="2021-05-04T05:58:28.106" v="1839"/>
          <ac:spMkLst>
            <pc:docMk/>
            <pc:sldMk cId="2410991361" sldId="1972"/>
            <ac:spMk id="31" creationId="{E23D86A3-8C6E-411A-AA8E-9E5117EBF7BD}"/>
          </ac:spMkLst>
        </pc:spChg>
        <pc:spChg chg="add mod">
          <ac:chgData name="Aurelien Domont" userId="6da7715ce44349b3" providerId="LiveId" clId="{0C8DD60E-6B28-4885-88BC-A772E727CD52}" dt="2021-05-04T05:58:28.106" v="1839"/>
          <ac:spMkLst>
            <pc:docMk/>
            <pc:sldMk cId="2410991361" sldId="1972"/>
            <ac:spMk id="32" creationId="{5544F75C-B08D-4B9B-8CE0-5AD3A92C0FFD}"/>
          </ac:spMkLst>
        </pc:spChg>
        <pc:spChg chg="add mod">
          <ac:chgData name="Aurelien Domont" userId="6da7715ce44349b3" providerId="LiveId" clId="{0C8DD60E-6B28-4885-88BC-A772E727CD52}" dt="2021-05-04T05:58:28.106" v="1839"/>
          <ac:spMkLst>
            <pc:docMk/>
            <pc:sldMk cId="2410991361" sldId="1972"/>
            <ac:spMk id="38" creationId="{8A0CEDC5-A228-408A-8BAD-A459282B7471}"/>
          </ac:spMkLst>
        </pc:spChg>
        <pc:spChg chg="add mod">
          <ac:chgData name="Aurelien Domont" userId="6da7715ce44349b3" providerId="LiveId" clId="{0C8DD60E-6B28-4885-88BC-A772E727CD52}" dt="2021-05-04T05:58:28.106" v="1839"/>
          <ac:spMkLst>
            <pc:docMk/>
            <pc:sldMk cId="2410991361" sldId="1972"/>
            <ac:spMk id="39" creationId="{8C167300-9C1B-4523-999B-EFB0031297C6}"/>
          </ac:spMkLst>
        </pc:spChg>
        <pc:spChg chg="add mod">
          <ac:chgData name="Aurelien Domont" userId="6da7715ce44349b3" providerId="LiveId" clId="{0C8DD60E-6B28-4885-88BC-A772E727CD52}" dt="2021-05-04T05:58:28.106" v="1839"/>
          <ac:spMkLst>
            <pc:docMk/>
            <pc:sldMk cId="2410991361" sldId="1972"/>
            <ac:spMk id="40" creationId="{0A1589DF-62B2-4232-9930-8D9120500386}"/>
          </ac:spMkLst>
        </pc:spChg>
        <pc:spChg chg="add mod">
          <ac:chgData name="Aurelien Domont" userId="6da7715ce44349b3" providerId="LiveId" clId="{0C8DD60E-6B28-4885-88BC-A772E727CD52}" dt="2021-05-04T05:58:28.106" v="1839"/>
          <ac:spMkLst>
            <pc:docMk/>
            <pc:sldMk cId="2410991361" sldId="1972"/>
            <ac:spMk id="41" creationId="{AEA36917-9CB8-4CB3-A4FB-8C9EE8793FB7}"/>
          </ac:spMkLst>
        </pc:spChg>
        <pc:spChg chg="add mod">
          <ac:chgData name="Aurelien Domont" userId="6da7715ce44349b3" providerId="LiveId" clId="{0C8DD60E-6B28-4885-88BC-A772E727CD52}" dt="2021-05-04T05:58:28.106" v="1839"/>
          <ac:spMkLst>
            <pc:docMk/>
            <pc:sldMk cId="2410991361" sldId="1972"/>
            <ac:spMk id="42" creationId="{25C80A4E-0284-4138-B6B6-490F4A659AE6}"/>
          </ac:spMkLst>
        </pc:spChg>
        <pc:spChg chg="add mod">
          <ac:chgData name="Aurelien Domont" userId="6da7715ce44349b3" providerId="LiveId" clId="{0C8DD60E-6B28-4885-88BC-A772E727CD52}" dt="2021-05-04T05:58:28.106" v="1839"/>
          <ac:spMkLst>
            <pc:docMk/>
            <pc:sldMk cId="2410991361" sldId="1972"/>
            <ac:spMk id="43" creationId="{99A25498-C3CB-4BCE-98E2-1B62CD64949B}"/>
          </ac:spMkLst>
        </pc:spChg>
        <pc:spChg chg="add mod">
          <ac:chgData name="Aurelien Domont" userId="6da7715ce44349b3" providerId="LiveId" clId="{0C8DD60E-6B28-4885-88BC-A772E727CD52}" dt="2021-05-04T05:58:28.106" v="1839"/>
          <ac:spMkLst>
            <pc:docMk/>
            <pc:sldMk cId="2410991361" sldId="1972"/>
            <ac:spMk id="44" creationId="{4D46A395-27C9-4CFF-8CEE-9A07776DA561}"/>
          </ac:spMkLst>
        </pc:spChg>
        <pc:grpChg chg="del">
          <ac:chgData name="Aurelien Domont" userId="6da7715ce44349b3" providerId="LiveId" clId="{0C8DD60E-6B28-4885-88BC-A772E727CD52}" dt="2021-05-04T05:58:05.100" v="1837" actId="478"/>
          <ac:grpSpMkLst>
            <pc:docMk/>
            <pc:sldMk cId="2410991361" sldId="1972"/>
            <ac:grpSpMk id="33" creationId="{26F29068-4EF7-4272-A03E-548B97F45CA6}"/>
          </ac:grpSpMkLst>
        </pc:grpChg>
        <pc:picChg chg="add mod">
          <ac:chgData name="Aurelien Domont" userId="6da7715ce44349b3" providerId="LiveId" clId="{0C8DD60E-6B28-4885-88BC-A772E727CD52}" dt="2021-05-04T05:57:58.243" v="1835" actId="1076"/>
          <ac:picMkLst>
            <pc:docMk/>
            <pc:sldMk cId="2410991361" sldId="1972"/>
            <ac:picMk id="29" creationId="{DB05BC5A-F86F-4051-8832-8C10FB44CA81}"/>
          </ac:picMkLst>
        </pc:picChg>
      </pc:sldChg>
      <pc:sldChg chg="add del">
        <pc:chgData name="Aurelien Domont" userId="6da7715ce44349b3" providerId="LiveId" clId="{0C8DD60E-6B28-4885-88BC-A772E727CD52}" dt="2021-05-04T06:01:18.410" v="1857" actId="47"/>
        <pc:sldMkLst>
          <pc:docMk/>
          <pc:sldMk cId="2653177920" sldId="1973"/>
        </pc:sldMkLst>
      </pc:sldChg>
      <pc:sldChg chg="add del">
        <pc:chgData name="Aurelien Domont" userId="6da7715ce44349b3" providerId="LiveId" clId="{0C8DD60E-6B28-4885-88BC-A772E727CD52}" dt="2021-05-04T06:01:18.410" v="1857" actId="47"/>
        <pc:sldMkLst>
          <pc:docMk/>
          <pc:sldMk cId="1373862011" sldId="1974"/>
        </pc:sldMkLst>
      </pc:sldChg>
      <pc:sldChg chg="add del">
        <pc:chgData name="Aurelien Domont" userId="6da7715ce44349b3" providerId="LiveId" clId="{0C8DD60E-6B28-4885-88BC-A772E727CD52}" dt="2021-05-04T06:01:18.410" v="1857" actId="47"/>
        <pc:sldMkLst>
          <pc:docMk/>
          <pc:sldMk cId="2119972109" sldId="1975"/>
        </pc:sldMkLst>
      </pc:sldChg>
      <pc:sldChg chg="add del">
        <pc:chgData name="Aurelien Domont" userId="6da7715ce44349b3" providerId="LiveId" clId="{0C8DD60E-6B28-4885-88BC-A772E727CD52}" dt="2021-05-04T06:01:18.410" v="1857" actId="47"/>
        <pc:sldMkLst>
          <pc:docMk/>
          <pc:sldMk cId="2078645186" sldId="1976"/>
        </pc:sldMkLst>
      </pc:sldChg>
      <pc:sldChg chg="add del">
        <pc:chgData name="Aurelien Domont" userId="6da7715ce44349b3" providerId="LiveId" clId="{0C8DD60E-6B28-4885-88BC-A772E727CD52}" dt="2021-05-04T06:01:18.410" v="1857" actId="47"/>
        <pc:sldMkLst>
          <pc:docMk/>
          <pc:sldMk cId="2474191175" sldId="1977"/>
        </pc:sldMkLst>
      </pc:sldChg>
      <pc:sldChg chg="add del">
        <pc:chgData name="Aurelien Domont" userId="6da7715ce44349b3" providerId="LiveId" clId="{0C8DD60E-6B28-4885-88BC-A772E727CD52}" dt="2021-05-04T06:01:18.410" v="1857" actId="47"/>
        <pc:sldMkLst>
          <pc:docMk/>
          <pc:sldMk cId="4089601017" sldId="1978"/>
        </pc:sldMkLst>
      </pc:sldChg>
      <pc:sldChg chg="add del">
        <pc:chgData name="Aurelien Domont" userId="6da7715ce44349b3" providerId="LiveId" clId="{0C8DD60E-6B28-4885-88BC-A772E727CD52}" dt="2021-05-04T06:01:18.410" v="1857" actId="47"/>
        <pc:sldMkLst>
          <pc:docMk/>
          <pc:sldMk cId="2403768916" sldId="1979"/>
        </pc:sldMkLst>
      </pc:sldChg>
      <pc:sldChg chg="add del">
        <pc:chgData name="Aurelien Domont" userId="6da7715ce44349b3" providerId="LiveId" clId="{0C8DD60E-6B28-4885-88BC-A772E727CD52}" dt="2021-05-04T06:01:18.410" v="1857" actId="47"/>
        <pc:sldMkLst>
          <pc:docMk/>
          <pc:sldMk cId="3828206272" sldId="1980"/>
        </pc:sldMkLst>
      </pc:sldChg>
      <pc:sldChg chg="add del">
        <pc:chgData name="Aurelien Domont" userId="6da7715ce44349b3" providerId="LiveId" clId="{0C8DD60E-6B28-4885-88BC-A772E727CD52}" dt="2021-05-04T06:01:18.410" v="1857" actId="47"/>
        <pc:sldMkLst>
          <pc:docMk/>
          <pc:sldMk cId="1691820959" sldId="1981"/>
        </pc:sldMkLst>
      </pc:sldChg>
      <pc:sldChg chg="add del">
        <pc:chgData name="Aurelien Domont" userId="6da7715ce44349b3" providerId="LiveId" clId="{0C8DD60E-6B28-4885-88BC-A772E727CD52}" dt="2021-05-04T06:01:18.410" v="1857" actId="47"/>
        <pc:sldMkLst>
          <pc:docMk/>
          <pc:sldMk cId="3425621628" sldId="1982"/>
        </pc:sldMkLst>
      </pc:sldChg>
      <pc:sldChg chg="add del">
        <pc:chgData name="Aurelien Domont" userId="6da7715ce44349b3" providerId="LiveId" clId="{0C8DD60E-6B28-4885-88BC-A772E727CD52}" dt="2021-05-04T06:01:18.410" v="1857" actId="47"/>
        <pc:sldMkLst>
          <pc:docMk/>
          <pc:sldMk cId="978935005" sldId="1983"/>
        </pc:sldMkLst>
      </pc:sldChg>
      <pc:sldChg chg="add del">
        <pc:chgData name="Aurelien Domont" userId="6da7715ce44349b3" providerId="LiveId" clId="{0C8DD60E-6B28-4885-88BC-A772E727CD52}" dt="2021-05-04T06:01:18.410" v="1857" actId="47"/>
        <pc:sldMkLst>
          <pc:docMk/>
          <pc:sldMk cId="2297949056" sldId="1984"/>
        </pc:sldMkLst>
      </pc:sldChg>
      <pc:sldChg chg="add del">
        <pc:chgData name="Aurelien Domont" userId="6da7715ce44349b3" providerId="LiveId" clId="{0C8DD60E-6B28-4885-88BC-A772E727CD52}" dt="2021-05-04T06:01:18.410" v="1857" actId="47"/>
        <pc:sldMkLst>
          <pc:docMk/>
          <pc:sldMk cId="1823605290" sldId="1985"/>
        </pc:sldMkLst>
      </pc:sldChg>
      <pc:sldChg chg="add del">
        <pc:chgData name="Aurelien Domont" userId="6da7715ce44349b3" providerId="LiveId" clId="{0C8DD60E-6B28-4885-88BC-A772E727CD52}" dt="2021-05-04T06:01:18.410" v="1857" actId="47"/>
        <pc:sldMkLst>
          <pc:docMk/>
          <pc:sldMk cId="1026744296" sldId="1986"/>
        </pc:sldMkLst>
      </pc:sldChg>
      <pc:sldChg chg="add del">
        <pc:chgData name="Aurelien Domont" userId="6da7715ce44349b3" providerId="LiveId" clId="{0C8DD60E-6B28-4885-88BC-A772E727CD52}" dt="2021-05-04T06:01:18.410" v="1857" actId="47"/>
        <pc:sldMkLst>
          <pc:docMk/>
          <pc:sldMk cId="1357942581" sldId="1987"/>
        </pc:sldMkLst>
      </pc:sldChg>
      <pc:sldChg chg="add del">
        <pc:chgData name="Aurelien Domont" userId="6da7715ce44349b3" providerId="LiveId" clId="{0C8DD60E-6B28-4885-88BC-A772E727CD52}" dt="2021-05-04T06:01:18.410" v="1857" actId="47"/>
        <pc:sldMkLst>
          <pc:docMk/>
          <pc:sldMk cId="1940386508" sldId="1988"/>
        </pc:sldMkLst>
      </pc:sldChg>
      <pc:sldChg chg="add del">
        <pc:chgData name="Aurelien Domont" userId="6da7715ce44349b3" providerId="LiveId" clId="{0C8DD60E-6B28-4885-88BC-A772E727CD52}" dt="2021-05-04T06:01:18.410" v="1857" actId="47"/>
        <pc:sldMkLst>
          <pc:docMk/>
          <pc:sldMk cId="2299758324" sldId="1989"/>
        </pc:sldMkLst>
      </pc:sldChg>
      <pc:sldChg chg="add del">
        <pc:chgData name="Aurelien Domont" userId="6da7715ce44349b3" providerId="LiveId" clId="{0C8DD60E-6B28-4885-88BC-A772E727CD52}" dt="2021-05-04T06:01:18.410" v="1857" actId="47"/>
        <pc:sldMkLst>
          <pc:docMk/>
          <pc:sldMk cId="1124419684" sldId="1990"/>
        </pc:sldMkLst>
      </pc:sldChg>
      <pc:sldChg chg="add del">
        <pc:chgData name="Aurelien Domont" userId="6da7715ce44349b3" providerId="LiveId" clId="{0C8DD60E-6B28-4885-88BC-A772E727CD52}" dt="2021-05-04T06:01:18.410" v="1857" actId="47"/>
        <pc:sldMkLst>
          <pc:docMk/>
          <pc:sldMk cId="205289071" sldId="1991"/>
        </pc:sldMkLst>
      </pc:sldChg>
      <pc:sldChg chg="add del">
        <pc:chgData name="Aurelien Domont" userId="6da7715ce44349b3" providerId="LiveId" clId="{0C8DD60E-6B28-4885-88BC-A772E727CD52}" dt="2021-05-04T06:01:18.410" v="1857" actId="47"/>
        <pc:sldMkLst>
          <pc:docMk/>
          <pc:sldMk cId="3239629277" sldId="1992"/>
        </pc:sldMkLst>
      </pc:sldChg>
      <pc:sldChg chg="add del">
        <pc:chgData name="Aurelien Domont" userId="6da7715ce44349b3" providerId="LiveId" clId="{0C8DD60E-6B28-4885-88BC-A772E727CD52}" dt="2021-05-04T06:01:18.410" v="1857" actId="47"/>
        <pc:sldMkLst>
          <pc:docMk/>
          <pc:sldMk cId="1752228771" sldId="1993"/>
        </pc:sldMkLst>
      </pc:sldChg>
      <pc:sldChg chg="add del">
        <pc:chgData name="Aurelien Domont" userId="6da7715ce44349b3" providerId="LiveId" clId="{0C8DD60E-6B28-4885-88BC-A772E727CD52}" dt="2021-05-04T06:01:18.410" v="1857" actId="47"/>
        <pc:sldMkLst>
          <pc:docMk/>
          <pc:sldMk cId="1158613024" sldId="1994"/>
        </pc:sldMkLst>
      </pc:sldChg>
      <pc:sldChg chg="add del">
        <pc:chgData name="Aurelien Domont" userId="6da7715ce44349b3" providerId="LiveId" clId="{0C8DD60E-6B28-4885-88BC-A772E727CD52}" dt="2021-05-04T06:01:18.410" v="1857" actId="47"/>
        <pc:sldMkLst>
          <pc:docMk/>
          <pc:sldMk cId="3526698175" sldId="1995"/>
        </pc:sldMkLst>
      </pc:sldChg>
      <pc:sldChg chg="add del">
        <pc:chgData name="Aurelien Domont" userId="6da7715ce44349b3" providerId="LiveId" clId="{0C8DD60E-6B28-4885-88BC-A772E727CD52}" dt="2021-05-04T06:01:18.410" v="1857" actId="47"/>
        <pc:sldMkLst>
          <pc:docMk/>
          <pc:sldMk cId="3049023689" sldId="1996"/>
        </pc:sldMkLst>
      </pc:sldChg>
      <pc:sldChg chg="add del">
        <pc:chgData name="Aurelien Domont" userId="6da7715ce44349b3" providerId="LiveId" clId="{0C8DD60E-6B28-4885-88BC-A772E727CD52}" dt="2021-05-04T06:01:18.410" v="1857" actId="47"/>
        <pc:sldMkLst>
          <pc:docMk/>
          <pc:sldMk cId="1142596438" sldId="1997"/>
        </pc:sldMkLst>
      </pc:sldChg>
      <pc:sldChg chg="add del">
        <pc:chgData name="Aurelien Domont" userId="6da7715ce44349b3" providerId="LiveId" clId="{0C8DD60E-6B28-4885-88BC-A772E727CD52}" dt="2021-05-04T06:01:18.410" v="1857" actId="47"/>
        <pc:sldMkLst>
          <pc:docMk/>
          <pc:sldMk cId="2206188045" sldId="1998"/>
        </pc:sldMkLst>
      </pc:sldChg>
      <pc:sldChg chg="add del">
        <pc:chgData name="Aurelien Domont" userId="6da7715ce44349b3" providerId="LiveId" clId="{0C8DD60E-6B28-4885-88BC-A772E727CD52}" dt="2021-05-04T06:01:18.410" v="1857" actId="47"/>
        <pc:sldMkLst>
          <pc:docMk/>
          <pc:sldMk cId="3928808042" sldId="1999"/>
        </pc:sldMkLst>
      </pc:sldChg>
      <pc:sldChg chg="add del">
        <pc:chgData name="Aurelien Domont" userId="6da7715ce44349b3" providerId="LiveId" clId="{0C8DD60E-6B28-4885-88BC-A772E727CD52}" dt="2021-05-04T06:01:18.410" v="1857" actId="47"/>
        <pc:sldMkLst>
          <pc:docMk/>
          <pc:sldMk cId="3600611330" sldId="2000"/>
        </pc:sldMkLst>
      </pc:sldChg>
      <pc:sldChg chg="add del">
        <pc:chgData name="Aurelien Domont" userId="6da7715ce44349b3" providerId="LiveId" clId="{0C8DD60E-6B28-4885-88BC-A772E727CD52}" dt="2021-05-04T06:01:18.410" v="1857" actId="47"/>
        <pc:sldMkLst>
          <pc:docMk/>
          <pc:sldMk cId="494454371" sldId="2001"/>
        </pc:sldMkLst>
      </pc:sldChg>
      <pc:sldChg chg="add del">
        <pc:chgData name="Aurelien Domont" userId="6da7715ce44349b3" providerId="LiveId" clId="{0C8DD60E-6B28-4885-88BC-A772E727CD52}" dt="2021-05-04T06:01:18.410" v="1857" actId="47"/>
        <pc:sldMkLst>
          <pc:docMk/>
          <pc:sldMk cId="3160285512" sldId="2002"/>
        </pc:sldMkLst>
      </pc:sldChg>
      <pc:sldChg chg="add del">
        <pc:chgData name="Aurelien Domont" userId="6da7715ce44349b3" providerId="LiveId" clId="{0C8DD60E-6B28-4885-88BC-A772E727CD52}" dt="2021-05-04T06:01:18.410" v="1857" actId="47"/>
        <pc:sldMkLst>
          <pc:docMk/>
          <pc:sldMk cId="2011482222" sldId="2003"/>
        </pc:sldMkLst>
      </pc:sldChg>
      <pc:sldChg chg="add del">
        <pc:chgData name="Aurelien Domont" userId="6da7715ce44349b3" providerId="LiveId" clId="{0C8DD60E-6B28-4885-88BC-A772E727CD52}" dt="2021-05-04T06:01:18.410" v="1857" actId="47"/>
        <pc:sldMkLst>
          <pc:docMk/>
          <pc:sldMk cId="235415864" sldId="2004"/>
        </pc:sldMkLst>
      </pc:sldChg>
      <pc:sldChg chg="add del">
        <pc:chgData name="Aurelien Domont" userId="6da7715ce44349b3" providerId="LiveId" clId="{0C8DD60E-6B28-4885-88BC-A772E727CD52}" dt="2021-05-04T06:01:18.410" v="1857" actId="47"/>
        <pc:sldMkLst>
          <pc:docMk/>
          <pc:sldMk cId="673232207" sldId="2005"/>
        </pc:sldMkLst>
      </pc:sldChg>
      <pc:sldChg chg="add del">
        <pc:chgData name="Aurelien Domont" userId="6da7715ce44349b3" providerId="LiveId" clId="{0C8DD60E-6B28-4885-88BC-A772E727CD52}" dt="2021-05-04T06:01:18.410" v="1857" actId="47"/>
        <pc:sldMkLst>
          <pc:docMk/>
          <pc:sldMk cId="539105764" sldId="2006"/>
        </pc:sldMkLst>
      </pc:sldChg>
      <pc:sldChg chg="add del">
        <pc:chgData name="Aurelien Domont" userId="6da7715ce44349b3" providerId="LiveId" clId="{0C8DD60E-6B28-4885-88BC-A772E727CD52}" dt="2021-05-04T06:01:18.410" v="1857" actId="47"/>
        <pc:sldMkLst>
          <pc:docMk/>
          <pc:sldMk cId="1585643901" sldId="2007"/>
        </pc:sldMkLst>
      </pc:sldChg>
      <pc:sldChg chg="add del">
        <pc:chgData name="Aurelien Domont" userId="6da7715ce44349b3" providerId="LiveId" clId="{0C8DD60E-6B28-4885-88BC-A772E727CD52}" dt="2021-05-04T06:01:18.410" v="1857" actId="47"/>
        <pc:sldMkLst>
          <pc:docMk/>
          <pc:sldMk cId="153376507" sldId="2008"/>
        </pc:sldMkLst>
      </pc:sldChg>
      <pc:sldChg chg="add del">
        <pc:chgData name="Aurelien Domont" userId="6da7715ce44349b3" providerId="LiveId" clId="{0C8DD60E-6B28-4885-88BC-A772E727CD52}" dt="2021-05-04T06:01:18.410" v="1857" actId="47"/>
        <pc:sldMkLst>
          <pc:docMk/>
          <pc:sldMk cId="938136842" sldId="2010"/>
        </pc:sldMkLst>
      </pc:sldChg>
      <pc:sldChg chg="add del">
        <pc:chgData name="Aurelien Domont" userId="6da7715ce44349b3" providerId="LiveId" clId="{0C8DD60E-6B28-4885-88BC-A772E727CD52}" dt="2021-05-04T06:01:18.410" v="1857" actId="47"/>
        <pc:sldMkLst>
          <pc:docMk/>
          <pc:sldMk cId="2968255840" sldId="2011"/>
        </pc:sldMkLst>
      </pc:sldChg>
      <pc:sldChg chg="add del">
        <pc:chgData name="Aurelien Domont" userId="6da7715ce44349b3" providerId="LiveId" clId="{0C8DD60E-6B28-4885-88BC-A772E727CD52}" dt="2021-05-04T06:01:18.410" v="1857" actId="47"/>
        <pc:sldMkLst>
          <pc:docMk/>
          <pc:sldMk cId="2300727758" sldId="2012"/>
        </pc:sldMkLst>
      </pc:sldChg>
      <pc:sldChg chg="add del">
        <pc:chgData name="Aurelien Domont" userId="6da7715ce44349b3" providerId="LiveId" clId="{0C8DD60E-6B28-4885-88BC-A772E727CD52}" dt="2021-05-04T06:01:18.410" v="1857" actId="47"/>
        <pc:sldMkLst>
          <pc:docMk/>
          <pc:sldMk cId="2690714282" sldId="2013"/>
        </pc:sldMkLst>
      </pc:sldChg>
      <pc:sldChg chg="add del">
        <pc:chgData name="Aurelien Domont" userId="6da7715ce44349b3" providerId="LiveId" clId="{0C8DD60E-6B28-4885-88BC-A772E727CD52}" dt="2021-05-04T06:01:18.410" v="1857" actId="47"/>
        <pc:sldMkLst>
          <pc:docMk/>
          <pc:sldMk cId="2140429196" sldId="2014"/>
        </pc:sldMkLst>
      </pc:sldChg>
      <pc:sldChg chg="add del">
        <pc:chgData name="Aurelien Domont" userId="6da7715ce44349b3" providerId="LiveId" clId="{0C8DD60E-6B28-4885-88BC-A772E727CD52}" dt="2021-05-04T06:01:18.410" v="1857" actId="47"/>
        <pc:sldMkLst>
          <pc:docMk/>
          <pc:sldMk cId="1874727100" sldId="2015"/>
        </pc:sldMkLst>
      </pc:sldChg>
      <pc:sldChg chg="add del">
        <pc:chgData name="Aurelien Domont" userId="6da7715ce44349b3" providerId="LiveId" clId="{0C8DD60E-6B28-4885-88BC-A772E727CD52}" dt="2021-05-04T06:01:18.410" v="1857" actId="47"/>
        <pc:sldMkLst>
          <pc:docMk/>
          <pc:sldMk cId="2219283537" sldId="2016"/>
        </pc:sldMkLst>
      </pc:sldChg>
      <pc:sldChg chg="add del">
        <pc:chgData name="Aurelien Domont" userId="6da7715ce44349b3" providerId="LiveId" clId="{0C8DD60E-6B28-4885-88BC-A772E727CD52}" dt="2021-05-04T06:01:18.410" v="1857" actId="47"/>
        <pc:sldMkLst>
          <pc:docMk/>
          <pc:sldMk cId="786852373" sldId="2017"/>
        </pc:sldMkLst>
      </pc:sldChg>
      <pc:sldChg chg="add del">
        <pc:chgData name="Aurelien Domont" userId="6da7715ce44349b3" providerId="LiveId" clId="{0C8DD60E-6B28-4885-88BC-A772E727CD52}" dt="2021-05-04T06:01:18.410" v="1857" actId="47"/>
        <pc:sldMkLst>
          <pc:docMk/>
          <pc:sldMk cId="1850178084" sldId="2018"/>
        </pc:sldMkLst>
      </pc:sldChg>
      <pc:sldChg chg="add del">
        <pc:chgData name="Aurelien Domont" userId="6da7715ce44349b3" providerId="LiveId" clId="{0C8DD60E-6B28-4885-88BC-A772E727CD52}" dt="2021-05-04T06:01:18.410" v="1857" actId="47"/>
        <pc:sldMkLst>
          <pc:docMk/>
          <pc:sldMk cId="1391445569" sldId="2019"/>
        </pc:sldMkLst>
      </pc:sldChg>
      <pc:sldChg chg="add del">
        <pc:chgData name="Aurelien Domont" userId="6da7715ce44349b3" providerId="LiveId" clId="{0C8DD60E-6B28-4885-88BC-A772E727CD52}" dt="2021-05-04T06:01:18.410" v="1857" actId="47"/>
        <pc:sldMkLst>
          <pc:docMk/>
          <pc:sldMk cId="833432062" sldId="2020"/>
        </pc:sldMkLst>
      </pc:sldChg>
      <pc:sldChg chg="add del">
        <pc:chgData name="Aurelien Domont" userId="6da7715ce44349b3" providerId="LiveId" clId="{0C8DD60E-6B28-4885-88BC-A772E727CD52}" dt="2021-05-04T06:01:18.410" v="1857" actId="47"/>
        <pc:sldMkLst>
          <pc:docMk/>
          <pc:sldMk cId="1884153820" sldId="2021"/>
        </pc:sldMkLst>
      </pc:sldChg>
      <pc:sldChg chg="add del">
        <pc:chgData name="Aurelien Domont" userId="6da7715ce44349b3" providerId="LiveId" clId="{0C8DD60E-6B28-4885-88BC-A772E727CD52}" dt="2021-05-04T06:01:18.410" v="1857" actId="47"/>
        <pc:sldMkLst>
          <pc:docMk/>
          <pc:sldMk cId="3266627109" sldId="2022"/>
        </pc:sldMkLst>
      </pc:sldChg>
      <pc:sldChg chg="add del">
        <pc:chgData name="Aurelien Domont" userId="6da7715ce44349b3" providerId="LiveId" clId="{0C8DD60E-6B28-4885-88BC-A772E727CD52}" dt="2021-05-04T06:01:18.410" v="1857" actId="47"/>
        <pc:sldMkLst>
          <pc:docMk/>
          <pc:sldMk cId="1720365225" sldId="2023"/>
        </pc:sldMkLst>
      </pc:sldChg>
      <pc:sldChg chg="add del">
        <pc:chgData name="Aurelien Domont" userId="6da7715ce44349b3" providerId="LiveId" clId="{0C8DD60E-6B28-4885-88BC-A772E727CD52}" dt="2021-05-04T06:01:18.410" v="1857" actId="47"/>
        <pc:sldMkLst>
          <pc:docMk/>
          <pc:sldMk cId="2200437321" sldId="2024"/>
        </pc:sldMkLst>
      </pc:sldChg>
      <pc:sldChg chg="add del">
        <pc:chgData name="Aurelien Domont" userId="6da7715ce44349b3" providerId="LiveId" clId="{0C8DD60E-6B28-4885-88BC-A772E727CD52}" dt="2021-05-04T06:01:18.410" v="1857" actId="47"/>
        <pc:sldMkLst>
          <pc:docMk/>
          <pc:sldMk cId="2510494898" sldId="2025"/>
        </pc:sldMkLst>
      </pc:sldChg>
      <pc:sldChg chg="add del">
        <pc:chgData name="Aurelien Domont" userId="6da7715ce44349b3" providerId="LiveId" clId="{0C8DD60E-6B28-4885-88BC-A772E727CD52}" dt="2021-05-04T06:01:18.410" v="1857" actId="47"/>
        <pc:sldMkLst>
          <pc:docMk/>
          <pc:sldMk cId="4191176648" sldId="2026"/>
        </pc:sldMkLst>
      </pc:sldChg>
      <pc:sldChg chg="add del">
        <pc:chgData name="Aurelien Domont" userId="6da7715ce44349b3" providerId="LiveId" clId="{0C8DD60E-6B28-4885-88BC-A772E727CD52}" dt="2021-05-04T06:01:18.410" v="1857" actId="47"/>
        <pc:sldMkLst>
          <pc:docMk/>
          <pc:sldMk cId="4065434126" sldId="2027"/>
        </pc:sldMkLst>
      </pc:sldChg>
      <pc:sldChg chg="add del">
        <pc:chgData name="Aurelien Domont" userId="6da7715ce44349b3" providerId="LiveId" clId="{0C8DD60E-6B28-4885-88BC-A772E727CD52}" dt="2021-05-04T06:01:18.410" v="1857" actId="47"/>
        <pc:sldMkLst>
          <pc:docMk/>
          <pc:sldMk cId="724289588" sldId="2028"/>
        </pc:sldMkLst>
      </pc:sldChg>
      <pc:sldChg chg="add del">
        <pc:chgData name="Aurelien Domont" userId="6da7715ce44349b3" providerId="LiveId" clId="{0C8DD60E-6B28-4885-88BC-A772E727CD52}" dt="2021-05-04T06:01:18.410" v="1857" actId="47"/>
        <pc:sldMkLst>
          <pc:docMk/>
          <pc:sldMk cId="1151893028" sldId="2029"/>
        </pc:sldMkLst>
      </pc:sldChg>
      <pc:sldChg chg="add del ord">
        <pc:chgData name="Aurelien Domont" userId="6da7715ce44349b3" providerId="LiveId" clId="{0C8DD60E-6B28-4885-88BC-A772E727CD52}" dt="2021-05-04T06:01:18.410" v="1857" actId="47"/>
        <pc:sldMkLst>
          <pc:docMk/>
          <pc:sldMk cId="3094586799" sldId="2032"/>
        </pc:sldMkLst>
      </pc:sldChg>
      <pc:sldChg chg="del">
        <pc:chgData name="Aurelien Domont" userId="6da7715ce44349b3" providerId="LiveId" clId="{0C8DD60E-6B28-4885-88BC-A772E727CD52}" dt="2021-05-04T04:57:32.167" v="699" actId="47"/>
        <pc:sldMkLst>
          <pc:docMk/>
          <pc:sldMk cId="2443640543" sldId="2033"/>
        </pc:sldMkLst>
      </pc:sldChg>
      <pc:sldChg chg="addSp delSp modSp add mod">
        <pc:chgData name="Aurelien Domont" userId="6da7715ce44349b3" providerId="LiveId" clId="{0C8DD60E-6B28-4885-88BC-A772E727CD52}" dt="2021-05-04T05:11:54.771" v="942"/>
        <pc:sldMkLst>
          <pc:docMk/>
          <pc:sldMk cId="460632394" sldId="2035"/>
        </pc:sldMkLst>
        <pc:spChg chg="mod">
          <ac:chgData name="Aurelien Domont" userId="6da7715ce44349b3" providerId="LiveId" clId="{0C8DD60E-6B28-4885-88BC-A772E727CD52}" dt="2021-05-04T05:11:40.352" v="940" actId="20577"/>
          <ac:spMkLst>
            <pc:docMk/>
            <pc:sldMk cId="460632394" sldId="2035"/>
            <ac:spMk id="16" creationId="{6C2BB713-9637-4B9B-938F-E9768876782A}"/>
          </ac:spMkLst>
        </pc:spChg>
        <pc:spChg chg="add mod">
          <ac:chgData name="Aurelien Domont" userId="6da7715ce44349b3" providerId="LiveId" clId="{0C8DD60E-6B28-4885-88BC-A772E727CD52}" dt="2021-05-04T05:11:54.771" v="942"/>
          <ac:spMkLst>
            <pc:docMk/>
            <pc:sldMk cId="460632394" sldId="2035"/>
            <ac:spMk id="22" creationId="{FE8D4114-D8C6-43E8-AF6A-AD38315BC112}"/>
          </ac:spMkLst>
        </pc:spChg>
        <pc:spChg chg="add mod">
          <ac:chgData name="Aurelien Domont" userId="6da7715ce44349b3" providerId="LiveId" clId="{0C8DD60E-6B28-4885-88BC-A772E727CD52}" dt="2021-05-04T05:11:54.771" v="942"/>
          <ac:spMkLst>
            <pc:docMk/>
            <pc:sldMk cId="460632394" sldId="2035"/>
            <ac:spMk id="25" creationId="{F8361CDB-6382-48BE-97F5-1BED7884909F}"/>
          </ac:spMkLst>
        </pc:spChg>
        <pc:spChg chg="add mod">
          <ac:chgData name="Aurelien Domont" userId="6da7715ce44349b3" providerId="LiveId" clId="{0C8DD60E-6B28-4885-88BC-A772E727CD52}" dt="2021-05-04T05:11:54.771" v="942"/>
          <ac:spMkLst>
            <pc:docMk/>
            <pc:sldMk cId="460632394" sldId="2035"/>
            <ac:spMk id="26" creationId="{5AD58A05-2BD2-40F1-9A02-700183C3096E}"/>
          </ac:spMkLst>
        </pc:spChg>
        <pc:spChg chg="del">
          <ac:chgData name="Aurelien Domont" userId="6da7715ce44349b3" providerId="LiveId" clId="{0C8DD60E-6B28-4885-88BC-A772E727CD52}" dt="2021-05-04T05:11:54.329" v="941" actId="478"/>
          <ac:spMkLst>
            <pc:docMk/>
            <pc:sldMk cId="460632394" sldId="2035"/>
            <ac:spMk id="27" creationId="{4A7737FD-885B-4743-83D6-E15492EC5079}"/>
          </ac:spMkLst>
        </pc:spChg>
        <pc:spChg chg="del">
          <ac:chgData name="Aurelien Domont" userId="6da7715ce44349b3" providerId="LiveId" clId="{0C8DD60E-6B28-4885-88BC-A772E727CD52}" dt="2021-05-04T05:11:54.329" v="941" actId="478"/>
          <ac:spMkLst>
            <pc:docMk/>
            <pc:sldMk cId="460632394" sldId="2035"/>
            <ac:spMk id="30" creationId="{AC74D2FC-D5BA-4359-98B7-EEB24A6F7DB4}"/>
          </ac:spMkLst>
        </pc:spChg>
        <pc:spChg chg="del">
          <ac:chgData name="Aurelien Domont" userId="6da7715ce44349b3" providerId="LiveId" clId="{0C8DD60E-6B28-4885-88BC-A772E727CD52}" dt="2021-05-04T05:11:54.329" v="941" actId="478"/>
          <ac:spMkLst>
            <pc:docMk/>
            <pc:sldMk cId="460632394" sldId="2035"/>
            <ac:spMk id="31" creationId="{203E7F0B-2463-4EA0-8F46-BC18B5053A57}"/>
          </ac:spMkLst>
        </pc:spChg>
        <pc:spChg chg="del">
          <ac:chgData name="Aurelien Domont" userId="6da7715ce44349b3" providerId="LiveId" clId="{0C8DD60E-6B28-4885-88BC-A772E727CD52}" dt="2021-05-04T05:11:54.329" v="941" actId="478"/>
          <ac:spMkLst>
            <pc:docMk/>
            <pc:sldMk cId="460632394" sldId="2035"/>
            <ac:spMk id="32" creationId="{5E0DC39B-D046-4E37-8EAE-A8E4FD8A7E69}"/>
          </ac:spMkLst>
        </pc:spChg>
        <pc:spChg chg="del">
          <ac:chgData name="Aurelien Domont" userId="6da7715ce44349b3" providerId="LiveId" clId="{0C8DD60E-6B28-4885-88BC-A772E727CD52}" dt="2021-05-04T05:11:54.329" v="941" actId="478"/>
          <ac:spMkLst>
            <pc:docMk/>
            <pc:sldMk cId="460632394" sldId="2035"/>
            <ac:spMk id="33" creationId="{68151519-10C4-44C6-81CC-6172A98242D4}"/>
          </ac:spMkLst>
        </pc:spChg>
        <pc:spChg chg="del">
          <ac:chgData name="Aurelien Domont" userId="6da7715ce44349b3" providerId="LiveId" clId="{0C8DD60E-6B28-4885-88BC-A772E727CD52}" dt="2021-05-04T05:11:54.329" v="941" actId="478"/>
          <ac:spMkLst>
            <pc:docMk/>
            <pc:sldMk cId="460632394" sldId="2035"/>
            <ac:spMk id="34" creationId="{7C76714E-5B2D-44B7-8108-D78AE3D1B61A}"/>
          </ac:spMkLst>
        </pc:spChg>
        <pc:spChg chg="del">
          <ac:chgData name="Aurelien Domont" userId="6da7715ce44349b3" providerId="LiveId" clId="{0C8DD60E-6B28-4885-88BC-A772E727CD52}" dt="2021-05-04T05:11:54.329" v="941" actId="478"/>
          <ac:spMkLst>
            <pc:docMk/>
            <pc:sldMk cId="460632394" sldId="2035"/>
            <ac:spMk id="35" creationId="{B32C32BC-86BB-4430-ADFC-9D581C56A21C}"/>
          </ac:spMkLst>
        </pc:spChg>
        <pc:spChg chg="del">
          <ac:chgData name="Aurelien Domont" userId="6da7715ce44349b3" providerId="LiveId" clId="{0C8DD60E-6B28-4885-88BC-A772E727CD52}" dt="2021-05-04T05:11:54.329" v="941" actId="478"/>
          <ac:spMkLst>
            <pc:docMk/>
            <pc:sldMk cId="460632394" sldId="2035"/>
            <ac:spMk id="36" creationId="{5C5EF34C-FB50-4EC9-A5A6-6EF31818B060}"/>
          </ac:spMkLst>
        </pc:spChg>
        <pc:spChg chg="del">
          <ac:chgData name="Aurelien Domont" userId="6da7715ce44349b3" providerId="LiveId" clId="{0C8DD60E-6B28-4885-88BC-A772E727CD52}" dt="2021-05-04T05:11:54.329" v="941" actId="478"/>
          <ac:spMkLst>
            <pc:docMk/>
            <pc:sldMk cId="460632394" sldId="2035"/>
            <ac:spMk id="37" creationId="{50652D05-DD41-421F-86D5-3223E77C137D}"/>
          </ac:spMkLst>
        </pc:spChg>
        <pc:spChg chg="add mod">
          <ac:chgData name="Aurelien Domont" userId="6da7715ce44349b3" providerId="LiveId" clId="{0C8DD60E-6B28-4885-88BC-A772E727CD52}" dt="2021-05-04T05:11:54.771" v="942"/>
          <ac:spMkLst>
            <pc:docMk/>
            <pc:sldMk cId="460632394" sldId="2035"/>
            <ac:spMk id="44" creationId="{509BD734-2FDF-4AC2-8C44-0524D1F67D29}"/>
          </ac:spMkLst>
        </pc:spChg>
        <pc:spChg chg="add mod">
          <ac:chgData name="Aurelien Domont" userId="6da7715ce44349b3" providerId="LiveId" clId="{0C8DD60E-6B28-4885-88BC-A772E727CD52}" dt="2021-05-04T05:11:54.771" v="942"/>
          <ac:spMkLst>
            <pc:docMk/>
            <pc:sldMk cId="460632394" sldId="2035"/>
            <ac:spMk id="45" creationId="{0F410E93-FDFE-4579-86D8-81038E0A0727}"/>
          </ac:spMkLst>
        </pc:spChg>
        <pc:spChg chg="add mod">
          <ac:chgData name="Aurelien Domont" userId="6da7715ce44349b3" providerId="LiveId" clId="{0C8DD60E-6B28-4885-88BC-A772E727CD52}" dt="2021-05-04T05:11:54.771" v="942"/>
          <ac:spMkLst>
            <pc:docMk/>
            <pc:sldMk cId="460632394" sldId="2035"/>
            <ac:spMk id="46" creationId="{A0596E4D-520B-41FE-8819-EE68D9138726}"/>
          </ac:spMkLst>
        </pc:spChg>
        <pc:spChg chg="add mod">
          <ac:chgData name="Aurelien Domont" userId="6da7715ce44349b3" providerId="LiveId" clId="{0C8DD60E-6B28-4885-88BC-A772E727CD52}" dt="2021-05-04T05:11:54.771" v="942"/>
          <ac:spMkLst>
            <pc:docMk/>
            <pc:sldMk cId="460632394" sldId="2035"/>
            <ac:spMk id="47" creationId="{96EE69CF-8D9F-451A-BCD7-88D638FA823F}"/>
          </ac:spMkLst>
        </pc:spChg>
        <pc:spChg chg="add mod">
          <ac:chgData name="Aurelien Domont" userId="6da7715ce44349b3" providerId="LiveId" clId="{0C8DD60E-6B28-4885-88BC-A772E727CD52}" dt="2021-05-04T05:11:54.771" v="942"/>
          <ac:spMkLst>
            <pc:docMk/>
            <pc:sldMk cId="460632394" sldId="2035"/>
            <ac:spMk id="48" creationId="{DD8FBD90-1C94-4B6D-B9CA-0C94D9C63AA8}"/>
          </ac:spMkLst>
        </pc:spChg>
        <pc:spChg chg="add mod">
          <ac:chgData name="Aurelien Domont" userId="6da7715ce44349b3" providerId="LiveId" clId="{0C8DD60E-6B28-4885-88BC-A772E727CD52}" dt="2021-05-04T05:11:54.771" v="942"/>
          <ac:spMkLst>
            <pc:docMk/>
            <pc:sldMk cId="460632394" sldId="2035"/>
            <ac:spMk id="49" creationId="{4B142AF1-E03A-41CF-9FD4-FDB880C39248}"/>
          </ac:spMkLst>
        </pc:spChg>
        <pc:spChg chg="add mod">
          <ac:chgData name="Aurelien Domont" userId="6da7715ce44349b3" providerId="LiveId" clId="{0C8DD60E-6B28-4885-88BC-A772E727CD52}" dt="2021-05-04T05:11:54.771" v="942"/>
          <ac:spMkLst>
            <pc:docMk/>
            <pc:sldMk cId="460632394" sldId="2035"/>
            <ac:spMk id="50" creationId="{A8B5571A-AA67-419C-BBEF-6BECE42F09FB}"/>
          </ac:spMkLst>
        </pc:spChg>
        <pc:spChg chg="add mod">
          <ac:chgData name="Aurelien Domont" userId="6da7715ce44349b3" providerId="LiveId" clId="{0C8DD60E-6B28-4885-88BC-A772E727CD52}" dt="2021-05-04T05:11:54.771" v="942"/>
          <ac:spMkLst>
            <pc:docMk/>
            <pc:sldMk cId="460632394" sldId="2035"/>
            <ac:spMk id="51" creationId="{05E1392B-DEAB-4794-910C-21CCAE1C47B5}"/>
          </ac:spMkLst>
        </pc:spChg>
        <pc:spChg chg="add mod">
          <ac:chgData name="Aurelien Domont" userId="6da7715ce44349b3" providerId="LiveId" clId="{0C8DD60E-6B28-4885-88BC-A772E727CD52}" dt="2021-05-04T05:11:54.771" v="942"/>
          <ac:spMkLst>
            <pc:docMk/>
            <pc:sldMk cId="460632394" sldId="2035"/>
            <ac:spMk id="52" creationId="{C523AEE8-C3D2-4FFF-9D81-9C3AB8AF0812}"/>
          </ac:spMkLst>
        </pc:spChg>
        <pc:spChg chg="add mod">
          <ac:chgData name="Aurelien Domont" userId="6da7715ce44349b3" providerId="LiveId" clId="{0C8DD60E-6B28-4885-88BC-A772E727CD52}" dt="2021-05-04T05:11:54.771" v="942"/>
          <ac:spMkLst>
            <pc:docMk/>
            <pc:sldMk cId="460632394" sldId="2035"/>
            <ac:spMk id="53" creationId="{4A4468AF-B0D9-49AF-AC29-099DEF98044D}"/>
          </ac:spMkLst>
        </pc:spChg>
        <pc:cxnChg chg="add mod">
          <ac:chgData name="Aurelien Domont" userId="6da7715ce44349b3" providerId="LiveId" clId="{0C8DD60E-6B28-4885-88BC-A772E727CD52}" dt="2021-05-04T05:11:54.771" v="942"/>
          <ac:cxnSpMkLst>
            <pc:docMk/>
            <pc:sldMk cId="460632394" sldId="2035"/>
            <ac:cxnSpMk id="23" creationId="{75A27BEB-902F-4895-A930-B10447A20EBD}"/>
          </ac:cxnSpMkLst>
        </pc:cxnChg>
        <pc:cxnChg chg="add mod">
          <ac:chgData name="Aurelien Domont" userId="6da7715ce44349b3" providerId="LiveId" clId="{0C8DD60E-6B28-4885-88BC-A772E727CD52}" dt="2021-05-04T05:11:54.771" v="942"/>
          <ac:cxnSpMkLst>
            <pc:docMk/>
            <pc:sldMk cId="460632394" sldId="2035"/>
            <ac:cxnSpMk id="24" creationId="{E3AE8FF4-4D2D-41B5-803A-6C1BE08921A2}"/>
          </ac:cxnSpMkLst>
        </pc:cxnChg>
        <pc:cxnChg chg="del mod">
          <ac:chgData name="Aurelien Domont" userId="6da7715ce44349b3" providerId="LiveId" clId="{0C8DD60E-6B28-4885-88BC-A772E727CD52}" dt="2021-05-04T05:11:54.329" v="941" actId="478"/>
          <ac:cxnSpMkLst>
            <pc:docMk/>
            <pc:sldMk cId="460632394" sldId="2035"/>
            <ac:cxnSpMk id="28" creationId="{13465034-8505-4215-9A75-2727FBA6BDAC}"/>
          </ac:cxnSpMkLst>
        </pc:cxnChg>
        <pc:cxnChg chg="del mod">
          <ac:chgData name="Aurelien Domont" userId="6da7715ce44349b3" providerId="LiveId" clId="{0C8DD60E-6B28-4885-88BC-A772E727CD52}" dt="2021-05-04T05:11:54.329" v="941" actId="478"/>
          <ac:cxnSpMkLst>
            <pc:docMk/>
            <pc:sldMk cId="460632394" sldId="2035"/>
            <ac:cxnSpMk id="29" creationId="{63628088-6E5B-4D37-81D0-E9165B9AE6C0}"/>
          </ac:cxnSpMkLst>
        </pc:cxnChg>
        <pc:cxnChg chg="del mod">
          <ac:chgData name="Aurelien Domont" userId="6da7715ce44349b3" providerId="LiveId" clId="{0C8DD60E-6B28-4885-88BC-A772E727CD52}" dt="2021-05-04T05:11:54.329" v="941" actId="478"/>
          <ac:cxnSpMkLst>
            <pc:docMk/>
            <pc:sldMk cId="460632394" sldId="2035"/>
            <ac:cxnSpMk id="38" creationId="{0C6D65D2-7B30-4B1F-9433-6C5220B2B77C}"/>
          </ac:cxnSpMkLst>
        </pc:cxnChg>
        <pc:cxnChg chg="del mod">
          <ac:chgData name="Aurelien Domont" userId="6da7715ce44349b3" providerId="LiveId" clId="{0C8DD60E-6B28-4885-88BC-A772E727CD52}" dt="2021-05-04T05:11:54.329" v="941" actId="478"/>
          <ac:cxnSpMkLst>
            <pc:docMk/>
            <pc:sldMk cId="460632394" sldId="2035"/>
            <ac:cxnSpMk id="39" creationId="{40A9351A-E4A8-4D34-9F0A-3F0F70A5A2EA}"/>
          </ac:cxnSpMkLst>
        </pc:cxnChg>
        <pc:cxnChg chg="del mod">
          <ac:chgData name="Aurelien Domont" userId="6da7715ce44349b3" providerId="LiveId" clId="{0C8DD60E-6B28-4885-88BC-A772E727CD52}" dt="2021-05-04T05:11:54.329" v="941" actId="478"/>
          <ac:cxnSpMkLst>
            <pc:docMk/>
            <pc:sldMk cId="460632394" sldId="2035"/>
            <ac:cxnSpMk id="40" creationId="{2CD4ECE5-498A-40FF-8854-A64DF1D2C6F8}"/>
          </ac:cxnSpMkLst>
        </pc:cxnChg>
        <pc:cxnChg chg="del mod">
          <ac:chgData name="Aurelien Domont" userId="6da7715ce44349b3" providerId="LiveId" clId="{0C8DD60E-6B28-4885-88BC-A772E727CD52}" dt="2021-05-04T05:11:54.329" v="941" actId="478"/>
          <ac:cxnSpMkLst>
            <pc:docMk/>
            <pc:sldMk cId="460632394" sldId="2035"/>
            <ac:cxnSpMk id="41" creationId="{4239A4F0-A1BE-4238-81C5-882B29BA2521}"/>
          </ac:cxnSpMkLst>
        </pc:cxnChg>
        <pc:cxnChg chg="del mod">
          <ac:chgData name="Aurelien Domont" userId="6da7715ce44349b3" providerId="LiveId" clId="{0C8DD60E-6B28-4885-88BC-A772E727CD52}" dt="2021-05-04T05:11:54.329" v="941" actId="478"/>
          <ac:cxnSpMkLst>
            <pc:docMk/>
            <pc:sldMk cId="460632394" sldId="2035"/>
            <ac:cxnSpMk id="42" creationId="{1AE90D8D-8989-4B10-BC71-8AE87C1E275D}"/>
          </ac:cxnSpMkLst>
        </pc:cxnChg>
        <pc:cxnChg chg="del mod">
          <ac:chgData name="Aurelien Domont" userId="6da7715ce44349b3" providerId="LiveId" clId="{0C8DD60E-6B28-4885-88BC-A772E727CD52}" dt="2021-05-04T05:11:54.329" v="941" actId="478"/>
          <ac:cxnSpMkLst>
            <pc:docMk/>
            <pc:sldMk cId="460632394" sldId="2035"/>
            <ac:cxnSpMk id="43" creationId="{079C38F9-1E61-4211-9F84-22D8C32E7D56}"/>
          </ac:cxnSpMkLst>
        </pc:cxnChg>
        <pc:cxnChg chg="add mod">
          <ac:chgData name="Aurelien Domont" userId="6da7715ce44349b3" providerId="LiveId" clId="{0C8DD60E-6B28-4885-88BC-A772E727CD52}" dt="2021-05-04T05:11:54.771" v="942"/>
          <ac:cxnSpMkLst>
            <pc:docMk/>
            <pc:sldMk cId="460632394" sldId="2035"/>
            <ac:cxnSpMk id="54" creationId="{36252A6F-26FB-4DB4-A717-9177531598C5}"/>
          </ac:cxnSpMkLst>
        </pc:cxnChg>
        <pc:cxnChg chg="add mod">
          <ac:chgData name="Aurelien Domont" userId="6da7715ce44349b3" providerId="LiveId" clId="{0C8DD60E-6B28-4885-88BC-A772E727CD52}" dt="2021-05-04T05:11:54.771" v="942"/>
          <ac:cxnSpMkLst>
            <pc:docMk/>
            <pc:sldMk cId="460632394" sldId="2035"/>
            <ac:cxnSpMk id="55" creationId="{0A394470-7274-44BF-AF91-83EF20BFF72A}"/>
          </ac:cxnSpMkLst>
        </pc:cxnChg>
        <pc:cxnChg chg="add mod">
          <ac:chgData name="Aurelien Domont" userId="6da7715ce44349b3" providerId="LiveId" clId="{0C8DD60E-6B28-4885-88BC-A772E727CD52}" dt="2021-05-04T05:11:54.771" v="942"/>
          <ac:cxnSpMkLst>
            <pc:docMk/>
            <pc:sldMk cId="460632394" sldId="2035"/>
            <ac:cxnSpMk id="56" creationId="{42484783-24CD-4DF5-B772-8FAC31D9CF81}"/>
          </ac:cxnSpMkLst>
        </pc:cxnChg>
        <pc:cxnChg chg="add mod">
          <ac:chgData name="Aurelien Domont" userId="6da7715ce44349b3" providerId="LiveId" clId="{0C8DD60E-6B28-4885-88BC-A772E727CD52}" dt="2021-05-04T05:11:54.771" v="942"/>
          <ac:cxnSpMkLst>
            <pc:docMk/>
            <pc:sldMk cId="460632394" sldId="2035"/>
            <ac:cxnSpMk id="57" creationId="{F5029551-792B-4A5E-84F6-A3144868DD7B}"/>
          </ac:cxnSpMkLst>
        </pc:cxnChg>
        <pc:cxnChg chg="add mod">
          <ac:chgData name="Aurelien Domont" userId="6da7715ce44349b3" providerId="LiveId" clId="{0C8DD60E-6B28-4885-88BC-A772E727CD52}" dt="2021-05-04T05:11:54.771" v="942"/>
          <ac:cxnSpMkLst>
            <pc:docMk/>
            <pc:sldMk cId="460632394" sldId="2035"/>
            <ac:cxnSpMk id="58" creationId="{5FE8AE2B-6517-49E2-BA9C-8AFE4694AA73}"/>
          </ac:cxnSpMkLst>
        </pc:cxnChg>
        <pc:cxnChg chg="add mod">
          <ac:chgData name="Aurelien Domont" userId="6da7715ce44349b3" providerId="LiveId" clId="{0C8DD60E-6B28-4885-88BC-A772E727CD52}" dt="2021-05-04T05:11:54.771" v="942"/>
          <ac:cxnSpMkLst>
            <pc:docMk/>
            <pc:sldMk cId="460632394" sldId="2035"/>
            <ac:cxnSpMk id="59" creationId="{E4E2D757-BD22-4305-A06E-84DAB884BE19}"/>
          </ac:cxnSpMkLst>
        </pc:cxnChg>
        <pc:cxnChg chg="add mod">
          <ac:chgData name="Aurelien Domont" userId="6da7715ce44349b3" providerId="LiveId" clId="{0C8DD60E-6B28-4885-88BC-A772E727CD52}" dt="2021-05-04T05:11:54.771" v="942"/>
          <ac:cxnSpMkLst>
            <pc:docMk/>
            <pc:sldMk cId="460632394" sldId="2035"/>
            <ac:cxnSpMk id="60" creationId="{D14F0960-02FE-4D1A-B25B-1BA76B851B9D}"/>
          </ac:cxnSpMkLst>
        </pc:cxnChg>
        <pc:cxnChg chg="add mod">
          <ac:chgData name="Aurelien Domont" userId="6da7715ce44349b3" providerId="LiveId" clId="{0C8DD60E-6B28-4885-88BC-A772E727CD52}" dt="2021-05-04T05:11:54.771" v="942"/>
          <ac:cxnSpMkLst>
            <pc:docMk/>
            <pc:sldMk cId="460632394" sldId="2035"/>
            <ac:cxnSpMk id="61" creationId="{C812A24C-C9F9-435F-87A0-449F2C025F5E}"/>
          </ac:cxnSpMkLst>
        </pc:cxnChg>
        <pc:cxnChg chg="add mod">
          <ac:chgData name="Aurelien Domont" userId="6da7715ce44349b3" providerId="LiveId" clId="{0C8DD60E-6B28-4885-88BC-A772E727CD52}" dt="2021-05-04T05:11:54.771" v="942"/>
          <ac:cxnSpMkLst>
            <pc:docMk/>
            <pc:sldMk cId="460632394" sldId="2035"/>
            <ac:cxnSpMk id="62" creationId="{9B4C04AC-79D1-41DE-809C-FCB95470EBED}"/>
          </ac:cxnSpMkLst>
        </pc:cxnChg>
        <pc:cxnChg chg="add mod">
          <ac:chgData name="Aurelien Domont" userId="6da7715ce44349b3" providerId="LiveId" clId="{0C8DD60E-6B28-4885-88BC-A772E727CD52}" dt="2021-05-04T05:11:54.771" v="942"/>
          <ac:cxnSpMkLst>
            <pc:docMk/>
            <pc:sldMk cId="460632394" sldId="2035"/>
            <ac:cxnSpMk id="63" creationId="{CE1593BA-22B6-4B20-93CA-D5DA6EAE3C6D}"/>
          </ac:cxnSpMkLst>
        </pc:cxnChg>
      </pc:sldChg>
      <pc:sldChg chg="del">
        <pc:chgData name="Aurelien Domont" userId="6da7715ce44349b3" providerId="LiveId" clId="{0C8DD60E-6B28-4885-88BC-A772E727CD52}" dt="2021-05-04T04:57:29.483" v="698" actId="47"/>
        <pc:sldMkLst>
          <pc:docMk/>
          <pc:sldMk cId="4044506472" sldId="2035"/>
        </pc:sldMkLst>
      </pc:sldChg>
      <pc:sldChg chg="add del">
        <pc:chgData name="Aurelien Domont" userId="6da7715ce44349b3" providerId="LiveId" clId="{0C8DD60E-6B28-4885-88BC-A772E727CD52}" dt="2021-05-04T04:57:26.689" v="697" actId="47"/>
        <pc:sldMkLst>
          <pc:docMk/>
          <pc:sldMk cId="2703776564" sldId="2036"/>
        </pc:sldMkLst>
      </pc:sldChg>
      <pc:sldChg chg="modSp add del mod">
        <pc:chgData name="Aurelien Domont" userId="6da7715ce44349b3" providerId="LiveId" clId="{0C8DD60E-6B28-4885-88BC-A772E727CD52}" dt="2021-05-04T05:34:22.124" v="1329" actId="47"/>
        <pc:sldMkLst>
          <pc:docMk/>
          <pc:sldMk cId="2997149327" sldId="2036"/>
        </pc:sldMkLst>
        <pc:spChg chg="mod">
          <ac:chgData name="Aurelien Domont" userId="6da7715ce44349b3" providerId="LiveId" clId="{0C8DD60E-6B28-4885-88BC-A772E727CD52}" dt="2021-05-04T05:31:03.012" v="1280"/>
          <ac:spMkLst>
            <pc:docMk/>
            <pc:sldMk cId="2997149327" sldId="2036"/>
            <ac:spMk id="16" creationId="{6C2BB713-9637-4B9B-938F-E9768876782A}"/>
          </ac:spMkLst>
        </pc:spChg>
      </pc:sldChg>
      <pc:sldChg chg="delSp modSp add mod">
        <pc:chgData name="Aurelien Domont" userId="6da7715ce44349b3" providerId="LiveId" clId="{0C8DD60E-6B28-4885-88BC-A772E727CD52}" dt="2021-05-04T05:36:13.038" v="1456" actId="20577"/>
        <pc:sldMkLst>
          <pc:docMk/>
          <pc:sldMk cId="186912506" sldId="2037"/>
        </pc:sldMkLst>
        <pc:spChg chg="mod">
          <ac:chgData name="Aurelien Domont" userId="6da7715ce44349b3" providerId="LiveId" clId="{0C8DD60E-6B28-4885-88BC-A772E727CD52}" dt="2021-05-04T05:35:51.921" v="1453" actId="242"/>
          <ac:spMkLst>
            <pc:docMk/>
            <pc:sldMk cId="186912506" sldId="2037"/>
            <ac:spMk id="23" creationId="{38EFA3C4-46A2-4C8E-8465-B40A972D3224}"/>
          </ac:spMkLst>
        </pc:spChg>
        <pc:spChg chg="mod">
          <ac:chgData name="Aurelien Domont" userId="6da7715ce44349b3" providerId="LiveId" clId="{0C8DD60E-6B28-4885-88BC-A772E727CD52}" dt="2021-05-04T05:36:13.038" v="1456" actId="20577"/>
          <ac:spMkLst>
            <pc:docMk/>
            <pc:sldMk cId="186912506" sldId="2037"/>
            <ac:spMk id="24" creationId="{04602E5C-F30E-4851-B9F4-4929CD8C9DE4}"/>
          </ac:spMkLst>
        </pc:spChg>
        <pc:grpChg chg="del">
          <ac:chgData name="Aurelien Domont" userId="6da7715ce44349b3" providerId="LiveId" clId="{0C8DD60E-6B28-4885-88BC-A772E727CD52}" dt="2021-05-04T05:33:46.571" v="1320" actId="478"/>
          <ac:grpSpMkLst>
            <pc:docMk/>
            <pc:sldMk cId="186912506" sldId="2037"/>
            <ac:grpSpMk id="4" creationId="{9ECED568-17C9-4DD4-9D97-836414E0B382}"/>
          </ac:grpSpMkLst>
        </pc:grpChg>
        <pc:picChg chg="del">
          <ac:chgData name="Aurelien Domont" userId="6da7715ce44349b3" providerId="LiveId" clId="{0C8DD60E-6B28-4885-88BC-A772E727CD52}" dt="2021-05-04T05:34:08.312" v="1327" actId="478"/>
          <ac:picMkLst>
            <pc:docMk/>
            <pc:sldMk cId="186912506" sldId="2037"/>
            <ac:picMk id="5" creationId="{6A8C82E0-D461-4F54-90EE-B985A10CF5A1}"/>
          </ac:picMkLst>
        </pc:picChg>
      </pc:sldChg>
      <pc:sldChg chg="add">
        <pc:chgData name="Aurelien Domont" userId="6da7715ce44349b3" providerId="LiveId" clId="{0C8DD60E-6B28-4885-88BC-A772E727CD52}" dt="2021-05-04T06:04:42.756" v="1871"/>
        <pc:sldMkLst>
          <pc:docMk/>
          <pc:sldMk cId="3274212698" sldId="2038"/>
        </pc:sldMkLst>
      </pc:sldChg>
      <pc:sldChg chg="add">
        <pc:chgData name="Aurelien Domont" userId="6da7715ce44349b3" providerId="LiveId" clId="{0C8DD60E-6B28-4885-88BC-A772E727CD52}" dt="2021-05-04T06:04:42.756" v="1871"/>
        <pc:sldMkLst>
          <pc:docMk/>
          <pc:sldMk cId="4057054822" sldId="2147"/>
        </pc:sldMkLst>
      </pc:sldChg>
      <pc:sldChg chg="add">
        <pc:chgData name="Aurelien Domont" userId="6da7715ce44349b3" providerId="LiveId" clId="{0C8DD60E-6B28-4885-88BC-A772E727CD52}" dt="2021-05-04T06:04:42.756" v="1871"/>
        <pc:sldMkLst>
          <pc:docMk/>
          <pc:sldMk cId="4208437711" sldId="2148"/>
        </pc:sldMkLst>
      </pc:sldChg>
      <pc:sldChg chg="add">
        <pc:chgData name="Aurelien Domont" userId="6da7715ce44349b3" providerId="LiveId" clId="{0C8DD60E-6B28-4885-88BC-A772E727CD52}" dt="2021-05-04T06:04:42.756" v="1871"/>
        <pc:sldMkLst>
          <pc:docMk/>
          <pc:sldMk cId="1289725493" sldId="2149"/>
        </pc:sldMkLst>
      </pc:sldChg>
      <pc:sldChg chg="delSp modSp add mod">
        <pc:chgData name="Aurelien Domont" userId="6da7715ce44349b3" providerId="LiveId" clId="{0C8DD60E-6B28-4885-88BC-A772E727CD52}" dt="2021-05-04T06:07:58.626" v="1888" actId="20577"/>
        <pc:sldMkLst>
          <pc:docMk/>
          <pc:sldMk cId="2014281171" sldId="2150"/>
        </pc:sldMkLst>
        <pc:spChg chg="del">
          <ac:chgData name="Aurelien Domont" userId="6da7715ce44349b3" providerId="LiveId" clId="{0C8DD60E-6B28-4885-88BC-A772E727CD52}" dt="2021-05-04T06:06:07.426" v="1885" actId="478"/>
          <ac:spMkLst>
            <pc:docMk/>
            <pc:sldMk cId="2014281171" sldId="2150"/>
            <ac:spMk id="5" creationId="{91206A1C-4398-49D5-B631-7CF32C406825}"/>
          </ac:spMkLst>
        </pc:spChg>
        <pc:spChg chg="mod">
          <ac:chgData name="Aurelien Domont" userId="6da7715ce44349b3" providerId="LiveId" clId="{0C8DD60E-6B28-4885-88BC-A772E727CD52}" dt="2021-05-04T06:05:55.743" v="1884" actId="108"/>
          <ac:spMkLst>
            <pc:docMk/>
            <pc:sldMk cId="2014281171" sldId="2150"/>
            <ac:spMk id="14" creationId="{493F826D-CCF6-440C-BFA4-C3799A3ED755}"/>
          </ac:spMkLst>
        </pc:spChg>
        <pc:spChg chg="mod">
          <ac:chgData name="Aurelien Domont" userId="6da7715ce44349b3" providerId="LiveId" clId="{0C8DD60E-6B28-4885-88BC-A772E727CD52}" dt="2021-05-04T06:07:58.626" v="1888" actId="20577"/>
          <ac:spMkLst>
            <pc:docMk/>
            <pc:sldMk cId="2014281171" sldId="2150"/>
            <ac:spMk id="16" creationId="{6C2BB713-9637-4B9B-938F-E9768876782A}"/>
          </ac:spMkLst>
        </pc:spChg>
        <pc:spChg chg="mod">
          <ac:chgData name="Aurelien Domont" userId="6da7715ce44349b3" providerId="LiveId" clId="{0C8DD60E-6B28-4885-88BC-A772E727CD52}" dt="2021-05-04T06:05:52.929" v="1883" actId="108"/>
          <ac:spMkLst>
            <pc:docMk/>
            <pc:sldMk cId="2014281171" sldId="2150"/>
            <ac:spMk id="18" creationId="{0BCD4164-FFCE-447D-8269-E5891A7FEF0D}"/>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569EC1BB-622F-4758-98F1-12B77573879F}"/>
    <pc:docChg chg="custSel addSld delSld modSld">
      <pc:chgData name="Aurelien Domont" userId="6da7715ce44349b3" providerId="LiveId" clId="{569EC1BB-622F-4758-98F1-12B77573879F}" dt="2023-01-30T05:31:06.959" v="3" actId="47"/>
      <pc:docMkLst>
        <pc:docMk/>
      </pc:docMkLst>
      <pc:sldChg chg="addSp delSp modSp mod">
        <pc:chgData name="Aurelien Domont" userId="6da7715ce44349b3" providerId="LiveId" clId="{569EC1BB-622F-4758-98F1-12B77573879F}" dt="2023-01-30T05:21:46.816" v="1"/>
        <pc:sldMkLst>
          <pc:docMk/>
          <pc:sldMk cId="3131901387" sldId="256"/>
        </pc:sldMkLst>
        <pc:picChg chg="del">
          <ac:chgData name="Aurelien Domont" userId="6da7715ce44349b3" providerId="LiveId" clId="{569EC1BB-622F-4758-98F1-12B77573879F}" dt="2023-01-30T05:21:46.606" v="0" actId="478"/>
          <ac:picMkLst>
            <pc:docMk/>
            <pc:sldMk cId="3131901387" sldId="256"/>
            <ac:picMk id="7" creationId="{56F6D9FE-2BD8-43FA-8517-544E7B92AA1A}"/>
          </ac:picMkLst>
        </pc:picChg>
        <pc:picChg chg="add mod">
          <ac:chgData name="Aurelien Domont" userId="6da7715ce44349b3" providerId="LiveId" clId="{569EC1BB-622F-4758-98F1-12B77573879F}" dt="2023-01-30T05:21:46.816" v="1"/>
          <ac:picMkLst>
            <pc:docMk/>
            <pc:sldMk cId="3131901387" sldId="256"/>
            <ac:picMk id="13" creationId="{70DDE881-EE72-3521-DED8-F4A472E22423}"/>
          </ac:picMkLst>
        </pc:picChg>
      </pc:sldChg>
      <pc:sldChg chg="add">
        <pc:chgData name="Aurelien Domont" userId="6da7715ce44349b3" providerId="LiveId" clId="{569EC1BB-622F-4758-98F1-12B77573879F}" dt="2023-01-30T05:31:05.365" v="2"/>
        <pc:sldMkLst>
          <pc:docMk/>
          <pc:sldMk cId="1754585881" sldId="1598"/>
        </pc:sldMkLst>
      </pc:sldChg>
      <pc:sldChg chg="del">
        <pc:chgData name="Aurelien Domont" userId="6da7715ce44349b3" providerId="LiveId" clId="{569EC1BB-622F-4758-98F1-12B77573879F}" dt="2023-01-30T05:31:06.959" v="3" actId="47"/>
        <pc:sldMkLst>
          <pc:docMk/>
          <pc:sldMk cId="1289725493" sldId="2149"/>
        </pc:sldMkLst>
      </pc:sldChg>
      <pc:sldChg chg="add">
        <pc:chgData name="Aurelien Domont" userId="6da7715ce44349b3" providerId="LiveId" clId="{569EC1BB-622F-4758-98F1-12B77573879F}" dt="2023-01-30T05:31:05.365" v="2"/>
        <pc:sldMkLst>
          <pc:docMk/>
          <pc:sldMk cId="3028849297" sldId="2380"/>
        </pc:sldMkLst>
      </pc:sldChg>
    </pc:docChg>
  </pc:docChgLst>
  <pc:docChgLst>
    <pc:chgData name="Aurelien Domont" userId="6da7715ce44349b3" providerId="LiveId" clId="{3BA3FB17-80D5-4569-AF82-A743B5CC811A}"/>
    <pc:docChg chg="custSel addSld delSld modSld modMainMaster">
      <pc:chgData name="Aurelien Domont" userId="6da7715ce44349b3" providerId="LiveId" clId="{3BA3FB17-80D5-4569-AF82-A743B5CC811A}" dt="2023-03-20T01:43:48.998" v="421" actId="20577"/>
      <pc:docMkLst>
        <pc:docMk/>
      </pc:docMkLst>
      <pc:sldChg chg="addSp modSp">
        <pc:chgData name="Aurelien Domont" userId="6da7715ce44349b3" providerId="LiveId" clId="{3BA3FB17-80D5-4569-AF82-A743B5CC811A}" dt="2022-11-04T03:45:27.069" v="17"/>
        <pc:sldMkLst>
          <pc:docMk/>
          <pc:sldMk cId="3131901387" sldId="256"/>
        </pc:sldMkLst>
        <pc:spChg chg="add mod">
          <ac:chgData name="Aurelien Domont" userId="6da7715ce44349b3" providerId="LiveId" clId="{3BA3FB17-80D5-4569-AF82-A743B5CC811A}" dt="2022-11-04T03:45:27.069" v="17"/>
          <ac:spMkLst>
            <pc:docMk/>
            <pc:sldMk cId="3131901387" sldId="256"/>
            <ac:spMk id="3" creationId="{CFF806EA-54B9-410F-F3BE-5F4F40A0B763}"/>
          </ac:spMkLst>
        </pc:spChg>
        <pc:spChg chg="add mod">
          <ac:chgData name="Aurelien Domont" userId="6da7715ce44349b3" providerId="LiveId" clId="{3BA3FB17-80D5-4569-AF82-A743B5CC811A}" dt="2022-11-04T03:45:27.069" v="17"/>
          <ac:spMkLst>
            <pc:docMk/>
            <pc:sldMk cId="3131901387" sldId="256"/>
            <ac:spMk id="4" creationId="{6C61D897-8947-98BC-D6FF-5F4C7B96CA09}"/>
          </ac:spMkLst>
        </pc:spChg>
      </pc:sldChg>
      <pc:sldChg chg="modSp del">
        <pc:chgData name="Aurelien Domont" userId="6da7715ce44349b3" providerId="LiveId" clId="{3BA3FB17-80D5-4569-AF82-A743B5CC811A}" dt="2022-11-04T03:53:20.982" v="191" actId="47"/>
        <pc:sldMkLst>
          <pc:docMk/>
          <pc:sldMk cId="3717827458" sldId="1557"/>
        </pc:sldMkLst>
        <pc:spChg chg="mod">
          <ac:chgData name="Aurelien Domont" userId="6da7715ce44349b3" providerId="LiveId" clId="{3BA3FB17-80D5-4569-AF82-A743B5CC811A}" dt="2022-11-04T03:44:35.077" v="14"/>
          <ac:spMkLst>
            <pc:docMk/>
            <pc:sldMk cId="3717827458" sldId="1557"/>
            <ac:spMk id="2" creationId="{BAAB778B-6B9F-42A0-9B76-7DA3E3552018}"/>
          </ac:spMkLst>
        </pc:spChg>
        <pc:spChg chg="mod">
          <ac:chgData name="Aurelien Domont" userId="6da7715ce44349b3" providerId="LiveId" clId="{3BA3FB17-80D5-4569-AF82-A743B5CC811A}" dt="2022-11-04T03:44:35.077" v="14"/>
          <ac:spMkLst>
            <pc:docMk/>
            <pc:sldMk cId="3717827458" sldId="1557"/>
            <ac:spMk id="16" creationId="{6C2BB713-9637-4B9B-938F-E9768876782A}"/>
          </ac:spMkLst>
        </pc:spChg>
      </pc:sldChg>
      <pc:sldChg chg="modSp del">
        <pc:chgData name="Aurelien Domont" userId="6da7715ce44349b3" providerId="LiveId" clId="{3BA3FB17-80D5-4569-AF82-A743B5CC811A}" dt="2022-11-04T03:53:23.051" v="192" actId="47"/>
        <pc:sldMkLst>
          <pc:docMk/>
          <pc:sldMk cId="1563821867" sldId="1558"/>
        </pc:sldMkLst>
        <pc:spChg chg="mod">
          <ac:chgData name="Aurelien Domont" userId="6da7715ce44349b3" providerId="LiveId" clId="{3BA3FB17-80D5-4569-AF82-A743B5CC811A}" dt="2022-11-04T03:44:35.077" v="14"/>
          <ac:spMkLst>
            <pc:docMk/>
            <pc:sldMk cId="1563821867" sldId="1558"/>
            <ac:spMk id="2" creationId="{BAAB778B-6B9F-42A0-9B76-7DA3E3552018}"/>
          </ac:spMkLst>
        </pc:spChg>
        <pc:spChg chg="mod">
          <ac:chgData name="Aurelien Domont" userId="6da7715ce44349b3" providerId="LiveId" clId="{3BA3FB17-80D5-4569-AF82-A743B5CC811A}" dt="2022-11-04T03:44:35.077" v="14"/>
          <ac:spMkLst>
            <pc:docMk/>
            <pc:sldMk cId="1563821867" sldId="1558"/>
            <ac:spMk id="16" creationId="{6C2BB713-9637-4B9B-938F-E9768876782A}"/>
          </ac:spMkLst>
        </pc:spChg>
      </pc:sldChg>
      <pc:sldChg chg="modSp del">
        <pc:chgData name="Aurelien Domont" userId="6da7715ce44349b3" providerId="LiveId" clId="{3BA3FB17-80D5-4569-AF82-A743B5CC811A}" dt="2022-11-04T03:53:27.857" v="193" actId="47"/>
        <pc:sldMkLst>
          <pc:docMk/>
          <pc:sldMk cId="3714485705" sldId="1559"/>
        </pc:sldMkLst>
        <pc:spChg chg="mod">
          <ac:chgData name="Aurelien Domont" userId="6da7715ce44349b3" providerId="LiveId" clId="{3BA3FB17-80D5-4569-AF82-A743B5CC811A}" dt="2022-11-04T03:44:35.077" v="14"/>
          <ac:spMkLst>
            <pc:docMk/>
            <pc:sldMk cId="3714485705" sldId="1559"/>
            <ac:spMk id="2" creationId="{BAAB778B-6B9F-42A0-9B76-7DA3E3552018}"/>
          </ac:spMkLst>
        </pc:spChg>
        <pc:spChg chg="mod">
          <ac:chgData name="Aurelien Domont" userId="6da7715ce44349b3" providerId="LiveId" clId="{3BA3FB17-80D5-4569-AF82-A743B5CC811A}" dt="2022-11-04T03:44:35.077" v="14"/>
          <ac:spMkLst>
            <pc:docMk/>
            <pc:sldMk cId="3714485705" sldId="1559"/>
            <ac:spMk id="16" creationId="{6C2BB713-9637-4B9B-938F-E9768876782A}"/>
          </ac:spMkLst>
        </pc:spChg>
      </pc:sldChg>
      <pc:sldChg chg="modSp del">
        <pc:chgData name="Aurelien Domont" userId="6da7715ce44349b3" providerId="LiveId" clId="{3BA3FB17-80D5-4569-AF82-A743B5CC811A}" dt="2022-11-04T03:53:27.857" v="193" actId="47"/>
        <pc:sldMkLst>
          <pc:docMk/>
          <pc:sldMk cId="1395428385" sldId="1560"/>
        </pc:sldMkLst>
        <pc:spChg chg="mod">
          <ac:chgData name="Aurelien Domont" userId="6da7715ce44349b3" providerId="LiveId" clId="{3BA3FB17-80D5-4569-AF82-A743B5CC811A}" dt="2022-11-04T03:44:35.077" v="14"/>
          <ac:spMkLst>
            <pc:docMk/>
            <pc:sldMk cId="1395428385" sldId="1560"/>
            <ac:spMk id="2" creationId="{BAAB778B-6B9F-42A0-9B76-7DA3E3552018}"/>
          </ac:spMkLst>
        </pc:spChg>
        <pc:spChg chg="mod">
          <ac:chgData name="Aurelien Domont" userId="6da7715ce44349b3" providerId="LiveId" clId="{3BA3FB17-80D5-4569-AF82-A743B5CC811A}" dt="2022-11-04T03:44:35.077" v="14"/>
          <ac:spMkLst>
            <pc:docMk/>
            <pc:sldMk cId="1395428385" sldId="1560"/>
            <ac:spMk id="16" creationId="{6C2BB713-9637-4B9B-938F-E9768876782A}"/>
          </ac:spMkLst>
        </pc:spChg>
      </pc:sldChg>
      <pc:sldChg chg="modSp del">
        <pc:chgData name="Aurelien Domont" userId="6da7715ce44349b3" providerId="LiveId" clId="{3BA3FB17-80D5-4569-AF82-A743B5CC811A}" dt="2022-11-04T03:53:27.857" v="193" actId="47"/>
        <pc:sldMkLst>
          <pc:docMk/>
          <pc:sldMk cId="1374354552" sldId="1561"/>
        </pc:sldMkLst>
        <pc:spChg chg="mod">
          <ac:chgData name="Aurelien Domont" userId="6da7715ce44349b3" providerId="LiveId" clId="{3BA3FB17-80D5-4569-AF82-A743B5CC811A}" dt="2022-11-04T03:44:35.077" v="14"/>
          <ac:spMkLst>
            <pc:docMk/>
            <pc:sldMk cId="1374354552" sldId="1561"/>
            <ac:spMk id="2" creationId="{BAAB778B-6B9F-42A0-9B76-7DA3E3552018}"/>
          </ac:spMkLst>
        </pc:spChg>
        <pc:spChg chg="mod">
          <ac:chgData name="Aurelien Domont" userId="6da7715ce44349b3" providerId="LiveId" clId="{3BA3FB17-80D5-4569-AF82-A743B5CC811A}" dt="2022-11-04T03:44:35.077" v="14"/>
          <ac:spMkLst>
            <pc:docMk/>
            <pc:sldMk cId="1374354552" sldId="1561"/>
            <ac:spMk id="16" creationId="{6C2BB713-9637-4B9B-938F-E9768876782A}"/>
          </ac:spMkLst>
        </pc:spChg>
      </pc:sldChg>
      <pc:sldChg chg="addSp delSp modSp del mod">
        <pc:chgData name="Aurelien Domont" userId="6da7715ce44349b3" providerId="LiveId" clId="{3BA3FB17-80D5-4569-AF82-A743B5CC811A}" dt="2022-11-04T03:54:18.067" v="206" actId="47"/>
        <pc:sldMkLst>
          <pc:docMk/>
          <pc:sldMk cId="2317062444" sldId="1562"/>
        </pc:sldMkLst>
        <pc:spChg chg="mod">
          <ac:chgData name="Aurelien Domont" userId="6da7715ce44349b3" providerId="LiveId" clId="{3BA3FB17-80D5-4569-AF82-A743B5CC811A}" dt="2022-11-04T03:44:35.077" v="14"/>
          <ac:spMkLst>
            <pc:docMk/>
            <pc:sldMk cId="2317062444" sldId="1562"/>
            <ac:spMk id="2" creationId="{BAAB778B-6B9F-42A0-9B76-7DA3E3552018}"/>
          </ac:spMkLst>
        </pc:spChg>
        <pc:spChg chg="add mod">
          <ac:chgData name="Aurelien Domont" userId="6da7715ce44349b3" providerId="LiveId" clId="{3BA3FB17-80D5-4569-AF82-A743B5CC811A}" dt="2022-11-04T03:53:35.860" v="195"/>
          <ac:spMkLst>
            <pc:docMk/>
            <pc:sldMk cId="2317062444" sldId="1562"/>
            <ac:spMk id="3" creationId="{0AFB2EDC-E795-947F-ED07-B31648268929}"/>
          </ac:spMkLst>
        </pc:spChg>
        <pc:spChg chg="mod">
          <ac:chgData name="Aurelien Domont" userId="6da7715ce44349b3" providerId="LiveId" clId="{3BA3FB17-80D5-4569-AF82-A743B5CC811A}" dt="2022-11-04T03:44:35.077" v="14"/>
          <ac:spMkLst>
            <pc:docMk/>
            <pc:sldMk cId="2317062444" sldId="1562"/>
            <ac:spMk id="16" creationId="{6C2BB713-9637-4B9B-938F-E9768876782A}"/>
          </ac:spMkLst>
        </pc:spChg>
        <pc:spChg chg="mod">
          <ac:chgData name="Aurelien Domont" userId="6da7715ce44349b3" providerId="LiveId" clId="{3BA3FB17-80D5-4569-AF82-A743B5CC811A}" dt="2022-11-04T03:53:39.616" v="197" actId="207"/>
          <ac:spMkLst>
            <pc:docMk/>
            <pc:sldMk cId="2317062444" sldId="1562"/>
            <ac:spMk id="23" creationId="{6BE5583E-F71E-46FA-ABDD-011B2155EA4F}"/>
          </ac:spMkLst>
        </pc:spChg>
        <pc:spChg chg="del mod">
          <ac:chgData name="Aurelien Domont" userId="6da7715ce44349b3" providerId="LiveId" clId="{3BA3FB17-80D5-4569-AF82-A743B5CC811A}" dt="2022-11-04T03:53:37.177" v="196" actId="478"/>
          <ac:spMkLst>
            <pc:docMk/>
            <pc:sldMk cId="2317062444" sldId="1562"/>
            <ac:spMk id="54" creationId="{89BC4829-15E0-487D-9A1F-2EA78A0C269B}"/>
          </ac:spMkLst>
        </pc:spChg>
        <pc:cxnChg chg="mod">
          <ac:chgData name="Aurelien Domont" userId="6da7715ce44349b3" providerId="LiveId" clId="{3BA3FB17-80D5-4569-AF82-A743B5CC811A}" dt="2022-11-04T03:53:57.272" v="202" actId="208"/>
          <ac:cxnSpMkLst>
            <pc:docMk/>
            <pc:sldMk cId="2317062444" sldId="1562"/>
            <ac:cxnSpMk id="65" creationId="{8EE726EA-CC10-48CD-81D6-6BAC8DC43FE2}"/>
          </ac:cxnSpMkLst>
        </pc:cxnChg>
        <pc:cxnChg chg="mod">
          <ac:chgData name="Aurelien Domont" userId="6da7715ce44349b3" providerId="LiveId" clId="{3BA3FB17-80D5-4569-AF82-A743B5CC811A}" dt="2022-11-04T03:53:57.272" v="202" actId="208"/>
          <ac:cxnSpMkLst>
            <pc:docMk/>
            <pc:sldMk cId="2317062444" sldId="1562"/>
            <ac:cxnSpMk id="67" creationId="{CC3B389F-54CF-4036-BFF4-43ED2AA8FCE6}"/>
          </ac:cxnSpMkLst>
        </pc:cxnChg>
        <pc:cxnChg chg="mod">
          <ac:chgData name="Aurelien Domont" userId="6da7715ce44349b3" providerId="LiveId" clId="{3BA3FB17-80D5-4569-AF82-A743B5CC811A}" dt="2022-11-04T03:53:57.272" v="202" actId="208"/>
          <ac:cxnSpMkLst>
            <pc:docMk/>
            <pc:sldMk cId="2317062444" sldId="1562"/>
            <ac:cxnSpMk id="68" creationId="{7BC26C80-D6DE-4A3F-9F0C-F945D015F215}"/>
          </ac:cxnSpMkLst>
        </pc:cxnChg>
        <pc:cxnChg chg="mod">
          <ac:chgData name="Aurelien Domont" userId="6da7715ce44349b3" providerId="LiveId" clId="{3BA3FB17-80D5-4569-AF82-A743B5CC811A}" dt="2022-11-04T03:53:57.272" v="202" actId="208"/>
          <ac:cxnSpMkLst>
            <pc:docMk/>
            <pc:sldMk cId="2317062444" sldId="1562"/>
            <ac:cxnSpMk id="69" creationId="{D3A928DC-253B-4B5E-A4F6-B4C39342A9E8}"/>
          </ac:cxnSpMkLst>
        </pc:cxnChg>
        <pc:cxnChg chg="mod">
          <ac:chgData name="Aurelien Domont" userId="6da7715ce44349b3" providerId="LiveId" clId="{3BA3FB17-80D5-4569-AF82-A743B5CC811A}" dt="2022-11-04T03:53:57.272" v="202" actId="208"/>
          <ac:cxnSpMkLst>
            <pc:docMk/>
            <pc:sldMk cId="2317062444" sldId="1562"/>
            <ac:cxnSpMk id="70" creationId="{BF28E800-8067-40BE-82CF-21C23A200A3D}"/>
          </ac:cxnSpMkLst>
        </pc:cxnChg>
        <pc:cxnChg chg="mod">
          <ac:chgData name="Aurelien Domont" userId="6da7715ce44349b3" providerId="LiveId" clId="{3BA3FB17-80D5-4569-AF82-A743B5CC811A}" dt="2022-11-04T03:53:59.860" v="203" actId="208"/>
          <ac:cxnSpMkLst>
            <pc:docMk/>
            <pc:sldMk cId="2317062444" sldId="1562"/>
            <ac:cxnSpMk id="71" creationId="{EAF8F772-62B7-4E59-A60B-B3C9B4125DA7}"/>
          </ac:cxnSpMkLst>
        </pc:cxnChg>
        <pc:cxnChg chg="mod">
          <ac:chgData name="Aurelien Domont" userId="6da7715ce44349b3" providerId="LiveId" clId="{3BA3FB17-80D5-4569-AF82-A743B5CC811A}" dt="2022-11-04T03:53:59.860" v="203" actId="208"/>
          <ac:cxnSpMkLst>
            <pc:docMk/>
            <pc:sldMk cId="2317062444" sldId="1562"/>
            <ac:cxnSpMk id="72" creationId="{7D3845C9-0CE6-4109-BC13-6535E9C6956F}"/>
          </ac:cxnSpMkLst>
        </pc:cxnChg>
        <pc:cxnChg chg="mod">
          <ac:chgData name="Aurelien Domont" userId="6da7715ce44349b3" providerId="LiveId" clId="{3BA3FB17-80D5-4569-AF82-A743B5CC811A}" dt="2022-11-04T03:53:59.860" v="203" actId="208"/>
          <ac:cxnSpMkLst>
            <pc:docMk/>
            <pc:sldMk cId="2317062444" sldId="1562"/>
            <ac:cxnSpMk id="73" creationId="{6DB19594-3966-442A-980D-98E062D2A17D}"/>
          </ac:cxnSpMkLst>
        </pc:cxnChg>
        <pc:cxnChg chg="mod">
          <ac:chgData name="Aurelien Domont" userId="6da7715ce44349b3" providerId="LiveId" clId="{3BA3FB17-80D5-4569-AF82-A743B5CC811A}" dt="2022-11-04T03:53:59.860" v="203" actId="208"/>
          <ac:cxnSpMkLst>
            <pc:docMk/>
            <pc:sldMk cId="2317062444" sldId="1562"/>
            <ac:cxnSpMk id="74" creationId="{0BC7D946-2B24-4402-B040-C80F1C145FE1}"/>
          </ac:cxnSpMkLst>
        </pc:cxnChg>
        <pc:cxnChg chg="mod">
          <ac:chgData name="Aurelien Domont" userId="6da7715ce44349b3" providerId="LiveId" clId="{3BA3FB17-80D5-4569-AF82-A743B5CC811A}" dt="2022-11-04T03:53:59.860" v="203" actId="208"/>
          <ac:cxnSpMkLst>
            <pc:docMk/>
            <pc:sldMk cId="2317062444" sldId="1562"/>
            <ac:cxnSpMk id="75" creationId="{DBF9A0A1-96A1-4F1D-8FE9-8B7EF8601EFC}"/>
          </ac:cxnSpMkLst>
        </pc:cxnChg>
        <pc:cxnChg chg="mod">
          <ac:chgData name="Aurelien Domont" userId="6da7715ce44349b3" providerId="LiveId" clId="{3BA3FB17-80D5-4569-AF82-A743B5CC811A}" dt="2022-11-04T03:54:02.463" v="204" actId="208"/>
          <ac:cxnSpMkLst>
            <pc:docMk/>
            <pc:sldMk cId="2317062444" sldId="1562"/>
            <ac:cxnSpMk id="76" creationId="{9795103C-E5F2-4F14-8DE5-8E98BFB04682}"/>
          </ac:cxnSpMkLst>
        </pc:cxnChg>
        <pc:cxnChg chg="mod">
          <ac:chgData name="Aurelien Domont" userId="6da7715ce44349b3" providerId="LiveId" clId="{3BA3FB17-80D5-4569-AF82-A743B5CC811A}" dt="2022-11-04T03:54:02.463" v="204" actId="208"/>
          <ac:cxnSpMkLst>
            <pc:docMk/>
            <pc:sldMk cId="2317062444" sldId="1562"/>
            <ac:cxnSpMk id="77" creationId="{B10DC466-1384-47FB-8DB0-DDADA1A2CFC5}"/>
          </ac:cxnSpMkLst>
        </pc:cxnChg>
        <pc:cxnChg chg="mod">
          <ac:chgData name="Aurelien Domont" userId="6da7715ce44349b3" providerId="LiveId" clId="{3BA3FB17-80D5-4569-AF82-A743B5CC811A}" dt="2022-11-04T03:54:02.463" v="204" actId="208"/>
          <ac:cxnSpMkLst>
            <pc:docMk/>
            <pc:sldMk cId="2317062444" sldId="1562"/>
            <ac:cxnSpMk id="78" creationId="{E22D48E4-02A8-4C79-B483-8626B59CC079}"/>
          </ac:cxnSpMkLst>
        </pc:cxnChg>
        <pc:cxnChg chg="mod">
          <ac:chgData name="Aurelien Domont" userId="6da7715ce44349b3" providerId="LiveId" clId="{3BA3FB17-80D5-4569-AF82-A743B5CC811A}" dt="2022-11-04T03:54:02.463" v="204" actId="208"/>
          <ac:cxnSpMkLst>
            <pc:docMk/>
            <pc:sldMk cId="2317062444" sldId="1562"/>
            <ac:cxnSpMk id="79" creationId="{2CB3E3A3-CE5A-4405-86A0-9A5560706B55}"/>
          </ac:cxnSpMkLst>
        </pc:cxnChg>
        <pc:cxnChg chg="mod">
          <ac:chgData name="Aurelien Domont" userId="6da7715ce44349b3" providerId="LiveId" clId="{3BA3FB17-80D5-4569-AF82-A743B5CC811A}" dt="2022-11-04T03:54:02.463" v="204" actId="208"/>
          <ac:cxnSpMkLst>
            <pc:docMk/>
            <pc:sldMk cId="2317062444" sldId="1562"/>
            <ac:cxnSpMk id="80" creationId="{B3AB2793-1811-406A-BE24-B58A0A49F875}"/>
          </ac:cxnSpMkLst>
        </pc:cxnChg>
        <pc:cxnChg chg="mod">
          <ac:chgData name="Aurelien Domont" userId="6da7715ce44349b3" providerId="LiveId" clId="{3BA3FB17-80D5-4569-AF82-A743B5CC811A}" dt="2022-11-04T03:53:53.113" v="201" actId="208"/>
          <ac:cxnSpMkLst>
            <pc:docMk/>
            <pc:sldMk cId="2317062444" sldId="1562"/>
            <ac:cxnSpMk id="81" creationId="{45FCE158-AEE3-4D16-80AA-270265D03600}"/>
          </ac:cxnSpMkLst>
        </pc:cxnChg>
        <pc:cxnChg chg="mod">
          <ac:chgData name="Aurelien Domont" userId="6da7715ce44349b3" providerId="LiveId" clId="{3BA3FB17-80D5-4569-AF82-A743B5CC811A}" dt="2022-11-04T03:53:53.113" v="201" actId="208"/>
          <ac:cxnSpMkLst>
            <pc:docMk/>
            <pc:sldMk cId="2317062444" sldId="1562"/>
            <ac:cxnSpMk id="82" creationId="{3925227B-554C-4F82-A9F8-1C8E524DA4DE}"/>
          </ac:cxnSpMkLst>
        </pc:cxnChg>
        <pc:cxnChg chg="mod">
          <ac:chgData name="Aurelien Domont" userId="6da7715ce44349b3" providerId="LiveId" clId="{3BA3FB17-80D5-4569-AF82-A743B5CC811A}" dt="2022-11-04T03:53:53.113" v="201" actId="208"/>
          <ac:cxnSpMkLst>
            <pc:docMk/>
            <pc:sldMk cId="2317062444" sldId="1562"/>
            <ac:cxnSpMk id="83" creationId="{D56D4B96-07D9-4EFB-BAAA-8241A3B5121F}"/>
          </ac:cxnSpMkLst>
        </pc:cxnChg>
        <pc:cxnChg chg="mod">
          <ac:chgData name="Aurelien Domont" userId="6da7715ce44349b3" providerId="LiveId" clId="{3BA3FB17-80D5-4569-AF82-A743B5CC811A}" dt="2022-11-04T03:53:53.113" v="201" actId="208"/>
          <ac:cxnSpMkLst>
            <pc:docMk/>
            <pc:sldMk cId="2317062444" sldId="1562"/>
            <ac:cxnSpMk id="84" creationId="{3B7DD70C-B4D1-4E74-AEA2-BC6ACD869CCC}"/>
          </ac:cxnSpMkLst>
        </pc:cxnChg>
        <pc:cxnChg chg="mod">
          <ac:chgData name="Aurelien Domont" userId="6da7715ce44349b3" providerId="LiveId" clId="{3BA3FB17-80D5-4569-AF82-A743B5CC811A}" dt="2022-11-04T03:53:53.113" v="201" actId="208"/>
          <ac:cxnSpMkLst>
            <pc:docMk/>
            <pc:sldMk cId="2317062444" sldId="1562"/>
            <ac:cxnSpMk id="85" creationId="{C7549329-0E70-4677-BF47-09FF7925C5CE}"/>
          </ac:cxnSpMkLst>
        </pc:cxnChg>
        <pc:cxnChg chg="mod">
          <ac:chgData name="Aurelien Domont" userId="6da7715ce44349b3" providerId="LiveId" clId="{3BA3FB17-80D5-4569-AF82-A743B5CC811A}" dt="2022-11-04T03:53:59.860" v="203" actId="208"/>
          <ac:cxnSpMkLst>
            <pc:docMk/>
            <pc:sldMk cId="2317062444" sldId="1562"/>
            <ac:cxnSpMk id="87" creationId="{C899E647-7D89-4EA2-B7B4-FF10E76FB067}"/>
          </ac:cxnSpMkLst>
        </pc:cxnChg>
        <pc:cxnChg chg="mod">
          <ac:chgData name="Aurelien Domont" userId="6da7715ce44349b3" providerId="LiveId" clId="{3BA3FB17-80D5-4569-AF82-A743B5CC811A}" dt="2022-11-04T03:53:47.478" v="199" actId="208"/>
          <ac:cxnSpMkLst>
            <pc:docMk/>
            <pc:sldMk cId="2317062444" sldId="1562"/>
            <ac:cxnSpMk id="88" creationId="{30CA16D6-0E9E-4DFA-8022-D45FB8CE7CB1}"/>
          </ac:cxnSpMkLst>
        </pc:cxnChg>
        <pc:cxnChg chg="mod">
          <ac:chgData name="Aurelien Domont" userId="6da7715ce44349b3" providerId="LiveId" clId="{3BA3FB17-80D5-4569-AF82-A743B5CC811A}" dt="2022-11-04T03:53:47.478" v="199" actId="208"/>
          <ac:cxnSpMkLst>
            <pc:docMk/>
            <pc:sldMk cId="2317062444" sldId="1562"/>
            <ac:cxnSpMk id="89" creationId="{28E78310-6E23-4113-841E-B6602481DA3B}"/>
          </ac:cxnSpMkLst>
        </pc:cxnChg>
        <pc:cxnChg chg="mod">
          <ac:chgData name="Aurelien Domont" userId="6da7715ce44349b3" providerId="LiveId" clId="{3BA3FB17-80D5-4569-AF82-A743B5CC811A}" dt="2022-11-04T03:53:44.871" v="198" actId="208"/>
          <ac:cxnSpMkLst>
            <pc:docMk/>
            <pc:sldMk cId="2317062444" sldId="1562"/>
            <ac:cxnSpMk id="90" creationId="{0B59B5BF-5720-4CC4-8FDC-655034263BAC}"/>
          </ac:cxnSpMkLst>
        </pc:cxnChg>
        <pc:cxnChg chg="mod">
          <ac:chgData name="Aurelien Domont" userId="6da7715ce44349b3" providerId="LiveId" clId="{3BA3FB17-80D5-4569-AF82-A743B5CC811A}" dt="2022-11-04T03:53:44.871" v="198" actId="208"/>
          <ac:cxnSpMkLst>
            <pc:docMk/>
            <pc:sldMk cId="2317062444" sldId="1562"/>
            <ac:cxnSpMk id="91" creationId="{3A697A4B-EBDC-44B5-8BB7-3E824D758B11}"/>
          </ac:cxnSpMkLst>
        </pc:cxnChg>
        <pc:cxnChg chg="mod">
          <ac:chgData name="Aurelien Domont" userId="6da7715ce44349b3" providerId="LiveId" clId="{3BA3FB17-80D5-4569-AF82-A743B5CC811A}" dt="2022-11-04T03:53:49.554" v="200" actId="208"/>
          <ac:cxnSpMkLst>
            <pc:docMk/>
            <pc:sldMk cId="2317062444" sldId="1562"/>
            <ac:cxnSpMk id="92" creationId="{DD48E907-D08B-4418-B102-2ED9F06225E5}"/>
          </ac:cxnSpMkLst>
        </pc:cxnChg>
      </pc:sldChg>
      <pc:sldChg chg="modSp del">
        <pc:chgData name="Aurelien Domont" userId="6da7715ce44349b3" providerId="LiveId" clId="{3BA3FB17-80D5-4569-AF82-A743B5CC811A}" dt="2022-11-04T03:54:11.244" v="205" actId="47"/>
        <pc:sldMkLst>
          <pc:docMk/>
          <pc:sldMk cId="3132763004" sldId="1563"/>
        </pc:sldMkLst>
        <pc:spChg chg="mod">
          <ac:chgData name="Aurelien Domont" userId="6da7715ce44349b3" providerId="LiveId" clId="{3BA3FB17-80D5-4569-AF82-A743B5CC811A}" dt="2022-11-04T03:44:35.077" v="14"/>
          <ac:spMkLst>
            <pc:docMk/>
            <pc:sldMk cId="3132763004" sldId="1563"/>
            <ac:spMk id="2" creationId="{BAAB778B-6B9F-42A0-9B76-7DA3E3552018}"/>
          </ac:spMkLst>
        </pc:spChg>
        <pc:spChg chg="mod">
          <ac:chgData name="Aurelien Domont" userId="6da7715ce44349b3" providerId="LiveId" clId="{3BA3FB17-80D5-4569-AF82-A743B5CC811A}" dt="2022-11-04T03:44:35.077" v="14"/>
          <ac:spMkLst>
            <pc:docMk/>
            <pc:sldMk cId="3132763004" sldId="1563"/>
            <ac:spMk id="16" creationId="{6C2BB713-9637-4B9B-938F-E9768876782A}"/>
          </ac:spMkLst>
        </pc:spChg>
      </pc:sldChg>
      <pc:sldChg chg="modSp del">
        <pc:chgData name="Aurelien Domont" userId="6da7715ce44349b3" providerId="LiveId" clId="{3BA3FB17-80D5-4569-AF82-A743B5CC811A}" dt="2022-11-04T03:54:11.244" v="205" actId="47"/>
        <pc:sldMkLst>
          <pc:docMk/>
          <pc:sldMk cId="2403579107" sldId="1564"/>
        </pc:sldMkLst>
        <pc:spChg chg="mod">
          <ac:chgData name="Aurelien Domont" userId="6da7715ce44349b3" providerId="LiveId" clId="{3BA3FB17-80D5-4569-AF82-A743B5CC811A}" dt="2022-11-04T03:44:35.077" v="14"/>
          <ac:spMkLst>
            <pc:docMk/>
            <pc:sldMk cId="2403579107" sldId="1564"/>
            <ac:spMk id="2" creationId="{BAAB778B-6B9F-42A0-9B76-7DA3E3552018}"/>
          </ac:spMkLst>
        </pc:spChg>
        <pc:spChg chg="mod">
          <ac:chgData name="Aurelien Domont" userId="6da7715ce44349b3" providerId="LiveId" clId="{3BA3FB17-80D5-4569-AF82-A743B5CC811A}" dt="2022-11-04T03:44:35.077" v="14"/>
          <ac:spMkLst>
            <pc:docMk/>
            <pc:sldMk cId="2403579107" sldId="1564"/>
            <ac:spMk id="16" creationId="{6C2BB713-9637-4B9B-938F-E9768876782A}"/>
          </ac:spMkLst>
        </pc:spChg>
      </pc:sldChg>
      <pc:sldChg chg="modSp del">
        <pc:chgData name="Aurelien Domont" userId="6da7715ce44349b3" providerId="LiveId" clId="{3BA3FB17-80D5-4569-AF82-A743B5CC811A}" dt="2022-11-04T03:54:11.244" v="205" actId="47"/>
        <pc:sldMkLst>
          <pc:docMk/>
          <pc:sldMk cId="4129558631" sldId="1565"/>
        </pc:sldMkLst>
        <pc:spChg chg="mod">
          <ac:chgData name="Aurelien Domont" userId="6da7715ce44349b3" providerId="LiveId" clId="{3BA3FB17-80D5-4569-AF82-A743B5CC811A}" dt="2022-11-04T03:44:35.077" v="14"/>
          <ac:spMkLst>
            <pc:docMk/>
            <pc:sldMk cId="4129558631" sldId="1565"/>
            <ac:spMk id="2" creationId="{BAAB778B-6B9F-42A0-9B76-7DA3E3552018}"/>
          </ac:spMkLst>
        </pc:spChg>
        <pc:spChg chg="mod">
          <ac:chgData name="Aurelien Domont" userId="6da7715ce44349b3" providerId="LiveId" clId="{3BA3FB17-80D5-4569-AF82-A743B5CC811A}" dt="2022-11-04T03:44:35.077" v="14"/>
          <ac:spMkLst>
            <pc:docMk/>
            <pc:sldMk cId="4129558631" sldId="1565"/>
            <ac:spMk id="16" creationId="{6C2BB713-9637-4B9B-938F-E9768876782A}"/>
          </ac:spMkLst>
        </pc:spChg>
      </pc:sldChg>
      <pc:sldChg chg="modSp del">
        <pc:chgData name="Aurelien Domont" userId="6da7715ce44349b3" providerId="LiveId" clId="{3BA3FB17-80D5-4569-AF82-A743B5CC811A}" dt="2022-11-04T03:54:11.244" v="205" actId="47"/>
        <pc:sldMkLst>
          <pc:docMk/>
          <pc:sldMk cId="3562844070" sldId="1567"/>
        </pc:sldMkLst>
        <pc:spChg chg="mod">
          <ac:chgData name="Aurelien Domont" userId="6da7715ce44349b3" providerId="LiveId" clId="{3BA3FB17-80D5-4569-AF82-A743B5CC811A}" dt="2022-11-04T03:44:35.077" v="14"/>
          <ac:spMkLst>
            <pc:docMk/>
            <pc:sldMk cId="3562844070" sldId="1567"/>
            <ac:spMk id="2" creationId="{BAAB778B-6B9F-42A0-9B76-7DA3E3552018}"/>
          </ac:spMkLst>
        </pc:spChg>
        <pc:spChg chg="mod">
          <ac:chgData name="Aurelien Domont" userId="6da7715ce44349b3" providerId="LiveId" clId="{3BA3FB17-80D5-4569-AF82-A743B5CC811A}" dt="2022-11-04T03:44:35.077" v="14"/>
          <ac:spMkLst>
            <pc:docMk/>
            <pc:sldMk cId="3562844070" sldId="1567"/>
            <ac:spMk id="16" creationId="{6C2BB713-9637-4B9B-938F-E9768876782A}"/>
          </ac:spMkLst>
        </pc:spChg>
      </pc:sldChg>
      <pc:sldChg chg="modSp del">
        <pc:chgData name="Aurelien Domont" userId="6da7715ce44349b3" providerId="LiveId" clId="{3BA3FB17-80D5-4569-AF82-A743B5CC811A}" dt="2022-11-04T03:54:11.244" v="205" actId="47"/>
        <pc:sldMkLst>
          <pc:docMk/>
          <pc:sldMk cId="2606253982" sldId="1568"/>
        </pc:sldMkLst>
        <pc:spChg chg="mod">
          <ac:chgData name="Aurelien Domont" userId="6da7715ce44349b3" providerId="LiveId" clId="{3BA3FB17-80D5-4569-AF82-A743B5CC811A}" dt="2022-11-04T03:44:35.077" v="14"/>
          <ac:spMkLst>
            <pc:docMk/>
            <pc:sldMk cId="2606253982" sldId="1568"/>
            <ac:spMk id="2" creationId="{BAAB778B-6B9F-42A0-9B76-7DA3E3552018}"/>
          </ac:spMkLst>
        </pc:spChg>
        <pc:spChg chg="mod">
          <ac:chgData name="Aurelien Domont" userId="6da7715ce44349b3" providerId="LiveId" clId="{3BA3FB17-80D5-4569-AF82-A743B5CC811A}" dt="2022-11-04T03:44:35.077" v="14"/>
          <ac:spMkLst>
            <pc:docMk/>
            <pc:sldMk cId="2606253982" sldId="1568"/>
            <ac:spMk id="16" creationId="{6C2BB713-9637-4B9B-938F-E9768876782A}"/>
          </ac:spMkLst>
        </pc:spChg>
      </pc:sldChg>
      <pc:sldChg chg="modSp del">
        <pc:chgData name="Aurelien Domont" userId="6da7715ce44349b3" providerId="LiveId" clId="{3BA3FB17-80D5-4569-AF82-A743B5CC811A}" dt="2022-11-04T03:54:11.244" v="205" actId="47"/>
        <pc:sldMkLst>
          <pc:docMk/>
          <pc:sldMk cId="705146496" sldId="1569"/>
        </pc:sldMkLst>
        <pc:spChg chg="mod">
          <ac:chgData name="Aurelien Domont" userId="6da7715ce44349b3" providerId="LiveId" clId="{3BA3FB17-80D5-4569-AF82-A743B5CC811A}" dt="2022-11-04T03:44:35.077" v="14"/>
          <ac:spMkLst>
            <pc:docMk/>
            <pc:sldMk cId="705146496" sldId="1569"/>
            <ac:spMk id="2" creationId="{BAAB778B-6B9F-42A0-9B76-7DA3E3552018}"/>
          </ac:spMkLst>
        </pc:spChg>
        <pc:spChg chg="mod">
          <ac:chgData name="Aurelien Domont" userId="6da7715ce44349b3" providerId="LiveId" clId="{3BA3FB17-80D5-4569-AF82-A743B5CC811A}" dt="2022-11-04T03:44:35.077" v="14"/>
          <ac:spMkLst>
            <pc:docMk/>
            <pc:sldMk cId="705146496" sldId="1569"/>
            <ac:spMk id="16" creationId="{6C2BB713-9637-4B9B-938F-E9768876782A}"/>
          </ac:spMkLst>
        </pc:spChg>
      </pc:sldChg>
      <pc:sldChg chg="modSp del">
        <pc:chgData name="Aurelien Domont" userId="6da7715ce44349b3" providerId="LiveId" clId="{3BA3FB17-80D5-4569-AF82-A743B5CC811A}" dt="2022-11-04T03:54:18.067" v="206" actId="47"/>
        <pc:sldMkLst>
          <pc:docMk/>
          <pc:sldMk cId="4209253123" sldId="1570"/>
        </pc:sldMkLst>
        <pc:spChg chg="mod">
          <ac:chgData name="Aurelien Domont" userId="6da7715ce44349b3" providerId="LiveId" clId="{3BA3FB17-80D5-4569-AF82-A743B5CC811A}" dt="2022-11-04T03:44:35.077" v="14"/>
          <ac:spMkLst>
            <pc:docMk/>
            <pc:sldMk cId="4209253123" sldId="1570"/>
            <ac:spMk id="2" creationId="{BAAB778B-6B9F-42A0-9B76-7DA3E3552018}"/>
          </ac:spMkLst>
        </pc:spChg>
        <pc:spChg chg="mod">
          <ac:chgData name="Aurelien Domont" userId="6da7715ce44349b3" providerId="LiveId" clId="{3BA3FB17-80D5-4569-AF82-A743B5CC811A}" dt="2022-11-04T03:44:35.077" v="14"/>
          <ac:spMkLst>
            <pc:docMk/>
            <pc:sldMk cId="4209253123" sldId="1570"/>
            <ac:spMk id="16" creationId="{6C2BB713-9637-4B9B-938F-E9768876782A}"/>
          </ac:spMkLst>
        </pc:spChg>
      </pc:sldChg>
      <pc:sldChg chg="modSp del">
        <pc:chgData name="Aurelien Domont" userId="6da7715ce44349b3" providerId="LiveId" clId="{3BA3FB17-80D5-4569-AF82-A743B5CC811A}" dt="2022-11-04T03:54:18.067" v="206" actId="47"/>
        <pc:sldMkLst>
          <pc:docMk/>
          <pc:sldMk cId="548172080" sldId="1571"/>
        </pc:sldMkLst>
        <pc:spChg chg="mod">
          <ac:chgData name="Aurelien Domont" userId="6da7715ce44349b3" providerId="LiveId" clId="{3BA3FB17-80D5-4569-AF82-A743B5CC811A}" dt="2022-11-04T03:44:35.077" v="14"/>
          <ac:spMkLst>
            <pc:docMk/>
            <pc:sldMk cId="548172080" sldId="1571"/>
            <ac:spMk id="2" creationId="{BAAB778B-6B9F-42A0-9B76-7DA3E3552018}"/>
          </ac:spMkLst>
        </pc:spChg>
        <pc:spChg chg="mod">
          <ac:chgData name="Aurelien Domont" userId="6da7715ce44349b3" providerId="LiveId" clId="{3BA3FB17-80D5-4569-AF82-A743B5CC811A}" dt="2022-11-04T03:44:35.077" v="14"/>
          <ac:spMkLst>
            <pc:docMk/>
            <pc:sldMk cId="548172080" sldId="1571"/>
            <ac:spMk id="16" creationId="{6C2BB713-9637-4B9B-938F-E9768876782A}"/>
          </ac:spMkLst>
        </pc:spChg>
      </pc:sldChg>
      <pc:sldChg chg="addSp delSp modSp mod">
        <pc:chgData name="Aurelien Domont" userId="6da7715ce44349b3" providerId="LiveId" clId="{3BA3FB17-80D5-4569-AF82-A743B5CC811A}" dt="2022-11-04T04:00:32.865" v="347" actId="478"/>
        <pc:sldMkLst>
          <pc:docMk/>
          <pc:sldMk cId="4026207615" sldId="1580"/>
        </pc:sldMkLst>
        <pc:spChg chg="mod">
          <ac:chgData name="Aurelien Domont" userId="6da7715ce44349b3" providerId="LiveId" clId="{3BA3FB17-80D5-4569-AF82-A743B5CC811A}" dt="2022-11-04T03:44:35.077" v="14"/>
          <ac:spMkLst>
            <pc:docMk/>
            <pc:sldMk cId="4026207615" sldId="1580"/>
            <ac:spMk id="2" creationId="{A67BEC9B-911F-478E-9C56-72957F18467D}"/>
          </ac:spMkLst>
        </pc:spChg>
        <pc:spChg chg="add del mod">
          <ac:chgData name="Aurelien Domont" userId="6da7715ce44349b3" providerId="LiveId" clId="{3BA3FB17-80D5-4569-AF82-A743B5CC811A}" dt="2022-11-04T04:00:32.865" v="347" actId="478"/>
          <ac:spMkLst>
            <pc:docMk/>
            <pc:sldMk cId="4026207615" sldId="1580"/>
            <ac:spMk id="3" creationId="{AE2EA60A-A156-F4DC-6ACE-2D56498DF0A2}"/>
          </ac:spMkLst>
        </pc:spChg>
        <pc:spChg chg="mod">
          <ac:chgData name="Aurelien Domont" userId="6da7715ce44349b3" providerId="LiveId" clId="{3BA3FB17-80D5-4569-AF82-A743B5CC811A}" dt="2022-11-04T03:44:35.077" v="14"/>
          <ac:spMkLst>
            <pc:docMk/>
            <pc:sldMk cId="4026207615" sldId="1580"/>
            <ac:spMk id="14" creationId="{C9800183-F524-4412-AB39-A6E1A21FF0B3}"/>
          </ac:spMkLst>
        </pc:spChg>
        <pc:spChg chg="del mod">
          <ac:chgData name="Aurelien Domont" userId="6da7715ce44349b3" providerId="LiveId" clId="{3BA3FB17-80D5-4569-AF82-A743B5CC811A}" dt="2022-11-04T04:00:32.865" v="347" actId="478"/>
          <ac:spMkLst>
            <pc:docMk/>
            <pc:sldMk cId="4026207615" sldId="1580"/>
            <ac:spMk id="38" creationId="{D15BEEB6-0EEF-40A0-BA1D-AFC005AEC97E}"/>
          </ac:spMkLst>
        </pc:spChg>
      </pc:sldChg>
      <pc:sldChg chg="modSp del">
        <pc:chgData name="Aurelien Domont" userId="6da7715ce44349b3" providerId="LiveId" clId="{3BA3FB17-80D5-4569-AF82-A743B5CC811A}" dt="2022-11-04T03:54:11.244" v="205" actId="47"/>
        <pc:sldMkLst>
          <pc:docMk/>
          <pc:sldMk cId="3565364508" sldId="1667"/>
        </pc:sldMkLst>
        <pc:spChg chg="mod">
          <ac:chgData name="Aurelien Domont" userId="6da7715ce44349b3" providerId="LiveId" clId="{3BA3FB17-80D5-4569-AF82-A743B5CC811A}" dt="2022-11-04T03:44:35.077" v="14"/>
          <ac:spMkLst>
            <pc:docMk/>
            <pc:sldMk cId="3565364508" sldId="1667"/>
            <ac:spMk id="2" creationId="{BAAB778B-6B9F-42A0-9B76-7DA3E3552018}"/>
          </ac:spMkLst>
        </pc:spChg>
        <pc:spChg chg="mod">
          <ac:chgData name="Aurelien Domont" userId="6da7715ce44349b3" providerId="LiveId" clId="{3BA3FB17-80D5-4569-AF82-A743B5CC811A}" dt="2022-11-04T03:44:35.077" v="14"/>
          <ac:spMkLst>
            <pc:docMk/>
            <pc:sldMk cId="3565364508" sldId="1667"/>
            <ac:spMk id="16" creationId="{6C2BB713-9637-4B9B-938F-E9768876782A}"/>
          </ac:spMkLst>
        </pc:spChg>
      </pc:sldChg>
      <pc:sldChg chg="delSp modSp mod">
        <pc:chgData name="Aurelien Domont" userId="6da7715ce44349b3" providerId="LiveId" clId="{3BA3FB17-80D5-4569-AF82-A743B5CC811A}" dt="2022-11-04T04:02:12.478" v="380" actId="478"/>
        <pc:sldMkLst>
          <pc:docMk/>
          <pc:sldMk cId="4262757208" sldId="1792"/>
        </pc:sldMkLst>
        <pc:spChg chg="mod">
          <ac:chgData name="Aurelien Domont" userId="6da7715ce44349b3" providerId="LiveId" clId="{3BA3FB17-80D5-4569-AF82-A743B5CC811A}" dt="2022-11-04T03:44:35.077" v="14"/>
          <ac:spMkLst>
            <pc:docMk/>
            <pc:sldMk cId="4262757208" sldId="1792"/>
            <ac:spMk id="3" creationId="{CE2529A3-BA97-486F-9E02-8DFAAA7D8D38}"/>
          </ac:spMkLst>
        </pc:spChg>
        <pc:spChg chg="mod">
          <ac:chgData name="Aurelien Domont" userId="6da7715ce44349b3" providerId="LiveId" clId="{3BA3FB17-80D5-4569-AF82-A743B5CC811A}" dt="2022-11-04T03:44:35.077" v="14"/>
          <ac:spMkLst>
            <pc:docMk/>
            <pc:sldMk cId="4262757208" sldId="1792"/>
            <ac:spMk id="16" creationId="{6C2BB713-9637-4B9B-938F-E9768876782A}"/>
          </ac:spMkLst>
        </pc:spChg>
        <pc:spChg chg="del">
          <ac:chgData name="Aurelien Domont" userId="6da7715ce44349b3" providerId="LiveId" clId="{3BA3FB17-80D5-4569-AF82-A743B5CC811A}" dt="2022-11-04T04:02:12.478" v="380" actId="478"/>
          <ac:spMkLst>
            <pc:docMk/>
            <pc:sldMk cId="4262757208" sldId="1792"/>
            <ac:spMk id="18" creationId="{CE2214C8-F434-4DD4-8BE7-62ADF8F0BD1C}"/>
          </ac:spMkLst>
        </pc:spChg>
      </pc:sldChg>
      <pc:sldChg chg="modSp">
        <pc:chgData name="Aurelien Domont" userId="6da7715ce44349b3" providerId="LiveId" clId="{3BA3FB17-80D5-4569-AF82-A743B5CC811A}" dt="2022-11-04T03:44:35.077" v="14"/>
        <pc:sldMkLst>
          <pc:docMk/>
          <pc:sldMk cId="504490806" sldId="1796"/>
        </pc:sldMkLst>
        <pc:spChg chg="mod">
          <ac:chgData name="Aurelien Domont" userId="6da7715ce44349b3" providerId="LiveId" clId="{3BA3FB17-80D5-4569-AF82-A743B5CC811A}" dt="2022-11-04T03:44:35.077" v="14"/>
          <ac:spMkLst>
            <pc:docMk/>
            <pc:sldMk cId="504490806" sldId="1796"/>
            <ac:spMk id="3" creationId="{CE2529A3-BA97-486F-9E02-8DFAAA7D8D38}"/>
          </ac:spMkLst>
        </pc:spChg>
        <pc:spChg chg="mod">
          <ac:chgData name="Aurelien Domont" userId="6da7715ce44349b3" providerId="LiveId" clId="{3BA3FB17-80D5-4569-AF82-A743B5CC811A}" dt="2022-11-04T03:44:35.077" v="14"/>
          <ac:spMkLst>
            <pc:docMk/>
            <pc:sldMk cId="504490806" sldId="1796"/>
            <ac:spMk id="16" creationId="{6C2BB713-9637-4B9B-938F-E9768876782A}"/>
          </ac:spMkLst>
        </pc:spChg>
      </pc:sldChg>
      <pc:sldChg chg="modSp mod">
        <pc:chgData name="Aurelien Domont" userId="6da7715ce44349b3" providerId="LiveId" clId="{3BA3FB17-80D5-4569-AF82-A743B5CC811A}" dt="2022-11-04T03:52:27.986" v="163" actId="208"/>
        <pc:sldMkLst>
          <pc:docMk/>
          <pc:sldMk cId="597933806" sldId="1925"/>
        </pc:sldMkLst>
        <pc:spChg chg="mod">
          <ac:chgData name="Aurelien Domont" userId="6da7715ce44349b3" providerId="LiveId" clId="{3BA3FB17-80D5-4569-AF82-A743B5CC811A}" dt="2022-11-04T03:44:35.077" v="14"/>
          <ac:spMkLst>
            <pc:docMk/>
            <pc:sldMk cId="597933806" sldId="1925"/>
            <ac:spMk id="3" creationId="{CE2529A3-BA97-486F-9E02-8DFAAA7D8D38}"/>
          </ac:spMkLst>
        </pc:spChg>
        <pc:spChg chg="mod">
          <ac:chgData name="Aurelien Domont" userId="6da7715ce44349b3" providerId="LiveId" clId="{3BA3FB17-80D5-4569-AF82-A743B5CC811A}" dt="2022-11-04T03:44:35.077" v="14"/>
          <ac:spMkLst>
            <pc:docMk/>
            <pc:sldMk cId="597933806" sldId="1925"/>
            <ac:spMk id="16" creationId="{6C2BB713-9637-4B9B-938F-E9768876782A}"/>
          </ac:spMkLst>
        </pc:spChg>
        <pc:cxnChg chg="mod">
          <ac:chgData name="Aurelien Domont" userId="6da7715ce44349b3" providerId="LiveId" clId="{3BA3FB17-80D5-4569-AF82-A743B5CC811A}" dt="2022-11-04T03:52:25.580" v="162" actId="208"/>
          <ac:cxnSpMkLst>
            <pc:docMk/>
            <pc:sldMk cId="597933806" sldId="1925"/>
            <ac:cxnSpMk id="28" creationId="{13465034-8505-4215-9A75-2727FBA6BDAC}"/>
          </ac:cxnSpMkLst>
        </pc:cxnChg>
        <pc:cxnChg chg="mod">
          <ac:chgData name="Aurelien Domont" userId="6da7715ce44349b3" providerId="LiveId" clId="{3BA3FB17-80D5-4569-AF82-A743B5CC811A}" dt="2022-11-04T03:52:25.580" v="162" actId="208"/>
          <ac:cxnSpMkLst>
            <pc:docMk/>
            <pc:sldMk cId="597933806" sldId="1925"/>
            <ac:cxnSpMk id="29" creationId="{63628088-6E5B-4D37-81D0-E9165B9AE6C0}"/>
          </ac:cxnSpMkLst>
        </pc:cxnChg>
        <pc:cxnChg chg="mod">
          <ac:chgData name="Aurelien Domont" userId="6da7715ce44349b3" providerId="LiveId" clId="{3BA3FB17-80D5-4569-AF82-A743B5CC811A}" dt="2022-11-04T03:52:27.986" v="163" actId="208"/>
          <ac:cxnSpMkLst>
            <pc:docMk/>
            <pc:sldMk cId="597933806" sldId="1925"/>
            <ac:cxnSpMk id="38" creationId="{0C6D65D2-7B30-4B1F-9433-6C5220B2B77C}"/>
          </ac:cxnSpMkLst>
        </pc:cxnChg>
        <pc:cxnChg chg="mod">
          <ac:chgData name="Aurelien Domont" userId="6da7715ce44349b3" providerId="LiveId" clId="{3BA3FB17-80D5-4569-AF82-A743B5CC811A}" dt="2022-11-04T03:52:27.986" v="163" actId="208"/>
          <ac:cxnSpMkLst>
            <pc:docMk/>
            <pc:sldMk cId="597933806" sldId="1925"/>
            <ac:cxnSpMk id="39" creationId="{40A9351A-E4A8-4D34-9F0A-3F0F70A5A2EA}"/>
          </ac:cxnSpMkLst>
        </pc:cxnChg>
        <pc:cxnChg chg="mod">
          <ac:chgData name="Aurelien Domont" userId="6da7715ce44349b3" providerId="LiveId" clId="{3BA3FB17-80D5-4569-AF82-A743B5CC811A}" dt="2022-11-04T03:52:27.986" v="163" actId="208"/>
          <ac:cxnSpMkLst>
            <pc:docMk/>
            <pc:sldMk cId="597933806" sldId="1925"/>
            <ac:cxnSpMk id="40" creationId="{2CD4ECE5-498A-40FF-8854-A64DF1D2C6F8}"/>
          </ac:cxnSpMkLst>
        </pc:cxnChg>
        <pc:cxnChg chg="mod">
          <ac:chgData name="Aurelien Domont" userId="6da7715ce44349b3" providerId="LiveId" clId="{3BA3FB17-80D5-4569-AF82-A743B5CC811A}" dt="2022-11-04T03:52:27.986" v="163" actId="208"/>
          <ac:cxnSpMkLst>
            <pc:docMk/>
            <pc:sldMk cId="597933806" sldId="1925"/>
            <ac:cxnSpMk id="41" creationId="{4239A4F0-A1BE-4238-81C5-882B29BA2521}"/>
          </ac:cxnSpMkLst>
        </pc:cxnChg>
        <pc:cxnChg chg="mod">
          <ac:chgData name="Aurelien Domont" userId="6da7715ce44349b3" providerId="LiveId" clId="{3BA3FB17-80D5-4569-AF82-A743B5CC811A}" dt="2022-11-04T03:52:27.986" v="163" actId="208"/>
          <ac:cxnSpMkLst>
            <pc:docMk/>
            <pc:sldMk cId="597933806" sldId="1925"/>
            <ac:cxnSpMk id="42" creationId="{1AE90D8D-8989-4B10-BC71-8AE87C1E275D}"/>
          </ac:cxnSpMkLst>
        </pc:cxnChg>
        <pc:cxnChg chg="mod">
          <ac:chgData name="Aurelien Domont" userId="6da7715ce44349b3" providerId="LiveId" clId="{3BA3FB17-80D5-4569-AF82-A743B5CC811A}" dt="2022-11-04T03:52:27.986" v="163" actId="208"/>
          <ac:cxnSpMkLst>
            <pc:docMk/>
            <pc:sldMk cId="597933806" sldId="1925"/>
            <ac:cxnSpMk id="43" creationId="{079C38F9-1E61-4211-9F84-22D8C32E7D56}"/>
          </ac:cxnSpMkLst>
        </pc:cxnChg>
      </pc:sldChg>
      <pc:sldChg chg="delSp modSp mod">
        <pc:chgData name="Aurelien Domont" userId="6da7715ce44349b3" providerId="LiveId" clId="{3BA3FB17-80D5-4569-AF82-A743B5CC811A}" dt="2022-11-04T03:48:26.343" v="48" actId="478"/>
        <pc:sldMkLst>
          <pc:docMk/>
          <pc:sldMk cId="235018652" sldId="1927"/>
        </pc:sldMkLst>
        <pc:spChg chg="mod">
          <ac:chgData name="Aurelien Domont" userId="6da7715ce44349b3" providerId="LiveId" clId="{3BA3FB17-80D5-4569-AF82-A743B5CC811A}" dt="2022-11-04T03:44:35.077" v="14"/>
          <ac:spMkLst>
            <pc:docMk/>
            <pc:sldMk cId="235018652" sldId="1927"/>
            <ac:spMk id="3" creationId="{CE2529A3-BA97-486F-9E02-8DFAAA7D8D38}"/>
          </ac:spMkLst>
        </pc:spChg>
        <pc:spChg chg="mod">
          <ac:chgData name="Aurelien Domont" userId="6da7715ce44349b3" providerId="LiveId" clId="{3BA3FB17-80D5-4569-AF82-A743B5CC811A}" dt="2022-11-04T03:44:35.077" v="14"/>
          <ac:spMkLst>
            <pc:docMk/>
            <pc:sldMk cId="235018652" sldId="1927"/>
            <ac:spMk id="16" creationId="{6C2BB713-9637-4B9B-938F-E9768876782A}"/>
          </ac:spMkLst>
        </pc:spChg>
        <pc:spChg chg="del">
          <ac:chgData name="Aurelien Domont" userId="6da7715ce44349b3" providerId="LiveId" clId="{3BA3FB17-80D5-4569-AF82-A743B5CC811A}" dt="2022-11-04T03:48:26.343" v="48" actId="478"/>
          <ac:spMkLst>
            <pc:docMk/>
            <pc:sldMk cId="235018652" sldId="1927"/>
            <ac:spMk id="25" creationId="{DEB9A1A2-1DFB-4DA0-ACCD-FF66758F904E}"/>
          </ac:spMkLst>
        </pc:spChg>
      </pc:sldChg>
      <pc:sldChg chg="addSp delSp modSp mod">
        <pc:chgData name="Aurelien Domont" userId="6da7715ce44349b3" providerId="LiveId" clId="{3BA3FB17-80D5-4569-AF82-A743B5CC811A}" dt="2022-11-04T03:49:35.927" v="77" actId="478"/>
        <pc:sldMkLst>
          <pc:docMk/>
          <pc:sldMk cId="802743741" sldId="1929"/>
        </pc:sldMkLst>
        <pc:spChg chg="add del mod">
          <ac:chgData name="Aurelien Domont" userId="6da7715ce44349b3" providerId="LiveId" clId="{3BA3FB17-80D5-4569-AF82-A743B5CC811A}" dt="2022-11-04T03:49:35.927" v="77" actId="478"/>
          <ac:spMkLst>
            <pc:docMk/>
            <pc:sldMk cId="802743741" sldId="1929"/>
            <ac:spMk id="2" creationId="{E21B3C3B-3024-C093-FE9B-856901E585C0}"/>
          </ac:spMkLst>
        </pc:spChg>
        <pc:spChg chg="mod">
          <ac:chgData name="Aurelien Domont" userId="6da7715ce44349b3" providerId="LiveId" clId="{3BA3FB17-80D5-4569-AF82-A743B5CC811A}" dt="2022-11-04T03:44:35.077" v="14"/>
          <ac:spMkLst>
            <pc:docMk/>
            <pc:sldMk cId="802743741" sldId="1929"/>
            <ac:spMk id="3" creationId="{CE2529A3-BA97-486F-9E02-8DFAAA7D8D38}"/>
          </ac:spMkLst>
        </pc:spChg>
        <pc:spChg chg="mod">
          <ac:chgData name="Aurelien Domont" userId="6da7715ce44349b3" providerId="LiveId" clId="{3BA3FB17-80D5-4569-AF82-A743B5CC811A}" dt="2022-11-04T03:44:35.077" v="14"/>
          <ac:spMkLst>
            <pc:docMk/>
            <pc:sldMk cId="802743741" sldId="1929"/>
            <ac:spMk id="16" creationId="{6C2BB713-9637-4B9B-938F-E9768876782A}"/>
          </ac:spMkLst>
        </pc:spChg>
        <pc:spChg chg="del">
          <ac:chgData name="Aurelien Domont" userId="6da7715ce44349b3" providerId="LiveId" clId="{3BA3FB17-80D5-4569-AF82-A743B5CC811A}" dt="2022-11-04T03:49:35.927" v="77" actId="478"/>
          <ac:spMkLst>
            <pc:docMk/>
            <pc:sldMk cId="802743741" sldId="1929"/>
            <ac:spMk id="19" creationId="{8ABAF087-A7F1-40A0-BC06-BA53B5EEAD69}"/>
          </ac:spMkLst>
        </pc:spChg>
      </pc:sldChg>
      <pc:sldChg chg="modSp">
        <pc:chgData name="Aurelien Domont" userId="6da7715ce44349b3" providerId="LiveId" clId="{3BA3FB17-80D5-4569-AF82-A743B5CC811A}" dt="2022-11-04T03:44:35.077" v="14"/>
        <pc:sldMkLst>
          <pc:docMk/>
          <pc:sldMk cId="784211076" sldId="1931"/>
        </pc:sldMkLst>
        <pc:spChg chg="mod">
          <ac:chgData name="Aurelien Domont" userId="6da7715ce44349b3" providerId="LiveId" clId="{3BA3FB17-80D5-4569-AF82-A743B5CC811A}" dt="2022-11-04T03:44:35.077" v="14"/>
          <ac:spMkLst>
            <pc:docMk/>
            <pc:sldMk cId="784211076" sldId="1931"/>
            <ac:spMk id="3" creationId="{CE2529A3-BA97-486F-9E02-8DFAAA7D8D38}"/>
          </ac:spMkLst>
        </pc:spChg>
        <pc:spChg chg="mod">
          <ac:chgData name="Aurelien Domont" userId="6da7715ce44349b3" providerId="LiveId" clId="{3BA3FB17-80D5-4569-AF82-A743B5CC811A}" dt="2022-11-04T03:44:35.077" v="14"/>
          <ac:spMkLst>
            <pc:docMk/>
            <pc:sldMk cId="784211076" sldId="1931"/>
            <ac:spMk id="16" creationId="{6C2BB713-9637-4B9B-938F-E9768876782A}"/>
          </ac:spMkLst>
        </pc:spChg>
      </pc:sldChg>
      <pc:sldChg chg="addSp delSp modSp mod">
        <pc:chgData name="Aurelien Domont" userId="6da7715ce44349b3" providerId="LiveId" clId="{3BA3FB17-80D5-4569-AF82-A743B5CC811A}" dt="2022-11-04T03:53:17.411" v="190"/>
        <pc:sldMkLst>
          <pc:docMk/>
          <pc:sldMk cId="317604876" sldId="1935"/>
        </pc:sldMkLst>
        <pc:spChg chg="add mod">
          <ac:chgData name="Aurelien Domont" userId="6da7715ce44349b3" providerId="LiveId" clId="{3BA3FB17-80D5-4569-AF82-A743B5CC811A}" dt="2022-11-04T03:53:17.411" v="190"/>
          <ac:spMkLst>
            <pc:docMk/>
            <pc:sldMk cId="317604876" sldId="1935"/>
            <ac:spMk id="2" creationId="{381E45B7-0FC1-F928-EFC0-A1632B15BB01}"/>
          </ac:spMkLst>
        </pc:spChg>
        <pc:spChg chg="mod">
          <ac:chgData name="Aurelien Domont" userId="6da7715ce44349b3" providerId="LiveId" clId="{3BA3FB17-80D5-4569-AF82-A743B5CC811A}" dt="2022-11-04T03:44:35.077" v="14"/>
          <ac:spMkLst>
            <pc:docMk/>
            <pc:sldMk cId="317604876" sldId="1935"/>
            <ac:spMk id="3" creationId="{CE2529A3-BA97-486F-9E02-8DFAAA7D8D38}"/>
          </ac:spMkLst>
        </pc:spChg>
        <pc:spChg chg="mod">
          <ac:chgData name="Aurelien Domont" userId="6da7715ce44349b3" providerId="LiveId" clId="{3BA3FB17-80D5-4569-AF82-A743B5CC811A}" dt="2022-11-04T03:44:35.077" v="14"/>
          <ac:spMkLst>
            <pc:docMk/>
            <pc:sldMk cId="317604876" sldId="1935"/>
            <ac:spMk id="16" creationId="{6C2BB713-9637-4B9B-938F-E9768876782A}"/>
          </ac:spMkLst>
        </pc:spChg>
        <pc:spChg chg="del">
          <ac:chgData name="Aurelien Domont" userId="6da7715ce44349b3" providerId="LiveId" clId="{3BA3FB17-80D5-4569-AF82-A743B5CC811A}" dt="2022-11-04T03:53:17.155" v="189" actId="478"/>
          <ac:spMkLst>
            <pc:docMk/>
            <pc:sldMk cId="317604876" sldId="1935"/>
            <ac:spMk id="31" creationId="{F2910152-26EA-4A4F-A548-F391FBF15EFE}"/>
          </ac:spMkLst>
        </pc:spChg>
        <pc:cxnChg chg="mod">
          <ac:chgData name="Aurelien Domont" userId="6da7715ce44349b3" providerId="LiveId" clId="{3BA3FB17-80D5-4569-AF82-A743B5CC811A}" dt="2022-11-04T03:52:36.153" v="166" actId="208"/>
          <ac:cxnSpMkLst>
            <pc:docMk/>
            <pc:sldMk cId="317604876" sldId="1935"/>
            <ac:cxnSpMk id="28" creationId="{13465034-8505-4215-9A75-2727FBA6BDAC}"/>
          </ac:cxnSpMkLst>
        </pc:cxnChg>
        <pc:cxnChg chg="mod">
          <ac:chgData name="Aurelien Domont" userId="6da7715ce44349b3" providerId="LiveId" clId="{3BA3FB17-80D5-4569-AF82-A743B5CC811A}" dt="2022-11-04T03:52:36.153" v="166" actId="208"/>
          <ac:cxnSpMkLst>
            <pc:docMk/>
            <pc:sldMk cId="317604876" sldId="1935"/>
            <ac:cxnSpMk id="29" creationId="{63628088-6E5B-4D37-81D0-E9165B9AE6C0}"/>
          </ac:cxnSpMkLst>
        </pc:cxnChg>
        <pc:cxnChg chg="mod">
          <ac:chgData name="Aurelien Domont" userId="6da7715ce44349b3" providerId="LiveId" clId="{3BA3FB17-80D5-4569-AF82-A743B5CC811A}" dt="2022-11-04T03:52:36.153" v="166" actId="208"/>
          <ac:cxnSpMkLst>
            <pc:docMk/>
            <pc:sldMk cId="317604876" sldId="1935"/>
            <ac:cxnSpMk id="50" creationId="{66A7E89A-6C78-497A-8EA0-E9DBC1E32214}"/>
          </ac:cxnSpMkLst>
        </pc:cxnChg>
        <pc:cxnChg chg="mod">
          <ac:chgData name="Aurelien Domont" userId="6da7715ce44349b3" providerId="LiveId" clId="{3BA3FB17-80D5-4569-AF82-A743B5CC811A}" dt="2022-11-04T03:52:36.153" v="166" actId="208"/>
          <ac:cxnSpMkLst>
            <pc:docMk/>
            <pc:sldMk cId="317604876" sldId="1935"/>
            <ac:cxnSpMk id="51" creationId="{9EF1D196-E15C-4234-92D6-3EC70329E67F}"/>
          </ac:cxnSpMkLst>
        </pc:cxnChg>
        <pc:cxnChg chg="mod">
          <ac:chgData name="Aurelien Domont" userId="6da7715ce44349b3" providerId="LiveId" clId="{3BA3FB17-80D5-4569-AF82-A743B5CC811A}" dt="2022-11-04T03:52:39.016" v="167" actId="208"/>
          <ac:cxnSpMkLst>
            <pc:docMk/>
            <pc:sldMk cId="317604876" sldId="1935"/>
            <ac:cxnSpMk id="52" creationId="{A031C9BB-FDAC-4BD6-9ED2-295C26AA47EC}"/>
          </ac:cxnSpMkLst>
        </pc:cxnChg>
        <pc:cxnChg chg="mod">
          <ac:chgData name="Aurelien Domont" userId="6da7715ce44349b3" providerId="LiveId" clId="{3BA3FB17-80D5-4569-AF82-A743B5CC811A}" dt="2022-11-04T03:52:39.016" v="167" actId="208"/>
          <ac:cxnSpMkLst>
            <pc:docMk/>
            <pc:sldMk cId="317604876" sldId="1935"/>
            <ac:cxnSpMk id="53" creationId="{27C22E07-206E-41C7-A192-06C98FBA89EF}"/>
          </ac:cxnSpMkLst>
        </pc:cxnChg>
        <pc:cxnChg chg="mod">
          <ac:chgData name="Aurelien Domont" userId="6da7715ce44349b3" providerId="LiveId" clId="{3BA3FB17-80D5-4569-AF82-A743B5CC811A}" dt="2022-11-04T03:52:39.016" v="167" actId="208"/>
          <ac:cxnSpMkLst>
            <pc:docMk/>
            <pc:sldMk cId="317604876" sldId="1935"/>
            <ac:cxnSpMk id="54" creationId="{83CC2114-22F5-43F4-BEC1-17347E0903F8}"/>
          </ac:cxnSpMkLst>
        </pc:cxnChg>
        <pc:cxnChg chg="mod">
          <ac:chgData name="Aurelien Domont" userId="6da7715ce44349b3" providerId="LiveId" clId="{3BA3FB17-80D5-4569-AF82-A743B5CC811A}" dt="2022-11-04T03:52:39.016" v="167" actId="208"/>
          <ac:cxnSpMkLst>
            <pc:docMk/>
            <pc:sldMk cId="317604876" sldId="1935"/>
            <ac:cxnSpMk id="55" creationId="{317D794F-C29A-4862-BF8B-0F9F6224D4C3}"/>
          </ac:cxnSpMkLst>
        </pc:cxnChg>
        <pc:cxnChg chg="mod">
          <ac:chgData name="Aurelien Domont" userId="6da7715ce44349b3" providerId="LiveId" clId="{3BA3FB17-80D5-4569-AF82-A743B5CC811A}" dt="2022-11-04T03:52:39.016" v="167" actId="208"/>
          <ac:cxnSpMkLst>
            <pc:docMk/>
            <pc:sldMk cId="317604876" sldId="1935"/>
            <ac:cxnSpMk id="56" creationId="{F7D486C1-F62C-41D4-AAB3-4DE5DF744A46}"/>
          </ac:cxnSpMkLst>
        </pc:cxnChg>
        <pc:cxnChg chg="mod">
          <ac:chgData name="Aurelien Domont" userId="6da7715ce44349b3" providerId="LiveId" clId="{3BA3FB17-80D5-4569-AF82-A743B5CC811A}" dt="2022-11-04T03:52:39.016" v="167" actId="208"/>
          <ac:cxnSpMkLst>
            <pc:docMk/>
            <pc:sldMk cId="317604876" sldId="1935"/>
            <ac:cxnSpMk id="57" creationId="{8913407C-4450-462D-8A91-29B44BEEF7E6}"/>
          </ac:cxnSpMkLst>
        </pc:cxnChg>
        <pc:cxnChg chg="mod">
          <ac:chgData name="Aurelien Domont" userId="6da7715ce44349b3" providerId="LiveId" clId="{3BA3FB17-80D5-4569-AF82-A743B5CC811A}" dt="2022-11-04T03:52:39.016" v="167" actId="208"/>
          <ac:cxnSpMkLst>
            <pc:docMk/>
            <pc:sldMk cId="317604876" sldId="1935"/>
            <ac:cxnSpMk id="62" creationId="{B1C50DB5-1F2C-4F7A-A06A-FED79114F52A}"/>
          </ac:cxnSpMkLst>
        </pc:cxnChg>
        <pc:cxnChg chg="mod">
          <ac:chgData name="Aurelien Domont" userId="6da7715ce44349b3" providerId="LiveId" clId="{3BA3FB17-80D5-4569-AF82-A743B5CC811A}" dt="2022-11-04T03:52:39.016" v="167" actId="208"/>
          <ac:cxnSpMkLst>
            <pc:docMk/>
            <pc:sldMk cId="317604876" sldId="1935"/>
            <ac:cxnSpMk id="63" creationId="{49F184FC-B3FC-454D-8B6D-0A3E74713535}"/>
          </ac:cxnSpMkLst>
        </pc:cxnChg>
      </pc:sldChg>
      <pc:sldChg chg="modSp del">
        <pc:chgData name="Aurelien Domont" userId="6da7715ce44349b3" providerId="LiveId" clId="{3BA3FB17-80D5-4569-AF82-A743B5CC811A}" dt="2022-11-04T03:57:04.619" v="249" actId="47"/>
        <pc:sldMkLst>
          <pc:docMk/>
          <pc:sldMk cId="2589605413" sldId="1938"/>
        </pc:sldMkLst>
        <pc:spChg chg="mod">
          <ac:chgData name="Aurelien Domont" userId="6da7715ce44349b3" providerId="LiveId" clId="{3BA3FB17-80D5-4569-AF82-A743B5CC811A}" dt="2022-11-04T03:44:35.077" v="14"/>
          <ac:spMkLst>
            <pc:docMk/>
            <pc:sldMk cId="2589605413" sldId="1938"/>
            <ac:spMk id="3" creationId="{CE2529A3-BA97-486F-9E02-8DFAAA7D8D38}"/>
          </ac:spMkLst>
        </pc:spChg>
        <pc:spChg chg="mod">
          <ac:chgData name="Aurelien Domont" userId="6da7715ce44349b3" providerId="LiveId" clId="{3BA3FB17-80D5-4569-AF82-A743B5CC811A}" dt="2022-11-04T03:44:35.077" v="14"/>
          <ac:spMkLst>
            <pc:docMk/>
            <pc:sldMk cId="2589605413" sldId="1938"/>
            <ac:spMk id="16" creationId="{6C2BB713-9637-4B9B-938F-E9768876782A}"/>
          </ac:spMkLst>
        </pc:spChg>
      </pc:sldChg>
      <pc:sldChg chg="modSp mod">
        <pc:chgData name="Aurelien Domont" userId="6da7715ce44349b3" providerId="LiveId" clId="{3BA3FB17-80D5-4569-AF82-A743B5CC811A}" dt="2022-11-04T03:57:00.500" v="248" actId="20577"/>
        <pc:sldMkLst>
          <pc:docMk/>
          <pc:sldMk cId="3714325450" sldId="1939"/>
        </pc:sldMkLst>
        <pc:spChg chg="mod">
          <ac:chgData name="Aurelien Domont" userId="6da7715ce44349b3" providerId="LiveId" clId="{3BA3FB17-80D5-4569-AF82-A743B5CC811A}" dt="2022-11-04T03:44:35.077" v="14"/>
          <ac:spMkLst>
            <pc:docMk/>
            <pc:sldMk cId="3714325450" sldId="1939"/>
            <ac:spMk id="3" creationId="{CE2529A3-BA97-486F-9E02-8DFAAA7D8D38}"/>
          </ac:spMkLst>
        </pc:spChg>
        <pc:spChg chg="mod">
          <ac:chgData name="Aurelien Domont" userId="6da7715ce44349b3" providerId="LiveId" clId="{3BA3FB17-80D5-4569-AF82-A743B5CC811A}" dt="2022-11-04T03:57:00.500" v="248" actId="20577"/>
          <ac:spMkLst>
            <pc:docMk/>
            <pc:sldMk cId="3714325450" sldId="1939"/>
            <ac:spMk id="16" creationId="{6C2BB713-9637-4B9B-938F-E9768876782A}"/>
          </ac:spMkLst>
        </pc:spChg>
      </pc:sldChg>
      <pc:sldChg chg="modSp">
        <pc:chgData name="Aurelien Domont" userId="6da7715ce44349b3" providerId="LiveId" clId="{3BA3FB17-80D5-4569-AF82-A743B5CC811A}" dt="2022-11-04T03:44:35.077" v="14"/>
        <pc:sldMkLst>
          <pc:docMk/>
          <pc:sldMk cId="1414149744" sldId="1940"/>
        </pc:sldMkLst>
        <pc:spChg chg="mod">
          <ac:chgData name="Aurelien Domont" userId="6da7715ce44349b3" providerId="LiveId" clId="{3BA3FB17-80D5-4569-AF82-A743B5CC811A}" dt="2022-11-04T03:44:35.077" v="14"/>
          <ac:spMkLst>
            <pc:docMk/>
            <pc:sldMk cId="1414149744" sldId="1940"/>
            <ac:spMk id="3" creationId="{CE2529A3-BA97-486F-9E02-8DFAAA7D8D38}"/>
          </ac:spMkLst>
        </pc:spChg>
        <pc:spChg chg="mod">
          <ac:chgData name="Aurelien Domont" userId="6da7715ce44349b3" providerId="LiveId" clId="{3BA3FB17-80D5-4569-AF82-A743B5CC811A}" dt="2022-11-04T03:44:35.077" v="14"/>
          <ac:spMkLst>
            <pc:docMk/>
            <pc:sldMk cId="1414149744" sldId="1940"/>
            <ac:spMk id="16" creationId="{6C2BB713-9637-4B9B-938F-E9768876782A}"/>
          </ac:spMkLst>
        </pc:spChg>
      </pc:sldChg>
      <pc:sldChg chg="modSp">
        <pc:chgData name="Aurelien Domont" userId="6da7715ce44349b3" providerId="LiveId" clId="{3BA3FB17-80D5-4569-AF82-A743B5CC811A}" dt="2022-11-04T03:44:35.077" v="14"/>
        <pc:sldMkLst>
          <pc:docMk/>
          <pc:sldMk cId="599795422" sldId="1941"/>
        </pc:sldMkLst>
        <pc:spChg chg="mod">
          <ac:chgData name="Aurelien Domont" userId="6da7715ce44349b3" providerId="LiveId" clId="{3BA3FB17-80D5-4569-AF82-A743B5CC811A}" dt="2022-11-04T03:44:35.077" v="14"/>
          <ac:spMkLst>
            <pc:docMk/>
            <pc:sldMk cId="599795422" sldId="1941"/>
            <ac:spMk id="3" creationId="{CE2529A3-BA97-486F-9E02-8DFAAA7D8D38}"/>
          </ac:spMkLst>
        </pc:spChg>
        <pc:spChg chg="mod">
          <ac:chgData name="Aurelien Domont" userId="6da7715ce44349b3" providerId="LiveId" clId="{3BA3FB17-80D5-4569-AF82-A743B5CC811A}" dt="2022-11-04T03:44:35.077" v="14"/>
          <ac:spMkLst>
            <pc:docMk/>
            <pc:sldMk cId="599795422" sldId="1941"/>
            <ac:spMk id="16" creationId="{6C2BB713-9637-4B9B-938F-E9768876782A}"/>
          </ac:spMkLst>
        </pc:spChg>
      </pc:sldChg>
      <pc:sldChg chg="modSp">
        <pc:chgData name="Aurelien Domont" userId="6da7715ce44349b3" providerId="LiveId" clId="{3BA3FB17-80D5-4569-AF82-A743B5CC811A}" dt="2022-11-04T03:44:35.077" v="14"/>
        <pc:sldMkLst>
          <pc:docMk/>
          <pc:sldMk cId="1403188377" sldId="1942"/>
        </pc:sldMkLst>
        <pc:spChg chg="mod">
          <ac:chgData name="Aurelien Domont" userId="6da7715ce44349b3" providerId="LiveId" clId="{3BA3FB17-80D5-4569-AF82-A743B5CC811A}" dt="2022-11-04T03:44:35.077" v="14"/>
          <ac:spMkLst>
            <pc:docMk/>
            <pc:sldMk cId="1403188377" sldId="1942"/>
            <ac:spMk id="3" creationId="{CE2529A3-BA97-486F-9E02-8DFAAA7D8D38}"/>
          </ac:spMkLst>
        </pc:spChg>
        <pc:spChg chg="mod">
          <ac:chgData name="Aurelien Domont" userId="6da7715ce44349b3" providerId="LiveId" clId="{3BA3FB17-80D5-4569-AF82-A743B5CC811A}" dt="2022-11-04T03:44:35.077" v="14"/>
          <ac:spMkLst>
            <pc:docMk/>
            <pc:sldMk cId="1403188377" sldId="1942"/>
            <ac:spMk id="16" creationId="{6C2BB713-9637-4B9B-938F-E9768876782A}"/>
          </ac:spMkLst>
        </pc:spChg>
      </pc:sldChg>
      <pc:sldChg chg="modSp">
        <pc:chgData name="Aurelien Domont" userId="6da7715ce44349b3" providerId="LiveId" clId="{3BA3FB17-80D5-4569-AF82-A743B5CC811A}" dt="2022-11-04T03:44:35.077" v="14"/>
        <pc:sldMkLst>
          <pc:docMk/>
          <pc:sldMk cId="2977576074" sldId="1943"/>
        </pc:sldMkLst>
        <pc:spChg chg="mod">
          <ac:chgData name="Aurelien Domont" userId="6da7715ce44349b3" providerId="LiveId" clId="{3BA3FB17-80D5-4569-AF82-A743B5CC811A}" dt="2022-11-04T03:44:35.077" v="14"/>
          <ac:spMkLst>
            <pc:docMk/>
            <pc:sldMk cId="2977576074" sldId="1943"/>
            <ac:spMk id="3" creationId="{CE2529A3-BA97-486F-9E02-8DFAAA7D8D38}"/>
          </ac:spMkLst>
        </pc:spChg>
        <pc:spChg chg="mod">
          <ac:chgData name="Aurelien Domont" userId="6da7715ce44349b3" providerId="LiveId" clId="{3BA3FB17-80D5-4569-AF82-A743B5CC811A}" dt="2022-11-04T03:44:35.077" v="14"/>
          <ac:spMkLst>
            <pc:docMk/>
            <pc:sldMk cId="2977576074" sldId="1943"/>
            <ac:spMk id="16" creationId="{6C2BB713-9637-4B9B-938F-E9768876782A}"/>
          </ac:spMkLst>
        </pc:spChg>
      </pc:sldChg>
      <pc:sldChg chg="modSp">
        <pc:chgData name="Aurelien Domont" userId="6da7715ce44349b3" providerId="LiveId" clId="{3BA3FB17-80D5-4569-AF82-A743B5CC811A}" dt="2022-11-04T03:44:35.077" v="14"/>
        <pc:sldMkLst>
          <pc:docMk/>
          <pc:sldMk cId="3950953867" sldId="1946"/>
        </pc:sldMkLst>
        <pc:spChg chg="mod">
          <ac:chgData name="Aurelien Domont" userId="6da7715ce44349b3" providerId="LiveId" clId="{3BA3FB17-80D5-4569-AF82-A743B5CC811A}" dt="2022-11-04T03:44:35.077" v="14"/>
          <ac:spMkLst>
            <pc:docMk/>
            <pc:sldMk cId="3950953867" sldId="1946"/>
            <ac:spMk id="3" creationId="{CE2529A3-BA97-486F-9E02-8DFAAA7D8D38}"/>
          </ac:spMkLst>
        </pc:spChg>
        <pc:spChg chg="mod">
          <ac:chgData name="Aurelien Domont" userId="6da7715ce44349b3" providerId="LiveId" clId="{3BA3FB17-80D5-4569-AF82-A743B5CC811A}" dt="2022-11-04T03:44:35.077" v="14"/>
          <ac:spMkLst>
            <pc:docMk/>
            <pc:sldMk cId="3950953867" sldId="1946"/>
            <ac:spMk id="16" creationId="{6C2BB713-9637-4B9B-938F-E9768876782A}"/>
          </ac:spMkLst>
        </pc:spChg>
      </pc:sldChg>
      <pc:sldChg chg="modSp">
        <pc:chgData name="Aurelien Domont" userId="6da7715ce44349b3" providerId="LiveId" clId="{3BA3FB17-80D5-4569-AF82-A743B5CC811A}" dt="2022-11-04T03:44:35.077" v="14"/>
        <pc:sldMkLst>
          <pc:docMk/>
          <pc:sldMk cId="1632976083" sldId="1947"/>
        </pc:sldMkLst>
        <pc:spChg chg="mod">
          <ac:chgData name="Aurelien Domont" userId="6da7715ce44349b3" providerId="LiveId" clId="{3BA3FB17-80D5-4569-AF82-A743B5CC811A}" dt="2022-11-04T03:44:35.077" v="14"/>
          <ac:spMkLst>
            <pc:docMk/>
            <pc:sldMk cId="1632976083" sldId="1947"/>
            <ac:spMk id="3" creationId="{CE2529A3-BA97-486F-9E02-8DFAAA7D8D38}"/>
          </ac:spMkLst>
        </pc:spChg>
        <pc:spChg chg="mod">
          <ac:chgData name="Aurelien Domont" userId="6da7715ce44349b3" providerId="LiveId" clId="{3BA3FB17-80D5-4569-AF82-A743B5CC811A}" dt="2022-11-04T03:44:35.077" v="14"/>
          <ac:spMkLst>
            <pc:docMk/>
            <pc:sldMk cId="1632976083" sldId="1947"/>
            <ac:spMk id="16" creationId="{6C2BB713-9637-4B9B-938F-E9768876782A}"/>
          </ac:spMkLst>
        </pc:spChg>
      </pc:sldChg>
      <pc:sldChg chg="modSp">
        <pc:chgData name="Aurelien Domont" userId="6da7715ce44349b3" providerId="LiveId" clId="{3BA3FB17-80D5-4569-AF82-A743B5CC811A}" dt="2022-11-04T03:44:35.077" v="14"/>
        <pc:sldMkLst>
          <pc:docMk/>
          <pc:sldMk cId="3026069399" sldId="1948"/>
        </pc:sldMkLst>
        <pc:spChg chg="mod">
          <ac:chgData name="Aurelien Domont" userId="6da7715ce44349b3" providerId="LiveId" clId="{3BA3FB17-80D5-4569-AF82-A743B5CC811A}" dt="2022-11-04T03:44:35.077" v="14"/>
          <ac:spMkLst>
            <pc:docMk/>
            <pc:sldMk cId="3026069399" sldId="1948"/>
            <ac:spMk id="3" creationId="{CE2529A3-BA97-486F-9E02-8DFAAA7D8D38}"/>
          </ac:spMkLst>
        </pc:spChg>
        <pc:spChg chg="mod">
          <ac:chgData name="Aurelien Domont" userId="6da7715ce44349b3" providerId="LiveId" clId="{3BA3FB17-80D5-4569-AF82-A743B5CC811A}" dt="2022-11-04T03:44:35.077" v="14"/>
          <ac:spMkLst>
            <pc:docMk/>
            <pc:sldMk cId="3026069399" sldId="1948"/>
            <ac:spMk id="16" creationId="{6C2BB713-9637-4B9B-938F-E9768876782A}"/>
          </ac:spMkLst>
        </pc:spChg>
      </pc:sldChg>
      <pc:sldChg chg="modSp">
        <pc:chgData name="Aurelien Domont" userId="6da7715ce44349b3" providerId="LiveId" clId="{3BA3FB17-80D5-4569-AF82-A743B5CC811A}" dt="2022-11-04T03:44:35.077" v="14"/>
        <pc:sldMkLst>
          <pc:docMk/>
          <pc:sldMk cId="301689330" sldId="1949"/>
        </pc:sldMkLst>
        <pc:spChg chg="mod">
          <ac:chgData name="Aurelien Domont" userId="6da7715ce44349b3" providerId="LiveId" clId="{3BA3FB17-80D5-4569-AF82-A743B5CC811A}" dt="2022-11-04T03:44:35.077" v="14"/>
          <ac:spMkLst>
            <pc:docMk/>
            <pc:sldMk cId="301689330" sldId="1949"/>
            <ac:spMk id="3" creationId="{CE2529A3-BA97-486F-9E02-8DFAAA7D8D38}"/>
          </ac:spMkLst>
        </pc:spChg>
        <pc:spChg chg="mod">
          <ac:chgData name="Aurelien Domont" userId="6da7715ce44349b3" providerId="LiveId" clId="{3BA3FB17-80D5-4569-AF82-A743B5CC811A}" dt="2022-11-04T03:44:35.077" v="14"/>
          <ac:spMkLst>
            <pc:docMk/>
            <pc:sldMk cId="301689330" sldId="1949"/>
            <ac:spMk id="16" creationId="{6C2BB713-9637-4B9B-938F-E9768876782A}"/>
          </ac:spMkLst>
        </pc:spChg>
      </pc:sldChg>
      <pc:sldChg chg="modSp">
        <pc:chgData name="Aurelien Domont" userId="6da7715ce44349b3" providerId="LiveId" clId="{3BA3FB17-80D5-4569-AF82-A743B5CC811A}" dt="2022-11-04T03:44:35.077" v="14"/>
        <pc:sldMkLst>
          <pc:docMk/>
          <pc:sldMk cId="2802637173" sldId="1950"/>
        </pc:sldMkLst>
        <pc:spChg chg="mod">
          <ac:chgData name="Aurelien Domont" userId="6da7715ce44349b3" providerId="LiveId" clId="{3BA3FB17-80D5-4569-AF82-A743B5CC811A}" dt="2022-11-04T03:44:35.077" v="14"/>
          <ac:spMkLst>
            <pc:docMk/>
            <pc:sldMk cId="2802637173" sldId="1950"/>
            <ac:spMk id="3" creationId="{CE2529A3-BA97-486F-9E02-8DFAAA7D8D38}"/>
          </ac:spMkLst>
        </pc:spChg>
        <pc:spChg chg="mod">
          <ac:chgData name="Aurelien Domont" userId="6da7715ce44349b3" providerId="LiveId" clId="{3BA3FB17-80D5-4569-AF82-A743B5CC811A}" dt="2022-11-04T03:44:35.077" v="14"/>
          <ac:spMkLst>
            <pc:docMk/>
            <pc:sldMk cId="2802637173" sldId="1950"/>
            <ac:spMk id="16" creationId="{6C2BB713-9637-4B9B-938F-E9768876782A}"/>
          </ac:spMkLst>
        </pc:spChg>
      </pc:sldChg>
      <pc:sldChg chg="modSp">
        <pc:chgData name="Aurelien Domont" userId="6da7715ce44349b3" providerId="LiveId" clId="{3BA3FB17-80D5-4569-AF82-A743B5CC811A}" dt="2022-11-04T03:44:35.077" v="14"/>
        <pc:sldMkLst>
          <pc:docMk/>
          <pc:sldMk cId="799750334" sldId="1951"/>
        </pc:sldMkLst>
        <pc:spChg chg="mod">
          <ac:chgData name="Aurelien Domont" userId="6da7715ce44349b3" providerId="LiveId" clId="{3BA3FB17-80D5-4569-AF82-A743B5CC811A}" dt="2022-11-04T03:44:35.077" v="14"/>
          <ac:spMkLst>
            <pc:docMk/>
            <pc:sldMk cId="799750334" sldId="1951"/>
            <ac:spMk id="3" creationId="{CE2529A3-BA97-486F-9E02-8DFAAA7D8D38}"/>
          </ac:spMkLst>
        </pc:spChg>
        <pc:spChg chg="mod">
          <ac:chgData name="Aurelien Domont" userId="6da7715ce44349b3" providerId="LiveId" clId="{3BA3FB17-80D5-4569-AF82-A743B5CC811A}" dt="2022-11-04T03:44:35.077" v="14"/>
          <ac:spMkLst>
            <pc:docMk/>
            <pc:sldMk cId="799750334" sldId="1951"/>
            <ac:spMk id="16" creationId="{6C2BB713-9637-4B9B-938F-E9768876782A}"/>
          </ac:spMkLst>
        </pc:spChg>
      </pc:sldChg>
      <pc:sldChg chg="modSp">
        <pc:chgData name="Aurelien Domont" userId="6da7715ce44349b3" providerId="LiveId" clId="{3BA3FB17-80D5-4569-AF82-A743B5CC811A}" dt="2022-11-04T03:44:35.077" v="14"/>
        <pc:sldMkLst>
          <pc:docMk/>
          <pc:sldMk cId="931823183" sldId="1953"/>
        </pc:sldMkLst>
        <pc:spChg chg="mod">
          <ac:chgData name="Aurelien Domont" userId="6da7715ce44349b3" providerId="LiveId" clId="{3BA3FB17-80D5-4569-AF82-A743B5CC811A}" dt="2022-11-04T03:44:35.077" v="14"/>
          <ac:spMkLst>
            <pc:docMk/>
            <pc:sldMk cId="931823183" sldId="1953"/>
            <ac:spMk id="3" creationId="{CE2529A3-BA97-486F-9E02-8DFAAA7D8D38}"/>
          </ac:spMkLst>
        </pc:spChg>
        <pc:spChg chg="mod">
          <ac:chgData name="Aurelien Domont" userId="6da7715ce44349b3" providerId="LiveId" clId="{3BA3FB17-80D5-4569-AF82-A743B5CC811A}" dt="2022-11-04T03:44:35.077" v="14"/>
          <ac:spMkLst>
            <pc:docMk/>
            <pc:sldMk cId="931823183" sldId="1953"/>
            <ac:spMk id="16" creationId="{6C2BB713-9637-4B9B-938F-E9768876782A}"/>
          </ac:spMkLst>
        </pc:spChg>
      </pc:sldChg>
      <pc:sldChg chg="delSp modSp mod">
        <pc:chgData name="Aurelien Domont" userId="6da7715ce44349b3" providerId="LiveId" clId="{3BA3FB17-80D5-4569-AF82-A743B5CC811A}" dt="2022-11-04T03:58:26.411" v="275" actId="478"/>
        <pc:sldMkLst>
          <pc:docMk/>
          <pc:sldMk cId="636448820" sldId="1954"/>
        </pc:sldMkLst>
        <pc:spChg chg="mod">
          <ac:chgData name="Aurelien Domont" userId="6da7715ce44349b3" providerId="LiveId" clId="{3BA3FB17-80D5-4569-AF82-A743B5CC811A}" dt="2022-11-04T03:44:35.077" v="14"/>
          <ac:spMkLst>
            <pc:docMk/>
            <pc:sldMk cId="636448820" sldId="1954"/>
            <ac:spMk id="3" creationId="{CE2529A3-BA97-486F-9E02-8DFAAA7D8D38}"/>
          </ac:spMkLst>
        </pc:spChg>
        <pc:spChg chg="del">
          <ac:chgData name="Aurelien Domont" userId="6da7715ce44349b3" providerId="LiveId" clId="{3BA3FB17-80D5-4569-AF82-A743B5CC811A}" dt="2022-11-04T03:58:26.411" v="275" actId="478"/>
          <ac:spMkLst>
            <pc:docMk/>
            <pc:sldMk cId="636448820" sldId="1954"/>
            <ac:spMk id="7" creationId="{27A5A911-BB65-4F5A-A8CC-D7C7FF342E34}"/>
          </ac:spMkLst>
        </pc:spChg>
        <pc:spChg chg="mod">
          <ac:chgData name="Aurelien Domont" userId="6da7715ce44349b3" providerId="LiveId" clId="{3BA3FB17-80D5-4569-AF82-A743B5CC811A}" dt="2022-11-04T03:44:35.077" v="14"/>
          <ac:spMkLst>
            <pc:docMk/>
            <pc:sldMk cId="636448820" sldId="1954"/>
            <ac:spMk id="16" creationId="{6C2BB713-9637-4B9B-938F-E9768876782A}"/>
          </ac:spMkLst>
        </pc:spChg>
      </pc:sldChg>
      <pc:sldChg chg="addSp delSp modSp mod">
        <pc:chgData name="Aurelien Domont" userId="6da7715ce44349b3" providerId="LiveId" clId="{3BA3FB17-80D5-4569-AF82-A743B5CC811A}" dt="2022-11-04T03:58:52.070" v="279" actId="478"/>
        <pc:sldMkLst>
          <pc:docMk/>
          <pc:sldMk cId="387956599" sldId="1956"/>
        </pc:sldMkLst>
        <pc:spChg chg="add del mod">
          <ac:chgData name="Aurelien Domont" userId="6da7715ce44349b3" providerId="LiveId" clId="{3BA3FB17-80D5-4569-AF82-A743B5CC811A}" dt="2022-11-04T03:58:52.070" v="279" actId="478"/>
          <ac:spMkLst>
            <pc:docMk/>
            <pc:sldMk cId="387956599" sldId="1956"/>
            <ac:spMk id="2" creationId="{B872EF19-B4DE-9A66-DBA6-98974DC5CCD4}"/>
          </ac:spMkLst>
        </pc:spChg>
        <pc:spChg chg="mod">
          <ac:chgData name="Aurelien Domont" userId="6da7715ce44349b3" providerId="LiveId" clId="{3BA3FB17-80D5-4569-AF82-A743B5CC811A}" dt="2022-11-04T03:44:35.077" v="14"/>
          <ac:spMkLst>
            <pc:docMk/>
            <pc:sldMk cId="387956599" sldId="1956"/>
            <ac:spMk id="3" creationId="{CE2529A3-BA97-486F-9E02-8DFAAA7D8D38}"/>
          </ac:spMkLst>
        </pc:spChg>
        <pc:spChg chg="del">
          <ac:chgData name="Aurelien Domont" userId="6da7715ce44349b3" providerId="LiveId" clId="{3BA3FB17-80D5-4569-AF82-A743B5CC811A}" dt="2022-11-04T03:58:52.070" v="279" actId="478"/>
          <ac:spMkLst>
            <pc:docMk/>
            <pc:sldMk cId="387956599" sldId="1956"/>
            <ac:spMk id="7" creationId="{6FFA8562-C37E-48BF-811E-441CA5C5D654}"/>
          </ac:spMkLst>
        </pc:spChg>
        <pc:spChg chg="mod">
          <ac:chgData name="Aurelien Domont" userId="6da7715ce44349b3" providerId="LiveId" clId="{3BA3FB17-80D5-4569-AF82-A743B5CC811A}" dt="2022-11-04T03:44:35.077" v="14"/>
          <ac:spMkLst>
            <pc:docMk/>
            <pc:sldMk cId="387956599" sldId="1956"/>
            <ac:spMk id="16" creationId="{6C2BB713-9637-4B9B-938F-E9768876782A}"/>
          </ac:spMkLst>
        </pc:spChg>
      </pc:sldChg>
      <pc:sldChg chg="modSp">
        <pc:chgData name="Aurelien Domont" userId="6da7715ce44349b3" providerId="LiveId" clId="{3BA3FB17-80D5-4569-AF82-A743B5CC811A}" dt="2022-11-04T03:44:35.077" v="14"/>
        <pc:sldMkLst>
          <pc:docMk/>
          <pc:sldMk cId="1662162763" sldId="1959"/>
        </pc:sldMkLst>
        <pc:spChg chg="mod">
          <ac:chgData name="Aurelien Domont" userId="6da7715ce44349b3" providerId="LiveId" clId="{3BA3FB17-80D5-4569-AF82-A743B5CC811A}" dt="2022-11-04T03:44:35.077" v="14"/>
          <ac:spMkLst>
            <pc:docMk/>
            <pc:sldMk cId="1662162763" sldId="1959"/>
            <ac:spMk id="3" creationId="{CE2529A3-BA97-486F-9E02-8DFAAA7D8D38}"/>
          </ac:spMkLst>
        </pc:spChg>
        <pc:spChg chg="mod">
          <ac:chgData name="Aurelien Domont" userId="6da7715ce44349b3" providerId="LiveId" clId="{3BA3FB17-80D5-4569-AF82-A743B5CC811A}" dt="2022-11-04T03:44:35.077" v="14"/>
          <ac:spMkLst>
            <pc:docMk/>
            <pc:sldMk cId="1662162763" sldId="1959"/>
            <ac:spMk id="16" creationId="{6C2BB713-9637-4B9B-938F-E9768876782A}"/>
          </ac:spMkLst>
        </pc:spChg>
      </pc:sldChg>
      <pc:sldChg chg="modSp">
        <pc:chgData name="Aurelien Domont" userId="6da7715ce44349b3" providerId="LiveId" clId="{3BA3FB17-80D5-4569-AF82-A743B5CC811A}" dt="2022-11-04T03:44:35.077" v="14"/>
        <pc:sldMkLst>
          <pc:docMk/>
          <pc:sldMk cId="1371325009" sldId="1963"/>
        </pc:sldMkLst>
        <pc:spChg chg="mod">
          <ac:chgData name="Aurelien Domont" userId="6da7715ce44349b3" providerId="LiveId" clId="{3BA3FB17-80D5-4569-AF82-A743B5CC811A}" dt="2022-11-04T03:44:35.077" v="14"/>
          <ac:spMkLst>
            <pc:docMk/>
            <pc:sldMk cId="1371325009" sldId="1963"/>
            <ac:spMk id="3" creationId="{CE2529A3-BA97-486F-9E02-8DFAAA7D8D38}"/>
          </ac:spMkLst>
        </pc:spChg>
        <pc:spChg chg="mod">
          <ac:chgData name="Aurelien Domont" userId="6da7715ce44349b3" providerId="LiveId" clId="{3BA3FB17-80D5-4569-AF82-A743B5CC811A}" dt="2022-11-04T03:44:35.077" v="14"/>
          <ac:spMkLst>
            <pc:docMk/>
            <pc:sldMk cId="1371325009" sldId="1963"/>
            <ac:spMk id="16" creationId="{6C2BB713-9637-4B9B-938F-E9768876782A}"/>
          </ac:spMkLst>
        </pc:spChg>
      </pc:sldChg>
      <pc:sldChg chg="modSp mod">
        <pc:chgData name="Aurelien Domont" userId="6da7715ce44349b3" providerId="LiveId" clId="{3BA3FB17-80D5-4569-AF82-A743B5CC811A}" dt="2023-03-20T01:43:38.292" v="413" actId="20577"/>
        <pc:sldMkLst>
          <pc:docMk/>
          <pc:sldMk cId="2434730998" sldId="1964"/>
        </pc:sldMkLst>
        <pc:spChg chg="mod">
          <ac:chgData name="Aurelien Domont" userId="6da7715ce44349b3" providerId="LiveId" clId="{3BA3FB17-80D5-4569-AF82-A743B5CC811A}" dt="2022-11-04T03:44:35.077" v="14"/>
          <ac:spMkLst>
            <pc:docMk/>
            <pc:sldMk cId="2434730998" sldId="1964"/>
            <ac:spMk id="3" creationId="{CE2529A3-BA97-486F-9E02-8DFAAA7D8D38}"/>
          </ac:spMkLst>
        </pc:spChg>
        <pc:spChg chg="mod">
          <ac:chgData name="Aurelien Domont" userId="6da7715ce44349b3" providerId="LiveId" clId="{3BA3FB17-80D5-4569-AF82-A743B5CC811A}" dt="2022-11-04T03:44:35.077" v="14"/>
          <ac:spMkLst>
            <pc:docMk/>
            <pc:sldMk cId="2434730998" sldId="1964"/>
            <ac:spMk id="16" creationId="{6C2BB713-9637-4B9B-938F-E9768876782A}"/>
          </ac:spMkLst>
        </pc:spChg>
        <pc:spChg chg="mod">
          <ac:chgData name="Aurelien Domont" userId="6da7715ce44349b3" providerId="LiveId" clId="{3BA3FB17-80D5-4569-AF82-A743B5CC811A}" dt="2023-03-20T01:43:38.292" v="413" actId="20577"/>
          <ac:spMkLst>
            <pc:docMk/>
            <pc:sldMk cId="2434730998" sldId="1964"/>
            <ac:spMk id="29" creationId="{E7057E1C-0379-4BF8-AFA9-1ADE9F123A50}"/>
          </ac:spMkLst>
        </pc:spChg>
      </pc:sldChg>
      <pc:sldChg chg="modSp">
        <pc:chgData name="Aurelien Domont" userId="6da7715ce44349b3" providerId="LiveId" clId="{3BA3FB17-80D5-4569-AF82-A743B5CC811A}" dt="2022-11-04T03:44:35.077" v="14"/>
        <pc:sldMkLst>
          <pc:docMk/>
          <pc:sldMk cId="2118611170" sldId="1965"/>
        </pc:sldMkLst>
        <pc:spChg chg="mod">
          <ac:chgData name="Aurelien Domont" userId="6da7715ce44349b3" providerId="LiveId" clId="{3BA3FB17-80D5-4569-AF82-A743B5CC811A}" dt="2022-11-04T03:44:35.077" v="14"/>
          <ac:spMkLst>
            <pc:docMk/>
            <pc:sldMk cId="2118611170" sldId="1965"/>
            <ac:spMk id="3" creationId="{CE2529A3-BA97-486F-9E02-8DFAAA7D8D38}"/>
          </ac:spMkLst>
        </pc:spChg>
        <pc:spChg chg="mod">
          <ac:chgData name="Aurelien Domont" userId="6da7715ce44349b3" providerId="LiveId" clId="{3BA3FB17-80D5-4569-AF82-A743B5CC811A}" dt="2022-11-04T03:44:35.077" v="14"/>
          <ac:spMkLst>
            <pc:docMk/>
            <pc:sldMk cId="2118611170" sldId="1965"/>
            <ac:spMk id="16" creationId="{6C2BB713-9637-4B9B-938F-E9768876782A}"/>
          </ac:spMkLst>
        </pc:spChg>
      </pc:sldChg>
      <pc:sldChg chg="modSp">
        <pc:chgData name="Aurelien Domont" userId="6da7715ce44349b3" providerId="LiveId" clId="{3BA3FB17-80D5-4569-AF82-A743B5CC811A}" dt="2022-11-04T03:44:35.077" v="14"/>
        <pc:sldMkLst>
          <pc:docMk/>
          <pc:sldMk cId="708328687" sldId="1966"/>
        </pc:sldMkLst>
        <pc:spChg chg="mod">
          <ac:chgData name="Aurelien Domont" userId="6da7715ce44349b3" providerId="LiveId" clId="{3BA3FB17-80D5-4569-AF82-A743B5CC811A}" dt="2022-11-04T03:44:35.077" v="14"/>
          <ac:spMkLst>
            <pc:docMk/>
            <pc:sldMk cId="708328687" sldId="1966"/>
            <ac:spMk id="3" creationId="{CE2529A3-BA97-486F-9E02-8DFAAA7D8D38}"/>
          </ac:spMkLst>
        </pc:spChg>
        <pc:spChg chg="mod">
          <ac:chgData name="Aurelien Domont" userId="6da7715ce44349b3" providerId="LiveId" clId="{3BA3FB17-80D5-4569-AF82-A743B5CC811A}" dt="2022-11-04T03:44:35.077" v="14"/>
          <ac:spMkLst>
            <pc:docMk/>
            <pc:sldMk cId="708328687" sldId="1966"/>
            <ac:spMk id="16" creationId="{6C2BB713-9637-4B9B-938F-E9768876782A}"/>
          </ac:spMkLst>
        </pc:spChg>
      </pc:sldChg>
      <pc:sldChg chg="modSp">
        <pc:chgData name="Aurelien Domont" userId="6da7715ce44349b3" providerId="LiveId" clId="{3BA3FB17-80D5-4569-AF82-A743B5CC811A}" dt="2022-11-04T03:44:35.077" v="14"/>
        <pc:sldMkLst>
          <pc:docMk/>
          <pc:sldMk cId="3081941897" sldId="1967"/>
        </pc:sldMkLst>
        <pc:spChg chg="mod">
          <ac:chgData name="Aurelien Domont" userId="6da7715ce44349b3" providerId="LiveId" clId="{3BA3FB17-80D5-4569-AF82-A743B5CC811A}" dt="2022-11-04T03:44:35.077" v="14"/>
          <ac:spMkLst>
            <pc:docMk/>
            <pc:sldMk cId="3081941897" sldId="1967"/>
            <ac:spMk id="3" creationId="{CE2529A3-BA97-486F-9E02-8DFAAA7D8D38}"/>
          </ac:spMkLst>
        </pc:spChg>
        <pc:spChg chg="mod">
          <ac:chgData name="Aurelien Domont" userId="6da7715ce44349b3" providerId="LiveId" clId="{3BA3FB17-80D5-4569-AF82-A743B5CC811A}" dt="2022-11-04T03:44:35.077" v="14"/>
          <ac:spMkLst>
            <pc:docMk/>
            <pc:sldMk cId="3081941897" sldId="1967"/>
            <ac:spMk id="16" creationId="{6C2BB713-9637-4B9B-938F-E9768876782A}"/>
          </ac:spMkLst>
        </pc:spChg>
      </pc:sldChg>
      <pc:sldChg chg="modSp">
        <pc:chgData name="Aurelien Domont" userId="6da7715ce44349b3" providerId="LiveId" clId="{3BA3FB17-80D5-4569-AF82-A743B5CC811A}" dt="2022-11-04T03:44:35.077" v="14"/>
        <pc:sldMkLst>
          <pc:docMk/>
          <pc:sldMk cId="3440858440" sldId="1968"/>
        </pc:sldMkLst>
        <pc:spChg chg="mod">
          <ac:chgData name="Aurelien Domont" userId="6da7715ce44349b3" providerId="LiveId" clId="{3BA3FB17-80D5-4569-AF82-A743B5CC811A}" dt="2022-11-04T03:44:35.077" v="14"/>
          <ac:spMkLst>
            <pc:docMk/>
            <pc:sldMk cId="3440858440" sldId="1968"/>
            <ac:spMk id="3" creationId="{CE2529A3-BA97-486F-9E02-8DFAAA7D8D38}"/>
          </ac:spMkLst>
        </pc:spChg>
        <pc:spChg chg="mod">
          <ac:chgData name="Aurelien Domont" userId="6da7715ce44349b3" providerId="LiveId" clId="{3BA3FB17-80D5-4569-AF82-A743B5CC811A}" dt="2022-11-04T03:44:35.077" v="14"/>
          <ac:spMkLst>
            <pc:docMk/>
            <pc:sldMk cId="3440858440" sldId="1968"/>
            <ac:spMk id="16" creationId="{6C2BB713-9637-4B9B-938F-E9768876782A}"/>
          </ac:spMkLst>
        </pc:spChg>
      </pc:sldChg>
      <pc:sldChg chg="modSp">
        <pc:chgData name="Aurelien Domont" userId="6da7715ce44349b3" providerId="LiveId" clId="{3BA3FB17-80D5-4569-AF82-A743B5CC811A}" dt="2022-11-04T03:44:35.077" v="14"/>
        <pc:sldMkLst>
          <pc:docMk/>
          <pc:sldMk cId="3954766657" sldId="1969"/>
        </pc:sldMkLst>
        <pc:spChg chg="mod">
          <ac:chgData name="Aurelien Domont" userId="6da7715ce44349b3" providerId="LiveId" clId="{3BA3FB17-80D5-4569-AF82-A743B5CC811A}" dt="2022-11-04T03:44:35.077" v="14"/>
          <ac:spMkLst>
            <pc:docMk/>
            <pc:sldMk cId="3954766657" sldId="1969"/>
            <ac:spMk id="3" creationId="{CE2529A3-BA97-486F-9E02-8DFAAA7D8D38}"/>
          </ac:spMkLst>
        </pc:spChg>
        <pc:spChg chg="mod">
          <ac:chgData name="Aurelien Domont" userId="6da7715ce44349b3" providerId="LiveId" clId="{3BA3FB17-80D5-4569-AF82-A743B5CC811A}" dt="2022-11-04T03:44:35.077" v="14"/>
          <ac:spMkLst>
            <pc:docMk/>
            <pc:sldMk cId="3954766657" sldId="1969"/>
            <ac:spMk id="16" creationId="{6C2BB713-9637-4B9B-938F-E9768876782A}"/>
          </ac:spMkLst>
        </pc:spChg>
      </pc:sldChg>
      <pc:sldChg chg="modSp">
        <pc:chgData name="Aurelien Domont" userId="6da7715ce44349b3" providerId="LiveId" clId="{3BA3FB17-80D5-4569-AF82-A743B5CC811A}" dt="2022-11-04T03:44:35.077" v="14"/>
        <pc:sldMkLst>
          <pc:docMk/>
          <pc:sldMk cId="529194852" sldId="1971"/>
        </pc:sldMkLst>
        <pc:spChg chg="mod">
          <ac:chgData name="Aurelien Domont" userId="6da7715ce44349b3" providerId="LiveId" clId="{3BA3FB17-80D5-4569-AF82-A743B5CC811A}" dt="2022-11-04T03:44:35.077" v="14"/>
          <ac:spMkLst>
            <pc:docMk/>
            <pc:sldMk cId="529194852" sldId="1971"/>
            <ac:spMk id="3" creationId="{CE2529A3-BA97-486F-9E02-8DFAAA7D8D38}"/>
          </ac:spMkLst>
        </pc:spChg>
        <pc:spChg chg="mod">
          <ac:chgData name="Aurelien Domont" userId="6da7715ce44349b3" providerId="LiveId" clId="{3BA3FB17-80D5-4569-AF82-A743B5CC811A}" dt="2022-11-04T03:44:35.077" v="14"/>
          <ac:spMkLst>
            <pc:docMk/>
            <pc:sldMk cId="529194852" sldId="1971"/>
            <ac:spMk id="16" creationId="{6C2BB713-9637-4B9B-938F-E9768876782A}"/>
          </ac:spMkLst>
        </pc:spChg>
      </pc:sldChg>
      <pc:sldChg chg="modSp">
        <pc:chgData name="Aurelien Domont" userId="6da7715ce44349b3" providerId="LiveId" clId="{3BA3FB17-80D5-4569-AF82-A743B5CC811A}" dt="2022-11-04T03:44:35.077" v="14"/>
        <pc:sldMkLst>
          <pc:docMk/>
          <pc:sldMk cId="2410991361" sldId="1972"/>
        </pc:sldMkLst>
        <pc:spChg chg="mod">
          <ac:chgData name="Aurelien Domont" userId="6da7715ce44349b3" providerId="LiveId" clId="{3BA3FB17-80D5-4569-AF82-A743B5CC811A}" dt="2022-11-04T03:44:35.077" v="14"/>
          <ac:spMkLst>
            <pc:docMk/>
            <pc:sldMk cId="2410991361" sldId="1972"/>
            <ac:spMk id="3" creationId="{CE2529A3-BA97-486F-9E02-8DFAAA7D8D38}"/>
          </ac:spMkLst>
        </pc:spChg>
        <pc:spChg chg="mod">
          <ac:chgData name="Aurelien Domont" userId="6da7715ce44349b3" providerId="LiveId" clId="{3BA3FB17-80D5-4569-AF82-A743B5CC811A}" dt="2022-11-04T03:44:35.077" v="14"/>
          <ac:spMkLst>
            <pc:docMk/>
            <pc:sldMk cId="2410991361" sldId="1972"/>
            <ac:spMk id="16" creationId="{6C2BB713-9637-4B9B-938F-E9768876782A}"/>
          </ac:spMkLst>
        </pc:spChg>
      </pc:sldChg>
      <pc:sldChg chg="addSp modSp mod">
        <pc:chgData name="Aurelien Domont" userId="6da7715ce44349b3" providerId="LiveId" clId="{3BA3FB17-80D5-4569-AF82-A743B5CC811A}" dt="2022-11-04T03:52:53.309" v="188" actId="20577"/>
        <pc:sldMkLst>
          <pc:docMk/>
          <pc:sldMk cId="460632394" sldId="2035"/>
        </pc:sldMkLst>
        <pc:spChg chg="add mod">
          <ac:chgData name="Aurelien Domont" userId="6da7715ce44349b3" providerId="LiveId" clId="{3BA3FB17-80D5-4569-AF82-A743B5CC811A}" dt="2022-11-04T03:52:53.309" v="188" actId="20577"/>
          <ac:spMkLst>
            <pc:docMk/>
            <pc:sldMk cId="460632394" sldId="2035"/>
            <ac:spMk id="2" creationId="{BAF529BF-B0A8-F57A-AA1A-43DF8CAB14D4}"/>
          </ac:spMkLst>
        </pc:spChg>
        <pc:spChg chg="mod">
          <ac:chgData name="Aurelien Domont" userId="6da7715ce44349b3" providerId="LiveId" clId="{3BA3FB17-80D5-4569-AF82-A743B5CC811A}" dt="2022-11-04T03:44:35.077" v="14"/>
          <ac:spMkLst>
            <pc:docMk/>
            <pc:sldMk cId="460632394" sldId="2035"/>
            <ac:spMk id="3" creationId="{CE2529A3-BA97-486F-9E02-8DFAAA7D8D38}"/>
          </ac:spMkLst>
        </pc:spChg>
        <pc:spChg chg="mod">
          <ac:chgData name="Aurelien Domont" userId="6da7715ce44349b3" providerId="LiveId" clId="{3BA3FB17-80D5-4569-AF82-A743B5CC811A}" dt="2022-11-04T03:44:35.077" v="14"/>
          <ac:spMkLst>
            <pc:docMk/>
            <pc:sldMk cId="460632394" sldId="2035"/>
            <ac:spMk id="16" creationId="{6C2BB713-9637-4B9B-938F-E9768876782A}"/>
          </ac:spMkLst>
        </pc:spChg>
        <pc:cxnChg chg="mod">
          <ac:chgData name="Aurelien Domont" userId="6da7715ce44349b3" providerId="LiveId" clId="{3BA3FB17-80D5-4569-AF82-A743B5CC811A}" dt="2022-11-04T03:52:30.768" v="164" actId="208"/>
          <ac:cxnSpMkLst>
            <pc:docMk/>
            <pc:sldMk cId="460632394" sldId="2035"/>
            <ac:cxnSpMk id="23" creationId="{75A27BEB-902F-4895-A930-B10447A20EBD}"/>
          </ac:cxnSpMkLst>
        </pc:cxnChg>
        <pc:cxnChg chg="mod">
          <ac:chgData name="Aurelien Domont" userId="6da7715ce44349b3" providerId="LiveId" clId="{3BA3FB17-80D5-4569-AF82-A743B5CC811A}" dt="2022-11-04T03:52:30.768" v="164" actId="208"/>
          <ac:cxnSpMkLst>
            <pc:docMk/>
            <pc:sldMk cId="460632394" sldId="2035"/>
            <ac:cxnSpMk id="24" creationId="{E3AE8FF4-4D2D-41B5-803A-6C1BE08921A2}"/>
          </ac:cxnSpMkLst>
        </pc:cxnChg>
        <pc:cxnChg chg="mod">
          <ac:chgData name="Aurelien Domont" userId="6da7715ce44349b3" providerId="LiveId" clId="{3BA3FB17-80D5-4569-AF82-A743B5CC811A}" dt="2022-11-04T03:52:30.768" v="164" actId="208"/>
          <ac:cxnSpMkLst>
            <pc:docMk/>
            <pc:sldMk cId="460632394" sldId="2035"/>
            <ac:cxnSpMk id="54" creationId="{36252A6F-26FB-4DB4-A717-9177531598C5}"/>
          </ac:cxnSpMkLst>
        </pc:cxnChg>
        <pc:cxnChg chg="mod">
          <ac:chgData name="Aurelien Domont" userId="6da7715ce44349b3" providerId="LiveId" clId="{3BA3FB17-80D5-4569-AF82-A743B5CC811A}" dt="2022-11-04T03:52:30.768" v="164" actId="208"/>
          <ac:cxnSpMkLst>
            <pc:docMk/>
            <pc:sldMk cId="460632394" sldId="2035"/>
            <ac:cxnSpMk id="55" creationId="{0A394470-7274-44BF-AF91-83EF20BFF72A}"/>
          </ac:cxnSpMkLst>
        </pc:cxnChg>
        <pc:cxnChg chg="mod">
          <ac:chgData name="Aurelien Domont" userId="6da7715ce44349b3" providerId="LiveId" clId="{3BA3FB17-80D5-4569-AF82-A743B5CC811A}" dt="2022-11-04T03:52:33.138" v="165" actId="208"/>
          <ac:cxnSpMkLst>
            <pc:docMk/>
            <pc:sldMk cId="460632394" sldId="2035"/>
            <ac:cxnSpMk id="56" creationId="{42484783-24CD-4DF5-B772-8FAC31D9CF81}"/>
          </ac:cxnSpMkLst>
        </pc:cxnChg>
        <pc:cxnChg chg="mod">
          <ac:chgData name="Aurelien Domont" userId="6da7715ce44349b3" providerId="LiveId" clId="{3BA3FB17-80D5-4569-AF82-A743B5CC811A}" dt="2022-11-04T03:52:33.138" v="165" actId="208"/>
          <ac:cxnSpMkLst>
            <pc:docMk/>
            <pc:sldMk cId="460632394" sldId="2035"/>
            <ac:cxnSpMk id="57" creationId="{F5029551-792B-4A5E-84F6-A3144868DD7B}"/>
          </ac:cxnSpMkLst>
        </pc:cxnChg>
        <pc:cxnChg chg="mod">
          <ac:chgData name="Aurelien Domont" userId="6da7715ce44349b3" providerId="LiveId" clId="{3BA3FB17-80D5-4569-AF82-A743B5CC811A}" dt="2022-11-04T03:52:33.138" v="165" actId="208"/>
          <ac:cxnSpMkLst>
            <pc:docMk/>
            <pc:sldMk cId="460632394" sldId="2035"/>
            <ac:cxnSpMk id="58" creationId="{5FE8AE2B-6517-49E2-BA9C-8AFE4694AA73}"/>
          </ac:cxnSpMkLst>
        </pc:cxnChg>
        <pc:cxnChg chg="mod">
          <ac:chgData name="Aurelien Domont" userId="6da7715ce44349b3" providerId="LiveId" clId="{3BA3FB17-80D5-4569-AF82-A743B5CC811A}" dt="2022-11-04T03:52:33.138" v="165" actId="208"/>
          <ac:cxnSpMkLst>
            <pc:docMk/>
            <pc:sldMk cId="460632394" sldId="2035"/>
            <ac:cxnSpMk id="59" creationId="{E4E2D757-BD22-4305-A06E-84DAB884BE19}"/>
          </ac:cxnSpMkLst>
        </pc:cxnChg>
        <pc:cxnChg chg="mod">
          <ac:chgData name="Aurelien Domont" userId="6da7715ce44349b3" providerId="LiveId" clId="{3BA3FB17-80D5-4569-AF82-A743B5CC811A}" dt="2022-11-04T03:52:33.138" v="165" actId="208"/>
          <ac:cxnSpMkLst>
            <pc:docMk/>
            <pc:sldMk cId="460632394" sldId="2035"/>
            <ac:cxnSpMk id="60" creationId="{D14F0960-02FE-4D1A-B25B-1BA76B851B9D}"/>
          </ac:cxnSpMkLst>
        </pc:cxnChg>
        <pc:cxnChg chg="mod">
          <ac:chgData name="Aurelien Domont" userId="6da7715ce44349b3" providerId="LiveId" clId="{3BA3FB17-80D5-4569-AF82-A743B5CC811A}" dt="2022-11-04T03:52:33.138" v="165" actId="208"/>
          <ac:cxnSpMkLst>
            <pc:docMk/>
            <pc:sldMk cId="460632394" sldId="2035"/>
            <ac:cxnSpMk id="61" creationId="{C812A24C-C9F9-435F-87A0-449F2C025F5E}"/>
          </ac:cxnSpMkLst>
        </pc:cxnChg>
        <pc:cxnChg chg="mod">
          <ac:chgData name="Aurelien Domont" userId="6da7715ce44349b3" providerId="LiveId" clId="{3BA3FB17-80D5-4569-AF82-A743B5CC811A}" dt="2022-11-04T03:52:33.138" v="165" actId="208"/>
          <ac:cxnSpMkLst>
            <pc:docMk/>
            <pc:sldMk cId="460632394" sldId="2035"/>
            <ac:cxnSpMk id="62" creationId="{9B4C04AC-79D1-41DE-809C-FCB95470EBED}"/>
          </ac:cxnSpMkLst>
        </pc:cxnChg>
        <pc:cxnChg chg="mod">
          <ac:chgData name="Aurelien Domont" userId="6da7715ce44349b3" providerId="LiveId" clId="{3BA3FB17-80D5-4569-AF82-A743B5CC811A}" dt="2022-11-04T03:52:33.138" v="165" actId="208"/>
          <ac:cxnSpMkLst>
            <pc:docMk/>
            <pc:sldMk cId="460632394" sldId="2035"/>
            <ac:cxnSpMk id="63" creationId="{CE1593BA-22B6-4B20-93CA-D5DA6EAE3C6D}"/>
          </ac:cxnSpMkLst>
        </pc:cxnChg>
      </pc:sldChg>
      <pc:sldChg chg="modSp">
        <pc:chgData name="Aurelien Domont" userId="6da7715ce44349b3" providerId="LiveId" clId="{3BA3FB17-80D5-4569-AF82-A743B5CC811A}" dt="2022-11-04T03:44:35.077" v="14"/>
        <pc:sldMkLst>
          <pc:docMk/>
          <pc:sldMk cId="186912506" sldId="2037"/>
        </pc:sldMkLst>
        <pc:spChg chg="mod">
          <ac:chgData name="Aurelien Domont" userId="6da7715ce44349b3" providerId="LiveId" clId="{3BA3FB17-80D5-4569-AF82-A743B5CC811A}" dt="2022-11-04T03:44:35.077" v="14"/>
          <ac:spMkLst>
            <pc:docMk/>
            <pc:sldMk cId="186912506" sldId="2037"/>
            <ac:spMk id="3" creationId="{CE2529A3-BA97-486F-9E02-8DFAAA7D8D38}"/>
          </ac:spMkLst>
        </pc:spChg>
        <pc:spChg chg="mod">
          <ac:chgData name="Aurelien Domont" userId="6da7715ce44349b3" providerId="LiveId" clId="{3BA3FB17-80D5-4569-AF82-A743B5CC811A}" dt="2022-11-04T03:44:35.077" v="14"/>
          <ac:spMkLst>
            <pc:docMk/>
            <pc:sldMk cId="186912506" sldId="2037"/>
            <ac:spMk id="16" creationId="{6C2BB713-9637-4B9B-938F-E9768876782A}"/>
          </ac:spMkLst>
        </pc:spChg>
      </pc:sldChg>
      <pc:sldChg chg="modSp del">
        <pc:chgData name="Aurelien Domont" userId="6da7715ce44349b3" providerId="LiveId" clId="{3BA3FB17-80D5-4569-AF82-A743B5CC811A}" dt="2022-11-04T04:01:48.882" v="374" actId="47"/>
        <pc:sldMkLst>
          <pc:docMk/>
          <pc:sldMk cId="3274212698" sldId="2038"/>
        </pc:sldMkLst>
        <pc:spChg chg="mod">
          <ac:chgData name="Aurelien Domont" userId="6da7715ce44349b3" providerId="LiveId" clId="{3BA3FB17-80D5-4569-AF82-A743B5CC811A}" dt="2022-11-04T03:44:35.077" v="14"/>
          <ac:spMkLst>
            <pc:docMk/>
            <pc:sldMk cId="3274212698" sldId="2038"/>
            <ac:spMk id="4" creationId="{6F7AE37A-9246-4985-8F29-8D68449D9F28}"/>
          </ac:spMkLst>
        </pc:spChg>
      </pc:sldChg>
      <pc:sldChg chg="modSp del">
        <pc:chgData name="Aurelien Domont" userId="6da7715ce44349b3" providerId="LiveId" clId="{3BA3FB17-80D5-4569-AF82-A743B5CC811A}" dt="2022-11-04T04:01:49.779" v="375" actId="47"/>
        <pc:sldMkLst>
          <pc:docMk/>
          <pc:sldMk cId="4057054822" sldId="2147"/>
        </pc:sldMkLst>
        <pc:spChg chg="mod">
          <ac:chgData name="Aurelien Domont" userId="6da7715ce44349b3" providerId="LiveId" clId="{3BA3FB17-80D5-4569-AF82-A743B5CC811A}" dt="2022-11-04T03:44:35.077" v="14"/>
          <ac:spMkLst>
            <pc:docMk/>
            <pc:sldMk cId="4057054822" sldId="2147"/>
            <ac:spMk id="6" creationId="{DE0F4260-85F5-47B2-8F90-716F6604029A}"/>
          </ac:spMkLst>
        </pc:spChg>
      </pc:sldChg>
      <pc:sldChg chg="modSp">
        <pc:chgData name="Aurelien Domont" userId="6da7715ce44349b3" providerId="LiveId" clId="{3BA3FB17-80D5-4569-AF82-A743B5CC811A}" dt="2022-11-04T03:44:35.077" v="14"/>
        <pc:sldMkLst>
          <pc:docMk/>
          <pc:sldMk cId="1289725493" sldId="2149"/>
        </pc:sldMkLst>
        <pc:spChg chg="mod">
          <ac:chgData name="Aurelien Domont" userId="6da7715ce44349b3" providerId="LiveId" clId="{3BA3FB17-80D5-4569-AF82-A743B5CC811A}" dt="2022-11-04T03:44:35.077" v="14"/>
          <ac:spMkLst>
            <pc:docMk/>
            <pc:sldMk cId="1289725493" sldId="2149"/>
            <ac:spMk id="8" creationId="{3D029769-9B2F-4A51-8446-2206A9A2EF30}"/>
          </ac:spMkLst>
        </pc:spChg>
      </pc:sldChg>
      <pc:sldChg chg="addSp delSp modSp mod">
        <pc:chgData name="Aurelien Domont" userId="6da7715ce44349b3" providerId="LiveId" clId="{3BA3FB17-80D5-4569-AF82-A743B5CC811A}" dt="2022-11-04T04:02:01.237" v="378" actId="108"/>
        <pc:sldMkLst>
          <pc:docMk/>
          <pc:sldMk cId="2014281171" sldId="2150"/>
        </pc:sldMkLst>
        <pc:spChg chg="add del mod">
          <ac:chgData name="Aurelien Domont" userId="6da7715ce44349b3" providerId="LiveId" clId="{3BA3FB17-80D5-4569-AF82-A743B5CC811A}" dt="2022-11-04T04:01:56.545" v="376" actId="478"/>
          <ac:spMkLst>
            <pc:docMk/>
            <pc:sldMk cId="2014281171" sldId="2150"/>
            <ac:spMk id="2" creationId="{037FB781-794E-7033-D317-C2F2B5733FFE}"/>
          </ac:spMkLst>
        </pc:spChg>
        <pc:spChg chg="mod">
          <ac:chgData name="Aurelien Domont" userId="6da7715ce44349b3" providerId="LiveId" clId="{3BA3FB17-80D5-4569-AF82-A743B5CC811A}" dt="2022-11-04T03:44:35.077" v="14"/>
          <ac:spMkLst>
            <pc:docMk/>
            <pc:sldMk cId="2014281171" sldId="2150"/>
            <ac:spMk id="3" creationId="{CE2529A3-BA97-486F-9E02-8DFAAA7D8D38}"/>
          </ac:spMkLst>
        </pc:spChg>
        <pc:spChg chg="add mod">
          <ac:chgData name="Aurelien Domont" userId="6da7715ce44349b3" providerId="LiveId" clId="{3BA3FB17-80D5-4569-AF82-A743B5CC811A}" dt="2022-11-04T04:02:01.237" v="378" actId="108"/>
          <ac:spMkLst>
            <pc:docMk/>
            <pc:sldMk cId="2014281171" sldId="2150"/>
            <ac:spMk id="4" creationId="{F1FE1DAC-C164-3BF9-3E5C-B5CF4B066222}"/>
          </ac:spMkLst>
        </pc:spChg>
        <pc:spChg chg="add mod">
          <ac:chgData name="Aurelien Domont" userId="6da7715ce44349b3" providerId="LiveId" clId="{3BA3FB17-80D5-4569-AF82-A743B5CC811A}" dt="2022-11-04T04:01:58.150" v="377" actId="207"/>
          <ac:spMkLst>
            <pc:docMk/>
            <pc:sldMk cId="2014281171" sldId="2150"/>
            <ac:spMk id="5" creationId="{BE03AE29-1761-5A57-E0ED-32C933CEE4EA}"/>
          </ac:spMkLst>
        </pc:spChg>
        <pc:spChg chg="add mod">
          <ac:chgData name="Aurelien Domont" userId="6da7715ce44349b3" providerId="LiveId" clId="{3BA3FB17-80D5-4569-AF82-A743B5CC811A}" dt="2022-11-04T04:01:22.745" v="371"/>
          <ac:spMkLst>
            <pc:docMk/>
            <pc:sldMk cId="2014281171" sldId="2150"/>
            <ac:spMk id="6" creationId="{631731E8-69B9-28BF-46CB-5FD91E28B83E}"/>
          </ac:spMkLst>
        </pc:spChg>
        <pc:spChg chg="add mod">
          <ac:chgData name="Aurelien Domont" userId="6da7715ce44349b3" providerId="LiveId" clId="{3BA3FB17-80D5-4569-AF82-A743B5CC811A}" dt="2022-11-04T04:01:22.745" v="371"/>
          <ac:spMkLst>
            <pc:docMk/>
            <pc:sldMk cId="2014281171" sldId="2150"/>
            <ac:spMk id="7" creationId="{979C69A3-0503-0DFB-B65B-65650A34AB5E}"/>
          </ac:spMkLst>
        </pc:spChg>
        <pc:spChg chg="add mod">
          <ac:chgData name="Aurelien Domont" userId="6da7715ce44349b3" providerId="LiveId" clId="{3BA3FB17-80D5-4569-AF82-A743B5CC811A}" dt="2022-11-04T04:01:22.745" v="371"/>
          <ac:spMkLst>
            <pc:docMk/>
            <pc:sldMk cId="2014281171" sldId="2150"/>
            <ac:spMk id="8" creationId="{20DC7806-D121-883F-8E1C-326BED7CF5E4}"/>
          </ac:spMkLst>
        </pc:spChg>
        <pc:spChg chg="add mod">
          <ac:chgData name="Aurelien Domont" userId="6da7715ce44349b3" providerId="LiveId" clId="{3BA3FB17-80D5-4569-AF82-A743B5CC811A}" dt="2022-11-04T04:01:22.745" v="371"/>
          <ac:spMkLst>
            <pc:docMk/>
            <pc:sldMk cId="2014281171" sldId="2150"/>
            <ac:spMk id="9" creationId="{0EADE2E9-6B09-1D63-7E49-4E28564261A3}"/>
          </ac:spMkLst>
        </pc:spChg>
        <pc:spChg chg="del mod">
          <ac:chgData name="Aurelien Domont" userId="6da7715ce44349b3" providerId="LiveId" clId="{3BA3FB17-80D5-4569-AF82-A743B5CC811A}" dt="2022-11-04T04:01:44.213" v="373" actId="478"/>
          <ac:spMkLst>
            <pc:docMk/>
            <pc:sldMk cId="2014281171" sldId="2150"/>
            <ac:spMk id="14" creationId="{C8B772EA-84C4-4C36-AE18-77CD39EB6F02}"/>
          </ac:spMkLst>
        </pc:spChg>
        <pc:spChg chg="del">
          <ac:chgData name="Aurelien Domont" userId="6da7715ce44349b3" providerId="LiveId" clId="{3BA3FB17-80D5-4569-AF82-A743B5CC811A}" dt="2022-11-04T04:01:22.380" v="370" actId="478"/>
          <ac:spMkLst>
            <pc:docMk/>
            <pc:sldMk cId="2014281171" sldId="2150"/>
            <ac:spMk id="15" creationId="{26E88083-8689-4AB4-A2EE-37619F147826}"/>
          </ac:spMkLst>
        </pc:spChg>
        <pc:spChg chg="mod">
          <ac:chgData name="Aurelien Domont" userId="6da7715ce44349b3" providerId="LiveId" clId="{3BA3FB17-80D5-4569-AF82-A743B5CC811A}" dt="2022-11-04T03:44:35.077" v="14"/>
          <ac:spMkLst>
            <pc:docMk/>
            <pc:sldMk cId="2014281171" sldId="2150"/>
            <ac:spMk id="16" creationId="{6C2BB713-9637-4B9B-938F-E9768876782A}"/>
          </ac:spMkLst>
        </pc:spChg>
        <pc:spChg chg="del">
          <ac:chgData name="Aurelien Domont" userId="6da7715ce44349b3" providerId="LiveId" clId="{3BA3FB17-80D5-4569-AF82-A743B5CC811A}" dt="2022-11-04T04:01:22.380" v="370" actId="478"/>
          <ac:spMkLst>
            <pc:docMk/>
            <pc:sldMk cId="2014281171" sldId="2150"/>
            <ac:spMk id="17" creationId="{DDACD0C1-144A-4DF7-AA4C-EF51300209C0}"/>
          </ac:spMkLst>
        </pc:spChg>
        <pc:spChg chg="del">
          <ac:chgData name="Aurelien Domont" userId="6da7715ce44349b3" providerId="LiveId" clId="{3BA3FB17-80D5-4569-AF82-A743B5CC811A}" dt="2022-11-04T04:01:22.380" v="370" actId="478"/>
          <ac:spMkLst>
            <pc:docMk/>
            <pc:sldMk cId="2014281171" sldId="2150"/>
            <ac:spMk id="20" creationId="{A53CFD61-3441-471A-8C52-247012D447B5}"/>
          </ac:spMkLst>
        </pc:spChg>
        <pc:spChg chg="del">
          <ac:chgData name="Aurelien Domont" userId="6da7715ce44349b3" providerId="LiveId" clId="{3BA3FB17-80D5-4569-AF82-A743B5CC811A}" dt="2022-11-04T04:01:22.380" v="370" actId="478"/>
          <ac:spMkLst>
            <pc:docMk/>
            <pc:sldMk cId="2014281171" sldId="2150"/>
            <ac:spMk id="23" creationId="{8A9EE56F-7681-405E-99E5-058F34F929DD}"/>
          </ac:spMkLst>
        </pc:spChg>
        <pc:spChg chg="del">
          <ac:chgData name="Aurelien Domont" userId="6da7715ce44349b3" providerId="LiveId" clId="{3BA3FB17-80D5-4569-AF82-A743B5CC811A}" dt="2022-11-04T04:01:22.380" v="370" actId="478"/>
          <ac:spMkLst>
            <pc:docMk/>
            <pc:sldMk cId="2014281171" sldId="2150"/>
            <ac:spMk id="24" creationId="{B0F330B5-6268-47B6-9D73-B8FE76EE7E0C}"/>
          </ac:spMkLst>
        </pc:spChg>
        <pc:spChg chg="del mod">
          <ac:chgData name="Aurelien Domont" userId="6da7715ce44349b3" providerId="LiveId" clId="{3BA3FB17-80D5-4569-AF82-A743B5CC811A}" dt="2022-11-04T04:01:22.380" v="370" actId="478"/>
          <ac:spMkLst>
            <pc:docMk/>
            <pc:sldMk cId="2014281171" sldId="2150"/>
            <ac:spMk id="25" creationId="{99F88341-1918-42BF-99AA-E09800DAB49B}"/>
          </ac:spMkLst>
        </pc:spChg>
        <pc:picChg chg="add mod">
          <ac:chgData name="Aurelien Domont" userId="6da7715ce44349b3" providerId="LiveId" clId="{3BA3FB17-80D5-4569-AF82-A743B5CC811A}" dt="2022-11-04T04:01:22.745" v="371"/>
          <ac:picMkLst>
            <pc:docMk/>
            <pc:sldMk cId="2014281171" sldId="2150"/>
            <ac:picMk id="12" creationId="{182299F8-21F6-DE9F-32B7-66F329486AB0}"/>
          </ac:picMkLst>
        </pc:picChg>
        <pc:picChg chg="add mod">
          <ac:chgData name="Aurelien Domont" userId="6da7715ce44349b3" providerId="LiveId" clId="{3BA3FB17-80D5-4569-AF82-A743B5CC811A}" dt="2022-11-04T04:01:22.745" v="371"/>
          <ac:picMkLst>
            <pc:docMk/>
            <pc:sldMk cId="2014281171" sldId="2150"/>
            <ac:picMk id="18" creationId="{AE162492-2D94-1665-3013-EA8356A0E5B9}"/>
          </ac:picMkLst>
        </pc:picChg>
        <pc:picChg chg="add mod">
          <ac:chgData name="Aurelien Domont" userId="6da7715ce44349b3" providerId="LiveId" clId="{3BA3FB17-80D5-4569-AF82-A743B5CC811A}" dt="2022-11-04T04:01:22.745" v="371"/>
          <ac:picMkLst>
            <pc:docMk/>
            <pc:sldMk cId="2014281171" sldId="2150"/>
            <ac:picMk id="19" creationId="{5C9DE074-29EE-C5C6-82BC-46A35D45D37B}"/>
          </ac:picMkLst>
        </pc:picChg>
        <pc:cxnChg chg="add mod">
          <ac:chgData name="Aurelien Domont" userId="6da7715ce44349b3" providerId="LiveId" clId="{3BA3FB17-80D5-4569-AF82-A743B5CC811A}" dt="2022-11-04T04:01:22.745" v="371"/>
          <ac:cxnSpMkLst>
            <pc:docMk/>
            <pc:sldMk cId="2014281171" sldId="2150"/>
            <ac:cxnSpMk id="10" creationId="{BACEF0E6-6631-8C2B-F058-EA1D89168FD8}"/>
          </ac:cxnSpMkLst>
        </pc:cxnChg>
        <pc:cxnChg chg="add mod">
          <ac:chgData name="Aurelien Domont" userId="6da7715ce44349b3" providerId="LiveId" clId="{3BA3FB17-80D5-4569-AF82-A743B5CC811A}" dt="2022-11-04T04:01:22.745" v="371"/>
          <ac:cxnSpMkLst>
            <pc:docMk/>
            <pc:sldMk cId="2014281171" sldId="2150"/>
            <ac:cxnSpMk id="11" creationId="{C094B2A4-5510-2456-4CD5-7D1296CF74FD}"/>
          </ac:cxnSpMkLst>
        </pc:cxnChg>
        <pc:cxnChg chg="del">
          <ac:chgData name="Aurelien Domont" userId="6da7715ce44349b3" providerId="LiveId" clId="{3BA3FB17-80D5-4569-AF82-A743B5CC811A}" dt="2022-11-04T04:01:22.380" v="370" actId="478"/>
          <ac:cxnSpMkLst>
            <pc:docMk/>
            <pc:sldMk cId="2014281171" sldId="2150"/>
            <ac:cxnSpMk id="21" creationId="{7CFDCC8B-74DD-4897-B5BB-7F611DBE69A9}"/>
          </ac:cxnSpMkLst>
        </pc:cxnChg>
        <pc:cxnChg chg="del">
          <ac:chgData name="Aurelien Domont" userId="6da7715ce44349b3" providerId="LiveId" clId="{3BA3FB17-80D5-4569-AF82-A743B5CC811A}" dt="2022-11-04T04:01:22.380" v="370" actId="478"/>
          <ac:cxnSpMkLst>
            <pc:docMk/>
            <pc:sldMk cId="2014281171" sldId="2150"/>
            <ac:cxnSpMk id="22" creationId="{9E238D37-1659-4F42-82AD-0A5E955E6C8D}"/>
          </ac:cxnSpMkLst>
        </pc:cxnChg>
      </pc:sldChg>
      <pc:sldChg chg="delSp modSp mod">
        <pc:chgData name="Aurelien Domont" userId="6da7715ce44349b3" providerId="LiveId" clId="{3BA3FB17-80D5-4569-AF82-A743B5CC811A}" dt="2022-11-04T03:51:11.945" v="117" actId="478"/>
        <pc:sldMkLst>
          <pc:docMk/>
          <pc:sldMk cId="3025566573" sldId="2151"/>
        </pc:sldMkLst>
        <pc:spChg chg="mod">
          <ac:chgData name="Aurelien Domont" userId="6da7715ce44349b3" providerId="LiveId" clId="{3BA3FB17-80D5-4569-AF82-A743B5CC811A}" dt="2022-11-04T03:44:35.077" v="14"/>
          <ac:spMkLst>
            <pc:docMk/>
            <pc:sldMk cId="3025566573" sldId="2151"/>
            <ac:spMk id="3" creationId="{CE2529A3-BA97-486F-9E02-8DFAAA7D8D38}"/>
          </ac:spMkLst>
        </pc:spChg>
        <pc:spChg chg="del mod">
          <ac:chgData name="Aurelien Domont" userId="6da7715ce44349b3" providerId="LiveId" clId="{3BA3FB17-80D5-4569-AF82-A743B5CC811A}" dt="2022-11-04T03:51:11.945" v="117" actId="478"/>
          <ac:spMkLst>
            <pc:docMk/>
            <pc:sldMk cId="3025566573" sldId="2151"/>
            <ac:spMk id="6" creationId="{C2ED5841-C9FE-41B8-9112-D4D55237FC12}"/>
          </ac:spMkLst>
        </pc:spChg>
        <pc:spChg chg="mod">
          <ac:chgData name="Aurelien Domont" userId="6da7715ce44349b3" providerId="LiveId" clId="{3BA3FB17-80D5-4569-AF82-A743B5CC811A}" dt="2022-11-04T03:44:35.077" v="14"/>
          <ac:spMkLst>
            <pc:docMk/>
            <pc:sldMk cId="3025566573" sldId="2151"/>
            <ac:spMk id="16" creationId="{6C2BB713-9637-4B9B-938F-E9768876782A}"/>
          </ac:spMkLst>
        </pc:spChg>
      </pc:sldChg>
      <pc:sldChg chg="delSp modSp mod">
        <pc:chgData name="Aurelien Domont" userId="6da7715ce44349b3" providerId="LiveId" clId="{3BA3FB17-80D5-4569-AF82-A743B5CC811A}" dt="2022-11-04T03:51:31.844" v="129" actId="478"/>
        <pc:sldMkLst>
          <pc:docMk/>
          <pc:sldMk cId="4171692563" sldId="2152"/>
        </pc:sldMkLst>
        <pc:spChg chg="mod">
          <ac:chgData name="Aurelien Domont" userId="6da7715ce44349b3" providerId="LiveId" clId="{3BA3FB17-80D5-4569-AF82-A743B5CC811A}" dt="2022-11-04T03:44:35.077" v="14"/>
          <ac:spMkLst>
            <pc:docMk/>
            <pc:sldMk cId="4171692563" sldId="2152"/>
            <ac:spMk id="3" creationId="{CE2529A3-BA97-486F-9E02-8DFAAA7D8D38}"/>
          </ac:spMkLst>
        </pc:spChg>
        <pc:spChg chg="del">
          <ac:chgData name="Aurelien Domont" userId="6da7715ce44349b3" providerId="LiveId" clId="{3BA3FB17-80D5-4569-AF82-A743B5CC811A}" dt="2022-11-04T03:51:31.844" v="129" actId="478"/>
          <ac:spMkLst>
            <pc:docMk/>
            <pc:sldMk cId="4171692563" sldId="2152"/>
            <ac:spMk id="8" creationId="{6BDD3405-636E-4119-A6A2-F186391DC2E4}"/>
          </ac:spMkLst>
        </pc:spChg>
        <pc:spChg chg="mod">
          <ac:chgData name="Aurelien Domont" userId="6da7715ce44349b3" providerId="LiveId" clId="{3BA3FB17-80D5-4569-AF82-A743B5CC811A}" dt="2022-11-04T03:44:35.077" v="14"/>
          <ac:spMkLst>
            <pc:docMk/>
            <pc:sldMk cId="4171692563" sldId="2152"/>
            <ac:spMk id="16" creationId="{6C2BB713-9637-4B9B-938F-E9768876782A}"/>
          </ac:spMkLst>
        </pc:spChg>
      </pc:sldChg>
      <pc:sldChg chg="addSp delSp modSp mod">
        <pc:chgData name="Aurelien Domont" userId="6da7715ce44349b3" providerId="LiveId" clId="{3BA3FB17-80D5-4569-AF82-A743B5CC811A}" dt="2022-11-04T03:46:52.522" v="28" actId="478"/>
        <pc:sldMkLst>
          <pc:docMk/>
          <pc:sldMk cId="3148501183" sldId="2157"/>
        </pc:sldMkLst>
        <pc:spChg chg="add del mod">
          <ac:chgData name="Aurelien Domont" userId="6da7715ce44349b3" providerId="LiveId" clId="{3BA3FB17-80D5-4569-AF82-A743B5CC811A}" dt="2022-11-04T03:45:58.725" v="20" actId="478"/>
          <ac:spMkLst>
            <pc:docMk/>
            <pc:sldMk cId="3148501183" sldId="2157"/>
            <ac:spMk id="2" creationId="{7D68949B-B2E6-CB0B-4420-0E4B1D6B9221}"/>
          </ac:spMkLst>
        </pc:spChg>
        <pc:spChg chg="mod">
          <ac:chgData name="Aurelien Domont" userId="6da7715ce44349b3" providerId="LiveId" clId="{3BA3FB17-80D5-4569-AF82-A743B5CC811A}" dt="2022-11-04T03:44:35.077" v="14"/>
          <ac:spMkLst>
            <pc:docMk/>
            <pc:sldMk cId="3148501183" sldId="2157"/>
            <ac:spMk id="3" creationId="{CE2529A3-BA97-486F-9E02-8DFAAA7D8D38}"/>
          </ac:spMkLst>
        </pc:spChg>
        <pc:spChg chg="add del mod">
          <ac:chgData name="Aurelien Domont" userId="6da7715ce44349b3" providerId="LiveId" clId="{3BA3FB17-80D5-4569-AF82-A743B5CC811A}" dt="2022-11-04T03:45:58.725" v="20" actId="478"/>
          <ac:spMkLst>
            <pc:docMk/>
            <pc:sldMk cId="3148501183" sldId="2157"/>
            <ac:spMk id="4" creationId="{F4CADBC1-917F-D5DC-3314-49EAE615BA05}"/>
          </ac:spMkLst>
        </pc:spChg>
        <pc:spChg chg="add del mod">
          <ac:chgData name="Aurelien Domont" userId="6da7715ce44349b3" providerId="LiveId" clId="{3BA3FB17-80D5-4569-AF82-A743B5CC811A}" dt="2022-11-04T03:45:58.725" v="20" actId="478"/>
          <ac:spMkLst>
            <pc:docMk/>
            <pc:sldMk cId="3148501183" sldId="2157"/>
            <ac:spMk id="5" creationId="{B1F9651F-081F-CC8D-5638-F7E58A9674DD}"/>
          </ac:spMkLst>
        </pc:spChg>
        <pc:spChg chg="add del mod">
          <ac:chgData name="Aurelien Domont" userId="6da7715ce44349b3" providerId="LiveId" clId="{3BA3FB17-80D5-4569-AF82-A743B5CC811A}" dt="2022-11-04T03:46:52.522" v="28" actId="478"/>
          <ac:spMkLst>
            <pc:docMk/>
            <pc:sldMk cId="3148501183" sldId="2157"/>
            <ac:spMk id="6" creationId="{F9BC7131-F250-8B28-3C25-E006A83F0072}"/>
          </ac:spMkLst>
        </pc:spChg>
        <pc:spChg chg="add del mod">
          <ac:chgData name="Aurelien Domont" userId="6da7715ce44349b3" providerId="LiveId" clId="{3BA3FB17-80D5-4569-AF82-A743B5CC811A}" dt="2022-11-04T03:45:58.725" v="20" actId="478"/>
          <ac:spMkLst>
            <pc:docMk/>
            <pc:sldMk cId="3148501183" sldId="2157"/>
            <ac:spMk id="7" creationId="{5A824413-5392-F596-6D99-E29732AB596D}"/>
          </ac:spMkLst>
        </pc:spChg>
        <pc:spChg chg="add del mod">
          <ac:chgData name="Aurelien Domont" userId="6da7715ce44349b3" providerId="LiveId" clId="{3BA3FB17-80D5-4569-AF82-A743B5CC811A}" dt="2022-11-04T03:45:58.725" v="20" actId="478"/>
          <ac:spMkLst>
            <pc:docMk/>
            <pc:sldMk cId="3148501183" sldId="2157"/>
            <ac:spMk id="8" creationId="{EB674910-37B7-B70D-D026-BEC3C67DD112}"/>
          </ac:spMkLst>
        </pc:spChg>
        <pc:spChg chg="add del mod">
          <ac:chgData name="Aurelien Domont" userId="6da7715ce44349b3" providerId="LiveId" clId="{3BA3FB17-80D5-4569-AF82-A743B5CC811A}" dt="2022-11-04T03:45:58.725" v="20" actId="478"/>
          <ac:spMkLst>
            <pc:docMk/>
            <pc:sldMk cId="3148501183" sldId="2157"/>
            <ac:spMk id="9" creationId="{E02F7F42-2774-562D-4486-B91C2982126F}"/>
          </ac:spMkLst>
        </pc:spChg>
        <pc:spChg chg="del">
          <ac:chgData name="Aurelien Domont" userId="6da7715ce44349b3" providerId="LiveId" clId="{3BA3FB17-80D5-4569-AF82-A743B5CC811A}" dt="2022-11-04T03:41:28.137" v="11" actId="478"/>
          <ac:spMkLst>
            <pc:docMk/>
            <pc:sldMk cId="3148501183" sldId="2157"/>
            <ac:spMk id="14" creationId="{493F826D-CCF6-440C-BFA4-C3799A3ED755}"/>
          </ac:spMkLst>
        </pc:spChg>
        <pc:spChg chg="add mod">
          <ac:chgData name="Aurelien Domont" userId="6da7715ce44349b3" providerId="LiveId" clId="{3BA3FB17-80D5-4569-AF82-A743B5CC811A}" dt="2022-11-04T03:46:35.293" v="23" actId="207"/>
          <ac:spMkLst>
            <pc:docMk/>
            <pc:sldMk cId="3148501183" sldId="2157"/>
            <ac:spMk id="14" creationId="{7D4B1316-000A-BD8E-6D96-931587CF617A}"/>
          </ac:spMkLst>
        </pc:spChg>
        <pc:spChg chg="del mod ord">
          <ac:chgData name="Aurelien Domont" userId="6da7715ce44349b3" providerId="LiveId" clId="{3BA3FB17-80D5-4569-AF82-A743B5CC811A}" dt="2022-11-04T03:46:52.522" v="28" actId="478"/>
          <ac:spMkLst>
            <pc:docMk/>
            <pc:sldMk cId="3148501183" sldId="2157"/>
            <ac:spMk id="15" creationId="{FF44BF57-E8A4-4086-920B-B00300C245C6}"/>
          </ac:spMkLst>
        </pc:spChg>
        <pc:spChg chg="mod">
          <ac:chgData name="Aurelien Domont" userId="6da7715ce44349b3" providerId="LiveId" clId="{3BA3FB17-80D5-4569-AF82-A743B5CC811A}" dt="2022-11-04T03:44:35.077" v="14"/>
          <ac:spMkLst>
            <pc:docMk/>
            <pc:sldMk cId="3148501183" sldId="2157"/>
            <ac:spMk id="16" creationId="{6C2BB713-9637-4B9B-938F-E9768876782A}"/>
          </ac:spMkLst>
        </pc:spChg>
        <pc:spChg chg="del">
          <ac:chgData name="Aurelien Domont" userId="6da7715ce44349b3" providerId="LiveId" clId="{3BA3FB17-80D5-4569-AF82-A743B5CC811A}" dt="2022-11-04T03:41:28.137" v="11" actId="478"/>
          <ac:spMkLst>
            <pc:docMk/>
            <pc:sldMk cId="3148501183" sldId="2157"/>
            <ac:spMk id="18" creationId="{0BCD4164-FFCE-447D-8269-E5891A7FEF0D}"/>
          </ac:spMkLst>
        </pc:spChg>
        <pc:spChg chg="add mod">
          <ac:chgData name="Aurelien Domont" userId="6da7715ce44349b3" providerId="LiveId" clId="{3BA3FB17-80D5-4569-AF82-A743B5CC811A}" dt="2022-11-04T03:46:21.485" v="22"/>
          <ac:spMkLst>
            <pc:docMk/>
            <pc:sldMk cId="3148501183" sldId="2157"/>
            <ac:spMk id="18" creationId="{F4E51232-0983-09B2-EAD1-A6A1A1C8E1F2}"/>
          </ac:spMkLst>
        </pc:spChg>
        <pc:spChg chg="add mod">
          <ac:chgData name="Aurelien Domont" userId="6da7715ce44349b3" providerId="LiveId" clId="{3BA3FB17-80D5-4569-AF82-A743B5CC811A}" dt="2022-11-04T03:46:21.485" v="22"/>
          <ac:spMkLst>
            <pc:docMk/>
            <pc:sldMk cId="3148501183" sldId="2157"/>
            <ac:spMk id="19" creationId="{1F809F78-3839-19D1-5860-D6334A7786DF}"/>
          </ac:spMkLst>
        </pc:spChg>
        <pc:spChg chg="del">
          <ac:chgData name="Aurelien Domont" userId="6da7715ce44349b3" providerId="LiveId" clId="{3BA3FB17-80D5-4569-AF82-A743B5CC811A}" dt="2022-11-04T03:41:28.137" v="11" actId="478"/>
          <ac:spMkLst>
            <pc:docMk/>
            <pc:sldMk cId="3148501183" sldId="2157"/>
            <ac:spMk id="19" creationId="{554EE1B4-E11D-4B37-9F78-B5B5FA8738AA}"/>
          </ac:spMkLst>
        </pc:spChg>
        <pc:spChg chg="add mod">
          <ac:chgData name="Aurelien Domont" userId="6da7715ce44349b3" providerId="LiveId" clId="{3BA3FB17-80D5-4569-AF82-A743B5CC811A}" dt="2022-11-04T03:46:21.485" v="22"/>
          <ac:spMkLst>
            <pc:docMk/>
            <pc:sldMk cId="3148501183" sldId="2157"/>
            <ac:spMk id="21" creationId="{369FDF69-C1FA-4862-92BE-336E8208ED87}"/>
          </ac:spMkLst>
        </pc:spChg>
        <pc:spChg chg="add mod">
          <ac:chgData name="Aurelien Domont" userId="6da7715ce44349b3" providerId="LiveId" clId="{3BA3FB17-80D5-4569-AF82-A743B5CC811A}" dt="2022-11-04T03:46:21.485" v="22"/>
          <ac:spMkLst>
            <pc:docMk/>
            <pc:sldMk cId="3148501183" sldId="2157"/>
            <ac:spMk id="22" creationId="{F70EC6AC-8FC8-0F0F-37F9-C018E249353E}"/>
          </ac:spMkLst>
        </pc:spChg>
        <pc:spChg chg="add mod">
          <ac:chgData name="Aurelien Domont" userId="6da7715ce44349b3" providerId="LiveId" clId="{3BA3FB17-80D5-4569-AF82-A743B5CC811A}" dt="2022-11-04T03:46:21.485" v="22"/>
          <ac:spMkLst>
            <pc:docMk/>
            <pc:sldMk cId="3148501183" sldId="2157"/>
            <ac:spMk id="23" creationId="{C9082F2A-E0B4-CFE6-0345-ACF8EDAEA4F9}"/>
          </ac:spMkLst>
        </pc:spChg>
        <pc:spChg chg="del">
          <ac:chgData name="Aurelien Domont" userId="6da7715ce44349b3" providerId="LiveId" clId="{3BA3FB17-80D5-4569-AF82-A743B5CC811A}" dt="2022-11-04T03:41:28.137" v="11" actId="478"/>
          <ac:spMkLst>
            <pc:docMk/>
            <pc:sldMk cId="3148501183" sldId="2157"/>
            <ac:spMk id="34" creationId="{E2BDE0B8-90AF-4DE7-A71B-FE78ADE30B55}"/>
          </ac:spMkLst>
        </pc:spChg>
        <pc:spChg chg="del">
          <ac:chgData name="Aurelien Domont" userId="6da7715ce44349b3" providerId="LiveId" clId="{3BA3FB17-80D5-4569-AF82-A743B5CC811A}" dt="2022-11-04T03:41:28.137" v="11" actId="478"/>
          <ac:spMkLst>
            <pc:docMk/>
            <pc:sldMk cId="3148501183" sldId="2157"/>
            <ac:spMk id="35" creationId="{1BC3B263-81C3-42AD-96C7-45AB7FFD0557}"/>
          </ac:spMkLst>
        </pc:spChg>
        <pc:spChg chg="del mod">
          <ac:chgData name="Aurelien Domont" userId="6da7715ce44349b3" providerId="LiveId" clId="{3BA3FB17-80D5-4569-AF82-A743B5CC811A}" dt="2022-11-04T03:41:28.137" v="11" actId="478"/>
          <ac:spMkLst>
            <pc:docMk/>
            <pc:sldMk cId="3148501183" sldId="2157"/>
            <ac:spMk id="36" creationId="{DEACEA99-9E9A-408A-9277-86EFC1C60A69}"/>
          </ac:spMkLst>
        </pc:spChg>
        <pc:picChg chg="add del mod">
          <ac:chgData name="Aurelien Domont" userId="6da7715ce44349b3" providerId="LiveId" clId="{3BA3FB17-80D5-4569-AF82-A743B5CC811A}" dt="2022-11-04T03:46:01.180" v="21" actId="478"/>
          <ac:picMkLst>
            <pc:docMk/>
            <pc:sldMk cId="3148501183" sldId="2157"/>
            <ac:picMk id="12" creationId="{6B9E7BBD-424D-EFF8-1963-D5EE2F7AAFDB}"/>
          </ac:picMkLst>
        </pc:picChg>
        <pc:picChg chg="add del mod">
          <ac:chgData name="Aurelien Domont" userId="6da7715ce44349b3" providerId="LiveId" clId="{3BA3FB17-80D5-4569-AF82-A743B5CC811A}" dt="2022-11-04T03:46:01.180" v="21" actId="478"/>
          <ac:picMkLst>
            <pc:docMk/>
            <pc:sldMk cId="3148501183" sldId="2157"/>
            <ac:picMk id="17" creationId="{701154F8-B58D-66BC-D9B6-17956C1961EA}"/>
          </ac:picMkLst>
        </pc:picChg>
        <pc:picChg chg="add del mod">
          <ac:chgData name="Aurelien Domont" userId="6da7715ce44349b3" providerId="LiveId" clId="{3BA3FB17-80D5-4569-AF82-A743B5CC811A}" dt="2022-11-04T03:46:01.180" v="21" actId="478"/>
          <ac:picMkLst>
            <pc:docMk/>
            <pc:sldMk cId="3148501183" sldId="2157"/>
            <ac:picMk id="20" creationId="{5A122DD3-26AE-151B-CF21-6FEF4CC538FB}"/>
          </ac:picMkLst>
        </pc:picChg>
        <pc:picChg chg="add mod">
          <ac:chgData name="Aurelien Domont" userId="6da7715ce44349b3" providerId="LiveId" clId="{3BA3FB17-80D5-4569-AF82-A743B5CC811A}" dt="2022-11-04T03:46:21.485" v="22"/>
          <ac:picMkLst>
            <pc:docMk/>
            <pc:sldMk cId="3148501183" sldId="2157"/>
            <ac:picMk id="26" creationId="{D79BA8DB-136E-77CF-A37A-54F41FDF605A}"/>
          </ac:picMkLst>
        </pc:picChg>
        <pc:picChg chg="add mod">
          <ac:chgData name="Aurelien Domont" userId="6da7715ce44349b3" providerId="LiveId" clId="{3BA3FB17-80D5-4569-AF82-A743B5CC811A}" dt="2022-11-04T03:46:21.485" v="22"/>
          <ac:picMkLst>
            <pc:docMk/>
            <pc:sldMk cId="3148501183" sldId="2157"/>
            <ac:picMk id="27" creationId="{5AC1E13F-570F-62EA-8EB2-EBFCDC2AC2D3}"/>
          </ac:picMkLst>
        </pc:picChg>
        <pc:picChg chg="add mod">
          <ac:chgData name="Aurelien Domont" userId="6da7715ce44349b3" providerId="LiveId" clId="{3BA3FB17-80D5-4569-AF82-A743B5CC811A}" dt="2022-11-04T03:46:21.485" v="22"/>
          <ac:picMkLst>
            <pc:docMk/>
            <pc:sldMk cId="3148501183" sldId="2157"/>
            <ac:picMk id="28" creationId="{9669F2E5-E326-55F8-C449-B6CE00418B33}"/>
          </ac:picMkLst>
        </pc:picChg>
        <pc:cxnChg chg="del">
          <ac:chgData name="Aurelien Domont" userId="6da7715ce44349b3" providerId="LiveId" clId="{3BA3FB17-80D5-4569-AF82-A743B5CC811A}" dt="2022-11-04T03:41:28.137" v="11" actId="478"/>
          <ac:cxnSpMkLst>
            <pc:docMk/>
            <pc:sldMk cId="3148501183" sldId="2157"/>
            <ac:cxnSpMk id="6" creationId="{91E4FFAB-FF4F-40BB-B034-751A14BFD071}"/>
          </ac:cxnSpMkLst>
        </pc:cxnChg>
        <pc:cxnChg chg="add del mod">
          <ac:chgData name="Aurelien Domont" userId="6da7715ce44349b3" providerId="LiveId" clId="{3BA3FB17-80D5-4569-AF82-A743B5CC811A}" dt="2022-11-04T03:45:58.725" v="20" actId="478"/>
          <ac:cxnSpMkLst>
            <pc:docMk/>
            <pc:sldMk cId="3148501183" sldId="2157"/>
            <ac:cxnSpMk id="10" creationId="{3674B2DA-5FE9-DB1B-F0EB-55ED97F793EB}"/>
          </ac:cxnSpMkLst>
        </pc:cxnChg>
        <pc:cxnChg chg="add del mod">
          <ac:chgData name="Aurelien Domont" userId="6da7715ce44349b3" providerId="LiveId" clId="{3BA3FB17-80D5-4569-AF82-A743B5CC811A}" dt="2022-11-04T03:45:58.725" v="20" actId="478"/>
          <ac:cxnSpMkLst>
            <pc:docMk/>
            <pc:sldMk cId="3148501183" sldId="2157"/>
            <ac:cxnSpMk id="11" creationId="{DFFD1453-B7AB-4EB5-F92E-20AADF918F59}"/>
          </ac:cxnSpMkLst>
        </pc:cxnChg>
        <pc:cxnChg chg="add mod">
          <ac:chgData name="Aurelien Domont" userId="6da7715ce44349b3" providerId="LiveId" clId="{3BA3FB17-80D5-4569-AF82-A743B5CC811A}" dt="2022-11-04T03:46:21.485" v="22"/>
          <ac:cxnSpMkLst>
            <pc:docMk/>
            <pc:sldMk cId="3148501183" sldId="2157"/>
            <ac:cxnSpMk id="24" creationId="{2EF20391-7DD0-C0DC-8444-328C47BBABF0}"/>
          </ac:cxnSpMkLst>
        </pc:cxnChg>
        <pc:cxnChg chg="add mod">
          <ac:chgData name="Aurelien Domont" userId="6da7715ce44349b3" providerId="LiveId" clId="{3BA3FB17-80D5-4569-AF82-A743B5CC811A}" dt="2022-11-04T03:46:21.485" v="22"/>
          <ac:cxnSpMkLst>
            <pc:docMk/>
            <pc:sldMk cId="3148501183" sldId="2157"/>
            <ac:cxnSpMk id="25" creationId="{204040E0-2312-348D-A0A4-497EEF1B6992}"/>
          </ac:cxnSpMkLst>
        </pc:cxnChg>
        <pc:cxnChg chg="del">
          <ac:chgData name="Aurelien Domont" userId="6da7715ce44349b3" providerId="LiveId" clId="{3BA3FB17-80D5-4569-AF82-A743B5CC811A}" dt="2022-11-04T03:41:28.137" v="11" actId="478"/>
          <ac:cxnSpMkLst>
            <pc:docMk/>
            <pc:sldMk cId="3148501183" sldId="2157"/>
            <ac:cxnSpMk id="33" creationId="{3B31C624-A379-4A7C-8695-3B2B901C5E36}"/>
          </ac:cxnSpMkLst>
        </pc:cxnChg>
      </pc:sldChg>
      <pc:sldChg chg="modSp">
        <pc:chgData name="Aurelien Domont" userId="6da7715ce44349b3" providerId="LiveId" clId="{3BA3FB17-80D5-4569-AF82-A743B5CC811A}" dt="2022-11-04T03:44:35.077" v="14"/>
        <pc:sldMkLst>
          <pc:docMk/>
          <pc:sldMk cId="1759510958" sldId="2158"/>
        </pc:sldMkLst>
        <pc:spChg chg="mod">
          <ac:chgData name="Aurelien Domont" userId="6da7715ce44349b3" providerId="LiveId" clId="{3BA3FB17-80D5-4569-AF82-A743B5CC811A}" dt="2022-11-04T03:44:35.077" v="14"/>
          <ac:spMkLst>
            <pc:docMk/>
            <pc:sldMk cId="1759510958" sldId="2158"/>
            <ac:spMk id="3" creationId="{CE2529A3-BA97-486F-9E02-8DFAAA7D8D38}"/>
          </ac:spMkLst>
        </pc:spChg>
        <pc:spChg chg="mod">
          <ac:chgData name="Aurelien Domont" userId="6da7715ce44349b3" providerId="LiveId" clId="{3BA3FB17-80D5-4569-AF82-A743B5CC811A}" dt="2022-11-04T03:44:35.077" v="14"/>
          <ac:spMkLst>
            <pc:docMk/>
            <pc:sldMk cId="1759510958" sldId="2158"/>
            <ac:spMk id="16" creationId="{6C2BB713-9637-4B9B-938F-E9768876782A}"/>
          </ac:spMkLst>
        </pc:spChg>
      </pc:sldChg>
      <pc:sldChg chg="modSp">
        <pc:chgData name="Aurelien Domont" userId="6da7715ce44349b3" providerId="LiveId" clId="{3BA3FB17-80D5-4569-AF82-A743B5CC811A}" dt="2022-11-04T03:44:35.077" v="14"/>
        <pc:sldMkLst>
          <pc:docMk/>
          <pc:sldMk cId="3299429826" sldId="2159"/>
        </pc:sldMkLst>
        <pc:spChg chg="mod">
          <ac:chgData name="Aurelien Domont" userId="6da7715ce44349b3" providerId="LiveId" clId="{3BA3FB17-80D5-4569-AF82-A743B5CC811A}" dt="2022-11-04T03:44:35.077" v="14"/>
          <ac:spMkLst>
            <pc:docMk/>
            <pc:sldMk cId="3299429826" sldId="2159"/>
            <ac:spMk id="3" creationId="{CE2529A3-BA97-486F-9E02-8DFAAA7D8D38}"/>
          </ac:spMkLst>
        </pc:spChg>
        <pc:spChg chg="mod">
          <ac:chgData name="Aurelien Domont" userId="6da7715ce44349b3" providerId="LiveId" clId="{3BA3FB17-80D5-4569-AF82-A743B5CC811A}" dt="2022-11-04T03:44:35.077" v="14"/>
          <ac:spMkLst>
            <pc:docMk/>
            <pc:sldMk cId="3299429826" sldId="2159"/>
            <ac:spMk id="16" creationId="{6C2BB713-9637-4B9B-938F-E9768876782A}"/>
          </ac:spMkLst>
        </pc:spChg>
      </pc:sldChg>
      <pc:sldChg chg="modSp mod">
        <pc:chgData name="Aurelien Domont" userId="6da7715ce44349b3" providerId="LiveId" clId="{3BA3FB17-80D5-4569-AF82-A743B5CC811A}" dt="2023-03-20T01:43:41.119" v="415" actId="20577"/>
        <pc:sldMkLst>
          <pc:docMk/>
          <pc:sldMk cId="2826679999" sldId="2160"/>
        </pc:sldMkLst>
        <pc:spChg chg="mod">
          <ac:chgData name="Aurelien Domont" userId="6da7715ce44349b3" providerId="LiveId" clId="{3BA3FB17-80D5-4569-AF82-A743B5CC811A}" dt="2022-11-04T03:44:35.077" v="14"/>
          <ac:spMkLst>
            <pc:docMk/>
            <pc:sldMk cId="2826679999" sldId="2160"/>
            <ac:spMk id="3" creationId="{CE2529A3-BA97-486F-9E02-8DFAAA7D8D38}"/>
          </ac:spMkLst>
        </pc:spChg>
        <pc:spChg chg="mod">
          <ac:chgData name="Aurelien Domont" userId="6da7715ce44349b3" providerId="LiveId" clId="{3BA3FB17-80D5-4569-AF82-A743B5CC811A}" dt="2022-11-04T03:44:35.077" v="14"/>
          <ac:spMkLst>
            <pc:docMk/>
            <pc:sldMk cId="2826679999" sldId="2160"/>
            <ac:spMk id="16" creationId="{6C2BB713-9637-4B9B-938F-E9768876782A}"/>
          </ac:spMkLst>
        </pc:spChg>
        <pc:spChg chg="mod">
          <ac:chgData name="Aurelien Domont" userId="6da7715ce44349b3" providerId="LiveId" clId="{3BA3FB17-80D5-4569-AF82-A743B5CC811A}" dt="2023-03-20T01:43:41.119" v="415" actId="20577"/>
          <ac:spMkLst>
            <pc:docMk/>
            <pc:sldMk cId="2826679999" sldId="2160"/>
            <ac:spMk id="29" creationId="{E7057E1C-0379-4BF8-AFA9-1ADE9F123A50}"/>
          </ac:spMkLst>
        </pc:spChg>
      </pc:sldChg>
      <pc:sldChg chg="modSp mod">
        <pc:chgData name="Aurelien Domont" userId="6da7715ce44349b3" providerId="LiveId" clId="{3BA3FB17-80D5-4569-AF82-A743B5CC811A}" dt="2023-03-20T01:43:43.838" v="417" actId="20577"/>
        <pc:sldMkLst>
          <pc:docMk/>
          <pc:sldMk cId="1178320559" sldId="2161"/>
        </pc:sldMkLst>
        <pc:spChg chg="mod">
          <ac:chgData name="Aurelien Domont" userId="6da7715ce44349b3" providerId="LiveId" clId="{3BA3FB17-80D5-4569-AF82-A743B5CC811A}" dt="2022-11-04T03:44:35.077" v="14"/>
          <ac:spMkLst>
            <pc:docMk/>
            <pc:sldMk cId="1178320559" sldId="2161"/>
            <ac:spMk id="3" creationId="{CE2529A3-BA97-486F-9E02-8DFAAA7D8D38}"/>
          </ac:spMkLst>
        </pc:spChg>
        <pc:spChg chg="mod">
          <ac:chgData name="Aurelien Domont" userId="6da7715ce44349b3" providerId="LiveId" clId="{3BA3FB17-80D5-4569-AF82-A743B5CC811A}" dt="2022-11-04T03:44:35.077" v="14"/>
          <ac:spMkLst>
            <pc:docMk/>
            <pc:sldMk cId="1178320559" sldId="2161"/>
            <ac:spMk id="16" creationId="{6C2BB713-9637-4B9B-938F-E9768876782A}"/>
          </ac:spMkLst>
        </pc:spChg>
        <pc:spChg chg="mod">
          <ac:chgData name="Aurelien Domont" userId="6da7715ce44349b3" providerId="LiveId" clId="{3BA3FB17-80D5-4569-AF82-A743B5CC811A}" dt="2023-03-20T01:43:43.838" v="417" actId="20577"/>
          <ac:spMkLst>
            <pc:docMk/>
            <pc:sldMk cId="1178320559" sldId="2161"/>
            <ac:spMk id="29" creationId="{E7057E1C-0379-4BF8-AFA9-1ADE9F123A50}"/>
          </ac:spMkLst>
        </pc:spChg>
      </pc:sldChg>
      <pc:sldChg chg="modSp mod">
        <pc:chgData name="Aurelien Domont" userId="6da7715ce44349b3" providerId="LiveId" clId="{3BA3FB17-80D5-4569-AF82-A743B5CC811A}" dt="2023-03-20T01:43:46.425" v="419" actId="20577"/>
        <pc:sldMkLst>
          <pc:docMk/>
          <pc:sldMk cId="3919871392" sldId="2162"/>
        </pc:sldMkLst>
        <pc:spChg chg="mod">
          <ac:chgData name="Aurelien Domont" userId="6da7715ce44349b3" providerId="LiveId" clId="{3BA3FB17-80D5-4569-AF82-A743B5CC811A}" dt="2022-11-04T03:44:35.077" v="14"/>
          <ac:spMkLst>
            <pc:docMk/>
            <pc:sldMk cId="3919871392" sldId="2162"/>
            <ac:spMk id="3" creationId="{CE2529A3-BA97-486F-9E02-8DFAAA7D8D38}"/>
          </ac:spMkLst>
        </pc:spChg>
        <pc:spChg chg="mod">
          <ac:chgData name="Aurelien Domont" userId="6da7715ce44349b3" providerId="LiveId" clId="{3BA3FB17-80D5-4569-AF82-A743B5CC811A}" dt="2022-11-04T03:44:35.077" v="14"/>
          <ac:spMkLst>
            <pc:docMk/>
            <pc:sldMk cId="3919871392" sldId="2162"/>
            <ac:spMk id="16" creationId="{6C2BB713-9637-4B9B-938F-E9768876782A}"/>
          </ac:spMkLst>
        </pc:spChg>
        <pc:spChg chg="mod">
          <ac:chgData name="Aurelien Domont" userId="6da7715ce44349b3" providerId="LiveId" clId="{3BA3FB17-80D5-4569-AF82-A743B5CC811A}" dt="2023-03-20T01:43:46.425" v="419" actId="20577"/>
          <ac:spMkLst>
            <pc:docMk/>
            <pc:sldMk cId="3919871392" sldId="2162"/>
            <ac:spMk id="29" creationId="{E7057E1C-0379-4BF8-AFA9-1ADE9F123A50}"/>
          </ac:spMkLst>
        </pc:spChg>
      </pc:sldChg>
      <pc:sldChg chg="modSp mod">
        <pc:chgData name="Aurelien Domont" userId="6da7715ce44349b3" providerId="LiveId" clId="{3BA3FB17-80D5-4569-AF82-A743B5CC811A}" dt="2023-03-20T01:43:48.998" v="421" actId="20577"/>
        <pc:sldMkLst>
          <pc:docMk/>
          <pc:sldMk cId="3706676124" sldId="2163"/>
        </pc:sldMkLst>
        <pc:spChg chg="mod">
          <ac:chgData name="Aurelien Domont" userId="6da7715ce44349b3" providerId="LiveId" clId="{3BA3FB17-80D5-4569-AF82-A743B5CC811A}" dt="2022-11-04T03:44:35.077" v="14"/>
          <ac:spMkLst>
            <pc:docMk/>
            <pc:sldMk cId="3706676124" sldId="2163"/>
            <ac:spMk id="3" creationId="{CE2529A3-BA97-486F-9E02-8DFAAA7D8D38}"/>
          </ac:spMkLst>
        </pc:spChg>
        <pc:spChg chg="mod">
          <ac:chgData name="Aurelien Domont" userId="6da7715ce44349b3" providerId="LiveId" clId="{3BA3FB17-80D5-4569-AF82-A743B5CC811A}" dt="2022-11-04T03:44:35.077" v="14"/>
          <ac:spMkLst>
            <pc:docMk/>
            <pc:sldMk cId="3706676124" sldId="2163"/>
            <ac:spMk id="16" creationId="{6C2BB713-9637-4B9B-938F-E9768876782A}"/>
          </ac:spMkLst>
        </pc:spChg>
        <pc:spChg chg="mod">
          <ac:chgData name="Aurelien Domont" userId="6da7715ce44349b3" providerId="LiveId" clId="{3BA3FB17-80D5-4569-AF82-A743B5CC811A}" dt="2023-03-20T01:43:48.998" v="421" actId="20577"/>
          <ac:spMkLst>
            <pc:docMk/>
            <pc:sldMk cId="3706676124" sldId="2163"/>
            <ac:spMk id="29" creationId="{E7057E1C-0379-4BF8-AFA9-1ADE9F123A50}"/>
          </ac:spMkLst>
        </pc:spChg>
      </pc:sldChg>
      <pc:sldChg chg="addSp delSp modSp mod">
        <pc:chgData name="Aurelien Domont" userId="6da7715ce44349b3" providerId="LiveId" clId="{3BA3FB17-80D5-4569-AF82-A743B5CC811A}" dt="2022-11-04T04:02:46.201" v="401" actId="6549"/>
        <pc:sldMkLst>
          <pc:docMk/>
          <pc:sldMk cId="4083923273" sldId="2164"/>
        </pc:sldMkLst>
        <pc:spChg chg="add mod">
          <ac:chgData name="Aurelien Domont" userId="6da7715ce44349b3" providerId="LiveId" clId="{3BA3FB17-80D5-4569-AF82-A743B5CC811A}" dt="2022-11-04T03:47:16.169" v="30"/>
          <ac:spMkLst>
            <pc:docMk/>
            <pc:sldMk cId="4083923273" sldId="2164"/>
            <ac:spMk id="2" creationId="{B1901811-B784-B4F3-5A0B-E971E45F80D5}"/>
          </ac:spMkLst>
        </pc:spChg>
        <pc:spChg chg="mod">
          <ac:chgData name="Aurelien Domont" userId="6da7715ce44349b3" providerId="LiveId" clId="{3BA3FB17-80D5-4569-AF82-A743B5CC811A}" dt="2022-11-04T03:44:35.077" v="14"/>
          <ac:spMkLst>
            <pc:docMk/>
            <pc:sldMk cId="4083923273" sldId="2164"/>
            <ac:spMk id="3" creationId="{CE2529A3-BA97-486F-9E02-8DFAAA7D8D38}"/>
          </ac:spMkLst>
        </pc:spChg>
        <pc:spChg chg="add mod">
          <ac:chgData name="Aurelien Domont" userId="6da7715ce44349b3" providerId="LiveId" clId="{3BA3FB17-80D5-4569-AF82-A743B5CC811A}" dt="2022-11-04T03:47:16.169" v="30"/>
          <ac:spMkLst>
            <pc:docMk/>
            <pc:sldMk cId="4083923273" sldId="2164"/>
            <ac:spMk id="4" creationId="{D66BE3E6-2797-3D92-41F2-AA418C5751FA}"/>
          </ac:spMkLst>
        </pc:spChg>
        <pc:spChg chg="add mod">
          <ac:chgData name="Aurelien Domont" userId="6da7715ce44349b3" providerId="LiveId" clId="{3BA3FB17-80D5-4569-AF82-A743B5CC811A}" dt="2022-11-04T03:47:16.169" v="30"/>
          <ac:spMkLst>
            <pc:docMk/>
            <pc:sldMk cId="4083923273" sldId="2164"/>
            <ac:spMk id="5" creationId="{2981AAB1-E168-E7AB-3070-F22A94732C1A}"/>
          </ac:spMkLst>
        </pc:spChg>
        <pc:spChg chg="add mod">
          <ac:chgData name="Aurelien Domont" userId="6da7715ce44349b3" providerId="LiveId" clId="{3BA3FB17-80D5-4569-AF82-A743B5CC811A}" dt="2022-11-04T03:47:16.169" v="30"/>
          <ac:spMkLst>
            <pc:docMk/>
            <pc:sldMk cId="4083923273" sldId="2164"/>
            <ac:spMk id="7" creationId="{B69EF9DC-B8FD-0986-6935-0A7D192BDC97}"/>
          </ac:spMkLst>
        </pc:spChg>
        <pc:spChg chg="add mod">
          <ac:chgData name="Aurelien Domont" userId="6da7715ce44349b3" providerId="LiveId" clId="{3BA3FB17-80D5-4569-AF82-A743B5CC811A}" dt="2022-11-04T03:47:16.169" v="30"/>
          <ac:spMkLst>
            <pc:docMk/>
            <pc:sldMk cId="4083923273" sldId="2164"/>
            <ac:spMk id="8" creationId="{C76162A8-0028-A10D-9261-BC094DC96DF9}"/>
          </ac:spMkLst>
        </pc:spChg>
        <pc:spChg chg="add mod">
          <ac:chgData name="Aurelien Domont" userId="6da7715ce44349b3" providerId="LiveId" clId="{3BA3FB17-80D5-4569-AF82-A743B5CC811A}" dt="2022-11-04T03:47:16.169" v="30"/>
          <ac:spMkLst>
            <pc:docMk/>
            <pc:sldMk cId="4083923273" sldId="2164"/>
            <ac:spMk id="9" creationId="{218F7DEF-CB59-28CD-FABA-0DF253CFA755}"/>
          </ac:spMkLst>
        </pc:spChg>
        <pc:spChg chg="del">
          <ac:chgData name="Aurelien Domont" userId="6da7715ce44349b3" providerId="LiveId" clId="{3BA3FB17-80D5-4569-AF82-A743B5CC811A}" dt="2022-11-04T03:47:10.755" v="29" actId="478"/>
          <ac:spMkLst>
            <pc:docMk/>
            <pc:sldMk cId="4083923273" sldId="2164"/>
            <ac:spMk id="14" creationId="{493F826D-CCF6-440C-BFA4-C3799A3ED755}"/>
          </ac:spMkLst>
        </pc:spChg>
        <pc:spChg chg="del">
          <ac:chgData name="Aurelien Domont" userId="6da7715ce44349b3" providerId="LiveId" clId="{3BA3FB17-80D5-4569-AF82-A743B5CC811A}" dt="2022-11-04T03:47:10.755" v="29" actId="478"/>
          <ac:spMkLst>
            <pc:docMk/>
            <pc:sldMk cId="4083923273" sldId="2164"/>
            <ac:spMk id="15" creationId="{790F49E4-4FF7-4ED4-AB0E-7689BABA171D}"/>
          </ac:spMkLst>
        </pc:spChg>
        <pc:spChg chg="mod">
          <ac:chgData name="Aurelien Domont" userId="6da7715ce44349b3" providerId="LiveId" clId="{3BA3FB17-80D5-4569-AF82-A743B5CC811A}" dt="2022-11-04T04:02:46.201" v="401" actId="6549"/>
          <ac:spMkLst>
            <pc:docMk/>
            <pc:sldMk cId="4083923273" sldId="2164"/>
            <ac:spMk id="16" creationId="{6C2BB713-9637-4B9B-938F-E9768876782A}"/>
          </ac:spMkLst>
        </pc:spChg>
        <pc:spChg chg="del mod">
          <ac:chgData name="Aurelien Domont" userId="6da7715ce44349b3" providerId="LiveId" clId="{3BA3FB17-80D5-4569-AF82-A743B5CC811A}" dt="2022-11-04T03:48:00.430" v="43" actId="478"/>
          <ac:spMkLst>
            <pc:docMk/>
            <pc:sldMk cId="4083923273" sldId="2164"/>
            <ac:spMk id="17" creationId="{AEE62A30-99D7-4B68-A846-860625524743}"/>
          </ac:spMkLst>
        </pc:spChg>
        <pc:spChg chg="del">
          <ac:chgData name="Aurelien Domont" userId="6da7715ce44349b3" providerId="LiveId" clId="{3BA3FB17-80D5-4569-AF82-A743B5CC811A}" dt="2022-11-04T03:47:10.755" v="29" actId="478"/>
          <ac:spMkLst>
            <pc:docMk/>
            <pc:sldMk cId="4083923273" sldId="2164"/>
            <ac:spMk id="18" creationId="{0BCD4164-FFCE-447D-8269-E5891A7FEF0D}"/>
          </ac:spMkLst>
        </pc:spChg>
        <pc:spChg chg="del">
          <ac:chgData name="Aurelien Domont" userId="6da7715ce44349b3" providerId="LiveId" clId="{3BA3FB17-80D5-4569-AF82-A743B5CC811A}" dt="2022-11-04T03:47:10.755" v="29" actId="478"/>
          <ac:spMkLst>
            <pc:docMk/>
            <pc:sldMk cId="4083923273" sldId="2164"/>
            <ac:spMk id="19" creationId="{554EE1B4-E11D-4B37-9F78-B5B5FA8738AA}"/>
          </ac:spMkLst>
        </pc:spChg>
        <pc:spChg chg="add del mod">
          <ac:chgData name="Aurelien Domont" userId="6da7715ce44349b3" providerId="LiveId" clId="{3BA3FB17-80D5-4569-AF82-A743B5CC811A}" dt="2022-11-04T03:47:38.371" v="35" actId="478"/>
          <ac:spMkLst>
            <pc:docMk/>
            <pc:sldMk cId="4083923273" sldId="2164"/>
            <ac:spMk id="22" creationId="{8C8BD7F8-EE8C-B8AC-CB91-AC34ACADC50B}"/>
          </ac:spMkLst>
        </pc:spChg>
        <pc:spChg chg="add mod ord">
          <ac:chgData name="Aurelien Domont" userId="6da7715ce44349b3" providerId="LiveId" clId="{3BA3FB17-80D5-4569-AF82-A743B5CC811A}" dt="2022-11-04T03:47:32.150" v="34" actId="167"/>
          <ac:spMkLst>
            <pc:docMk/>
            <pc:sldMk cId="4083923273" sldId="2164"/>
            <ac:spMk id="23" creationId="{48418A82-5303-3F63-FC0B-1CD8D12536CF}"/>
          </ac:spMkLst>
        </pc:spChg>
        <pc:spChg chg="add del mod">
          <ac:chgData name="Aurelien Domont" userId="6da7715ce44349b3" providerId="LiveId" clId="{3BA3FB17-80D5-4569-AF82-A743B5CC811A}" dt="2022-11-04T03:48:00.430" v="43" actId="478"/>
          <ac:spMkLst>
            <pc:docMk/>
            <pc:sldMk cId="4083923273" sldId="2164"/>
            <ac:spMk id="24" creationId="{036D883D-18EE-6DF8-E6CD-497B455F0821}"/>
          </ac:spMkLst>
        </pc:spChg>
        <pc:spChg chg="del">
          <ac:chgData name="Aurelien Domont" userId="6da7715ce44349b3" providerId="LiveId" clId="{3BA3FB17-80D5-4569-AF82-A743B5CC811A}" dt="2022-11-04T03:47:10.755" v="29" actId="478"/>
          <ac:spMkLst>
            <pc:docMk/>
            <pc:sldMk cId="4083923273" sldId="2164"/>
            <ac:spMk id="34" creationId="{E2BDE0B8-90AF-4DE7-A71B-FE78ADE30B55}"/>
          </ac:spMkLst>
        </pc:spChg>
        <pc:spChg chg="del">
          <ac:chgData name="Aurelien Domont" userId="6da7715ce44349b3" providerId="LiveId" clId="{3BA3FB17-80D5-4569-AF82-A743B5CC811A}" dt="2022-11-04T03:47:10.755" v="29" actId="478"/>
          <ac:spMkLst>
            <pc:docMk/>
            <pc:sldMk cId="4083923273" sldId="2164"/>
            <ac:spMk id="35" creationId="{1BC3B263-81C3-42AD-96C7-45AB7FFD0557}"/>
          </ac:spMkLst>
        </pc:spChg>
        <pc:spChg chg="del mod">
          <ac:chgData name="Aurelien Domont" userId="6da7715ce44349b3" providerId="LiveId" clId="{3BA3FB17-80D5-4569-AF82-A743B5CC811A}" dt="2022-11-04T03:47:10.755" v="29" actId="478"/>
          <ac:spMkLst>
            <pc:docMk/>
            <pc:sldMk cId="4083923273" sldId="2164"/>
            <ac:spMk id="36" creationId="{DEACEA99-9E9A-408A-9277-86EFC1C60A69}"/>
          </ac:spMkLst>
        </pc:spChg>
        <pc:picChg chg="add mod">
          <ac:chgData name="Aurelien Domont" userId="6da7715ce44349b3" providerId="LiveId" clId="{3BA3FB17-80D5-4569-AF82-A743B5CC811A}" dt="2022-11-04T03:47:16.169" v="30"/>
          <ac:picMkLst>
            <pc:docMk/>
            <pc:sldMk cId="4083923273" sldId="2164"/>
            <ac:picMk id="12" creationId="{EB943432-CF9E-6114-1B9F-226033B11DE5}"/>
          </ac:picMkLst>
        </pc:picChg>
        <pc:picChg chg="add mod">
          <ac:chgData name="Aurelien Domont" userId="6da7715ce44349b3" providerId="LiveId" clId="{3BA3FB17-80D5-4569-AF82-A743B5CC811A}" dt="2022-11-04T03:47:16.169" v="30"/>
          <ac:picMkLst>
            <pc:docMk/>
            <pc:sldMk cId="4083923273" sldId="2164"/>
            <ac:picMk id="20" creationId="{01B005DF-FF02-9AC9-C8D2-3F7E79C3DE5C}"/>
          </ac:picMkLst>
        </pc:picChg>
        <pc:picChg chg="add mod">
          <ac:chgData name="Aurelien Domont" userId="6da7715ce44349b3" providerId="LiveId" clId="{3BA3FB17-80D5-4569-AF82-A743B5CC811A}" dt="2022-11-04T03:47:16.169" v="30"/>
          <ac:picMkLst>
            <pc:docMk/>
            <pc:sldMk cId="4083923273" sldId="2164"/>
            <ac:picMk id="21" creationId="{5617184A-34A2-3286-5CDD-6C3EF9EB94FC}"/>
          </ac:picMkLst>
        </pc:picChg>
        <pc:cxnChg chg="del">
          <ac:chgData name="Aurelien Domont" userId="6da7715ce44349b3" providerId="LiveId" clId="{3BA3FB17-80D5-4569-AF82-A743B5CC811A}" dt="2022-11-04T03:47:10.755" v="29" actId="478"/>
          <ac:cxnSpMkLst>
            <pc:docMk/>
            <pc:sldMk cId="4083923273" sldId="2164"/>
            <ac:cxnSpMk id="6" creationId="{91E4FFAB-FF4F-40BB-B034-751A14BFD071}"/>
          </ac:cxnSpMkLst>
        </pc:cxnChg>
        <pc:cxnChg chg="add mod">
          <ac:chgData name="Aurelien Domont" userId="6da7715ce44349b3" providerId="LiveId" clId="{3BA3FB17-80D5-4569-AF82-A743B5CC811A}" dt="2022-11-04T03:47:16.169" v="30"/>
          <ac:cxnSpMkLst>
            <pc:docMk/>
            <pc:sldMk cId="4083923273" sldId="2164"/>
            <ac:cxnSpMk id="10" creationId="{D4929407-A0B0-D701-5C79-6657C3F37964}"/>
          </ac:cxnSpMkLst>
        </pc:cxnChg>
        <pc:cxnChg chg="add mod">
          <ac:chgData name="Aurelien Domont" userId="6da7715ce44349b3" providerId="LiveId" clId="{3BA3FB17-80D5-4569-AF82-A743B5CC811A}" dt="2022-11-04T03:47:16.169" v="30"/>
          <ac:cxnSpMkLst>
            <pc:docMk/>
            <pc:sldMk cId="4083923273" sldId="2164"/>
            <ac:cxnSpMk id="11" creationId="{1DC26F9B-3E12-C516-AA34-F9CE1C6E1157}"/>
          </ac:cxnSpMkLst>
        </pc:cxnChg>
        <pc:cxnChg chg="del">
          <ac:chgData name="Aurelien Domont" userId="6da7715ce44349b3" providerId="LiveId" clId="{3BA3FB17-80D5-4569-AF82-A743B5CC811A}" dt="2022-11-04T03:47:10.755" v="29" actId="478"/>
          <ac:cxnSpMkLst>
            <pc:docMk/>
            <pc:sldMk cId="4083923273" sldId="2164"/>
            <ac:cxnSpMk id="33" creationId="{3B31C624-A379-4A7C-8695-3B2B901C5E36}"/>
          </ac:cxnSpMkLst>
        </pc:cxnChg>
      </pc:sldChg>
      <pc:sldChg chg="addSp delSp modSp mod">
        <pc:chgData name="Aurelien Domont" userId="6da7715ce44349b3" providerId="LiveId" clId="{3BA3FB17-80D5-4569-AF82-A743B5CC811A}" dt="2022-11-04T04:03:00.795" v="404"/>
        <pc:sldMkLst>
          <pc:docMk/>
          <pc:sldMk cId="2755439003" sldId="2165"/>
        </pc:sldMkLst>
        <pc:spChg chg="add del mod">
          <ac:chgData name="Aurelien Domont" userId="6da7715ce44349b3" providerId="LiveId" clId="{3BA3FB17-80D5-4569-AF82-A743B5CC811A}" dt="2022-11-04T03:50:48.809" v="106" actId="478"/>
          <ac:spMkLst>
            <pc:docMk/>
            <pc:sldMk cId="2755439003" sldId="2165"/>
            <ac:spMk id="2" creationId="{106953E7-85EC-71DE-D283-8B23EA35A017}"/>
          </ac:spMkLst>
        </pc:spChg>
        <pc:spChg chg="mod">
          <ac:chgData name="Aurelien Domont" userId="6da7715ce44349b3" providerId="LiveId" clId="{3BA3FB17-80D5-4569-AF82-A743B5CC811A}" dt="2022-11-04T03:44:35.077" v="14"/>
          <ac:spMkLst>
            <pc:docMk/>
            <pc:sldMk cId="2755439003" sldId="2165"/>
            <ac:spMk id="3" creationId="{CE2529A3-BA97-486F-9E02-8DFAAA7D8D38}"/>
          </ac:spMkLst>
        </pc:spChg>
        <pc:spChg chg="add mod">
          <ac:chgData name="Aurelien Domont" userId="6da7715ce44349b3" providerId="LiveId" clId="{3BA3FB17-80D5-4569-AF82-A743B5CC811A}" dt="2022-11-04T03:50:44.489" v="105"/>
          <ac:spMkLst>
            <pc:docMk/>
            <pc:sldMk cId="2755439003" sldId="2165"/>
            <ac:spMk id="4" creationId="{A91DD7F8-4166-529A-9628-51CAD6F0EFE5}"/>
          </ac:spMkLst>
        </pc:spChg>
        <pc:spChg chg="add mod">
          <ac:chgData name="Aurelien Domont" userId="6da7715ce44349b3" providerId="LiveId" clId="{3BA3FB17-80D5-4569-AF82-A743B5CC811A}" dt="2022-11-04T03:50:44.489" v="105"/>
          <ac:spMkLst>
            <pc:docMk/>
            <pc:sldMk cId="2755439003" sldId="2165"/>
            <ac:spMk id="5" creationId="{D97A6941-9080-9275-223E-C2C925446625}"/>
          </ac:spMkLst>
        </pc:spChg>
        <pc:spChg chg="add mod">
          <ac:chgData name="Aurelien Domont" userId="6da7715ce44349b3" providerId="LiveId" clId="{3BA3FB17-80D5-4569-AF82-A743B5CC811A}" dt="2022-11-04T03:50:44.489" v="105"/>
          <ac:spMkLst>
            <pc:docMk/>
            <pc:sldMk cId="2755439003" sldId="2165"/>
            <ac:spMk id="7" creationId="{AAED9C34-4497-A1C1-F2FE-F72A888C55BA}"/>
          </ac:spMkLst>
        </pc:spChg>
        <pc:spChg chg="add mod">
          <ac:chgData name="Aurelien Domont" userId="6da7715ce44349b3" providerId="LiveId" clId="{3BA3FB17-80D5-4569-AF82-A743B5CC811A}" dt="2022-11-04T03:50:44.489" v="105"/>
          <ac:spMkLst>
            <pc:docMk/>
            <pc:sldMk cId="2755439003" sldId="2165"/>
            <ac:spMk id="8" creationId="{F1A23D11-0947-A1C5-7179-B0B9E2A267CD}"/>
          </ac:spMkLst>
        </pc:spChg>
        <pc:spChg chg="add mod">
          <ac:chgData name="Aurelien Domont" userId="6da7715ce44349b3" providerId="LiveId" clId="{3BA3FB17-80D5-4569-AF82-A743B5CC811A}" dt="2022-11-04T03:50:44.489" v="105"/>
          <ac:spMkLst>
            <pc:docMk/>
            <pc:sldMk cId="2755439003" sldId="2165"/>
            <ac:spMk id="9" creationId="{0AE6FC6D-CBF5-87DF-5C65-3AC2FA2BA1DF}"/>
          </ac:spMkLst>
        </pc:spChg>
        <pc:spChg chg="add mod">
          <ac:chgData name="Aurelien Domont" userId="6da7715ce44349b3" providerId="LiveId" clId="{3BA3FB17-80D5-4569-AF82-A743B5CC811A}" dt="2022-11-04T03:50:44.489" v="105"/>
          <ac:spMkLst>
            <pc:docMk/>
            <pc:sldMk cId="2755439003" sldId="2165"/>
            <ac:spMk id="10" creationId="{CBEFFEF0-0832-9910-5279-27242F3472BE}"/>
          </ac:spMkLst>
        </pc:spChg>
        <pc:spChg chg="del">
          <ac:chgData name="Aurelien Domont" userId="6da7715ce44349b3" providerId="LiveId" clId="{3BA3FB17-80D5-4569-AF82-A743B5CC811A}" dt="2022-11-04T03:50:30.983" v="104" actId="478"/>
          <ac:spMkLst>
            <pc:docMk/>
            <pc:sldMk cId="2755439003" sldId="2165"/>
            <ac:spMk id="14" creationId="{493F826D-CCF6-440C-BFA4-C3799A3ED755}"/>
          </ac:spMkLst>
        </pc:spChg>
        <pc:spChg chg="mod">
          <ac:chgData name="Aurelien Domont" userId="6da7715ce44349b3" providerId="LiveId" clId="{3BA3FB17-80D5-4569-AF82-A743B5CC811A}" dt="2022-11-04T03:50:52.263" v="113" actId="1036"/>
          <ac:spMkLst>
            <pc:docMk/>
            <pc:sldMk cId="2755439003" sldId="2165"/>
            <ac:spMk id="15" creationId="{790F49E4-4FF7-4ED4-AB0E-7689BABA171D}"/>
          </ac:spMkLst>
        </pc:spChg>
        <pc:spChg chg="mod">
          <ac:chgData name="Aurelien Domont" userId="6da7715ce44349b3" providerId="LiveId" clId="{3BA3FB17-80D5-4569-AF82-A743B5CC811A}" dt="2022-11-04T04:03:00.795" v="404"/>
          <ac:spMkLst>
            <pc:docMk/>
            <pc:sldMk cId="2755439003" sldId="2165"/>
            <ac:spMk id="16" creationId="{6C2BB713-9637-4B9B-938F-E9768876782A}"/>
          </ac:spMkLst>
        </pc:spChg>
        <pc:spChg chg="del">
          <ac:chgData name="Aurelien Domont" userId="6da7715ce44349b3" providerId="LiveId" clId="{3BA3FB17-80D5-4569-AF82-A743B5CC811A}" dt="2022-11-04T03:50:30.983" v="104" actId="478"/>
          <ac:spMkLst>
            <pc:docMk/>
            <pc:sldMk cId="2755439003" sldId="2165"/>
            <ac:spMk id="18" creationId="{0BCD4164-FFCE-447D-8269-E5891A7FEF0D}"/>
          </ac:spMkLst>
        </pc:spChg>
        <pc:spChg chg="del">
          <ac:chgData name="Aurelien Domont" userId="6da7715ce44349b3" providerId="LiveId" clId="{3BA3FB17-80D5-4569-AF82-A743B5CC811A}" dt="2022-11-04T03:50:30.983" v="104" actId="478"/>
          <ac:spMkLst>
            <pc:docMk/>
            <pc:sldMk cId="2755439003" sldId="2165"/>
            <ac:spMk id="19" creationId="{554EE1B4-E11D-4B37-9F78-B5B5FA8738AA}"/>
          </ac:spMkLst>
        </pc:spChg>
        <pc:spChg chg="del">
          <ac:chgData name="Aurelien Domont" userId="6da7715ce44349b3" providerId="LiveId" clId="{3BA3FB17-80D5-4569-AF82-A743B5CC811A}" dt="2022-11-04T03:50:30.983" v="104" actId="478"/>
          <ac:spMkLst>
            <pc:docMk/>
            <pc:sldMk cId="2755439003" sldId="2165"/>
            <ac:spMk id="34" creationId="{E2BDE0B8-90AF-4DE7-A71B-FE78ADE30B55}"/>
          </ac:spMkLst>
        </pc:spChg>
        <pc:spChg chg="del">
          <ac:chgData name="Aurelien Domont" userId="6da7715ce44349b3" providerId="LiveId" clId="{3BA3FB17-80D5-4569-AF82-A743B5CC811A}" dt="2022-11-04T03:50:30.983" v="104" actId="478"/>
          <ac:spMkLst>
            <pc:docMk/>
            <pc:sldMk cId="2755439003" sldId="2165"/>
            <ac:spMk id="35" creationId="{1BC3B263-81C3-42AD-96C7-45AB7FFD0557}"/>
          </ac:spMkLst>
        </pc:spChg>
        <pc:spChg chg="del mod">
          <ac:chgData name="Aurelien Domont" userId="6da7715ce44349b3" providerId="LiveId" clId="{3BA3FB17-80D5-4569-AF82-A743B5CC811A}" dt="2022-11-04T03:50:30.983" v="104" actId="478"/>
          <ac:spMkLst>
            <pc:docMk/>
            <pc:sldMk cId="2755439003" sldId="2165"/>
            <ac:spMk id="36" creationId="{DEACEA99-9E9A-408A-9277-86EFC1C60A69}"/>
          </ac:spMkLst>
        </pc:spChg>
        <pc:picChg chg="add mod">
          <ac:chgData name="Aurelien Domont" userId="6da7715ce44349b3" providerId="LiveId" clId="{3BA3FB17-80D5-4569-AF82-A743B5CC811A}" dt="2022-11-04T03:50:44.489" v="105"/>
          <ac:picMkLst>
            <pc:docMk/>
            <pc:sldMk cId="2755439003" sldId="2165"/>
            <ac:picMk id="17" creationId="{D3800BA9-4574-84E1-61D2-BA5F09C0A2E3}"/>
          </ac:picMkLst>
        </pc:picChg>
        <pc:picChg chg="add mod">
          <ac:chgData name="Aurelien Domont" userId="6da7715ce44349b3" providerId="LiveId" clId="{3BA3FB17-80D5-4569-AF82-A743B5CC811A}" dt="2022-11-04T03:50:44.489" v="105"/>
          <ac:picMkLst>
            <pc:docMk/>
            <pc:sldMk cId="2755439003" sldId="2165"/>
            <ac:picMk id="20" creationId="{62A0220B-1793-1D83-2F8C-99AB928AFEE9}"/>
          </ac:picMkLst>
        </pc:picChg>
        <pc:picChg chg="add mod">
          <ac:chgData name="Aurelien Domont" userId="6da7715ce44349b3" providerId="LiveId" clId="{3BA3FB17-80D5-4569-AF82-A743B5CC811A}" dt="2022-11-04T03:50:44.489" v="105"/>
          <ac:picMkLst>
            <pc:docMk/>
            <pc:sldMk cId="2755439003" sldId="2165"/>
            <ac:picMk id="21" creationId="{8158987A-114C-0F1E-957A-A51CB81E3448}"/>
          </ac:picMkLst>
        </pc:picChg>
        <pc:cxnChg chg="del">
          <ac:chgData name="Aurelien Domont" userId="6da7715ce44349b3" providerId="LiveId" clId="{3BA3FB17-80D5-4569-AF82-A743B5CC811A}" dt="2022-11-04T03:50:30.983" v="104" actId="478"/>
          <ac:cxnSpMkLst>
            <pc:docMk/>
            <pc:sldMk cId="2755439003" sldId="2165"/>
            <ac:cxnSpMk id="6" creationId="{91E4FFAB-FF4F-40BB-B034-751A14BFD071}"/>
          </ac:cxnSpMkLst>
        </pc:cxnChg>
        <pc:cxnChg chg="add mod">
          <ac:chgData name="Aurelien Domont" userId="6da7715ce44349b3" providerId="LiveId" clId="{3BA3FB17-80D5-4569-AF82-A743B5CC811A}" dt="2022-11-04T03:50:44.489" v="105"/>
          <ac:cxnSpMkLst>
            <pc:docMk/>
            <pc:sldMk cId="2755439003" sldId="2165"/>
            <ac:cxnSpMk id="11" creationId="{671B42C5-C8FE-DB53-41BD-1B294851A926}"/>
          </ac:cxnSpMkLst>
        </pc:cxnChg>
        <pc:cxnChg chg="add mod">
          <ac:chgData name="Aurelien Domont" userId="6da7715ce44349b3" providerId="LiveId" clId="{3BA3FB17-80D5-4569-AF82-A743B5CC811A}" dt="2022-11-04T03:50:44.489" v="105"/>
          <ac:cxnSpMkLst>
            <pc:docMk/>
            <pc:sldMk cId="2755439003" sldId="2165"/>
            <ac:cxnSpMk id="12" creationId="{9764C8AF-4E32-9F31-77A7-163F8F81763B}"/>
          </ac:cxnSpMkLst>
        </pc:cxnChg>
        <pc:cxnChg chg="del">
          <ac:chgData name="Aurelien Domont" userId="6da7715ce44349b3" providerId="LiveId" clId="{3BA3FB17-80D5-4569-AF82-A743B5CC811A}" dt="2022-11-04T03:50:30.983" v="104" actId="478"/>
          <ac:cxnSpMkLst>
            <pc:docMk/>
            <pc:sldMk cId="2755439003" sldId="2165"/>
            <ac:cxnSpMk id="33" creationId="{3B31C624-A379-4A7C-8695-3B2B901C5E36}"/>
          </ac:cxnSpMkLst>
        </pc:cxnChg>
      </pc:sldChg>
      <pc:sldChg chg="addSp delSp modSp mod">
        <pc:chgData name="Aurelien Domont" userId="6da7715ce44349b3" providerId="LiveId" clId="{3BA3FB17-80D5-4569-AF82-A743B5CC811A}" dt="2022-11-04T04:03:04.955" v="405"/>
        <pc:sldMkLst>
          <pc:docMk/>
          <pc:sldMk cId="1411304364" sldId="2166"/>
        </pc:sldMkLst>
        <pc:spChg chg="add del mod">
          <ac:chgData name="Aurelien Domont" userId="6da7715ce44349b3" providerId="LiveId" clId="{3BA3FB17-80D5-4569-AF82-A743B5CC811A}" dt="2022-11-04T03:52:15.659" v="156" actId="478"/>
          <ac:spMkLst>
            <pc:docMk/>
            <pc:sldMk cId="1411304364" sldId="2166"/>
            <ac:spMk id="2" creationId="{DC7963D4-E664-5DE7-6E3A-034D26FA8216}"/>
          </ac:spMkLst>
        </pc:spChg>
        <pc:spChg chg="mod">
          <ac:chgData name="Aurelien Domont" userId="6da7715ce44349b3" providerId="LiveId" clId="{3BA3FB17-80D5-4569-AF82-A743B5CC811A}" dt="2022-11-04T03:44:35.077" v="14"/>
          <ac:spMkLst>
            <pc:docMk/>
            <pc:sldMk cId="1411304364" sldId="2166"/>
            <ac:spMk id="3" creationId="{CE2529A3-BA97-486F-9E02-8DFAAA7D8D38}"/>
          </ac:spMkLst>
        </pc:spChg>
        <pc:spChg chg="add mod">
          <ac:chgData name="Aurelien Domont" userId="6da7715ce44349b3" providerId="LiveId" clId="{3BA3FB17-80D5-4569-AF82-A743B5CC811A}" dt="2022-11-04T03:52:10.053" v="155"/>
          <ac:spMkLst>
            <pc:docMk/>
            <pc:sldMk cId="1411304364" sldId="2166"/>
            <ac:spMk id="4" creationId="{57CC626E-A8F4-4700-C933-9656AF8F49F4}"/>
          </ac:spMkLst>
        </pc:spChg>
        <pc:spChg chg="add mod">
          <ac:chgData name="Aurelien Domont" userId="6da7715ce44349b3" providerId="LiveId" clId="{3BA3FB17-80D5-4569-AF82-A743B5CC811A}" dt="2022-11-04T03:52:10.053" v="155"/>
          <ac:spMkLst>
            <pc:docMk/>
            <pc:sldMk cId="1411304364" sldId="2166"/>
            <ac:spMk id="5" creationId="{6ABB16B0-9C64-185A-454E-38899F5B5145}"/>
          </ac:spMkLst>
        </pc:spChg>
        <pc:spChg chg="add mod">
          <ac:chgData name="Aurelien Domont" userId="6da7715ce44349b3" providerId="LiveId" clId="{3BA3FB17-80D5-4569-AF82-A743B5CC811A}" dt="2022-11-04T03:52:10.053" v="155"/>
          <ac:spMkLst>
            <pc:docMk/>
            <pc:sldMk cId="1411304364" sldId="2166"/>
            <ac:spMk id="7" creationId="{9D3C8EEB-DF46-6037-C453-20B8DB0C44D5}"/>
          </ac:spMkLst>
        </pc:spChg>
        <pc:spChg chg="add mod">
          <ac:chgData name="Aurelien Domont" userId="6da7715ce44349b3" providerId="LiveId" clId="{3BA3FB17-80D5-4569-AF82-A743B5CC811A}" dt="2022-11-04T03:52:10.053" v="155"/>
          <ac:spMkLst>
            <pc:docMk/>
            <pc:sldMk cId="1411304364" sldId="2166"/>
            <ac:spMk id="8" creationId="{60C3F140-32BA-B541-6412-49178B9EDC5B}"/>
          </ac:spMkLst>
        </pc:spChg>
        <pc:spChg chg="add mod">
          <ac:chgData name="Aurelien Domont" userId="6da7715ce44349b3" providerId="LiveId" clId="{3BA3FB17-80D5-4569-AF82-A743B5CC811A}" dt="2022-11-04T03:52:10.053" v="155"/>
          <ac:spMkLst>
            <pc:docMk/>
            <pc:sldMk cId="1411304364" sldId="2166"/>
            <ac:spMk id="9" creationId="{DE2C2937-8F60-C17A-9CA9-3CE14731F7F7}"/>
          </ac:spMkLst>
        </pc:spChg>
        <pc:spChg chg="add mod">
          <ac:chgData name="Aurelien Domont" userId="6da7715ce44349b3" providerId="LiveId" clId="{3BA3FB17-80D5-4569-AF82-A743B5CC811A}" dt="2022-11-04T03:52:10.053" v="155"/>
          <ac:spMkLst>
            <pc:docMk/>
            <pc:sldMk cId="1411304364" sldId="2166"/>
            <ac:spMk id="10" creationId="{B3454B52-DEC4-FA13-EB47-5E0B65A9E471}"/>
          </ac:spMkLst>
        </pc:spChg>
        <pc:spChg chg="del">
          <ac:chgData name="Aurelien Domont" userId="6da7715ce44349b3" providerId="LiveId" clId="{3BA3FB17-80D5-4569-AF82-A743B5CC811A}" dt="2022-11-04T03:51:57.860" v="154" actId="478"/>
          <ac:spMkLst>
            <pc:docMk/>
            <pc:sldMk cId="1411304364" sldId="2166"/>
            <ac:spMk id="14" creationId="{493F826D-CCF6-440C-BFA4-C3799A3ED755}"/>
          </ac:spMkLst>
        </pc:spChg>
        <pc:spChg chg="mod">
          <ac:chgData name="Aurelien Domont" userId="6da7715ce44349b3" providerId="LiveId" clId="{3BA3FB17-80D5-4569-AF82-A743B5CC811A}" dt="2022-11-04T03:52:20.609" v="161" actId="1036"/>
          <ac:spMkLst>
            <pc:docMk/>
            <pc:sldMk cId="1411304364" sldId="2166"/>
            <ac:spMk id="15" creationId="{790F49E4-4FF7-4ED4-AB0E-7689BABA171D}"/>
          </ac:spMkLst>
        </pc:spChg>
        <pc:spChg chg="mod">
          <ac:chgData name="Aurelien Domont" userId="6da7715ce44349b3" providerId="LiveId" clId="{3BA3FB17-80D5-4569-AF82-A743B5CC811A}" dt="2022-11-04T04:03:04.955" v="405"/>
          <ac:spMkLst>
            <pc:docMk/>
            <pc:sldMk cId="1411304364" sldId="2166"/>
            <ac:spMk id="16" creationId="{6C2BB713-9637-4B9B-938F-E9768876782A}"/>
          </ac:spMkLst>
        </pc:spChg>
        <pc:spChg chg="del">
          <ac:chgData name="Aurelien Domont" userId="6da7715ce44349b3" providerId="LiveId" clId="{3BA3FB17-80D5-4569-AF82-A743B5CC811A}" dt="2022-11-04T03:51:57.860" v="154" actId="478"/>
          <ac:spMkLst>
            <pc:docMk/>
            <pc:sldMk cId="1411304364" sldId="2166"/>
            <ac:spMk id="18" creationId="{0BCD4164-FFCE-447D-8269-E5891A7FEF0D}"/>
          </ac:spMkLst>
        </pc:spChg>
        <pc:spChg chg="del">
          <ac:chgData name="Aurelien Domont" userId="6da7715ce44349b3" providerId="LiveId" clId="{3BA3FB17-80D5-4569-AF82-A743B5CC811A}" dt="2022-11-04T03:51:57.860" v="154" actId="478"/>
          <ac:spMkLst>
            <pc:docMk/>
            <pc:sldMk cId="1411304364" sldId="2166"/>
            <ac:spMk id="19" creationId="{554EE1B4-E11D-4B37-9F78-B5B5FA8738AA}"/>
          </ac:spMkLst>
        </pc:spChg>
        <pc:spChg chg="del">
          <ac:chgData name="Aurelien Domont" userId="6da7715ce44349b3" providerId="LiveId" clId="{3BA3FB17-80D5-4569-AF82-A743B5CC811A}" dt="2022-11-04T03:51:57.860" v="154" actId="478"/>
          <ac:spMkLst>
            <pc:docMk/>
            <pc:sldMk cId="1411304364" sldId="2166"/>
            <ac:spMk id="34" creationId="{E2BDE0B8-90AF-4DE7-A71B-FE78ADE30B55}"/>
          </ac:spMkLst>
        </pc:spChg>
        <pc:spChg chg="del">
          <ac:chgData name="Aurelien Domont" userId="6da7715ce44349b3" providerId="LiveId" clId="{3BA3FB17-80D5-4569-AF82-A743B5CC811A}" dt="2022-11-04T03:51:57.860" v="154" actId="478"/>
          <ac:spMkLst>
            <pc:docMk/>
            <pc:sldMk cId="1411304364" sldId="2166"/>
            <ac:spMk id="35" creationId="{1BC3B263-81C3-42AD-96C7-45AB7FFD0557}"/>
          </ac:spMkLst>
        </pc:spChg>
        <pc:spChg chg="del mod">
          <ac:chgData name="Aurelien Domont" userId="6da7715ce44349b3" providerId="LiveId" clId="{3BA3FB17-80D5-4569-AF82-A743B5CC811A}" dt="2022-11-04T03:51:57.860" v="154" actId="478"/>
          <ac:spMkLst>
            <pc:docMk/>
            <pc:sldMk cId="1411304364" sldId="2166"/>
            <ac:spMk id="36" creationId="{DEACEA99-9E9A-408A-9277-86EFC1C60A69}"/>
          </ac:spMkLst>
        </pc:spChg>
        <pc:picChg chg="add mod">
          <ac:chgData name="Aurelien Domont" userId="6da7715ce44349b3" providerId="LiveId" clId="{3BA3FB17-80D5-4569-AF82-A743B5CC811A}" dt="2022-11-04T03:52:10.053" v="155"/>
          <ac:picMkLst>
            <pc:docMk/>
            <pc:sldMk cId="1411304364" sldId="2166"/>
            <ac:picMk id="17" creationId="{503B12CF-29A8-6B85-403F-DA7F08E6BCD5}"/>
          </ac:picMkLst>
        </pc:picChg>
        <pc:picChg chg="add mod">
          <ac:chgData name="Aurelien Domont" userId="6da7715ce44349b3" providerId="LiveId" clId="{3BA3FB17-80D5-4569-AF82-A743B5CC811A}" dt="2022-11-04T03:52:10.053" v="155"/>
          <ac:picMkLst>
            <pc:docMk/>
            <pc:sldMk cId="1411304364" sldId="2166"/>
            <ac:picMk id="20" creationId="{7B0842F0-D658-75ED-3EAD-8524AEAF26C7}"/>
          </ac:picMkLst>
        </pc:picChg>
        <pc:picChg chg="add mod">
          <ac:chgData name="Aurelien Domont" userId="6da7715ce44349b3" providerId="LiveId" clId="{3BA3FB17-80D5-4569-AF82-A743B5CC811A}" dt="2022-11-04T03:52:10.053" v="155"/>
          <ac:picMkLst>
            <pc:docMk/>
            <pc:sldMk cId="1411304364" sldId="2166"/>
            <ac:picMk id="21" creationId="{C40709E4-8144-8139-C772-5DDD3F7FE677}"/>
          </ac:picMkLst>
        </pc:picChg>
        <pc:cxnChg chg="del">
          <ac:chgData name="Aurelien Domont" userId="6da7715ce44349b3" providerId="LiveId" clId="{3BA3FB17-80D5-4569-AF82-A743B5CC811A}" dt="2022-11-04T03:51:57.860" v="154" actId="478"/>
          <ac:cxnSpMkLst>
            <pc:docMk/>
            <pc:sldMk cId="1411304364" sldId="2166"/>
            <ac:cxnSpMk id="6" creationId="{91E4FFAB-FF4F-40BB-B034-751A14BFD071}"/>
          </ac:cxnSpMkLst>
        </pc:cxnChg>
        <pc:cxnChg chg="add mod">
          <ac:chgData name="Aurelien Domont" userId="6da7715ce44349b3" providerId="LiveId" clId="{3BA3FB17-80D5-4569-AF82-A743B5CC811A}" dt="2022-11-04T03:52:10.053" v="155"/>
          <ac:cxnSpMkLst>
            <pc:docMk/>
            <pc:sldMk cId="1411304364" sldId="2166"/>
            <ac:cxnSpMk id="11" creationId="{55DDE4AF-812B-9E9B-F466-C62DF5448919}"/>
          </ac:cxnSpMkLst>
        </pc:cxnChg>
        <pc:cxnChg chg="add mod">
          <ac:chgData name="Aurelien Domont" userId="6da7715ce44349b3" providerId="LiveId" clId="{3BA3FB17-80D5-4569-AF82-A743B5CC811A}" dt="2022-11-04T03:52:10.053" v="155"/>
          <ac:cxnSpMkLst>
            <pc:docMk/>
            <pc:sldMk cId="1411304364" sldId="2166"/>
            <ac:cxnSpMk id="12" creationId="{84C30AD9-EC53-27E5-90B5-F624712DFA5A}"/>
          </ac:cxnSpMkLst>
        </pc:cxnChg>
        <pc:cxnChg chg="del">
          <ac:chgData name="Aurelien Domont" userId="6da7715ce44349b3" providerId="LiveId" clId="{3BA3FB17-80D5-4569-AF82-A743B5CC811A}" dt="2022-11-04T03:51:57.860" v="154" actId="478"/>
          <ac:cxnSpMkLst>
            <pc:docMk/>
            <pc:sldMk cId="1411304364" sldId="2166"/>
            <ac:cxnSpMk id="33" creationId="{3B31C624-A379-4A7C-8695-3B2B901C5E36}"/>
          </ac:cxnSpMkLst>
        </pc:cxnChg>
      </pc:sldChg>
      <pc:sldChg chg="addSp delSp modSp mod">
        <pc:chgData name="Aurelien Domont" userId="6da7715ce44349b3" providerId="LiveId" clId="{3BA3FB17-80D5-4569-AF82-A743B5CC811A}" dt="2022-11-04T04:03:09.102" v="406"/>
        <pc:sldMkLst>
          <pc:docMk/>
          <pc:sldMk cId="3447837117" sldId="2167"/>
        </pc:sldMkLst>
        <pc:spChg chg="add del mod">
          <ac:chgData name="Aurelien Domont" userId="6da7715ce44349b3" providerId="LiveId" clId="{3BA3FB17-80D5-4569-AF82-A743B5CC811A}" dt="2022-11-04T03:54:43.748" v="211" actId="478"/>
          <ac:spMkLst>
            <pc:docMk/>
            <pc:sldMk cId="3447837117" sldId="2167"/>
            <ac:spMk id="2" creationId="{077AD481-8526-1889-F438-DEE94695C179}"/>
          </ac:spMkLst>
        </pc:spChg>
        <pc:spChg chg="mod">
          <ac:chgData name="Aurelien Domont" userId="6da7715ce44349b3" providerId="LiveId" clId="{3BA3FB17-80D5-4569-AF82-A743B5CC811A}" dt="2022-11-04T03:44:35.077" v="14"/>
          <ac:spMkLst>
            <pc:docMk/>
            <pc:sldMk cId="3447837117" sldId="2167"/>
            <ac:spMk id="3" creationId="{CE2529A3-BA97-486F-9E02-8DFAAA7D8D38}"/>
          </ac:spMkLst>
        </pc:spChg>
        <pc:spChg chg="add mod">
          <ac:chgData name="Aurelien Domont" userId="6da7715ce44349b3" providerId="LiveId" clId="{3BA3FB17-80D5-4569-AF82-A743B5CC811A}" dt="2022-11-04T03:54:40.580" v="210"/>
          <ac:spMkLst>
            <pc:docMk/>
            <pc:sldMk cId="3447837117" sldId="2167"/>
            <ac:spMk id="4" creationId="{9D5C4C79-6B7A-BDA2-28BC-92551C976068}"/>
          </ac:spMkLst>
        </pc:spChg>
        <pc:spChg chg="add mod">
          <ac:chgData name="Aurelien Domont" userId="6da7715ce44349b3" providerId="LiveId" clId="{3BA3FB17-80D5-4569-AF82-A743B5CC811A}" dt="2022-11-04T03:54:40.580" v="210"/>
          <ac:spMkLst>
            <pc:docMk/>
            <pc:sldMk cId="3447837117" sldId="2167"/>
            <ac:spMk id="5" creationId="{85FA3C1A-8B62-88E1-FF48-26F5390F4464}"/>
          </ac:spMkLst>
        </pc:spChg>
        <pc:spChg chg="add mod">
          <ac:chgData name="Aurelien Domont" userId="6da7715ce44349b3" providerId="LiveId" clId="{3BA3FB17-80D5-4569-AF82-A743B5CC811A}" dt="2022-11-04T03:54:40.580" v="210"/>
          <ac:spMkLst>
            <pc:docMk/>
            <pc:sldMk cId="3447837117" sldId="2167"/>
            <ac:spMk id="7" creationId="{5D3533C4-7E46-6114-A401-E320DDE3625C}"/>
          </ac:spMkLst>
        </pc:spChg>
        <pc:spChg chg="add mod">
          <ac:chgData name="Aurelien Domont" userId="6da7715ce44349b3" providerId="LiveId" clId="{3BA3FB17-80D5-4569-AF82-A743B5CC811A}" dt="2022-11-04T03:54:40.580" v="210"/>
          <ac:spMkLst>
            <pc:docMk/>
            <pc:sldMk cId="3447837117" sldId="2167"/>
            <ac:spMk id="8" creationId="{8355D663-5BC4-402E-C7B0-A0F8212F4F02}"/>
          </ac:spMkLst>
        </pc:spChg>
        <pc:spChg chg="add mod">
          <ac:chgData name="Aurelien Domont" userId="6da7715ce44349b3" providerId="LiveId" clId="{3BA3FB17-80D5-4569-AF82-A743B5CC811A}" dt="2022-11-04T03:54:40.580" v="210"/>
          <ac:spMkLst>
            <pc:docMk/>
            <pc:sldMk cId="3447837117" sldId="2167"/>
            <ac:spMk id="9" creationId="{5B82ACCF-D40A-7528-89B3-5D3F6B2D77FF}"/>
          </ac:spMkLst>
        </pc:spChg>
        <pc:spChg chg="add mod">
          <ac:chgData name="Aurelien Domont" userId="6da7715ce44349b3" providerId="LiveId" clId="{3BA3FB17-80D5-4569-AF82-A743B5CC811A}" dt="2022-11-04T03:54:40.580" v="210"/>
          <ac:spMkLst>
            <pc:docMk/>
            <pc:sldMk cId="3447837117" sldId="2167"/>
            <ac:spMk id="10" creationId="{81563B26-BA1A-34CD-FDB3-E2D0E5D86A99}"/>
          </ac:spMkLst>
        </pc:spChg>
        <pc:spChg chg="del">
          <ac:chgData name="Aurelien Domont" userId="6da7715ce44349b3" providerId="LiveId" clId="{3BA3FB17-80D5-4569-AF82-A743B5CC811A}" dt="2022-11-04T03:54:32.611" v="209" actId="478"/>
          <ac:spMkLst>
            <pc:docMk/>
            <pc:sldMk cId="3447837117" sldId="2167"/>
            <ac:spMk id="14" creationId="{493F826D-CCF6-440C-BFA4-C3799A3ED755}"/>
          </ac:spMkLst>
        </pc:spChg>
        <pc:spChg chg="mod">
          <ac:chgData name="Aurelien Domont" userId="6da7715ce44349b3" providerId="LiveId" clId="{3BA3FB17-80D5-4569-AF82-A743B5CC811A}" dt="2022-11-04T03:54:46.587" v="215" actId="1036"/>
          <ac:spMkLst>
            <pc:docMk/>
            <pc:sldMk cId="3447837117" sldId="2167"/>
            <ac:spMk id="15" creationId="{790F49E4-4FF7-4ED4-AB0E-7689BABA171D}"/>
          </ac:spMkLst>
        </pc:spChg>
        <pc:spChg chg="mod">
          <ac:chgData name="Aurelien Domont" userId="6da7715ce44349b3" providerId="LiveId" clId="{3BA3FB17-80D5-4569-AF82-A743B5CC811A}" dt="2022-11-04T04:03:09.102" v="406"/>
          <ac:spMkLst>
            <pc:docMk/>
            <pc:sldMk cId="3447837117" sldId="2167"/>
            <ac:spMk id="16" creationId="{6C2BB713-9637-4B9B-938F-E9768876782A}"/>
          </ac:spMkLst>
        </pc:spChg>
        <pc:spChg chg="del">
          <ac:chgData name="Aurelien Domont" userId="6da7715ce44349b3" providerId="LiveId" clId="{3BA3FB17-80D5-4569-AF82-A743B5CC811A}" dt="2022-11-04T03:54:27.394" v="208" actId="478"/>
          <ac:spMkLst>
            <pc:docMk/>
            <pc:sldMk cId="3447837117" sldId="2167"/>
            <ac:spMk id="17" creationId="{26219768-BD79-407D-85A6-9354C46E9CD2}"/>
          </ac:spMkLst>
        </pc:spChg>
        <pc:spChg chg="del">
          <ac:chgData name="Aurelien Domont" userId="6da7715ce44349b3" providerId="LiveId" clId="{3BA3FB17-80D5-4569-AF82-A743B5CC811A}" dt="2022-11-04T03:54:32.611" v="209" actId="478"/>
          <ac:spMkLst>
            <pc:docMk/>
            <pc:sldMk cId="3447837117" sldId="2167"/>
            <ac:spMk id="18" creationId="{0BCD4164-FFCE-447D-8269-E5891A7FEF0D}"/>
          </ac:spMkLst>
        </pc:spChg>
        <pc:spChg chg="del">
          <ac:chgData name="Aurelien Domont" userId="6da7715ce44349b3" providerId="LiveId" clId="{3BA3FB17-80D5-4569-AF82-A743B5CC811A}" dt="2022-11-04T03:54:32.611" v="209" actId="478"/>
          <ac:spMkLst>
            <pc:docMk/>
            <pc:sldMk cId="3447837117" sldId="2167"/>
            <ac:spMk id="19" creationId="{554EE1B4-E11D-4B37-9F78-B5B5FA8738AA}"/>
          </ac:spMkLst>
        </pc:spChg>
        <pc:spChg chg="del">
          <ac:chgData name="Aurelien Domont" userId="6da7715ce44349b3" providerId="LiveId" clId="{3BA3FB17-80D5-4569-AF82-A743B5CC811A}" dt="2022-11-04T03:54:32.611" v="209" actId="478"/>
          <ac:spMkLst>
            <pc:docMk/>
            <pc:sldMk cId="3447837117" sldId="2167"/>
            <ac:spMk id="34" creationId="{E2BDE0B8-90AF-4DE7-A71B-FE78ADE30B55}"/>
          </ac:spMkLst>
        </pc:spChg>
        <pc:spChg chg="del">
          <ac:chgData name="Aurelien Domont" userId="6da7715ce44349b3" providerId="LiveId" clId="{3BA3FB17-80D5-4569-AF82-A743B5CC811A}" dt="2022-11-04T03:54:32.611" v="209" actId="478"/>
          <ac:spMkLst>
            <pc:docMk/>
            <pc:sldMk cId="3447837117" sldId="2167"/>
            <ac:spMk id="35" creationId="{1BC3B263-81C3-42AD-96C7-45AB7FFD0557}"/>
          </ac:spMkLst>
        </pc:spChg>
        <pc:spChg chg="del mod">
          <ac:chgData name="Aurelien Domont" userId="6da7715ce44349b3" providerId="LiveId" clId="{3BA3FB17-80D5-4569-AF82-A743B5CC811A}" dt="2022-11-04T03:54:32.611" v="209" actId="478"/>
          <ac:spMkLst>
            <pc:docMk/>
            <pc:sldMk cId="3447837117" sldId="2167"/>
            <ac:spMk id="36" creationId="{DEACEA99-9E9A-408A-9277-86EFC1C60A69}"/>
          </ac:spMkLst>
        </pc:spChg>
        <pc:picChg chg="add mod">
          <ac:chgData name="Aurelien Domont" userId="6da7715ce44349b3" providerId="LiveId" clId="{3BA3FB17-80D5-4569-AF82-A743B5CC811A}" dt="2022-11-04T03:54:40.580" v="210"/>
          <ac:picMkLst>
            <pc:docMk/>
            <pc:sldMk cId="3447837117" sldId="2167"/>
            <ac:picMk id="20" creationId="{B6D3B2E5-23B7-FC48-B775-72EB150045D4}"/>
          </ac:picMkLst>
        </pc:picChg>
        <pc:picChg chg="add mod">
          <ac:chgData name="Aurelien Domont" userId="6da7715ce44349b3" providerId="LiveId" clId="{3BA3FB17-80D5-4569-AF82-A743B5CC811A}" dt="2022-11-04T03:54:40.580" v="210"/>
          <ac:picMkLst>
            <pc:docMk/>
            <pc:sldMk cId="3447837117" sldId="2167"/>
            <ac:picMk id="21" creationId="{F2335689-AE2A-E83C-DF03-550E247FCB69}"/>
          </ac:picMkLst>
        </pc:picChg>
        <pc:picChg chg="add mod">
          <ac:chgData name="Aurelien Domont" userId="6da7715ce44349b3" providerId="LiveId" clId="{3BA3FB17-80D5-4569-AF82-A743B5CC811A}" dt="2022-11-04T03:54:40.580" v="210"/>
          <ac:picMkLst>
            <pc:docMk/>
            <pc:sldMk cId="3447837117" sldId="2167"/>
            <ac:picMk id="22" creationId="{7E5E816A-C82D-66F9-74E4-EDC4680CFCB7}"/>
          </ac:picMkLst>
        </pc:picChg>
        <pc:cxnChg chg="del">
          <ac:chgData name="Aurelien Domont" userId="6da7715ce44349b3" providerId="LiveId" clId="{3BA3FB17-80D5-4569-AF82-A743B5CC811A}" dt="2022-11-04T03:54:32.611" v="209" actId="478"/>
          <ac:cxnSpMkLst>
            <pc:docMk/>
            <pc:sldMk cId="3447837117" sldId="2167"/>
            <ac:cxnSpMk id="6" creationId="{91E4FFAB-FF4F-40BB-B034-751A14BFD071}"/>
          </ac:cxnSpMkLst>
        </pc:cxnChg>
        <pc:cxnChg chg="add mod">
          <ac:chgData name="Aurelien Domont" userId="6da7715ce44349b3" providerId="LiveId" clId="{3BA3FB17-80D5-4569-AF82-A743B5CC811A}" dt="2022-11-04T03:54:40.580" v="210"/>
          <ac:cxnSpMkLst>
            <pc:docMk/>
            <pc:sldMk cId="3447837117" sldId="2167"/>
            <ac:cxnSpMk id="11" creationId="{C1CDDB10-8182-AD28-FA9F-C54991DC7B90}"/>
          </ac:cxnSpMkLst>
        </pc:cxnChg>
        <pc:cxnChg chg="add mod">
          <ac:chgData name="Aurelien Domont" userId="6da7715ce44349b3" providerId="LiveId" clId="{3BA3FB17-80D5-4569-AF82-A743B5CC811A}" dt="2022-11-04T03:54:40.580" v="210"/>
          <ac:cxnSpMkLst>
            <pc:docMk/>
            <pc:sldMk cId="3447837117" sldId="2167"/>
            <ac:cxnSpMk id="12" creationId="{FDDA6334-DDF2-670B-2340-2240118DC7D5}"/>
          </ac:cxnSpMkLst>
        </pc:cxnChg>
        <pc:cxnChg chg="del">
          <ac:chgData name="Aurelien Domont" userId="6da7715ce44349b3" providerId="LiveId" clId="{3BA3FB17-80D5-4569-AF82-A743B5CC811A}" dt="2022-11-04T03:54:32.611" v="209" actId="478"/>
          <ac:cxnSpMkLst>
            <pc:docMk/>
            <pc:sldMk cId="3447837117" sldId="2167"/>
            <ac:cxnSpMk id="33" creationId="{3B31C624-A379-4A7C-8695-3B2B901C5E36}"/>
          </ac:cxnSpMkLst>
        </pc:cxnChg>
      </pc:sldChg>
      <pc:sldChg chg="addSp delSp modSp mod">
        <pc:chgData name="Aurelien Domont" userId="6da7715ce44349b3" providerId="LiveId" clId="{3BA3FB17-80D5-4569-AF82-A743B5CC811A}" dt="2022-11-04T04:03:19.799" v="409"/>
        <pc:sldMkLst>
          <pc:docMk/>
          <pc:sldMk cId="3573950410" sldId="2168"/>
        </pc:sldMkLst>
        <pc:spChg chg="add mod">
          <ac:chgData name="Aurelien Domont" userId="6da7715ce44349b3" providerId="LiveId" clId="{3BA3FB17-80D5-4569-AF82-A743B5CC811A}" dt="2022-11-04T03:58:05.473" v="273" actId="1036"/>
          <ac:spMkLst>
            <pc:docMk/>
            <pc:sldMk cId="3573950410" sldId="2168"/>
            <ac:spMk id="2" creationId="{3F0350AF-74C3-5CB3-C20D-BAC99F4EA435}"/>
          </ac:spMkLst>
        </pc:spChg>
        <pc:spChg chg="mod">
          <ac:chgData name="Aurelien Domont" userId="6da7715ce44349b3" providerId="LiveId" clId="{3BA3FB17-80D5-4569-AF82-A743B5CC811A}" dt="2022-11-04T03:44:35.077" v="14"/>
          <ac:spMkLst>
            <pc:docMk/>
            <pc:sldMk cId="3573950410" sldId="2168"/>
            <ac:spMk id="3" creationId="{CE2529A3-BA97-486F-9E02-8DFAAA7D8D38}"/>
          </ac:spMkLst>
        </pc:spChg>
        <pc:spChg chg="add mod">
          <ac:chgData name="Aurelien Domont" userId="6da7715ce44349b3" providerId="LiveId" clId="{3BA3FB17-80D5-4569-AF82-A743B5CC811A}" dt="2022-11-04T03:58:00.873" v="259"/>
          <ac:spMkLst>
            <pc:docMk/>
            <pc:sldMk cId="3573950410" sldId="2168"/>
            <ac:spMk id="4" creationId="{38A1910C-49F3-C396-12F4-393D4D76BCD9}"/>
          </ac:spMkLst>
        </pc:spChg>
        <pc:spChg chg="add mod">
          <ac:chgData name="Aurelien Domont" userId="6da7715ce44349b3" providerId="LiveId" clId="{3BA3FB17-80D5-4569-AF82-A743B5CC811A}" dt="2022-11-04T03:58:00.873" v="259"/>
          <ac:spMkLst>
            <pc:docMk/>
            <pc:sldMk cId="3573950410" sldId="2168"/>
            <ac:spMk id="5" creationId="{71AF027F-7AE8-7945-D6A8-9DA4CA17E1B4}"/>
          </ac:spMkLst>
        </pc:spChg>
        <pc:spChg chg="add mod">
          <ac:chgData name="Aurelien Domont" userId="6da7715ce44349b3" providerId="LiveId" clId="{3BA3FB17-80D5-4569-AF82-A743B5CC811A}" dt="2022-11-04T03:58:00.873" v="259"/>
          <ac:spMkLst>
            <pc:docMk/>
            <pc:sldMk cId="3573950410" sldId="2168"/>
            <ac:spMk id="7" creationId="{8BBCE1A4-1B88-80A4-A958-68A4AB879AD8}"/>
          </ac:spMkLst>
        </pc:spChg>
        <pc:spChg chg="add mod">
          <ac:chgData name="Aurelien Domont" userId="6da7715ce44349b3" providerId="LiveId" clId="{3BA3FB17-80D5-4569-AF82-A743B5CC811A}" dt="2022-11-04T03:58:00.873" v="259"/>
          <ac:spMkLst>
            <pc:docMk/>
            <pc:sldMk cId="3573950410" sldId="2168"/>
            <ac:spMk id="8" creationId="{64B48EE0-87A6-E6F6-8F33-9E48196FD68B}"/>
          </ac:spMkLst>
        </pc:spChg>
        <pc:spChg chg="add mod">
          <ac:chgData name="Aurelien Domont" userId="6da7715ce44349b3" providerId="LiveId" clId="{3BA3FB17-80D5-4569-AF82-A743B5CC811A}" dt="2022-11-04T03:58:00.873" v="259"/>
          <ac:spMkLst>
            <pc:docMk/>
            <pc:sldMk cId="3573950410" sldId="2168"/>
            <ac:spMk id="9" creationId="{B7BA6932-E8B5-84EB-838D-F24F68702EB7}"/>
          </ac:spMkLst>
        </pc:spChg>
        <pc:spChg chg="add mod">
          <ac:chgData name="Aurelien Domont" userId="6da7715ce44349b3" providerId="LiveId" clId="{3BA3FB17-80D5-4569-AF82-A743B5CC811A}" dt="2022-11-04T03:58:00.873" v="259"/>
          <ac:spMkLst>
            <pc:docMk/>
            <pc:sldMk cId="3573950410" sldId="2168"/>
            <ac:spMk id="10" creationId="{30E1C9E7-794F-2738-5851-0C56DAF2D934}"/>
          </ac:spMkLst>
        </pc:spChg>
        <pc:spChg chg="del">
          <ac:chgData name="Aurelien Domont" userId="6da7715ce44349b3" providerId="LiveId" clId="{3BA3FB17-80D5-4569-AF82-A743B5CC811A}" dt="2022-11-04T03:58:00.473" v="258" actId="478"/>
          <ac:spMkLst>
            <pc:docMk/>
            <pc:sldMk cId="3573950410" sldId="2168"/>
            <ac:spMk id="14" creationId="{493F826D-CCF6-440C-BFA4-C3799A3ED755}"/>
          </ac:spMkLst>
        </pc:spChg>
        <pc:spChg chg="del">
          <ac:chgData name="Aurelien Domont" userId="6da7715ce44349b3" providerId="LiveId" clId="{3BA3FB17-80D5-4569-AF82-A743B5CC811A}" dt="2022-11-04T03:58:00.473" v="258" actId="478"/>
          <ac:spMkLst>
            <pc:docMk/>
            <pc:sldMk cId="3573950410" sldId="2168"/>
            <ac:spMk id="15" creationId="{790F49E4-4FF7-4ED4-AB0E-7689BABA171D}"/>
          </ac:spMkLst>
        </pc:spChg>
        <pc:spChg chg="mod">
          <ac:chgData name="Aurelien Domont" userId="6da7715ce44349b3" providerId="LiveId" clId="{3BA3FB17-80D5-4569-AF82-A743B5CC811A}" dt="2022-11-04T04:03:19.799" v="409"/>
          <ac:spMkLst>
            <pc:docMk/>
            <pc:sldMk cId="3573950410" sldId="2168"/>
            <ac:spMk id="16" creationId="{6C2BB713-9637-4B9B-938F-E9768876782A}"/>
          </ac:spMkLst>
        </pc:spChg>
        <pc:spChg chg="del">
          <ac:chgData name="Aurelien Domont" userId="6da7715ce44349b3" providerId="LiveId" clId="{3BA3FB17-80D5-4569-AF82-A743B5CC811A}" dt="2022-11-04T03:58:00.473" v="258" actId="478"/>
          <ac:spMkLst>
            <pc:docMk/>
            <pc:sldMk cId="3573950410" sldId="2168"/>
            <ac:spMk id="18" creationId="{0BCD4164-FFCE-447D-8269-E5891A7FEF0D}"/>
          </ac:spMkLst>
        </pc:spChg>
        <pc:spChg chg="del">
          <ac:chgData name="Aurelien Domont" userId="6da7715ce44349b3" providerId="LiveId" clId="{3BA3FB17-80D5-4569-AF82-A743B5CC811A}" dt="2022-11-04T03:58:00.473" v="258" actId="478"/>
          <ac:spMkLst>
            <pc:docMk/>
            <pc:sldMk cId="3573950410" sldId="2168"/>
            <ac:spMk id="19" creationId="{554EE1B4-E11D-4B37-9F78-B5B5FA8738AA}"/>
          </ac:spMkLst>
        </pc:spChg>
        <pc:spChg chg="del">
          <ac:chgData name="Aurelien Domont" userId="6da7715ce44349b3" providerId="LiveId" clId="{3BA3FB17-80D5-4569-AF82-A743B5CC811A}" dt="2022-11-04T03:58:00.473" v="258" actId="478"/>
          <ac:spMkLst>
            <pc:docMk/>
            <pc:sldMk cId="3573950410" sldId="2168"/>
            <ac:spMk id="34" creationId="{E2BDE0B8-90AF-4DE7-A71B-FE78ADE30B55}"/>
          </ac:spMkLst>
        </pc:spChg>
        <pc:spChg chg="del">
          <ac:chgData name="Aurelien Domont" userId="6da7715ce44349b3" providerId="LiveId" clId="{3BA3FB17-80D5-4569-AF82-A743B5CC811A}" dt="2022-11-04T03:58:00.473" v="258" actId="478"/>
          <ac:spMkLst>
            <pc:docMk/>
            <pc:sldMk cId="3573950410" sldId="2168"/>
            <ac:spMk id="35" creationId="{1BC3B263-81C3-42AD-96C7-45AB7FFD0557}"/>
          </ac:spMkLst>
        </pc:spChg>
        <pc:spChg chg="del mod">
          <ac:chgData name="Aurelien Domont" userId="6da7715ce44349b3" providerId="LiveId" clId="{3BA3FB17-80D5-4569-AF82-A743B5CC811A}" dt="2022-11-04T03:58:00.473" v="258" actId="478"/>
          <ac:spMkLst>
            <pc:docMk/>
            <pc:sldMk cId="3573950410" sldId="2168"/>
            <ac:spMk id="36" creationId="{DEACEA99-9E9A-408A-9277-86EFC1C60A69}"/>
          </ac:spMkLst>
        </pc:spChg>
        <pc:picChg chg="add mod">
          <ac:chgData name="Aurelien Domont" userId="6da7715ce44349b3" providerId="LiveId" clId="{3BA3FB17-80D5-4569-AF82-A743B5CC811A}" dt="2022-11-04T03:58:00.873" v="259"/>
          <ac:picMkLst>
            <pc:docMk/>
            <pc:sldMk cId="3573950410" sldId="2168"/>
            <ac:picMk id="17" creationId="{919FE9D7-2563-FBCC-0D33-CC4A9A662753}"/>
          </ac:picMkLst>
        </pc:picChg>
        <pc:picChg chg="add mod">
          <ac:chgData name="Aurelien Domont" userId="6da7715ce44349b3" providerId="LiveId" clId="{3BA3FB17-80D5-4569-AF82-A743B5CC811A}" dt="2022-11-04T03:58:00.873" v="259"/>
          <ac:picMkLst>
            <pc:docMk/>
            <pc:sldMk cId="3573950410" sldId="2168"/>
            <ac:picMk id="20" creationId="{AC69A6C6-8F5E-3145-3D80-60A6DC1B37CA}"/>
          </ac:picMkLst>
        </pc:picChg>
        <pc:picChg chg="add mod">
          <ac:chgData name="Aurelien Domont" userId="6da7715ce44349b3" providerId="LiveId" clId="{3BA3FB17-80D5-4569-AF82-A743B5CC811A}" dt="2022-11-04T03:58:00.873" v="259"/>
          <ac:picMkLst>
            <pc:docMk/>
            <pc:sldMk cId="3573950410" sldId="2168"/>
            <ac:picMk id="21" creationId="{58EA0E80-8B49-E714-98FE-5B4E776EFDF6}"/>
          </ac:picMkLst>
        </pc:picChg>
        <pc:cxnChg chg="del">
          <ac:chgData name="Aurelien Domont" userId="6da7715ce44349b3" providerId="LiveId" clId="{3BA3FB17-80D5-4569-AF82-A743B5CC811A}" dt="2022-11-04T03:58:00.473" v="258" actId="478"/>
          <ac:cxnSpMkLst>
            <pc:docMk/>
            <pc:sldMk cId="3573950410" sldId="2168"/>
            <ac:cxnSpMk id="6" creationId="{91E4FFAB-FF4F-40BB-B034-751A14BFD071}"/>
          </ac:cxnSpMkLst>
        </pc:cxnChg>
        <pc:cxnChg chg="add mod">
          <ac:chgData name="Aurelien Domont" userId="6da7715ce44349b3" providerId="LiveId" clId="{3BA3FB17-80D5-4569-AF82-A743B5CC811A}" dt="2022-11-04T03:58:00.873" v="259"/>
          <ac:cxnSpMkLst>
            <pc:docMk/>
            <pc:sldMk cId="3573950410" sldId="2168"/>
            <ac:cxnSpMk id="11" creationId="{4EBC831F-1F05-8D72-8017-310F320E027F}"/>
          </ac:cxnSpMkLst>
        </pc:cxnChg>
        <pc:cxnChg chg="add mod">
          <ac:chgData name="Aurelien Domont" userId="6da7715ce44349b3" providerId="LiveId" clId="{3BA3FB17-80D5-4569-AF82-A743B5CC811A}" dt="2022-11-04T03:58:00.873" v="259"/>
          <ac:cxnSpMkLst>
            <pc:docMk/>
            <pc:sldMk cId="3573950410" sldId="2168"/>
            <ac:cxnSpMk id="12" creationId="{85D8C2C4-C80E-662B-76F7-4C93154E083E}"/>
          </ac:cxnSpMkLst>
        </pc:cxnChg>
        <pc:cxnChg chg="del">
          <ac:chgData name="Aurelien Domont" userId="6da7715ce44349b3" providerId="LiveId" clId="{3BA3FB17-80D5-4569-AF82-A743B5CC811A}" dt="2022-11-04T03:58:00.473" v="258" actId="478"/>
          <ac:cxnSpMkLst>
            <pc:docMk/>
            <pc:sldMk cId="3573950410" sldId="2168"/>
            <ac:cxnSpMk id="33" creationId="{3B31C624-A379-4A7C-8695-3B2B901C5E36}"/>
          </ac:cxnSpMkLst>
        </pc:cxnChg>
      </pc:sldChg>
      <pc:sldChg chg="addSp delSp modSp mod">
        <pc:chgData name="Aurelien Domont" userId="6da7715ce44349b3" providerId="LiveId" clId="{3BA3FB17-80D5-4569-AF82-A743B5CC811A}" dt="2022-11-04T04:03:23.637" v="410"/>
        <pc:sldMkLst>
          <pc:docMk/>
          <pc:sldMk cId="3572917904" sldId="2169"/>
        </pc:sldMkLst>
        <pc:spChg chg="add mod">
          <ac:chgData name="Aurelien Domont" userId="6da7715ce44349b3" providerId="LiveId" clId="{3BA3FB17-80D5-4569-AF82-A743B5CC811A}" dt="2022-11-04T03:59:17.592" v="299" actId="1036"/>
          <ac:spMkLst>
            <pc:docMk/>
            <pc:sldMk cId="3572917904" sldId="2169"/>
            <ac:spMk id="2" creationId="{1A626149-3DE2-6B58-D0C9-F06CA9DEE0D9}"/>
          </ac:spMkLst>
        </pc:spChg>
        <pc:spChg chg="mod">
          <ac:chgData name="Aurelien Domont" userId="6da7715ce44349b3" providerId="LiveId" clId="{3BA3FB17-80D5-4569-AF82-A743B5CC811A}" dt="2022-11-04T03:44:35.077" v="14"/>
          <ac:spMkLst>
            <pc:docMk/>
            <pc:sldMk cId="3572917904" sldId="2169"/>
            <ac:spMk id="3" creationId="{CE2529A3-BA97-486F-9E02-8DFAAA7D8D38}"/>
          </ac:spMkLst>
        </pc:spChg>
        <pc:spChg chg="add mod">
          <ac:chgData name="Aurelien Domont" userId="6da7715ce44349b3" providerId="LiveId" clId="{3BA3FB17-80D5-4569-AF82-A743B5CC811A}" dt="2022-11-04T03:59:11.563" v="281"/>
          <ac:spMkLst>
            <pc:docMk/>
            <pc:sldMk cId="3572917904" sldId="2169"/>
            <ac:spMk id="4" creationId="{ADECE4D5-CB4B-E4F8-42E7-DB10E9899EBC}"/>
          </ac:spMkLst>
        </pc:spChg>
        <pc:spChg chg="add mod">
          <ac:chgData name="Aurelien Domont" userId="6da7715ce44349b3" providerId="LiveId" clId="{3BA3FB17-80D5-4569-AF82-A743B5CC811A}" dt="2022-11-04T03:59:11.563" v="281"/>
          <ac:spMkLst>
            <pc:docMk/>
            <pc:sldMk cId="3572917904" sldId="2169"/>
            <ac:spMk id="5" creationId="{844C5A11-4FF6-395D-E684-EFF96215E7AB}"/>
          </ac:spMkLst>
        </pc:spChg>
        <pc:spChg chg="add mod">
          <ac:chgData name="Aurelien Domont" userId="6da7715ce44349b3" providerId="LiveId" clId="{3BA3FB17-80D5-4569-AF82-A743B5CC811A}" dt="2022-11-04T03:59:11.563" v="281"/>
          <ac:spMkLst>
            <pc:docMk/>
            <pc:sldMk cId="3572917904" sldId="2169"/>
            <ac:spMk id="7" creationId="{04D44CE1-6F34-63E2-E580-E5EBE6EDE44E}"/>
          </ac:spMkLst>
        </pc:spChg>
        <pc:spChg chg="add mod">
          <ac:chgData name="Aurelien Domont" userId="6da7715ce44349b3" providerId="LiveId" clId="{3BA3FB17-80D5-4569-AF82-A743B5CC811A}" dt="2022-11-04T03:59:11.563" v="281"/>
          <ac:spMkLst>
            <pc:docMk/>
            <pc:sldMk cId="3572917904" sldId="2169"/>
            <ac:spMk id="8" creationId="{8DBE9E49-1DDC-C5A8-93C1-1DBCECF3BCD0}"/>
          </ac:spMkLst>
        </pc:spChg>
        <pc:spChg chg="add mod">
          <ac:chgData name="Aurelien Domont" userId="6da7715ce44349b3" providerId="LiveId" clId="{3BA3FB17-80D5-4569-AF82-A743B5CC811A}" dt="2022-11-04T03:59:11.563" v="281"/>
          <ac:spMkLst>
            <pc:docMk/>
            <pc:sldMk cId="3572917904" sldId="2169"/>
            <ac:spMk id="9" creationId="{23E4F828-35DC-C977-30E3-F4B21367012D}"/>
          </ac:spMkLst>
        </pc:spChg>
        <pc:spChg chg="add mod">
          <ac:chgData name="Aurelien Domont" userId="6da7715ce44349b3" providerId="LiveId" clId="{3BA3FB17-80D5-4569-AF82-A743B5CC811A}" dt="2022-11-04T03:59:11.563" v="281"/>
          <ac:spMkLst>
            <pc:docMk/>
            <pc:sldMk cId="3572917904" sldId="2169"/>
            <ac:spMk id="10" creationId="{4D036FC1-091D-4095-5CF5-3604CAC91AE1}"/>
          </ac:spMkLst>
        </pc:spChg>
        <pc:spChg chg="del">
          <ac:chgData name="Aurelien Domont" userId="6da7715ce44349b3" providerId="LiveId" clId="{3BA3FB17-80D5-4569-AF82-A743B5CC811A}" dt="2022-11-04T03:58:59.332" v="280" actId="478"/>
          <ac:spMkLst>
            <pc:docMk/>
            <pc:sldMk cId="3572917904" sldId="2169"/>
            <ac:spMk id="14" creationId="{493F826D-CCF6-440C-BFA4-C3799A3ED755}"/>
          </ac:spMkLst>
        </pc:spChg>
        <pc:spChg chg="del">
          <ac:chgData name="Aurelien Domont" userId="6da7715ce44349b3" providerId="LiveId" clId="{3BA3FB17-80D5-4569-AF82-A743B5CC811A}" dt="2022-11-04T03:58:59.332" v="280" actId="478"/>
          <ac:spMkLst>
            <pc:docMk/>
            <pc:sldMk cId="3572917904" sldId="2169"/>
            <ac:spMk id="15" creationId="{790F49E4-4FF7-4ED4-AB0E-7689BABA171D}"/>
          </ac:spMkLst>
        </pc:spChg>
        <pc:spChg chg="mod">
          <ac:chgData name="Aurelien Domont" userId="6da7715ce44349b3" providerId="LiveId" clId="{3BA3FB17-80D5-4569-AF82-A743B5CC811A}" dt="2022-11-04T04:03:23.637" v="410"/>
          <ac:spMkLst>
            <pc:docMk/>
            <pc:sldMk cId="3572917904" sldId="2169"/>
            <ac:spMk id="16" creationId="{6C2BB713-9637-4B9B-938F-E9768876782A}"/>
          </ac:spMkLst>
        </pc:spChg>
        <pc:spChg chg="del">
          <ac:chgData name="Aurelien Domont" userId="6da7715ce44349b3" providerId="LiveId" clId="{3BA3FB17-80D5-4569-AF82-A743B5CC811A}" dt="2022-11-04T03:58:59.332" v="280" actId="478"/>
          <ac:spMkLst>
            <pc:docMk/>
            <pc:sldMk cId="3572917904" sldId="2169"/>
            <ac:spMk id="18" creationId="{0BCD4164-FFCE-447D-8269-E5891A7FEF0D}"/>
          </ac:spMkLst>
        </pc:spChg>
        <pc:spChg chg="del">
          <ac:chgData name="Aurelien Domont" userId="6da7715ce44349b3" providerId="LiveId" clId="{3BA3FB17-80D5-4569-AF82-A743B5CC811A}" dt="2022-11-04T03:58:59.332" v="280" actId="478"/>
          <ac:spMkLst>
            <pc:docMk/>
            <pc:sldMk cId="3572917904" sldId="2169"/>
            <ac:spMk id="19" creationId="{554EE1B4-E11D-4B37-9F78-B5B5FA8738AA}"/>
          </ac:spMkLst>
        </pc:spChg>
        <pc:spChg chg="del">
          <ac:chgData name="Aurelien Domont" userId="6da7715ce44349b3" providerId="LiveId" clId="{3BA3FB17-80D5-4569-AF82-A743B5CC811A}" dt="2022-11-04T03:58:59.332" v="280" actId="478"/>
          <ac:spMkLst>
            <pc:docMk/>
            <pc:sldMk cId="3572917904" sldId="2169"/>
            <ac:spMk id="34" creationId="{E2BDE0B8-90AF-4DE7-A71B-FE78ADE30B55}"/>
          </ac:spMkLst>
        </pc:spChg>
        <pc:spChg chg="del">
          <ac:chgData name="Aurelien Domont" userId="6da7715ce44349b3" providerId="LiveId" clId="{3BA3FB17-80D5-4569-AF82-A743B5CC811A}" dt="2022-11-04T03:58:59.332" v="280" actId="478"/>
          <ac:spMkLst>
            <pc:docMk/>
            <pc:sldMk cId="3572917904" sldId="2169"/>
            <ac:spMk id="35" creationId="{1BC3B263-81C3-42AD-96C7-45AB7FFD0557}"/>
          </ac:spMkLst>
        </pc:spChg>
        <pc:spChg chg="del mod">
          <ac:chgData name="Aurelien Domont" userId="6da7715ce44349b3" providerId="LiveId" clId="{3BA3FB17-80D5-4569-AF82-A743B5CC811A}" dt="2022-11-04T03:58:59.332" v="280" actId="478"/>
          <ac:spMkLst>
            <pc:docMk/>
            <pc:sldMk cId="3572917904" sldId="2169"/>
            <ac:spMk id="36" creationId="{DEACEA99-9E9A-408A-9277-86EFC1C60A69}"/>
          </ac:spMkLst>
        </pc:spChg>
        <pc:picChg chg="add mod">
          <ac:chgData name="Aurelien Domont" userId="6da7715ce44349b3" providerId="LiveId" clId="{3BA3FB17-80D5-4569-AF82-A743B5CC811A}" dt="2022-11-04T03:59:11.563" v="281"/>
          <ac:picMkLst>
            <pc:docMk/>
            <pc:sldMk cId="3572917904" sldId="2169"/>
            <ac:picMk id="17" creationId="{D00D019D-FB46-AB9F-EBA7-1AC52F85B5F7}"/>
          </ac:picMkLst>
        </pc:picChg>
        <pc:picChg chg="add mod">
          <ac:chgData name="Aurelien Domont" userId="6da7715ce44349b3" providerId="LiveId" clId="{3BA3FB17-80D5-4569-AF82-A743B5CC811A}" dt="2022-11-04T03:59:11.563" v="281"/>
          <ac:picMkLst>
            <pc:docMk/>
            <pc:sldMk cId="3572917904" sldId="2169"/>
            <ac:picMk id="20" creationId="{0C330C5C-1D72-AF3A-B833-FDD7CF84E955}"/>
          </ac:picMkLst>
        </pc:picChg>
        <pc:picChg chg="add mod">
          <ac:chgData name="Aurelien Domont" userId="6da7715ce44349b3" providerId="LiveId" clId="{3BA3FB17-80D5-4569-AF82-A743B5CC811A}" dt="2022-11-04T03:59:11.563" v="281"/>
          <ac:picMkLst>
            <pc:docMk/>
            <pc:sldMk cId="3572917904" sldId="2169"/>
            <ac:picMk id="21" creationId="{9EF6579C-37A2-B410-A53C-E2D4EB765189}"/>
          </ac:picMkLst>
        </pc:picChg>
        <pc:cxnChg chg="del">
          <ac:chgData name="Aurelien Domont" userId="6da7715ce44349b3" providerId="LiveId" clId="{3BA3FB17-80D5-4569-AF82-A743B5CC811A}" dt="2022-11-04T03:58:59.332" v="280" actId="478"/>
          <ac:cxnSpMkLst>
            <pc:docMk/>
            <pc:sldMk cId="3572917904" sldId="2169"/>
            <ac:cxnSpMk id="6" creationId="{91E4FFAB-FF4F-40BB-B034-751A14BFD071}"/>
          </ac:cxnSpMkLst>
        </pc:cxnChg>
        <pc:cxnChg chg="add mod">
          <ac:chgData name="Aurelien Domont" userId="6da7715ce44349b3" providerId="LiveId" clId="{3BA3FB17-80D5-4569-AF82-A743B5CC811A}" dt="2022-11-04T03:59:11.563" v="281"/>
          <ac:cxnSpMkLst>
            <pc:docMk/>
            <pc:sldMk cId="3572917904" sldId="2169"/>
            <ac:cxnSpMk id="11" creationId="{D194A12F-89E8-F810-B558-B73B338CE522}"/>
          </ac:cxnSpMkLst>
        </pc:cxnChg>
        <pc:cxnChg chg="add mod">
          <ac:chgData name="Aurelien Domont" userId="6da7715ce44349b3" providerId="LiveId" clId="{3BA3FB17-80D5-4569-AF82-A743B5CC811A}" dt="2022-11-04T03:59:11.563" v="281"/>
          <ac:cxnSpMkLst>
            <pc:docMk/>
            <pc:sldMk cId="3572917904" sldId="2169"/>
            <ac:cxnSpMk id="12" creationId="{E7DEA881-58D8-5978-A58A-5A571F2ABADD}"/>
          </ac:cxnSpMkLst>
        </pc:cxnChg>
        <pc:cxnChg chg="del">
          <ac:chgData name="Aurelien Domont" userId="6da7715ce44349b3" providerId="LiveId" clId="{3BA3FB17-80D5-4569-AF82-A743B5CC811A}" dt="2022-11-04T03:58:59.332" v="280" actId="478"/>
          <ac:cxnSpMkLst>
            <pc:docMk/>
            <pc:sldMk cId="3572917904" sldId="2169"/>
            <ac:cxnSpMk id="33" creationId="{3B31C624-A379-4A7C-8695-3B2B901C5E36}"/>
          </ac:cxnSpMkLst>
        </pc:cxnChg>
      </pc:sldChg>
      <pc:sldChg chg="addSp delSp modSp mod">
        <pc:chgData name="Aurelien Domont" userId="6da7715ce44349b3" providerId="LiveId" clId="{3BA3FB17-80D5-4569-AF82-A743B5CC811A}" dt="2022-11-04T04:03:28.879" v="411"/>
        <pc:sldMkLst>
          <pc:docMk/>
          <pc:sldMk cId="1511000650" sldId="2170"/>
        </pc:sldMkLst>
        <pc:spChg chg="add mod">
          <ac:chgData name="Aurelien Domont" userId="6da7715ce44349b3" providerId="LiveId" clId="{3BA3FB17-80D5-4569-AF82-A743B5CC811A}" dt="2022-11-04T03:59:49.332" v="327" actId="1035"/>
          <ac:spMkLst>
            <pc:docMk/>
            <pc:sldMk cId="1511000650" sldId="2170"/>
            <ac:spMk id="2" creationId="{D32E062C-1ECD-AEBE-504D-2BEB0A9D23BF}"/>
          </ac:spMkLst>
        </pc:spChg>
        <pc:spChg chg="mod">
          <ac:chgData name="Aurelien Domont" userId="6da7715ce44349b3" providerId="LiveId" clId="{3BA3FB17-80D5-4569-AF82-A743B5CC811A}" dt="2022-11-04T03:44:35.077" v="14"/>
          <ac:spMkLst>
            <pc:docMk/>
            <pc:sldMk cId="1511000650" sldId="2170"/>
            <ac:spMk id="3" creationId="{CE2529A3-BA97-486F-9E02-8DFAAA7D8D38}"/>
          </ac:spMkLst>
        </pc:spChg>
        <pc:spChg chg="add mod">
          <ac:chgData name="Aurelien Domont" userId="6da7715ce44349b3" providerId="LiveId" clId="{3BA3FB17-80D5-4569-AF82-A743B5CC811A}" dt="2022-11-04T03:59:44.493" v="301"/>
          <ac:spMkLst>
            <pc:docMk/>
            <pc:sldMk cId="1511000650" sldId="2170"/>
            <ac:spMk id="4" creationId="{A626C044-9746-EBB0-E2C7-9E0EDF1CC1D9}"/>
          </ac:spMkLst>
        </pc:spChg>
        <pc:spChg chg="add mod">
          <ac:chgData name="Aurelien Domont" userId="6da7715ce44349b3" providerId="LiveId" clId="{3BA3FB17-80D5-4569-AF82-A743B5CC811A}" dt="2022-11-04T03:59:44.493" v="301"/>
          <ac:spMkLst>
            <pc:docMk/>
            <pc:sldMk cId="1511000650" sldId="2170"/>
            <ac:spMk id="5" creationId="{BE7E5813-4085-D42B-2B03-2235A24A5AC6}"/>
          </ac:spMkLst>
        </pc:spChg>
        <pc:spChg chg="add mod">
          <ac:chgData name="Aurelien Domont" userId="6da7715ce44349b3" providerId="LiveId" clId="{3BA3FB17-80D5-4569-AF82-A743B5CC811A}" dt="2022-11-04T03:59:44.493" v="301"/>
          <ac:spMkLst>
            <pc:docMk/>
            <pc:sldMk cId="1511000650" sldId="2170"/>
            <ac:spMk id="7" creationId="{5DD12A2A-742B-1FA3-4A1E-5F3BBFC910DF}"/>
          </ac:spMkLst>
        </pc:spChg>
        <pc:spChg chg="add mod">
          <ac:chgData name="Aurelien Domont" userId="6da7715ce44349b3" providerId="LiveId" clId="{3BA3FB17-80D5-4569-AF82-A743B5CC811A}" dt="2022-11-04T03:59:44.493" v="301"/>
          <ac:spMkLst>
            <pc:docMk/>
            <pc:sldMk cId="1511000650" sldId="2170"/>
            <ac:spMk id="8" creationId="{487A5EF8-355B-5D14-F6CE-5EB5CCC23F9F}"/>
          </ac:spMkLst>
        </pc:spChg>
        <pc:spChg chg="add mod">
          <ac:chgData name="Aurelien Domont" userId="6da7715ce44349b3" providerId="LiveId" clId="{3BA3FB17-80D5-4569-AF82-A743B5CC811A}" dt="2022-11-04T03:59:44.493" v="301"/>
          <ac:spMkLst>
            <pc:docMk/>
            <pc:sldMk cId="1511000650" sldId="2170"/>
            <ac:spMk id="9" creationId="{001970EE-A8B3-CB13-CC9F-C53DF19AF4E6}"/>
          </ac:spMkLst>
        </pc:spChg>
        <pc:spChg chg="add mod">
          <ac:chgData name="Aurelien Domont" userId="6da7715ce44349b3" providerId="LiveId" clId="{3BA3FB17-80D5-4569-AF82-A743B5CC811A}" dt="2022-11-04T03:59:44.493" v="301"/>
          <ac:spMkLst>
            <pc:docMk/>
            <pc:sldMk cId="1511000650" sldId="2170"/>
            <ac:spMk id="10" creationId="{D520D362-ACDD-77A2-A1B9-49C1B41A8B88}"/>
          </ac:spMkLst>
        </pc:spChg>
        <pc:spChg chg="del">
          <ac:chgData name="Aurelien Domont" userId="6da7715ce44349b3" providerId="LiveId" clId="{3BA3FB17-80D5-4569-AF82-A743B5CC811A}" dt="2022-11-04T03:59:44.167" v="300" actId="478"/>
          <ac:spMkLst>
            <pc:docMk/>
            <pc:sldMk cId="1511000650" sldId="2170"/>
            <ac:spMk id="14" creationId="{493F826D-CCF6-440C-BFA4-C3799A3ED755}"/>
          </ac:spMkLst>
        </pc:spChg>
        <pc:spChg chg="del">
          <ac:chgData name="Aurelien Domont" userId="6da7715ce44349b3" providerId="LiveId" clId="{3BA3FB17-80D5-4569-AF82-A743B5CC811A}" dt="2022-11-04T03:59:44.167" v="300" actId="478"/>
          <ac:spMkLst>
            <pc:docMk/>
            <pc:sldMk cId="1511000650" sldId="2170"/>
            <ac:spMk id="15" creationId="{790F49E4-4FF7-4ED4-AB0E-7689BABA171D}"/>
          </ac:spMkLst>
        </pc:spChg>
        <pc:spChg chg="mod">
          <ac:chgData name="Aurelien Domont" userId="6da7715ce44349b3" providerId="LiveId" clId="{3BA3FB17-80D5-4569-AF82-A743B5CC811A}" dt="2022-11-04T04:03:28.879" v="411"/>
          <ac:spMkLst>
            <pc:docMk/>
            <pc:sldMk cId="1511000650" sldId="2170"/>
            <ac:spMk id="16" creationId="{6C2BB713-9637-4B9B-938F-E9768876782A}"/>
          </ac:spMkLst>
        </pc:spChg>
        <pc:spChg chg="del">
          <ac:chgData name="Aurelien Domont" userId="6da7715ce44349b3" providerId="LiveId" clId="{3BA3FB17-80D5-4569-AF82-A743B5CC811A}" dt="2022-11-04T03:59:44.167" v="300" actId="478"/>
          <ac:spMkLst>
            <pc:docMk/>
            <pc:sldMk cId="1511000650" sldId="2170"/>
            <ac:spMk id="18" creationId="{0BCD4164-FFCE-447D-8269-E5891A7FEF0D}"/>
          </ac:spMkLst>
        </pc:spChg>
        <pc:spChg chg="del">
          <ac:chgData name="Aurelien Domont" userId="6da7715ce44349b3" providerId="LiveId" clId="{3BA3FB17-80D5-4569-AF82-A743B5CC811A}" dt="2022-11-04T03:59:44.167" v="300" actId="478"/>
          <ac:spMkLst>
            <pc:docMk/>
            <pc:sldMk cId="1511000650" sldId="2170"/>
            <ac:spMk id="19" creationId="{554EE1B4-E11D-4B37-9F78-B5B5FA8738AA}"/>
          </ac:spMkLst>
        </pc:spChg>
        <pc:spChg chg="del">
          <ac:chgData name="Aurelien Domont" userId="6da7715ce44349b3" providerId="LiveId" clId="{3BA3FB17-80D5-4569-AF82-A743B5CC811A}" dt="2022-11-04T03:59:44.167" v="300" actId="478"/>
          <ac:spMkLst>
            <pc:docMk/>
            <pc:sldMk cId="1511000650" sldId="2170"/>
            <ac:spMk id="34" creationId="{E2BDE0B8-90AF-4DE7-A71B-FE78ADE30B55}"/>
          </ac:spMkLst>
        </pc:spChg>
        <pc:spChg chg="del">
          <ac:chgData name="Aurelien Domont" userId="6da7715ce44349b3" providerId="LiveId" clId="{3BA3FB17-80D5-4569-AF82-A743B5CC811A}" dt="2022-11-04T03:59:44.167" v="300" actId="478"/>
          <ac:spMkLst>
            <pc:docMk/>
            <pc:sldMk cId="1511000650" sldId="2170"/>
            <ac:spMk id="35" creationId="{1BC3B263-81C3-42AD-96C7-45AB7FFD0557}"/>
          </ac:spMkLst>
        </pc:spChg>
        <pc:spChg chg="del mod">
          <ac:chgData name="Aurelien Domont" userId="6da7715ce44349b3" providerId="LiveId" clId="{3BA3FB17-80D5-4569-AF82-A743B5CC811A}" dt="2022-11-04T03:59:44.167" v="300" actId="478"/>
          <ac:spMkLst>
            <pc:docMk/>
            <pc:sldMk cId="1511000650" sldId="2170"/>
            <ac:spMk id="36" creationId="{DEACEA99-9E9A-408A-9277-86EFC1C60A69}"/>
          </ac:spMkLst>
        </pc:spChg>
        <pc:picChg chg="add mod">
          <ac:chgData name="Aurelien Domont" userId="6da7715ce44349b3" providerId="LiveId" clId="{3BA3FB17-80D5-4569-AF82-A743B5CC811A}" dt="2022-11-04T03:59:44.493" v="301"/>
          <ac:picMkLst>
            <pc:docMk/>
            <pc:sldMk cId="1511000650" sldId="2170"/>
            <ac:picMk id="17" creationId="{60E45D41-F07A-6C68-8B9C-ED542DFFC049}"/>
          </ac:picMkLst>
        </pc:picChg>
        <pc:picChg chg="add mod">
          <ac:chgData name="Aurelien Domont" userId="6da7715ce44349b3" providerId="LiveId" clId="{3BA3FB17-80D5-4569-AF82-A743B5CC811A}" dt="2022-11-04T03:59:44.493" v="301"/>
          <ac:picMkLst>
            <pc:docMk/>
            <pc:sldMk cId="1511000650" sldId="2170"/>
            <ac:picMk id="20" creationId="{F4BA18DD-16DC-AB6C-5027-8E0DDAF211A2}"/>
          </ac:picMkLst>
        </pc:picChg>
        <pc:picChg chg="add mod">
          <ac:chgData name="Aurelien Domont" userId="6da7715ce44349b3" providerId="LiveId" clId="{3BA3FB17-80D5-4569-AF82-A743B5CC811A}" dt="2022-11-04T03:59:44.493" v="301"/>
          <ac:picMkLst>
            <pc:docMk/>
            <pc:sldMk cId="1511000650" sldId="2170"/>
            <ac:picMk id="21" creationId="{0AA944E7-E16C-38AD-92C8-39A675359ED8}"/>
          </ac:picMkLst>
        </pc:picChg>
        <pc:cxnChg chg="del">
          <ac:chgData name="Aurelien Domont" userId="6da7715ce44349b3" providerId="LiveId" clId="{3BA3FB17-80D5-4569-AF82-A743B5CC811A}" dt="2022-11-04T03:59:44.167" v="300" actId="478"/>
          <ac:cxnSpMkLst>
            <pc:docMk/>
            <pc:sldMk cId="1511000650" sldId="2170"/>
            <ac:cxnSpMk id="6" creationId="{91E4FFAB-FF4F-40BB-B034-751A14BFD071}"/>
          </ac:cxnSpMkLst>
        </pc:cxnChg>
        <pc:cxnChg chg="add mod">
          <ac:chgData name="Aurelien Domont" userId="6da7715ce44349b3" providerId="LiveId" clId="{3BA3FB17-80D5-4569-AF82-A743B5CC811A}" dt="2022-11-04T03:59:44.493" v="301"/>
          <ac:cxnSpMkLst>
            <pc:docMk/>
            <pc:sldMk cId="1511000650" sldId="2170"/>
            <ac:cxnSpMk id="11" creationId="{418EB977-512D-474F-184D-DDE6187EBAD7}"/>
          </ac:cxnSpMkLst>
        </pc:cxnChg>
        <pc:cxnChg chg="add mod">
          <ac:chgData name="Aurelien Domont" userId="6da7715ce44349b3" providerId="LiveId" clId="{3BA3FB17-80D5-4569-AF82-A743B5CC811A}" dt="2022-11-04T03:59:44.493" v="301"/>
          <ac:cxnSpMkLst>
            <pc:docMk/>
            <pc:sldMk cId="1511000650" sldId="2170"/>
            <ac:cxnSpMk id="12" creationId="{DD12FDCF-D1D5-7250-F603-E8F7C9C90BC3}"/>
          </ac:cxnSpMkLst>
        </pc:cxnChg>
        <pc:cxnChg chg="del">
          <ac:chgData name="Aurelien Domont" userId="6da7715ce44349b3" providerId="LiveId" clId="{3BA3FB17-80D5-4569-AF82-A743B5CC811A}" dt="2022-11-04T03:59:44.167" v="300" actId="478"/>
          <ac:cxnSpMkLst>
            <pc:docMk/>
            <pc:sldMk cId="1511000650" sldId="2170"/>
            <ac:cxnSpMk id="33" creationId="{3B31C624-A379-4A7C-8695-3B2B901C5E36}"/>
          </ac:cxnSpMkLst>
        </pc:cxnChg>
      </pc:sldChg>
      <pc:sldChg chg="addSp delSp modSp mod">
        <pc:chgData name="Aurelien Domont" userId="6da7715ce44349b3" providerId="LiveId" clId="{3BA3FB17-80D5-4569-AF82-A743B5CC811A}" dt="2022-11-04T04:03:32.395" v="412"/>
        <pc:sldMkLst>
          <pc:docMk/>
          <pc:sldMk cId="2988587118" sldId="2171"/>
        </pc:sldMkLst>
        <pc:spChg chg="add mod">
          <ac:chgData name="Aurelien Domont" userId="6da7715ce44349b3" providerId="LiveId" clId="{3BA3FB17-80D5-4569-AF82-A743B5CC811A}" dt="2022-11-04T04:01:13.159" v="369" actId="1036"/>
          <ac:spMkLst>
            <pc:docMk/>
            <pc:sldMk cId="2988587118" sldId="2171"/>
            <ac:spMk id="2" creationId="{4F798FC8-5011-9BC2-0FF8-3B7B27C281DB}"/>
          </ac:spMkLst>
        </pc:spChg>
        <pc:spChg chg="mod">
          <ac:chgData name="Aurelien Domont" userId="6da7715ce44349b3" providerId="LiveId" clId="{3BA3FB17-80D5-4569-AF82-A743B5CC811A}" dt="2022-11-04T03:44:35.077" v="14"/>
          <ac:spMkLst>
            <pc:docMk/>
            <pc:sldMk cId="2988587118" sldId="2171"/>
            <ac:spMk id="3" creationId="{CE2529A3-BA97-486F-9E02-8DFAAA7D8D38}"/>
          </ac:spMkLst>
        </pc:spChg>
        <pc:spChg chg="add mod">
          <ac:chgData name="Aurelien Domont" userId="6da7715ce44349b3" providerId="LiveId" clId="{3BA3FB17-80D5-4569-AF82-A743B5CC811A}" dt="2022-11-04T04:01:08.151" v="351"/>
          <ac:spMkLst>
            <pc:docMk/>
            <pc:sldMk cId="2988587118" sldId="2171"/>
            <ac:spMk id="4" creationId="{44E88FF1-E7E3-0EA0-E4C2-8CC1CB717D25}"/>
          </ac:spMkLst>
        </pc:spChg>
        <pc:spChg chg="add mod">
          <ac:chgData name="Aurelien Domont" userId="6da7715ce44349b3" providerId="LiveId" clId="{3BA3FB17-80D5-4569-AF82-A743B5CC811A}" dt="2022-11-04T04:01:08.151" v="351"/>
          <ac:spMkLst>
            <pc:docMk/>
            <pc:sldMk cId="2988587118" sldId="2171"/>
            <ac:spMk id="5" creationId="{B5DC7320-E84C-8BA5-2C29-116A21F69768}"/>
          </ac:spMkLst>
        </pc:spChg>
        <pc:spChg chg="add mod">
          <ac:chgData name="Aurelien Domont" userId="6da7715ce44349b3" providerId="LiveId" clId="{3BA3FB17-80D5-4569-AF82-A743B5CC811A}" dt="2022-11-04T04:01:08.151" v="351"/>
          <ac:spMkLst>
            <pc:docMk/>
            <pc:sldMk cId="2988587118" sldId="2171"/>
            <ac:spMk id="7" creationId="{3842B2B0-A4FB-C8CD-ED69-C885CF8EF7C3}"/>
          </ac:spMkLst>
        </pc:spChg>
        <pc:spChg chg="add mod">
          <ac:chgData name="Aurelien Domont" userId="6da7715ce44349b3" providerId="LiveId" clId="{3BA3FB17-80D5-4569-AF82-A743B5CC811A}" dt="2022-11-04T04:01:08.151" v="351"/>
          <ac:spMkLst>
            <pc:docMk/>
            <pc:sldMk cId="2988587118" sldId="2171"/>
            <ac:spMk id="8" creationId="{C1E73220-9C19-0CC4-4282-35EC818F03D3}"/>
          </ac:spMkLst>
        </pc:spChg>
        <pc:spChg chg="add mod">
          <ac:chgData name="Aurelien Domont" userId="6da7715ce44349b3" providerId="LiveId" clId="{3BA3FB17-80D5-4569-AF82-A743B5CC811A}" dt="2022-11-04T04:01:08.151" v="351"/>
          <ac:spMkLst>
            <pc:docMk/>
            <pc:sldMk cId="2988587118" sldId="2171"/>
            <ac:spMk id="9" creationId="{BFF32525-A9F7-C953-7FB4-2EEC8E13AC1E}"/>
          </ac:spMkLst>
        </pc:spChg>
        <pc:spChg chg="add mod">
          <ac:chgData name="Aurelien Domont" userId="6da7715ce44349b3" providerId="LiveId" clId="{3BA3FB17-80D5-4569-AF82-A743B5CC811A}" dt="2022-11-04T04:01:08.151" v="351"/>
          <ac:spMkLst>
            <pc:docMk/>
            <pc:sldMk cId="2988587118" sldId="2171"/>
            <ac:spMk id="10" creationId="{663246FC-FA00-9858-8265-FC6E309CBD97}"/>
          </ac:spMkLst>
        </pc:spChg>
        <pc:spChg chg="del">
          <ac:chgData name="Aurelien Domont" userId="6da7715ce44349b3" providerId="LiveId" clId="{3BA3FB17-80D5-4569-AF82-A743B5CC811A}" dt="2022-11-04T04:01:07.903" v="350" actId="478"/>
          <ac:spMkLst>
            <pc:docMk/>
            <pc:sldMk cId="2988587118" sldId="2171"/>
            <ac:spMk id="14" creationId="{493F826D-CCF6-440C-BFA4-C3799A3ED755}"/>
          </ac:spMkLst>
        </pc:spChg>
        <pc:spChg chg="del">
          <ac:chgData name="Aurelien Domont" userId="6da7715ce44349b3" providerId="LiveId" clId="{3BA3FB17-80D5-4569-AF82-A743B5CC811A}" dt="2022-11-04T04:01:07.903" v="350" actId="478"/>
          <ac:spMkLst>
            <pc:docMk/>
            <pc:sldMk cId="2988587118" sldId="2171"/>
            <ac:spMk id="15" creationId="{790F49E4-4FF7-4ED4-AB0E-7689BABA171D}"/>
          </ac:spMkLst>
        </pc:spChg>
        <pc:spChg chg="mod">
          <ac:chgData name="Aurelien Domont" userId="6da7715ce44349b3" providerId="LiveId" clId="{3BA3FB17-80D5-4569-AF82-A743B5CC811A}" dt="2022-11-04T04:03:32.395" v="412"/>
          <ac:spMkLst>
            <pc:docMk/>
            <pc:sldMk cId="2988587118" sldId="2171"/>
            <ac:spMk id="16" creationId="{6C2BB713-9637-4B9B-938F-E9768876782A}"/>
          </ac:spMkLst>
        </pc:spChg>
        <pc:spChg chg="del">
          <ac:chgData name="Aurelien Domont" userId="6da7715ce44349b3" providerId="LiveId" clId="{3BA3FB17-80D5-4569-AF82-A743B5CC811A}" dt="2022-11-04T04:01:07.903" v="350" actId="478"/>
          <ac:spMkLst>
            <pc:docMk/>
            <pc:sldMk cId="2988587118" sldId="2171"/>
            <ac:spMk id="18" creationId="{0BCD4164-FFCE-447D-8269-E5891A7FEF0D}"/>
          </ac:spMkLst>
        </pc:spChg>
        <pc:spChg chg="del">
          <ac:chgData name="Aurelien Domont" userId="6da7715ce44349b3" providerId="LiveId" clId="{3BA3FB17-80D5-4569-AF82-A743B5CC811A}" dt="2022-11-04T04:01:07.903" v="350" actId="478"/>
          <ac:spMkLst>
            <pc:docMk/>
            <pc:sldMk cId="2988587118" sldId="2171"/>
            <ac:spMk id="19" creationId="{554EE1B4-E11D-4B37-9F78-B5B5FA8738AA}"/>
          </ac:spMkLst>
        </pc:spChg>
        <pc:spChg chg="del">
          <ac:chgData name="Aurelien Domont" userId="6da7715ce44349b3" providerId="LiveId" clId="{3BA3FB17-80D5-4569-AF82-A743B5CC811A}" dt="2022-11-04T04:01:07.903" v="350" actId="478"/>
          <ac:spMkLst>
            <pc:docMk/>
            <pc:sldMk cId="2988587118" sldId="2171"/>
            <ac:spMk id="34" creationId="{E2BDE0B8-90AF-4DE7-A71B-FE78ADE30B55}"/>
          </ac:spMkLst>
        </pc:spChg>
        <pc:spChg chg="del">
          <ac:chgData name="Aurelien Domont" userId="6da7715ce44349b3" providerId="LiveId" clId="{3BA3FB17-80D5-4569-AF82-A743B5CC811A}" dt="2022-11-04T04:01:07.903" v="350" actId="478"/>
          <ac:spMkLst>
            <pc:docMk/>
            <pc:sldMk cId="2988587118" sldId="2171"/>
            <ac:spMk id="35" creationId="{1BC3B263-81C3-42AD-96C7-45AB7FFD0557}"/>
          </ac:spMkLst>
        </pc:spChg>
        <pc:spChg chg="del mod">
          <ac:chgData name="Aurelien Domont" userId="6da7715ce44349b3" providerId="LiveId" clId="{3BA3FB17-80D5-4569-AF82-A743B5CC811A}" dt="2022-11-04T04:01:07.903" v="350" actId="478"/>
          <ac:spMkLst>
            <pc:docMk/>
            <pc:sldMk cId="2988587118" sldId="2171"/>
            <ac:spMk id="36" creationId="{DEACEA99-9E9A-408A-9277-86EFC1C60A69}"/>
          </ac:spMkLst>
        </pc:spChg>
        <pc:picChg chg="add mod">
          <ac:chgData name="Aurelien Domont" userId="6da7715ce44349b3" providerId="LiveId" clId="{3BA3FB17-80D5-4569-AF82-A743B5CC811A}" dt="2022-11-04T04:01:08.151" v="351"/>
          <ac:picMkLst>
            <pc:docMk/>
            <pc:sldMk cId="2988587118" sldId="2171"/>
            <ac:picMk id="17" creationId="{EEC52952-72BB-59DD-6800-90FEFFB0091A}"/>
          </ac:picMkLst>
        </pc:picChg>
        <pc:picChg chg="add mod">
          <ac:chgData name="Aurelien Domont" userId="6da7715ce44349b3" providerId="LiveId" clId="{3BA3FB17-80D5-4569-AF82-A743B5CC811A}" dt="2022-11-04T04:01:08.151" v="351"/>
          <ac:picMkLst>
            <pc:docMk/>
            <pc:sldMk cId="2988587118" sldId="2171"/>
            <ac:picMk id="20" creationId="{04BAE0F3-AF02-FE5A-68A8-B2292E268A67}"/>
          </ac:picMkLst>
        </pc:picChg>
        <pc:picChg chg="add mod">
          <ac:chgData name="Aurelien Domont" userId="6da7715ce44349b3" providerId="LiveId" clId="{3BA3FB17-80D5-4569-AF82-A743B5CC811A}" dt="2022-11-04T04:01:08.151" v="351"/>
          <ac:picMkLst>
            <pc:docMk/>
            <pc:sldMk cId="2988587118" sldId="2171"/>
            <ac:picMk id="21" creationId="{F4DDCF07-F9FB-270E-05A8-320DC0C52003}"/>
          </ac:picMkLst>
        </pc:picChg>
        <pc:cxnChg chg="del">
          <ac:chgData name="Aurelien Domont" userId="6da7715ce44349b3" providerId="LiveId" clId="{3BA3FB17-80D5-4569-AF82-A743B5CC811A}" dt="2022-11-04T04:01:07.903" v="350" actId="478"/>
          <ac:cxnSpMkLst>
            <pc:docMk/>
            <pc:sldMk cId="2988587118" sldId="2171"/>
            <ac:cxnSpMk id="6" creationId="{91E4FFAB-FF4F-40BB-B034-751A14BFD071}"/>
          </ac:cxnSpMkLst>
        </pc:cxnChg>
        <pc:cxnChg chg="add mod">
          <ac:chgData name="Aurelien Domont" userId="6da7715ce44349b3" providerId="LiveId" clId="{3BA3FB17-80D5-4569-AF82-A743B5CC811A}" dt="2022-11-04T04:01:08.151" v="351"/>
          <ac:cxnSpMkLst>
            <pc:docMk/>
            <pc:sldMk cId="2988587118" sldId="2171"/>
            <ac:cxnSpMk id="11" creationId="{3FEC141D-42E1-B96D-E2CE-EDB9A2CF0F97}"/>
          </ac:cxnSpMkLst>
        </pc:cxnChg>
        <pc:cxnChg chg="add mod">
          <ac:chgData name="Aurelien Domont" userId="6da7715ce44349b3" providerId="LiveId" clId="{3BA3FB17-80D5-4569-AF82-A743B5CC811A}" dt="2022-11-04T04:01:08.151" v="351"/>
          <ac:cxnSpMkLst>
            <pc:docMk/>
            <pc:sldMk cId="2988587118" sldId="2171"/>
            <ac:cxnSpMk id="12" creationId="{E9B1CF49-A93F-6BB8-056B-064408F5C0A7}"/>
          </ac:cxnSpMkLst>
        </pc:cxnChg>
        <pc:cxnChg chg="del">
          <ac:chgData name="Aurelien Domont" userId="6da7715ce44349b3" providerId="LiveId" clId="{3BA3FB17-80D5-4569-AF82-A743B5CC811A}" dt="2022-11-04T04:01:07.903" v="350" actId="478"/>
          <ac:cxnSpMkLst>
            <pc:docMk/>
            <pc:sldMk cId="2988587118" sldId="2171"/>
            <ac:cxnSpMk id="33" creationId="{3B31C624-A379-4A7C-8695-3B2B901C5E36}"/>
          </ac:cxnSpMkLst>
        </pc:cxnChg>
      </pc:sldChg>
      <pc:sldChg chg="delSp modSp mod">
        <pc:chgData name="Aurelien Domont" userId="6da7715ce44349b3" providerId="LiveId" clId="{3BA3FB17-80D5-4569-AF82-A743B5CC811A}" dt="2022-11-04T03:59:59.289" v="329" actId="478"/>
        <pc:sldMkLst>
          <pc:docMk/>
          <pc:sldMk cId="1424356935" sldId="2172"/>
        </pc:sldMkLst>
        <pc:spChg chg="mod">
          <ac:chgData name="Aurelien Domont" userId="6da7715ce44349b3" providerId="LiveId" clId="{3BA3FB17-80D5-4569-AF82-A743B5CC811A}" dt="2022-11-04T03:44:35.077" v="14"/>
          <ac:spMkLst>
            <pc:docMk/>
            <pc:sldMk cId="1424356935" sldId="2172"/>
            <ac:spMk id="3" creationId="{CE2529A3-BA97-486F-9E02-8DFAAA7D8D38}"/>
          </ac:spMkLst>
        </pc:spChg>
        <pc:spChg chg="del">
          <ac:chgData name="Aurelien Domont" userId="6da7715ce44349b3" providerId="LiveId" clId="{3BA3FB17-80D5-4569-AF82-A743B5CC811A}" dt="2022-11-04T03:59:59.289" v="329" actId="478"/>
          <ac:spMkLst>
            <pc:docMk/>
            <pc:sldMk cId="1424356935" sldId="2172"/>
            <ac:spMk id="7" creationId="{A1D4CB11-FE4B-4A1A-AC08-8D23380980AD}"/>
          </ac:spMkLst>
        </pc:spChg>
        <pc:spChg chg="mod">
          <ac:chgData name="Aurelien Domont" userId="6da7715ce44349b3" providerId="LiveId" clId="{3BA3FB17-80D5-4569-AF82-A743B5CC811A}" dt="2022-11-04T03:44:35.077" v="14"/>
          <ac:spMkLst>
            <pc:docMk/>
            <pc:sldMk cId="1424356935" sldId="2172"/>
            <ac:spMk id="16" creationId="{6C2BB713-9637-4B9B-938F-E9768876782A}"/>
          </ac:spMkLst>
        </pc:spChg>
      </pc:sldChg>
      <pc:sldChg chg="addSp modSp mod">
        <pc:chgData name="Aurelien Domont" userId="6da7715ce44349b3" providerId="LiveId" clId="{3BA3FB17-80D5-4569-AF82-A743B5CC811A}" dt="2022-11-04T04:00:53.485" v="349"/>
        <pc:sldMkLst>
          <pc:docMk/>
          <pc:sldMk cId="3261568431" sldId="2173"/>
        </pc:sldMkLst>
        <pc:spChg chg="mod">
          <ac:chgData name="Aurelien Domont" userId="6da7715ce44349b3" providerId="LiveId" clId="{3BA3FB17-80D5-4569-AF82-A743B5CC811A}" dt="2022-11-04T03:44:35.077" v="14"/>
          <ac:spMkLst>
            <pc:docMk/>
            <pc:sldMk cId="3261568431" sldId="2173"/>
            <ac:spMk id="2" creationId="{A67BEC9B-911F-478E-9C56-72957F18467D}"/>
          </ac:spMkLst>
        </pc:spChg>
        <pc:spChg chg="add mod">
          <ac:chgData name="Aurelien Domont" userId="6da7715ce44349b3" providerId="LiveId" clId="{3BA3FB17-80D5-4569-AF82-A743B5CC811A}" dt="2022-11-04T04:00:53.485" v="349"/>
          <ac:spMkLst>
            <pc:docMk/>
            <pc:sldMk cId="3261568431" sldId="2173"/>
            <ac:spMk id="3" creationId="{2042002C-FE59-7907-F285-AEFFD12F9CD3}"/>
          </ac:spMkLst>
        </pc:spChg>
        <pc:spChg chg="mod">
          <ac:chgData name="Aurelien Domont" userId="6da7715ce44349b3" providerId="LiveId" clId="{3BA3FB17-80D5-4569-AF82-A743B5CC811A}" dt="2022-11-04T03:44:35.077" v="14"/>
          <ac:spMkLst>
            <pc:docMk/>
            <pc:sldMk cId="3261568431" sldId="2173"/>
            <ac:spMk id="14" creationId="{C9800183-F524-4412-AB39-A6E1A21FF0B3}"/>
          </ac:spMkLst>
        </pc:spChg>
        <pc:spChg chg="mod">
          <ac:chgData name="Aurelien Domont" userId="6da7715ce44349b3" providerId="LiveId" clId="{3BA3FB17-80D5-4569-AF82-A743B5CC811A}" dt="2022-11-04T04:00:50.415" v="348" actId="14100"/>
          <ac:spMkLst>
            <pc:docMk/>
            <pc:sldMk cId="3261568431" sldId="2173"/>
            <ac:spMk id="38" creationId="{427E3F17-01E5-4E63-9787-F628EBF2CADB}"/>
          </ac:spMkLst>
        </pc:spChg>
      </pc:sldChg>
      <pc:sldChg chg="modSp">
        <pc:chgData name="Aurelien Domont" userId="6da7715ce44349b3" providerId="LiveId" clId="{3BA3FB17-80D5-4569-AF82-A743B5CC811A}" dt="2022-11-04T03:44:35.077" v="14"/>
        <pc:sldMkLst>
          <pc:docMk/>
          <pc:sldMk cId="1382332683" sldId="2174"/>
        </pc:sldMkLst>
        <pc:spChg chg="mod">
          <ac:chgData name="Aurelien Domont" userId="6da7715ce44349b3" providerId="LiveId" clId="{3BA3FB17-80D5-4569-AF82-A743B5CC811A}" dt="2022-11-04T03:44:35.077" v="14"/>
          <ac:spMkLst>
            <pc:docMk/>
            <pc:sldMk cId="1382332683" sldId="2174"/>
            <ac:spMk id="2" creationId="{A67BEC9B-911F-478E-9C56-72957F18467D}"/>
          </ac:spMkLst>
        </pc:spChg>
        <pc:spChg chg="mod">
          <ac:chgData name="Aurelien Domont" userId="6da7715ce44349b3" providerId="LiveId" clId="{3BA3FB17-80D5-4569-AF82-A743B5CC811A}" dt="2022-11-04T03:44:35.077" v="14"/>
          <ac:spMkLst>
            <pc:docMk/>
            <pc:sldMk cId="1382332683" sldId="2174"/>
            <ac:spMk id="14" creationId="{C9800183-F524-4412-AB39-A6E1A21FF0B3}"/>
          </ac:spMkLst>
        </pc:spChg>
      </pc:sldChg>
      <pc:sldChg chg="modSp">
        <pc:chgData name="Aurelien Domont" userId="6da7715ce44349b3" providerId="LiveId" clId="{3BA3FB17-80D5-4569-AF82-A743B5CC811A}" dt="2022-11-04T03:44:35.077" v="14"/>
        <pc:sldMkLst>
          <pc:docMk/>
          <pc:sldMk cId="2769929965" sldId="2175"/>
        </pc:sldMkLst>
        <pc:spChg chg="mod">
          <ac:chgData name="Aurelien Domont" userId="6da7715ce44349b3" providerId="LiveId" clId="{3BA3FB17-80D5-4569-AF82-A743B5CC811A}" dt="2022-11-04T03:44:35.077" v="14"/>
          <ac:spMkLst>
            <pc:docMk/>
            <pc:sldMk cId="2769929965" sldId="2175"/>
            <ac:spMk id="2" creationId="{A67BEC9B-911F-478E-9C56-72957F18467D}"/>
          </ac:spMkLst>
        </pc:spChg>
        <pc:spChg chg="mod">
          <ac:chgData name="Aurelien Domont" userId="6da7715ce44349b3" providerId="LiveId" clId="{3BA3FB17-80D5-4569-AF82-A743B5CC811A}" dt="2022-11-04T03:44:35.077" v="14"/>
          <ac:spMkLst>
            <pc:docMk/>
            <pc:sldMk cId="2769929965" sldId="2175"/>
            <ac:spMk id="14" creationId="{C9800183-F524-4412-AB39-A6E1A21FF0B3}"/>
          </ac:spMkLst>
        </pc:spChg>
      </pc:sldChg>
      <pc:sldChg chg="modSp">
        <pc:chgData name="Aurelien Domont" userId="6da7715ce44349b3" providerId="LiveId" clId="{3BA3FB17-80D5-4569-AF82-A743B5CC811A}" dt="2022-11-04T03:44:35.077" v="14"/>
        <pc:sldMkLst>
          <pc:docMk/>
          <pc:sldMk cId="4272825816" sldId="2176"/>
        </pc:sldMkLst>
        <pc:spChg chg="mod">
          <ac:chgData name="Aurelien Domont" userId="6da7715ce44349b3" providerId="LiveId" clId="{3BA3FB17-80D5-4569-AF82-A743B5CC811A}" dt="2022-11-04T03:44:35.077" v="14"/>
          <ac:spMkLst>
            <pc:docMk/>
            <pc:sldMk cId="4272825816" sldId="2176"/>
            <ac:spMk id="2" creationId="{A67BEC9B-911F-478E-9C56-72957F18467D}"/>
          </ac:spMkLst>
        </pc:spChg>
        <pc:spChg chg="mod">
          <ac:chgData name="Aurelien Domont" userId="6da7715ce44349b3" providerId="LiveId" clId="{3BA3FB17-80D5-4569-AF82-A743B5CC811A}" dt="2022-11-04T03:44:35.077" v="14"/>
          <ac:spMkLst>
            <pc:docMk/>
            <pc:sldMk cId="4272825816" sldId="2176"/>
            <ac:spMk id="14" creationId="{C9800183-F524-4412-AB39-A6E1A21FF0B3}"/>
          </ac:spMkLst>
        </pc:spChg>
      </pc:sldChg>
      <pc:sldChg chg="addSp delSp modSp mod">
        <pc:chgData name="Aurelien Domont" userId="6da7715ce44349b3" providerId="LiveId" clId="{3BA3FB17-80D5-4569-AF82-A743B5CC811A}" dt="2022-11-04T04:03:16.008" v="408"/>
        <pc:sldMkLst>
          <pc:docMk/>
          <pc:sldMk cId="20768916" sldId="2177"/>
        </pc:sldMkLst>
        <pc:spChg chg="add del mod">
          <ac:chgData name="Aurelien Domont" userId="6da7715ce44349b3" providerId="LiveId" clId="{3BA3FB17-80D5-4569-AF82-A743B5CC811A}" dt="2022-11-04T03:57:31.450" v="252" actId="478"/>
          <ac:spMkLst>
            <pc:docMk/>
            <pc:sldMk cId="20768916" sldId="2177"/>
            <ac:spMk id="2" creationId="{80642987-A217-28C7-021C-AA33405698EC}"/>
          </ac:spMkLst>
        </pc:spChg>
        <pc:spChg chg="mod">
          <ac:chgData name="Aurelien Domont" userId="6da7715ce44349b3" providerId="LiveId" clId="{3BA3FB17-80D5-4569-AF82-A743B5CC811A}" dt="2022-11-04T03:44:35.077" v="14"/>
          <ac:spMkLst>
            <pc:docMk/>
            <pc:sldMk cId="20768916" sldId="2177"/>
            <ac:spMk id="3" creationId="{CE2529A3-BA97-486F-9E02-8DFAAA7D8D38}"/>
          </ac:spMkLst>
        </pc:spChg>
        <pc:spChg chg="add mod">
          <ac:chgData name="Aurelien Domont" userId="6da7715ce44349b3" providerId="LiveId" clId="{3BA3FB17-80D5-4569-AF82-A743B5CC811A}" dt="2022-11-04T03:57:28.662" v="251"/>
          <ac:spMkLst>
            <pc:docMk/>
            <pc:sldMk cId="20768916" sldId="2177"/>
            <ac:spMk id="4" creationId="{99C509D4-91FD-3A76-5A6F-CFC2B70145D0}"/>
          </ac:spMkLst>
        </pc:spChg>
        <pc:spChg chg="add mod">
          <ac:chgData name="Aurelien Domont" userId="6da7715ce44349b3" providerId="LiveId" clId="{3BA3FB17-80D5-4569-AF82-A743B5CC811A}" dt="2022-11-04T03:57:28.662" v="251"/>
          <ac:spMkLst>
            <pc:docMk/>
            <pc:sldMk cId="20768916" sldId="2177"/>
            <ac:spMk id="5" creationId="{18DC7139-12CA-D76F-8E06-05A3BCE19947}"/>
          </ac:spMkLst>
        </pc:spChg>
        <pc:spChg chg="add mod">
          <ac:chgData name="Aurelien Domont" userId="6da7715ce44349b3" providerId="LiveId" clId="{3BA3FB17-80D5-4569-AF82-A743B5CC811A}" dt="2022-11-04T03:57:28.662" v="251"/>
          <ac:spMkLst>
            <pc:docMk/>
            <pc:sldMk cId="20768916" sldId="2177"/>
            <ac:spMk id="7" creationId="{74A5EC96-58C6-1603-CE3F-595C52F3A99A}"/>
          </ac:spMkLst>
        </pc:spChg>
        <pc:spChg chg="add mod">
          <ac:chgData name="Aurelien Domont" userId="6da7715ce44349b3" providerId="LiveId" clId="{3BA3FB17-80D5-4569-AF82-A743B5CC811A}" dt="2022-11-04T03:57:28.662" v="251"/>
          <ac:spMkLst>
            <pc:docMk/>
            <pc:sldMk cId="20768916" sldId="2177"/>
            <ac:spMk id="8" creationId="{CE3DD7CB-68DD-0799-ED67-EAF1A2ABD543}"/>
          </ac:spMkLst>
        </pc:spChg>
        <pc:spChg chg="add mod">
          <ac:chgData name="Aurelien Domont" userId="6da7715ce44349b3" providerId="LiveId" clId="{3BA3FB17-80D5-4569-AF82-A743B5CC811A}" dt="2022-11-04T03:57:28.662" v="251"/>
          <ac:spMkLst>
            <pc:docMk/>
            <pc:sldMk cId="20768916" sldId="2177"/>
            <ac:spMk id="9" creationId="{B706594B-27A2-D740-E002-BE064F97EE27}"/>
          </ac:spMkLst>
        </pc:spChg>
        <pc:spChg chg="add mod">
          <ac:chgData name="Aurelien Domont" userId="6da7715ce44349b3" providerId="LiveId" clId="{3BA3FB17-80D5-4569-AF82-A743B5CC811A}" dt="2022-11-04T03:57:28.662" v="251"/>
          <ac:spMkLst>
            <pc:docMk/>
            <pc:sldMk cId="20768916" sldId="2177"/>
            <ac:spMk id="10" creationId="{FD423B0A-87C4-63AB-09E6-C9D2DC73D95D}"/>
          </ac:spMkLst>
        </pc:spChg>
        <pc:spChg chg="del">
          <ac:chgData name="Aurelien Domont" userId="6da7715ce44349b3" providerId="LiveId" clId="{3BA3FB17-80D5-4569-AF82-A743B5CC811A}" dt="2022-11-04T03:57:20.221" v="250" actId="478"/>
          <ac:spMkLst>
            <pc:docMk/>
            <pc:sldMk cId="20768916" sldId="2177"/>
            <ac:spMk id="14" creationId="{493F826D-CCF6-440C-BFA4-C3799A3ED755}"/>
          </ac:spMkLst>
        </pc:spChg>
        <pc:spChg chg="mod">
          <ac:chgData name="Aurelien Domont" userId="6da7715ce44349b3" providerId="LiveId" clId="{3BA3FB17-80D5-4569-AF82-A743B5CC811A}" dt="2022-11-04T03:57:35.152" v="257" actId="1036"/>
          <ac:spMkLst>
            <pc:docMk/>
            <pc:sldMk cId="20768916" sldId="2177"/>
            <ac:spMk id="15" creationId="{790F49E4-4FF7-4ED4-AB0E-7689BABA171D}"/>
          </ac:spMkLst>
        </pc:spChg>
        <pc:spChg chg="mod">
          <ac:chgData name="Aurelien Domont" userId="6da7715ce44349b3" providerId="LiveId" clId="{3BA3FB17-80D5-4569-AF82-A743B5CC811A}" dt="2022-11-04T04:03:16.008" v="408"/>
          <ac:spMkLst>
            <pc:docMk/>
            <pc:sldMk cId="20768916" sldId="2177"/>
            <ac:spMk id="16" creationId="{6C2BB713-9637-4B9B-938F-E9768876782A}"/>
          </ac:spMkLst>
        </pc:spChg>
        <pc:spChg chg="del">
          <ac:chgData name="Aurelien Domont" userId="6da7715ce44349b3" providerId="LiveId" clId="{3BA3FB17-80D5-4569-AF82-A743B5CC811A}" dt="2022-11-04T03:57:20.221" v="250" actId="478"/>
          <ac:spMkLst>
            <pc:docMk/>
            <pc:sldMk cId="20768916" sldId="2177"/>
            <ac:spMk id="18" creationId="{0BCD4164-FFCE-447D-8269-E5891A7FEF0D}"/>
          </ac:spMkLst>
        </pc:spChg>
        <pc:spChg chg="del">
          <ac:chgData name="Aurelien Domont" userId="6da7715ce44349b3" providerId="LiveId" clId="{3BA3FB17-80D5-4569-AF82-A743B5CC811A}" dt="2022-11-04T03:57:20.221" v="250" actId="478"/>
          <ac:spMkLst>
            <pc:docMk/>
            <pc:sldMk cId="20768916" sldId="2177"/>
            <ac:spMk id="19" creationId="{554EE1B4-E11D-4B37-9F78-B5B5FA8738AA}"/>
          </ac:spMkLst>
        </pc:spChg>
        <pc:spChg chg="del">
          <ac:chgData name="Aurelien Domont" userId="6da7715ce44349b3" providerId="LiveId" clId="{3BA3FB17-80D5-4569-AF82-A743B5CC811A}" dt="2022-11-04T03:57:20.221" v="250" actId="478"/>
          <ac:spMkLst>
            <pc:docMk/>
            <pc:sldMk cId="20768916" sldId="2177"/>
            <ac:spMk id="34" creationId="{E2BDE0B8-90AF-4DE7-A71B-FE78ADE30B55}"/>
          </ac:spMkLst>
        </pc:spChg>
        <pc:spChg chg="del">
          <ac:chgData name="Aurelien Domont" userId="6da7715ce44349b3" providerId="LiveId" clId="{3BA3FB17-80D5-4569-AF82-A743B5CC811A}" dt="2022-11-04T03:57:20.221" v="250" actId="478"/>
          <ac:spMkLst>
            <pc:docMk/>
            <pc:sldMk cId="20768916" sldId="2177"/>
            <ac:spMk id="35" creationId="{1BC3B263-81C3-42AD-96C7-45AB7FFD0557}"/>
          </ac:spMkLst>
        </pc:spChg>
        <pc:spChg chg="del mod">
          <ac:chgData name="Aurelien Domont" userId="6da7715ce44349b3" providerId="LiveId" clId="{3BA3FB17-80D5-4569-AF82-A743B5CC811A}" dt="2022-11-04T03:57:20.221" v="250" actId="478"/>
          <ac:spMkLst>
            <pc:docMk/>
            <pc:sldMk cId="20768916" sldId="2177"/>
            <ac:spMk id="36" creationId="{DEACEA99-9E9A-408A-9277-86EFC1C60A69}"/>
          </ac:spMkLst>
        </pc:spChg>
        <pc:picChg chg="add mod">
          <ac:chgData name="Aurelien Domont" userId="6da7715ce44349b3" providerId="LiveId" clId="{3BA3FB17-80D5-4569-AF82-A743B5CC811A}" dt="2022-11-04T03:57:28.662" v="251"/>
          <ac:picMkLst>
            <pc:docMk/>
            <pc:sldMk cId="20768916" sldId="2177"/>
            <ac:picMk id="17" creationId="{1A9817A4-077E-5391-B3F6-FA0D1E53F64B}"/>
          </ac:picMkLst>
        </pc:picChg>
        <pc:picChg chg="add mod">
          <ac:chgData name="Aurelien Domont" userId="6da7715ce44349b3" providerId="LiveId" clId="{3BA3FB17-80D5-4569-AF82-A743B5CC811A}" dt="2022-11-04T03:57:28.662" v="251"/>
          <ac:picMkLst>
            <pc:docMk/>
            <pc:sldMk cId="20768916" sldId="2177"/>
            <ac:picMk id="20" creationId="{041F2B2F-0248-66D3-7760-309EDEE2DF6C}"/>
          </ac:picMkLst>
        </pc:picChg>
        <pc:picChg chg="add mod">
          <ac:chgData name="Aurelien Domont" userId="6da7715ce44349b3" providerId="LiveId" clId="{3BA3FB17-80D5-4569-AF82-A743B5CC811A}" dt="2022-11-04T03:57:28.662" v="251"/>
          <ac:picMkLst>
            <pc:docMk/>
            <pc:sldMk cId="20768916" sldId="2177"/>
            <ac:picMk id="21" creationId="{46A21D3D-567B-DDAB-90BE-276E48A21A83}"/>
          </ac:picMkLst>
        </pc:picChg>
        <pc:cxnChg chg="del">
          <ac:chgData name="Aurelien Domont" userId="6da7715ce44349b3" providerId="LiveId" clId="{3BA3FB17-80D5-4569-AF82-A743B5CC811A}" dt="2022-11-04T03:57:20.221" v="250" actId="478"/>
          <ac:cxnSpMkLst>
            <pc:docMk/>
            <pc:sldMk cId="20768916" sldId="2177"/>
            <ac:cxnSpMk id="6" creationId="{91E4FFAB-FF4F-40BB-B034-751A14BFD071}"/>
          </ac:cxnSpMkLst>
        </pc:cxnChg>
        <pc:cxnChg chg="add mod">
          <ac:chgData name="Aurelien Domont" userId="6da7715ce44349b3" providerId="LiveId" clId="{3BA3FB17-80D5-4569-AF82-A743B5CC811A}" dt="2022-11-04T03:57:28.662" v="251"/>
          <ac:cxnSpMkLst>
            <pc:docMk/>
            <pc:sldMk cId="20768916" sldId="2177"/>
            <ac:cxnSpMk id="11" creationId="{A5BF9D62-5A23-FD4F-5012-D12A285E4465}"/>
          </ac:cxnSpMkLst>
        </pc:cxnChg>
        <pc:cxnChg chg="add mod">
          <ac:chgData name="Aurelien Domont" userId="6da7715ce44349b3" providerId="LiveId" clId="{3BA3FB17-80D5-4569-AF82-A743B5CC811A}" dt="2022-11-04T03:57:28.662" v="251"/>
          <ac:cxnSpMkLst>
            <pc:docMk/>
            <pc:sldMk cId="20768916" sldId="2177"/>
            <ac:cxnSpMk id="12" creationId="{877EF455-3BC3-FAA6-9481-B3B0A7947427}"/>
          </ac:cxnSpMkLst>
        </pc:cxnChg>
        <pc:cxnChg chg="del">
          <ac:chgData name="Aurelien Domont" userId="6da7715ce44349b3" providerId="LiveId" clId="{3BA3FB17-80D5-4569-AF82-A743B5CC811A}" dt="2022-11-04T03:57:20.221" v="250" actId="478"/>
          <ac:cxnSpMkLst>
            <pc:docMk/>
            <pc:sldMk cId="20768916" sldId="2177"/>
            <ac:cxnSpMk id="33" creationId="{3B31C624-A379-4A7C-8695-3B2B901C5E36}"/>
          </ac:cxnSpMkLst>
        </pc:cxnChg>
      </pc:sldChg>
      <pc:sldChg chg="addSp delSp modSp mod">
        <pc:chgData name="Aurelien Domont" userId="6da7715ce44349b3" providerId="LiveId" clId="{3BA3FB17-80D5-4569-AF82-A743B5CC811A}" dt="2022-11-04T03:50:15.058" v="103" actId="478"/>
        <pc:sldMkLst>
          <pc:docMk/>
          <pc:sldMk cId="150556238" sldId="2178"/>
        </pc:sldMkLst>
        <pc:spChg chg="add mod">
          <ac:chgData name="Aurelien Domont" userId="6da7715ce44349b3" providerId="LiveId" clId="{3BA3FB17-80D5-4569-AF82-A743B5CC811A}" dt="2022-11-04T03:50:13.490" v="102" actId="14100"/>
          <ac:spMkLst>
            <pc:docMk/>
            <pc:sldMk cId="150556238" sldId="2178"/>
            <ac:spMk id="2" creationId="{1ECCE166-0AFA-3D88-0755-D20621330B71}"/>
          </ac:spMkLst>
        </pc:spChg>
        <pc:spChg chg="mod">
          <ac:chgData name="Aurelien Domont" userId="6da7715ce44349b3" providerId="LiveId" clId="{3BA3FB17-80D5-4569-AF82-A743B5CC811A}" dt="2022-11-04T03:44:35.077" v="14"/>
          <ac:spMkLst>
            <pc:docMk/>
            <pc:sldMk cId="150556238" sldId="2178"/>
            <ac:spMk id="3" creationId="{CE2529A3-BA97-486F-9E02-8DFAAA7D8D38}"/>
          </ac:spMkLst>
        </pc:spChg>
        <pc:spChg chg="mod">
          <ac:chgData name="Aurelien Domont" userId="6da7715ce44349b3" providerId="LiveId" clId="{3BA3FB17-80D5-4569-AF82-A743B5CC811A}" dt="2022-11-04T03:50:00.153" v="79"/>
          <ac:spMkLst>
            <pc:docMk/>
            <pc:sldMk cId="150556238" sldId="2178"/>
            <ac:spMk id="16" creationId="{6C2BB713-9637-4B9B-938F-E9768876782A}"/>
          </ac:spMkLst>
        </pc:spChg>
        <pc:spChg chg="del">
          <ac:chgData name="Aurelien Domont" userId="6da7715ce44349b3" providerId="LiveId" clId="{3BA3FB17-80D5-4569-AF82-A743B5CC811A}" dt="2022-11-04T03:50:15.058" v="103" actId="478"/>
          <ac:spMkLst>
            <pc:docMk/>
            <pc:sldMk cId="150556238" sldId="2178"/>
            <ac:spMk id="25" creationId="{7DF75091-C965-44C8-BEAE-B1516D4C34C4}"/>
          </ac:spMkLst>
        </pc:spChg>
      </pc:sldChg>
      <pc:sldChg chg="del">
        <pc:chgData name="Aurelien Domont" userId="6da7715ce44349b3" providerId="LiveId" clId="{3BA3FB17-80D5-4569-AF82-A743B5CC811A}" dt="2022-11-04T03:45:28.693" v="18" actId="47"/>
        <pc:sldMkLst>
          <pc:docMk/>
          <pc:sldMk cId="584462972" sldId="2179"/>
        </pc:sldMkLst>
      </pc:sldChg>
      <pc:sldChg chg="modSp">
        <pc:chgData name="Aurelien Domont" userId="6da7715ce44349b3" providerId="LiveId" clId="{3BA3FB17-80D5-4569-AF82-A743B5CC811A}" dt="2022-11-04T03:44:35.077" v="14"/>
        <pc:sldMkLst>
          <pc:docMk/>
          <pc:sldMk cId="2117300626" sldId="2180"/>
        </pc:sldMkLst>
        <pc:spChg chg="mod">
          <ac:chgData name="Aurelien Domont" userId="6da7715ce44349b3" providerId="LiveId" clId="{3BA3FB17-80D5-4569-AF82-A743B5CC811A}" dt="2022-11-04T03:44:35.077" v="14"/>
          <ac:spMkLst>
            <pc:docMk/>
            <pc:sldMk cId="2117300626" sldId="2180"/>
            <ac:spMk id="3" creationId="{CE2529A3-BA97-486F-9E02-8DFAAA7D8D38}"/>
          </ac:spMkLst>
        </pc:spChg>
        <pc:spChg chg="mod">
          <ac:chgData name="Aurelien Domont" userId="6da7715ce44349b3" providerId="LiveId" clId="{3BA3FB17-80D5-4569-AF82-A743B5CC811A}" dt="2022-11-04T03:44:35.077" v="14"/>
          <ac:spMkLst>
            <pc:docMk/>
            <pc:sldMk cId="2117300626" sldId="2180"/>
            <ac:spMk id="16" creationId="{6C2BB713-9637-4B9B-938F-E9768876782A}"/>
          </ac:spMkLst>
        </pc:spChg>
      </pc:sldChg>
      <pc:sldChg chg="modSp del">
        <pc:chgData name="Aurelien Domont" userId="6da7715ce44349b3" providerId="LiveId" clId="{3BA3FB17-80D5-4569-AF82-A743B5CC811A}" dt="2022-11-04T03:45:12.441" v="16" actId="47"/>
        <pc:sldMkLst>
          <pc:docMk/>
          <pc:sldMk cId="4292960502" sldId="2184"/>
        </pc:sldMkLst>
        <pc:spChg chg="mod">
          <ac:chgData name="Aurelien Domont" userId="6da7715ce44349b3" providerId="LiveId" clId="{3BA3FB17-80D5-4569-AF82-A743B5CC811A}" dt="2022-11-04T03:44:35.077" v="14"/>
          <ac:spMkLst>
            <pc:docMk/>
            <pc:sldMk cId="4292960502" sldId="2184"/>
            <ac:spMk id="2" creationId="{63F277BE-B192-4EBA-977A-D3854CBCD4C8}"/>
          </ac:spMkLst>
        </pc:spChg>
        <pc:spChg chg="mod">
          <ac:chgData name="Aurelien Domont" userId="6da7715ce44349b3" providerId="LiveId" clId="{3BA3FB17-80D5-4569-AF82-A743B5CC811A}" dt="2022-11-04T03:44:35.077" v="14"/>
          <ac:spMkLst>
            <pc:docMk/>
            <pc:sldMk cId="4292960502" sldId="2184"/>
            <ac:spMk id="4" creationId="{67590828-6C1C-4AC3-9FBF-8A5D2EB3D413}"/>
          </ac:spMkLst>
        </pc:spChg>
      </pc:sldChg>
      <pc:sldChg chg="delSp modSp mod">
        <pc:chgData name="Aurelien Domont" userId="6da7715ce44349b3" providerId="LiveId" clId="{3BA3FB17-80D5-4569-AF82-A743B5CC811A}" dt="2022-11-04T03:48:11.863" v="45" actId="478"/>
        <pc:sldMkLst>
          <pc:docMk/>
          <pc:sldMk cId="1447101754" sldId="2185"/>
        </pc:sldMkLst>
        <pc:spChg chg="mod">
          <ac:chgData name="Aurelien Domont" userId="6da7715ce44349b3" providerId="LiveId" clId="{3BA3FB17-80D5-4569-AF82-A743B5CC811A}" dt="2022-11-04T03:44:35.077" v="14"/>
          <ac:spMkLst>
            <pc:docMk/>
            <pc:sldMk cId="1447101754" sldId="2185"/>
            <ac:spMk id="3" creationId="{CE2529A3-BA97-486F-9E02-8DFAAA7D8D38}"/>
          </ac:spMkLst>
        </pc:spChg>
        <pc:spChg chg="mod">
          <ac:chgData name="Aurelien Domont" userId="6da7715ce44349b3" providerId="LiveId" clId="{3BA3FB17-80D5-4569-AF82-A743B5CC811A}" dt="2022-11-04T03:44:35.077" v="14"/>
          <ac:spMkLst>
            <pc:docMk/>
            <pc:sldMk cId="1447101754" sldId="2185"/>
            <ac:spMk id="16" creationId="{6C2BB713-9637-4B9B-938F-E9768876782A}"/>
          </ac:spMkLst>
        </pc:spChg>
        <pc:spChg chg="del">
          <ac:chgData name="Aurelien Domont" userId="6da7715ce44349b3" providerId="LiveId" clId="{3BA3FB17-80D5-4569-AF82-A743B5CC811A}" dt="2022-11-04T03:48:11.863" v="45" actId="478"/>
          <ac:spMkLst>
            <pc:docMk/>
            <pc:sldMk cId="1447101754" sldId="2185"/>
            <ac:spMk id="18" creationId="{3DB7879C-C97F-4969-8DBA-98CDA8801B88}"/>
          </ac:spMkLst>
        </pc:spChg>
      </pc:sldChg>
      <pc:sldChg chg="add">
        <pc:chgData name="Aurelien Domont" userId="6da7715ce44349b3" providerId="LiveId" clId="{3BA3FB17-80D5-4569-AF82-A743B5CC811A}" dt="2022-11-04T03:45:09.597" v="15"/>
        <pc:sldMkLst>
          <pc:docMk/>
          <pc:sldMk cId="654898064" sldId="2365"/>
        </pc:sldMkLst>
      </pc:sldChg>
      <pc:sldChg chg="add">
        <pc:chgData name="Aurelien Domont" userId="6da7715ce44349b3" providerId="LiveId" clId="{3BA3FB17-80D5-4569-AF82-A743B5CC811A}" dt="2022-11-04T03:46:49.092" v="27"/>
        <pc:sldMkLst>
          <pc:docMk/>
          <pc:sldMk cId="1132010377" sldId="2366"/>
        </pc:sldMkLst>
      </pc:sldChg>
      <pc:sldChg chg="modSp add mod">
        <pc:chgData name="Aurelien Domont" userId="6da7715ce44349b3" providerId="LiveId" clId="{3BA3FB17-80D5-4569-AF82-A743B5CC811A}" dt="2022-11-04T04:02:55.782" v="403" actId="14100"/>
        <pc:sldMkLst>
          <pc:docMk/>
          <pc:sldMk cId="1979427339" sldId="2367"/>
        </pc:sldMkLst>
        <pc:spChg chg="mod">
          <ac:chgData name="Aurelien Domont" userId="6da7715ce44349b3" providerId="LiveId" clId="{3BA3FB17-80D5-4569-AF82-A743B5CC811A}" dt="2022-11-04T04:02:52.389" v="402"/>
          <ac:spMkLst>
            <pc:docMk/>
            <pc:sldMk cId="1979427339" sldId="2367"/>
            <ac:spMk id="16" creationId="{6C2BB713-9637-4B9B-938F-E9768876782A}"/>
          </ac:spMkLst>
        </pc:spChg>
        <pc:spChg chg="mod">
          <ac:chgData name="Aurelien Domont" userId="6da7715ce44349b3" providerId="LiveId" clId="{3BA3FB17-80D5-4569-AF82-A743B5CC811A}" dt="2022-11-04T04:02:55.782" v="403" actId="14100"/>
          <ac:spMkLst>
            <pc:docMk/>
            <pc:sldMk cId="1979427339" sldId="2367"/>
            <ac:spMk id="17" creationId="{AEE62A30-99D7-4B68-A846-860625524743}"/>
          </ac:spMkLst>
        </pc:spChg>
      </pc:sldChg>
      <pc:sldChg chg="addSp modSp add">
        <pc:chgData name="Aurelien Domont" userId="6da7715ce44349b3" providerId="LiveId" clId="{3BA3FB17-80D5-4569-AF82-A743B5CC811A}" dt="2022-11-04T03:48:15.324" v="46"/>
        <pc:sldMkLst>
          <pc:docMk/>
          <pc:sldMk cId="4109729658" sldId="2368"/>
        </pc:sldMkLst>
        <pc:spChg chg="add mod">
          <ac:chgData name="Aurelien Domont" userId="6da7715ce44349b3" providerId="LiveId" clId="{3BA3FB17-80D5-4569-AF82-A743B5CC811A}" dt="2022-11-04T03:48:15.324" v="46"/>
          <ac:spMkLst>
            <pc:docMk/>
            <pc:sldMk cId="4109729658" sldId="2368"/>
            <ac:spMk id="2" creationId="{DDA6ABE6-C3C7-F403-DF69-DC064FC00D77}"/>
          </ac:spMkLst>
        </pc:spChg>
      </pc:sldChg>
      <pc:sldChg chg="addSp delSp modSp add mod">
        <pc:chgData name="Aurelien Domont" userId="6da7715ce44349b3" providerId="LiveId" clId="{3BA3FB17-80D5-4569-AF82-A743B5CC811A}" dt="2022-11-04T03:49:05.631" v="59" actId="1076"/>
        <pc:sldMkLst>
          <pc:docMk/>
          <pc:sldMk cId="150228772" sldId="2369"/>
        </pc:sldMkLst>
        <pc:spChg chg="add mod">
          <ac:chgData name="Aurelien Domont" userId="6da7715ce44349b3" providerId="LiveId" clId="{3BA3FB17-80D5-4569-AF82-A743B5CC811A}" dt="2022-11-04T03:49:05.631" v="59" actId="1076"/>
          <ac:spMkLst>
            <pc:docMk/>
            <pc:sldMk cId="150228772" sldId="2369"/>
            <ac:spMk id="2" creationId="{F792C5AF-A4CE-75E6-B20A-35EBFAF9404A}"/>
          </ac:spMkLst>
        </pc:spChg>
        <pc:spChg chg="del">
          <ac:chgData name="Aurelien Domont" userId="6da7715ce44349b3" providerId="LiveId" clId="{3BA3FB17-80D5-4569-AF82-A743B5CC811A}" dt="2022-11-04T03:48:48.182" v="53" actId="478"/>
          <ac:spMkLst>
            <pc:docMk/>
            <pc:sldMk cId="150228772" sldId="2369"/>
            <ac:spMk id="25" creationId="{DEB9A1A2-1DFB-4DA0-ACCD-FF66758F904E}"/>
          </ac:spMkLst>
        </pc:spChg>
      </pc:sldChg>
      <pc:sldChg chg="add">
        <pc:chgData name="Aurelien Domont" userId="6da7715ce44349b3" providerId="LiveId" clId="{3BA3FB17-80D5-4569-AF82-A743B5CC811A}" dt="2022-11-04T03:49:33.537" v="76"/>
        <pc:sldMkLst>
          <pc:docMk/>
          <pc:sldMk cId="1291345396" sldId="2370"/>
        </pc:sldMkLst>
      </pc:sldChg>
      <pc:sldChg chg="addSp delSp modSp add mod">
        <pc:chgData name="Aurelien Domont" userId="6da7715ce44349b3" providerId="LiveId" clId="{3BA3FB17-80D5-4569-AF82-A743B5CC811A}" dt="2022-11-04T03:51:22.450" v="127" actId="478"/>
        <pc:sldMkLst>
          <pc:docMk/>
          <pc:sldMk cId="4276193622" sldId="2371"/>
        </pc:sldMkLst>
        <pc:spChg chg="add mod">
          <ac:chgData name="Aurelien Domont" userId="6da7715ce44349b3" providerId="LiveId" clId="{3BA3FB17-80D5-4569-AF82-A743B5CC811A}" dt="2022-11-04T03:51:20.518" v="126" actId="20577"/>
          <ac:spMkLst>
            <pc:docMk/>
            <pc:sldMk cId="4276193622" sldId="2371"/>
            <ac:spMk id="2" creationId="{B654C758-4BD3-6634-D174-42198348FD31}"/>
          </ac:spMkLst>
        </pc:spChg>
        <pc:spChg chg="del">
          <ac:chgData name="Aurelien Domont" userId="6da7715ce44349b3" providerId="LiveId" clId="{3BA3FB17-80D5-4569-AF82-A743B5CC811A}" dt="2022-11-04T03:51:22.450" v="127" actId="478"/>
          <ac:spMkLst>
            <pc:docMk/>
            <pc:sldMk cId="4276193622" sldId="2371"/>
            <ac:spMk id="6" creationId="{C2ED5841-C9FE-41B8-9112-D4D55237FC12}"/>
          </ac:spMkLst>
        </pc:spChg>
      </pc:sldChg>
      <pc:sldChg chg="addSp modSp add mod">
        <pc:chgData name="Aurelien Domont" userId="6da7715ce44349b3" providerId="LiveId" clId="{3BA3FB17-80D5-4569-AF82-A743B5CC811A}" dt="2022-11-04T03:51:44.427" v="153" actId="20577"/>
        <pc:sldMkLst>
          <pc:docMk/>
          <pc:sldMk cId="2592757234" sldId="2372"/>
        </pc:sldMkLst>
        <pc:spChg chg="add mod">
          <ac:chgData name="Aurelien Domont" userId="6da7715ce44349b3" providerId="LiveId" clId="{3BA3FB17-80D5-4569-AF82-A743B5CC811A}" dt="2022-11-04T03:51:44.427" v="153" actId="20577"/>
          <ac:spMkLst>
            <pc:docMk/>
            <pc:sldMk cId="2592757234" sldId="2372"/>
            <ac:spMk id="2" creationId="{62442150-C86E-C243-2E4B-CCB2A4AF6E8F}"/>
          </ac:spMkLst>
        </pc:spChg>
      </pc:sldChg>
      <pc:sldChg chg="add del">
        <pc:chgData name="Aurelien Domont" userId="6da7715ce44349b3" providerId="LiveId" clId="{3BA3FB17-80D5-4569-AF82-A743B5CC811A}" dt="2022-11-04T03:55:08.640" v="227" actId="47"/>
        <pc:sldMkLst>
          <pc:docMk/>
          <pc:sldMk cId="1079003326" sldId="2373"/>
        </pc:sldMkLst>
      </pc:sldChg>
      <pc:sldChg chg="addSp modSp add mod">
        <pc:chgData name="Aurelien Domont" userId="6da7715ce44349b3" providerId="LiveId" clId="{3BA3FB17-80D5-4569-AF82-A743B5CC811A}" dt="2022-11-04T04:03:12.586" v="407"/>
        <pc:sldMkLst>
          <pc:docMk/>
          <pc:sldMk cId="2983144615" sldId="2374"/>
        </pc:sldMkLst>
        <pc:spChg chg="add mod">
          <ac:chgData name="Aurelien Domont" userId="6da7715ce44349b3" providerId="LiveId" clId="{3BA3FB17-80D5-4569-AF82-A743B5CC811A}" dt="2022-11-04T03:55:02.055" v="225" actId="20577"/>
          <ac:spMkLst>
            <pc:docMk/>
            <pc:sldMk cId="2983144615" sldId="2374"/>
            <ac:spMk id="2" creationId="{40059F5B-DDFC-37EE-DD61-3EFB938B5151}"/>
          </ac:spMkLst>
        </pc:spChg>
        <pc:spChg chg="add mod">
          <ac:chgData name="Aurelien Domont" userId="6da7715ce44349b3" providerId="LiveId" clId="{3BA3FB17-80D5-4569-AF82-A743B5CC811A}" dt="2022-11-04T03:55:05.852" v="226"/>
          <ac:spMkLst>
            <pc:docMk/>
            <pc:sldMk cId="2983144615" sldId="2374"/>
            <ac:spMk id="6" creationId="{DC07210D-C0B5-90C4-0908-5FF3D5D051CF}"/>
          </ac:spMkLst>
        </pc:spChg>
        <pc:spChg chg="mod">
          <ac:chgData name="Aurelien Domont" userId="6da7715ce44349b3" providerId="LiveId" clId="{3BA3FB17-80D5-4569-AF82-A743B5CC811A}" dt="2022-11-04T04:03:12.586" v="407"/>
          <ac:spMkLst>
            <pc:docMk/>
            <pc:sldMk cId="2983144615" sldId="2374"/>
            <ac:spMk id="16" creationId="{6C2BB713-9637-4B9B-938F-E9768876782A}"/>
          </ac:spMkLst>
        </pc:spChg>
      </pc:sldChg>
      <pc:sldChg chg="addSp modSp add">
        <pc:chgData name="Aurelien Domont" userId="6da7715ce44349b3" providerId="LiveId" clId="{3BA3FB17-80D5-4569-AF82-A743B5CC811A}" dt="2022-11-04T03:58:42.394" v="276"/>
        <pc:sldMkLst>
          <pc:docMk/>
          <pc:sldMk cId="2611127553" sldId="2375"/>
        </pc:sldMkLst>
        <pc:spChg chg="add mod">
          <ac:chgData name="Aurelien Domont" userId="6da7715ce44349b3" providerId="LiveId" clId="{3BA3FB17-80D5-4569-AF82-A743B5CC811A}" dt="2022-11-04T03:58:42.394" v="276"/>
          <ac:spMkLst>
            <pc:docMk/>
            <pc:sldMk cId="2611127553" sldId="2375"/>
            <ac:spMk id="2" creationId="{622E4ECE-D59E-CF05-59D8-79DA52A489F1}"/>
          </ac:spMkLst>
        </pc:spChg>
      </pc:sldChg>
      <pc:sldChg chg="add">
        <pc:chgData name="Aurelien Domont" userId="6da7715ce44349b3" providerId="LiveId" clId="{3BA3FB17-80D5-4569-AF82-A743B5CC811A}" dt="2022-11-04T03:58:49.390" v="278"/>
        <pc:sldMkLst>
          <pc:docMk/>
          <pc:sldMk cId="3146037604" sldId="2376"/>
        </pc:sldMkLst>
      </pc:sldChg>
      <pc:sldChg chg="addSp modSp add mod">
        <pc:chgData name="Aurelien Domont" userId="6da7715ce44349b3" providerId="LiveId" clId="{3BA3FB17-80D5-4569-AF82-A743B5CC811A}" dt="2022-11-04T04:00:18.188" v="343" actId="20577"/>
        <pc:sldMkLst>
          <pc:docMk/>
          <pc:sldMk cId="3679083251" sldId="2377"/>
        </pc:sldMkLst>
        <pc:spChg chg="add mod">
          <ac:chgData name="Aurelien Domont" userId="6da7715ce44349b3" providerId="LiveId" clId="{3BA3FB17-80D5-4569-AF82-A743B5CC811A}" dt="2022-11-04T04:00:18.188" v="343" actId="20577"/>
          <ac:spMkLst>
            <pc:docMk/>
            <pc:sldMk cId="3679083251" sldId="2377"/>
            <ac:spMk id="2" creationId="{1B9990A0-29B9-A9E2-10F7-39156F8EB534}"/>
          </ac:spMkLst>
        </pc:spChg>
      </pc:sldChg>
      <pc:sldChg chg="add">
        <pc:chgData name="Aurelien Domont" userId="6da7715ce44349b3" providerId="LiveId" clId="{3BA3FB17-80D5-4569-AF82-A743B5CC811A}" dt="2022-11-04T04:00:30.734" v="346"/>
        <pc:sldMkLst>
          <pc:docMk/>
          <pc:sldMk cId="1996706239" sldId="2378"/>
        </pc:sldMkLst>
      </pc:sldChg>
      <pc:sldChg chg="addSp modSp add mod">
        <pc:chgData name="Aurelien Domont" userId="6da7715ce44349b3" providerId="LiveId" clId="{3BA3FB17-80D5-4569-AF82-A743B5CC811A}" dt="2022-11-04T04:02:25.556" v="383"/>
        <pc:sldMkLst>
          <pc:docMk/>
          <pc:sldMk cId="2173233499" sldId="2379"/>
        </pc:sldMkLst>
        <pc:spChg chg="add mod">
          <ac:chgData name="Aurelien Domont" userId="6da7715ce44349b3" providerId="LiveId" clId="{3BA3FB17-80D5-4569-AF82-A743B5CC811A}" dt="2022-11-04T04:02:25.556" v="383"/>
          <ac:spMkLst>
            <pc:docMk/>
            <pc:sldMk cId="2173233499" sldId="2379"/>
            <ac:spMk id="2" creationId="{409BF959-AA2F-56BD-9D27-44986C6FF858}"/>
          </ac:spMkLst>
        </pc:spChg>
        <pc:spChg chg="mod">
          <ac:chgData name="Aurelien Domont" userId="6da7715ce44349b3" providerId="LiveId" clId="{3BA3FB17-80D5-4569-AF82-A743B5CC811A}" dt="2022-11-04T04:02:17.292" v="382" actId="14100"/>
          <ac:spMkLst>
            <pc:docMk/>
            <pc:sldMk cId="2173233499" sldId="2379"/>
            <ac:spMk id="18" creationId="{CE2214C8-F434-4DD4-8BE7-62ADF8F0BD1C}"/>
          </ac:spMkLst>
        </pc:spChg>
      </pc:sldChg>
      <pc:sldMasterChg chg="addSp modSldLayout">
        <pc:chgData name="Aurelien Domont" userId="6da7715ce44349b3" providerId="LiveId" clId="{3BA3FB17-80D5-4569-AF82-A743B5CC811A}" dt="2022-11-04T03:44:35.077" v="14"/>
        <pc:sldMasterMkLst>
          <pc:docMk/>
          <pc:sldMasterMk cId="3443218695" sldId="2147483746"/>
        </pc:sldMasterMkLst>
        <pc:spChg chg="add">
          <ac:chgData name="Aurelien Domont" userId="6da7715ce44349b3" providerId="LiveId" clId="{3BA3FB17-80D5-4569-AF82-A743B5CC811A}" dt="2022-11-04T03:44:35.077" v="14"/>
          <ac:spMkLst>
            <pc:docMk/>
            <pc:sldMasterMk cId="3443218695" sldId="2147483746"/>
            <ac:spMk id="10" creationId="{4569D8A5-F350-426A-E95B-DEC9E97D1C33}"/>
          </ac:spMkLst>
        </pc:spChg>
        <pc:spChg chg="add">
          <ac:chgData name="Aurelien Domont" userId="6da7715ce44349b3" providerId="LiveId" clId="{3BA3FB17-80D5-4569-AF82-A743B5CC811A}" dt="2022-11-04T03:44:35.077" v="14"/>
          <ac:spMkLst>
            <pc:docMk/>
            <pc:sldMasterMk cId="3443218695" sldId="2147483746"/>
            <ac:spMk id="11" creationId="{BBFA67BD-F266-5CAC-B45F-14083E753727}"/>
          </ac:spMkLst>
        </pc:spChg>
        <pc:graphicFrameChg chg="add">
          <ac:chgData name="Aurelien Domont" userId="6da7715ce44349b3" providerId="LiveId" clId="{3BA3FB17-80D5-4569-AF82-A743B5CC811A}" dt="2022-11-04T03:44:35.077" v="14"/>
          <ac:graphicFrameMkLst>
            <pc:docMk/>
            <pc:sldMasterMk cId="3443218695" sldId="2147483746"/>
            <ac:graphicFrameMk id="4" creationId="{739B267F-8A80-25D4-82E8-FA38CB1F3A4F}"/>
          </ac:graphicFrameMkLst>
        </pc:graphicFrameChg>
        <pc:cxnChg chg="add">
          <ac:chgData name="Aurelien Domont" userId="6da7715ce44349b3" providerId="LiveId" clId="{3BA3FB17-80D5-4569-AF82-A743B5CC811A}" dt="2022-11-04T03:44:35.077" v="14"/>
          <ac:cxnSpMkLst>
            <pc:docMk/>
            <pc:sldMasterMk cId="3443218695" sldId="2147483746"/>
            <ac:cxnSpMk id="12" creationId="{1873AEEC-4C19-5496-CD37-7C22E8FF57DA}"/>
          </ac:cxnSpMkLst>
        </pc:cxnChg>
        <pc:sldLayoutChg chg="addSp">
          <pc:chgData name="Aurelien Domont" userId="6da7715ce44349b3" providerId="LiveId" clId="{3BA3FB17-80D5-4569-AF82-A743B5CC811A}" dt="2022-11-04T03:44:35.077" v="14"/>
          <pc:sldLayoutMkLst>
            <pc:docMk/>
            <pc:sldMasterMk cId="3443218695" sldId="2147483746"/>
            <pc:sldLayoutMk cId="2420736581" sldId="2147483747"/>
          </pc:sldLayoutMkLst>
          <pc:spChg chg="add">
            <ac:chgData name="Aurelien Domont" userId="6da7715ce44349b3" providerId="LiveId" clId="{3BA3FB17-80D5-4569-AF82-A743B5CC811A}" dt="2022-11-04T03:44:35.077" v="14"/>
            <ac:spMkLst>
              <pc:docMk/>
              <pc:sldMasterMk cId="3443218695" sldId="2147483746"/>
              <pc:sldLayoutMk cId="2420736581" sldId="2147483747"/>
              <ac:spMk id="9" creationId="{CCD736CD-19BF-5602-7597-724A6147D8C7}"/>
            </ac:spMkLst>
          </pc:spChg>
          <pc:spChg chg="add">
            <ac:chgData name="Aurelien Domont" userId="6da7715ce44349b3" providerId="LiveId" clId="{3BA3FB17-80D5-4569-AF82-A743B5CC811A}" dt="2022-11-04T03:44:35.077" v="14"/>
            <ac:spMkLst>
              <pc:docMk/>
              <pc:sldMasterMk cId="3443218695" sldId="2147483746"/>
              <pc:sldLayoutMk cId="2420736581" sldId="2147483747"/>
              <ac:spMk id="10" creationId="{664E992D-3BAB-42AE-9E20-66AFF5C6EDBC}"/>
            </ac:spMkLst>
          </pc:spChg>
          <pc:graphicFrameChg chg="add">
            <ac:chgData name="Aurelien Domont" userId="6da7715ce44349b3" providerId="LiveId" clId="{3BA3FB17-80D5-4569-AF82-A743B5CC811A}" dt="2022-11-04T03:44:35.077" v="14"/>
            <ac:graphicFrameMkLst>
              <pc:docMk/>
              <pc:sldMasterMk cId="3443218695" sldId="2147483746"/>
              <pc:sldLayoutMk cId="2420736581" sldId="2147483747"/>
              <ac:graphicFrameMk id="8" creationId="{EC80E93C-B815-289C-2FD6-88BAA8494457}"/>
            </ac:graphicFrameMkLst>
          </pc:graphicFrameChg>
        </pc:sldLayoutChg>
        <pc:sldLayoutChg chg="addSp">
          <pc:chgData name="Aurelien Domont" userId="6da7715ce44349b3" providerId="LiveId" clId="{3BA3FB17-80D5-4569-AF82-A743B5CC811A}" dt="2022-11-04T03:44:35.077" v="14"/>
          <pc:sldLayoutMkLst>
            <pc:docMk/>
            <pc:sldMasterMk cId="3443218695" sldId="2147483746"/>
            <pc:sldLayoutMk cId="2348565870" sldId="2147483748"/>
          </pc:sldLayoutMkLst>
          <pc:spChg chg="add">
            <ac:chgData name="Aurelien Domont" userId="6da7715ce44349b3" providerId="LiveId" clId="{3BA3FB17-80D5-4569-AF82-A743B5CC811A}" dt="2022-11-04T03:44:35.077" v="14"/>
            <ac:spMkLst>
              <pc:docMk/>
              <pc:sldMasterMk cId="3443218695" sldId="2147483746"/>
              <pc:sldLayoutMk cId="2348565870" sldId="2147483748"/>
              <ac:spMk id="5" creationId="{6BE42209-576B-D8AC-6759-F1BD30EB17DF}"/>
            </ac:spMkLst>
          </pc:spChg>
          <pc:spChg chg="add">
            <ac:chgData name="Aurelien Domont" userId="6da7715ce44349b3" providerId="LiveId" clId="{3BA3FB17-80D5-4569-AF82-A743B5CC811A}" dt="2022-11-04T03:44:35.077" v="14"/>
            <ac:spMkLst>
              <pc:docMk/>
              <pc:sldMasterMk cId="3443218695" sldId="2147483746"/>
              <pc:sldLayoutMk cId="2348565870" sldId="2147483748"/>
              <ac:spMk id="6" creationId="{5383F39D-DF20-1F05-4F27-BBB84F5A0257}"/>
            </ac:spMkLst>
          </pc:spChg>
          <pc:graphicFrameChg chg="add">
            <ac:chgData name="Aurelien Domont" userId="6da7715ce44349b3" providerId="LiveId" clId="{3BA3FB17-80D5-4569-AF82-A743B5CC811A}" dt="2022-11-04T03:44:35.077" v="14"/>
            <ac:graphicFrameMkLst>
              <pc:docMk/>
              <pc:sldMasterMk cId="3443218695" sldId="2147483746"/>
              <pc:sldLayoutMk cId="2348565870" sldId="2147483748"/>
              <ac:graphicFrameMk id="4" creationId="{55E39CCC-9588-BE51-13CE-E094E69D62AF}"/>
            </ac:graphicFrameMkLst>
          </pc:graphicFrameChg>
          <pc:cxnChg chg="add">
            <ac:chgData name="Aurelien Domont" userId="6da7715ce44349b3" providerId="LiveId" clId="{3BA3FB17-80D5-4569-AF82-A743B5CC811A}" dt="2022-11-04T03:44:35.077" v="14"/>
            <ac:cxnSpMkLst>
              <pc:docMk/>
              <pc:sldMasterMk cId="3443218695" sldId="2147483746"/>
              <pc:sldLayoutMk cId="2348565870" sldId="2147483748"/>
              <ac:cxnSpMk id="10" creationId="{386EE66E-334F-C8F3-1E80-7A4B4F02C74F}"/>
            </ac:cxnSpMkLst>
          </pc:cxnChg>
        </pc:sldLayoutChg>
        <pc:sldLayoutChg chg="addSp">
          <pc:chgData name="Aurelien Domont" userId="6da7715ce44349b3" providerId="LiveId" clId="{3BA3FB17-80D5-4569-AF82-A743B5CC811A}" dt="2022-11-04T03:44:35.077" v="14"/>
          <pc:sldLayoutMkLst>
            <pc:docMk/>
            <pc:sldMasterMk cId="3443218695" sldId="2147483746"/>
            <pc:sldLayoutMk cId="2614194328" sldId="2147483749"/>
          </pc:sldLayoutMkLst>
          <pc:spChg chg="add">
            <ac:chgData name="Aurelien Domont" userId="6da7715ce44349b3" providerId="LiveId" clId="{3BA3FB17-80D5-4569-AF82-A743B5CC811A}" dt="2022-11-04T03:44:35.077" v="14"/>
            <ac:spMkLst>
              <pc:docMk/>
              <pc:sldMasterMk cId="3443218695" sldId="2147483746"/>
              <pc:sldLayoutMk cId="2614194328" sldId="2147483749"/>
              <ac:spMk id="6" creationId="{CC825B83-402D-DF3D-0DE5-3C47A5F830A8}"/>
            </ac:spMkLst>
          </pc:spChg>
          <pc:spChg chg="add">
            <ac:chgData name="Aurelien Domont" userId="6da7715ce44349b3" providerId="LiveId" clId="{3BA3FB17-80D5-4569-AF82-A743B5CC811A}" dt="2022-11-04T03:44:35.077" v="14"/>
            <ac:spMkLst>
              <pc:docMk/>
              <pc:sldMasterMk cId="3443218695" sldId="2147483746"/>
              <pc:sldLayoutMk cId="2614194328" sldId="2147483749"/>
              <ac:spMk id="11" creationId="{888D7E52-DEE6-5543-608B-7A16C4EFE747}"/>
            </ac:spMkLst>
          </pc:spChg>
          <pc:graphicFrameChg chg="add">
            <ac:chgData name="Aurelien Domont" userId="6da7715ce44349b3" providerId="LiveId" clId="{3BA3FB17-80D5-4569-AF82-A743B5CC811A}" dt="2022-11-04T03:44:35.077" v="14"/>
            <ac:graphicFrameMkLst>
              <pc:docMk/>
              <pc:sldMasterMk cId="3443218695" sldId="2147483746"/>
              <pc:sldLayoutMk cId="2614194328" sldId="2147483749"/>
              <ac:graphicFrameMk id="2" creationId="{7E12BC68-A062-20AB-95D9-3F6CBC4AC100}"/>
            </ac:graphicFrameMkLst>
          </pc:graphicFrameChg>
          <pc:cxnChg chg="add">
            <ac:chgData name="Aurelien Domont" userId="6da7715ce44349b3" providerId="LiveId" clId="{3BA3FB17-80D5-4569-AF82-A743B5CC811A}" dt="2022-11-04T03:44:35.077" v="14"/>
            <ac:cxnSpMkLst>
              <pc:docMk/>
              <pc:sldMasterMk cId="3443218695" sldId="2147483746"/>
              <pc:sldLayoutMk cId="2614194328" sldId="2147483749"/>
              <ac:cxnSpMk id="12" creationId="{C430F4B1-C7B6-143A-F161-C9493F598225}"/>
            </ac:cxnSpMkLst>
          </pc:cxnChg>
        </pc:sldLayoutChg>
        <pc:sldLayoutChg chg="addSp">
          <pc:chgData name="Aurelien Domont" userId="6da7715ce44349b3" providerId="LiveId" clId="{3BA3FB17-80D5-4569-AF82-A743B5CC811A}" dt="2022-11-04T03:44:35.077" v="14"/>
          <pc:sldLayoutMkLst>
            <pc:docMk/>
            <pc:sldMasterMk cId="3443218695" sldId="2147483746"/>
            <pc:sldLayoutMk cId="36388595" sldId="2147483750"/>
          </pc:sldLayoutMkLst>
          <pc:spChg chg="add">
            <ac:chgData name="Aurelien Domont" userId="6da7715ce44349b3" providerId="LiveId" clId="{3BA3FB17-80D5-4569-AF82-A743B5CC811A}" dt="2022-11-04T03:44:35.077" v="14"/>
            <ac:spMkLst>
              <pc:docMk/>
              <pc:sldMasterMk cId="3443218695" sldId="2147483746"/>
              <pc:sldLayoutMk cId="36388595" sldId="2147483750"/>
              <ac:spMk id="6" creationId="{17D13F24-12C3-7A65-CF9A-74E4EADFB7C0}"/>
            </ac:spMkLst>
          </pc:spChg>
          <pc:spChg chg="add">
            <ac:chgData name="Aurelien Domont" userId="6da7715ce44349b3" providerId="LiveId" clId="{3BA3FB17-80D5-4569-AF82-A743B5CC811A}" dt="2022-11-04T03:44:35.077" v="14"/>
            <ac:spMkLst>
              <pc:docMk/>
              <pc:sldMasterMk cId="3443218695" sldId="2147483746"/>
              <pc:sldLayoutMk cId="36388595" sldId="2147483750"/>
              <ac:spMk id="11" creationId="{ECD11D35-E899-CF22-148A-E6F50F3C2A83}"/>
            </ac:spMkLst>
          </pc:spChg>
          <pc:graphicFrameChg chg="add">
            <ac:chgData name="Aurelien Domont" userId="6da7715ce44349b3" providerId="LiveId" clId="{3BA3FB17-80D5-4569-AF82-A743B5CC811A}" dt="2022-11-04T03:44:35.077" v="14"/>
            <ac:graphicFrameMkLst>
              <pc:docMk/>
              <pc:sldMasterMk cId="3443218695" sldId="2147483746"/>
              <pc:sldLayoutMk cId="36388595" sldId="2147483750"/>
              <ac:graphicFrameMk id="5" creationId="{2C59C83C-F6D8-7CEA-18F5-E5D08FBD4FB2}"/>
            </ac:graphicFrameMkLst>
          </pc:graphicFrameChg>
          <pc:cxnChg chg="add">
            <ac:chgData name="Aurelien Domont" userId="6da7715ce44349b3" providerId="LiveId" clId="{3BA3FB17-80D5-4569-AF82-A743B5CC811A}" dt="2022-11-04T03:44:35.077" v="14"/>
            <ac:cxnSpMkLst>
              <pc:docMk/>
              <pc:sldMasterMk cId="3443218695" sldId="2147483746"/>
              <pc:sldLayoutMk cId="36388595" sldId="2147483750"/>
              <ac:cxnSpMk id="13" creationId="{84978144-999F-AEFF-3109-FB4DDE1D7136}"/>
            </ac:cxnSpMkLst>
          </pc:cxnChg>
        </pc:sldLayoutChg>
        <pc:sldLayoutChg chg="addSp">
          <pc:chgData name="Aurelien Domont" userId="6da7715ce44349b3" providerId="LiveId" clId="{3BA3FB17-80D5-4569-AF82-A743B5CC811A}" dt="2022-11-04T03:44:35.077" v="14"/>
          <pc:sldLayoutMkLst>
            <pc:docMk/>
            <pc:sldMasterMk cId="3443218695" sldId="2147483746"/>
            <pc:sldLayoutMk cId="2525946065" sldId="2147483751"/>
          </pc:sldLayoutMkLst>
          <pc:spChg chg="add">
            <ac:chgData name="Aurelien Domont" userId="6da7715ce44349b3" providerId="LiveId" clId="{3BA3FB17-80D5-4569-AF82-A743B5CC811A}" dt="2022-11-04T03:44:35.077" v="14"/>
            <ac:spMkLst>
              <pc:docMk/>
              <pc:sldMasterMk cId="3443218695" sldId="2147483746"/>
              <pc:sldLayoutMk cId="2525946065" sldId="2147483751"/>
              <ac:spMk id="6" creationId="{971BD9A7-2AC1-88DB-20CF-5239EA7C8CFB}"/>
            </ac:spMkLst>
          </pc:spChg>
          <pc:spChg chg="add">
            <ac:chgData name="Aurelien Domont" userId="6da7715ce44349b3" providerId="LiveId" clId="{3BA3FB17-80D5-4569-AF82-A743B5CC811A}" dt="2022-11-04T03:44:35.077" v="14"/>
            <ac:spMkLst>
              <pc:docMk/>
              <pc:sldMasterMk cId="3443218695" sldId="2147483746"/>
              <pc:sldLayoutMk cId="2525946065" sldId="2147483751"/>
              <ac:spMk id="10" creationId="{09500A4F-3F61-2C16-69ED-A4242BFCD040}"/>
            </ac:spMkLst>
          </pc:spChg>
          <pc:spChg chg="add">
            <ac:chgData name="Aurelien Domont" userId="6da7715ce44349b3" providerId="LiveId" clId="{3BA3FB17-80D5-4569-AF82-A743B5CC811A}" dt="2022-11-04T03:44:35.077" v="14"/>
            <ac:spMkLst>
              <pc:docMk/>
              <pc:sldMasterMk cId="3443218695" sldId="2147483746"/>
              <pc:sldLayoutMk cId="2525946065" sldId="2147483751"/>
              <ac:spMk id="17" creationId="{D1055BC6-D9AE-1B3B-E5B6-D8ADA7DE66C3}"/>
            </ac:spMkLst>
          </pc:spChg>
          <pc:graphicFrameChg chg="add">
            <ac:chgData name="Aurelien Domont" userId="6da7715ce44349b3" providerId="LiveId" clId="{3BA3FB17-80D5-4569-AF82-A743B5CC811A}" dt="2022-11-04T03:44:35.077" v="14"/>
            <ac:graphicFrameMkLst>
              <pc:docMk/>
              <pc:sldMasterMk cId="3443218695" sldId="2147483746"/>
              <pc:sldLayoutMk cId="2525946065" sldId="2147483751"/>
              <ac:graphicFrameMk id="5" creationId="{81C47136-8D65-7E75-96BC-DDECB1F98146}"/>
            </ac:graphicFrameMkLst>
          </pc:graphicFrameChg>
          <pc:cxnChg chg="add">
            <ac:chgData name="Aurelien Domont" userId="6da7715ce44349b3" providerId="LiveId" clId="{3BA3FB17-80D5-4569-AF82-A743B5CC811A}" dt="2022-11-04T03:44:35.077" v="14"/>
            <ac:cxnSpMkLst>
              <pc:docMk/>
              <pc:sldMasterMk cId="3443218695" sldId="2147483746"/>
              <pc:sldLayoutMk cId="2525946065" sldId="2147483751"/>
              <ac:cxnSpMk id="16" creationId="{175440C3-6C9F-6DE0-0265-8ED0CDFF5497}"/>
            </ac:cxnSpMkLst>
          </pc:cxnChg>
        </pc:sldLayoutChg>
        <pc:sldLayoutChg chg="addSp">
          <pc:chgData name="Aurelien Domont" userId="6da7715ce44349b3" providerId="LiveId" clId="{3BA3FB17-80D5-4569-AF82-A743B5CC811A}" dt="2022-11-04T03:44:35.077" v="14"/>
          <pc:sldLayoutMkLst>
            <pc:docMk/>
            <pc:sldMasterMk cId="3443218695" sldId="2147483746"/>
            <pc:sldLayoutMk cId="836083016" sldId="2147483752"/>
          </pc:sldLayoutMkLst>
          <pc:spChg chg="add">
            <ac:chgData name="Aurelien Domont" userId="6da7715ce44349b3" providerId="LiveId" clId="{3BA3FB17-80D5-4569-AF82-A743B5CC811A}" dt="2022-11-04T03:44:35.077" v="14"/>
            <ac:spMkLst>
              <pc:docMk/>
              <pc:sldMasterMk cId="3443218695" sldId="2147483746"/>
              <pc:sldLayoutMk cId="836083016" sldId="2147483752"/>
              <ac:spMk id="5" creationId="{04F1F5C0-7615-CA89-4564-F1098FF912FD}"/>
            </ac:spMkLst>
          </pc:spChg>
          <pc:graphicFrameChg chg="add">
            <ac:chgData name="Aurelien Domont" userId="6da7715ce44349b3" providerId="LiveId" clId="{3BA3FB17-80D5-4569-AF82-A743B5CC811A}" dt="2022-11-04T03:44:35.077" v="14"/>
            <ac:graphicFrameMkLst>
              <pc:docMk/>
              <pc:sldMasterMk cId="3443218695" sldId="2147483746"/>
              <pc:sldLayoutMk cId="836083016" sldId="2147483752"/>
              <ac:graphicFrameMk id="4" creationId="{BB55F875-C33E-9ABF-BDA6-FEE5168AF18A}"/>
            </ac:graphicFrameMkLst>
          </pc:graphicFrameChg>
        </pc:sldLayoutChg>
        <pc:sldLayoutChg chg="addSp">
          <pc:chgData name="Aurelien Domont" userId="6da7715ce44349b3" providerId="LiveId" clId="{3BA3FB17-80D5-4569-AF82-A743B5CC811A}" dt="2022-11-04T03:44:35.077" v="14"/>
          <pc:sldLayoutMkLst>
            <pc:docMk/>
            <pc:sldMasterMk cId="3443218695" sldId="2147483746"/>
            <pc:sldLayoutMk cId="2162105582" sldId="2147483753"/>
          </pc:sldLayoutMkLst>
          <pc:spChg chg="add">
            <ac:chgData name="Aurelien Domont" userId="6da7715ce44349b3" providerId="LiveId" clId="{3BA3FB17-80D5-4569-AF82-A743B5CC811A}" dt="2022-11-04T03:44:35.077" v="14"/>
            <ac:spMkLst>
              <pc:docMk/>
              <pc:sldMasterMk cId="3443218695" sldId="2147483746"/>
              <pc:sldLayoutMk cId="2162105582" sldId="2147483753"/>
              <ac:spMk id="5" creationId="{D23160DD-53AC-9B9F-4778-2424DC9C51B6}"/>
            </ac:spMkLst>
          </pc:spChg>
          <pc:graphicFrameChg chg="add">
            <ac:chgData name="Aurelien Domont" userId="6da7715ce44349b3" providerId="LiveId" clId="{3BA3FB17-80D5-4569-AF82-A743B5CC811A}" dt="2022-11-04T03:44:35.077" v="14"/>
            <ac:graphicFrameMkLst>
              <pc:docMk/>
              <pc:sldMasterMk cId="3443218695" sldId="2147483746"/>
              <pc:sldLayoutMk cId="2162105582" sldId="2147483753"/>
              <ac:graphicFrameMk id="4" creationId="{13BA5BF0-465B-A8E4-0705-29801BFCC4E8}"/>
            </ac:graphicFrameMkLst>
          </pc:graphicFrameChg>
        </pc:sldLayoutChg>
      </pc:sldMasterChg>
    </pc:docChg>
  </pc:docChgLst>
  <pc:docChgLst>
    <pc:chgData name="Aurelien Domont" userId="6da7715ce44349b3" providerId="LiveId" clId="{066BAB8A-4723-4C19-A1D1-11BD571DAE5A}"/>
    <pc:docChg chg="custSel addSld modSld">
      <pc:chgData name="Aurelien Domont" userId="6da7715ce44349b3" providerId="LiveId" clId="{066BAB8A-4723-4C19-A1D1-11BD571DAE5A}" dt="2021-05-12T07:47:07.252" v="150"/>
      <pc:docMkLst>
        <pc:docMk/>
      </pc:docMkLst>
      <pc:sldChg chg="modSp">
        <pc:chgData name="Aurelien Domont" userId="6da7715ce44349b3" providerId="LiveId" clId="{066BAB8A-4723-4C19-A1D1-11BD571DAE5A}" dt="2021-05-12T07:00:19.020" v="2"/>
        <pc:sldMkLst>
          <pc:docMk/>
          <pc:sldMk cId="597933806" sldId="1925"/>
        </pc:sldMkLst>
        <pc:spChg chg="mod">
          <ac:chgData name="Aurelien Domont" userId="6da7715ce44349b3" providerId="LiveId" clId="{066BAB8A-4723-4C19-A1D1-11BD571DAE5A}" dt="2021-05-12T07:00:19.020" v="2"/>
          <ac:spMkLst>
            <pc:docMk/>
            <pc:sldMk cId="597933806" sldId="1925"/>
            <ac:spMk id="16" creationId="{6C2BB713-9637-4B9B-938F-E9768876782A}"/>
          </ac:spMkLst>
        </pc:spChg>
      </pc:sldChg>
      <pc:sldChg chg="modSp">
        <pc:chgData name="Aurelien Domont" userId="6da7715ce44349b3" providerId="LiveId" clId="{066BAB8A-4723-4C19-A1D1-11BD571DAE5A}" dt="2021-05-12T07:00:19.020" v="2"/>
        <pc:sldMkLst>
          <pc:docMk/>
          <pc:sldMk cId="460632394" sldId="2035"/>
        </pc:sldMkLst>
        <pc:spChg chg="mod">
          <ac:chgData name="Aurelien Domont" userId="6da7715ce44349b3" providerId="LiveId" clId="{066BAB8A-4723-4C19-A1D1-11BD571DAE5A}" dt="2021-05-12T07:00:19.020" v="2"/>
          <ac:spMkLst>
            <pc:docMk/>
            <pc:sldMk cId="460632394" sldId="2035"/>
            <ac:spMk id="16" creationId="{6C2BB713-9637-4B9B-938F-E9768876782A}"/>
          </ac:spMkLst>
        </pc:spChg>
      </pc:sldChg>
      <pc:sldChg chg="modSp mod">
        <pc:chgData name="Aurelien Domont" userId="6da7715ce44349b3" providerId="LiveId" clId="{066BAB8A-4723-4C19-A1D1-11BD571DAE5A}" dt="2021-05-12T07:47:07.252" v="150"/>
        <pc:sldMkLst>
          <pc:docMk/>
          <pc:sldMk cId="2014281171" sldId="2150"/>
        </pc:sldMkLst>
        <pc:spChg chg="mod">
          <ac:chgData name="Aurelien Domont" userId="6da7715ce44349b3" providerId="LiveId" clId="{066BAB8A-4723-4C19-A1D1-11BD571DAE5A}" dt="2021-05-12T07:47:07.252" v="150"/>
          <ac:spMkLst>
            <pc:docMk/>
            <pc:sldMk cId="2014281171" sldId="2150"/>
            <ac:spMk id="23" creationId="{8A9EE56F-7681-405E-99E5-058F34F929DD}"/>
          </ac:spMkLst>
        </pc:spChg>
        <pc:spChg chg="mod">
          <ac:chgData name="Aurelien Domont" userId="6da7715ce44349b3" providerId="LiveId" clId="{066BAB8A-4723-4C19-A1D1-11BD571DAE5A}" dt="2021-05-12T07:04:07.247" v="5"/>
          <ac:spMkLst>
            <pc:docMk/>
            <pc:sldMk cId="2014281171" sldId="2150"/>
            <ac:spMk id="25" creationId="{99F88341-1918-42BF-99AA-E09800DAB49B}"/>
          </ac:spMkLst>
        </pc:spChg>
      </pc:sldChg>
      <pc:sldChg chg="modSp">
        <pc:chgData name="Aurelien Domont" userId="6da7715ce44349b3" providerId="LiveId" clId="{066BAB8A-4723-4C19-A1D1-11BD571DAE5A}" dt="2021-05-12T07:00:19.020" v="2"/>
        <pc:sldMkLst>
          <pc:docMk/>
          <pc:sldMk cId="4171692563" sldId="2152"/>
        </pc:sldMkLst>
        <pc:graphicFrameChg chg="mod">
          <ac:chgData name="Aurelien Domont" userId="6da7715ce44349b3" providerId="LiveId" clId="{066BAB8A-4723-4C19-A1D1-11BD571DAE5A}" dt="2021-05-12T07:00:19.020" v="2"/>
          <ac:graphicFrameMkLst>
            <pc:docMk/>
            <pc:sldMk cId="4171692563" sldId="2152"/>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3148501183" sldId="2157"/>
        </pc:sldMkLst>
        <pc:spChg chg="mod">
          <ac:chgData name="Aurelien Domont" userId="6da7715ce44349b3" providerId="LiveId" clId="{066BAB8A-4723-4C19-A1D1-11BD571DAE5A}" dt="2021-05-12T07:47:07.252" v="150"/>
          <ac:spMkLst>
            <pc:docMk/>
            <pc:sldMk cId="3148501183" sldId="2157"/>
            <ac:spMk id="34" creationId="{E2BDE0B8-90AF-4DE7-A71B-FE78ADE30B55}"/>
          </ac:spMkLst>
        </pc:spChg>
        <pc:spChg chg="mod">
          <ac:chgData name="Aurelien Domont" userId="6da7715ce44349b3" providerId="LiveId" clId="{066BAB8A-4723-4C19-A1D1-11BD571DAE5A}" dt="2021-05-12T07:04:07.247" v="5"/>
          <ac:spMkLst>
            <pc:docMk/>
            <pc:sldMk cId="3148501183" sldId="2157"/>
            <ac:spMk id="36" creationId="{DEACEA99-9E9A-408A-9277-86EFC1C60A69}"/>
          </ac:spMkLst>
        </pc:spChg>
      </pc:sldChg>
      <pc:sldChg chg="modSp">
        <pc:chgData name="Aurelien Domont" userId="6da7715ce44349b3" providerId="LiveId" clId="{066BAB8A-4723-4C19-A1D1-11BD571DAE5A}" dt="2021-05-12T07:04:07.247" v="5"/>
        <pc:sldMkLst>
          <pc:docMk/>
          <pc:sldMk cId="3299429826" sldId="2159"/>
        </pc:sldMkLst>
        <pc:graphicFrameChg chg="mod">
          <ac:chgData name="Aurelien Domont" userId="6da7715ce44349b3" providerId="LiveId" clId="{066BAB8A-4723-4C19-A1D1-11BD571DAE5A}" dt="2021-05-12T07:04:07.247" v="5"/>
          <ac:graphicFrameMkLst>
            <pc:docMk/>
            <pc:sldMk cId="3299429826" sldId="2159"/>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4083923273" sldId="2164"/>
        </pc:sldMkLst>
        <pc:spChg chg="mod">
          <ac:chgData name="Aurelien Domont" userId="6da7715ce44349b3" providerId="LiveId" clId="{066BAB8A-4723-4C19-A1D1-11BD571DAE5A}" dt="2021-05-12T07:47:07.252" v="150"/>
          <ac:spMkLst>
            <pc:docMk/>
            <pc:sldMk cId="4083923273" sldId="2164"/>
            <ac:spMk id="34" creationId="{E2BDE0B8-90AF-4DE7-A71B-FE78ADE30B55}"/>
          </ac:spMkLst>
        </pc:spChg>
        <pc:spChg chg="mod">
          <ac:chgData name="Aurelien Domont" userId="6da7715ce44349b3" providerId="LiveId" clId="{066BAB8A-4723-4C19-A1D1-11BD571DAE5A}" dt="2021-05-12T07:04:07.247" v="5"/>
          <ac:spMkLst>
            <pc:docMk/>
            <pc:sldMk cId="4083923273" sldId="2164"/>
            <ac:spMk id="36" creationId="{DEACEA99-9E9A-408A-9277-86EFC1C60A69}"/>
          </ac:spMkLst>
        </pc:spChg>
      </pc:sldChg>
      <pc:sldChg chg="modSp mod">
        <pc:chgData name="Aurelien Domont" userId="6da7715ce44349b3" providerId="LiveId" clId="{066BAB8A-4723-4C19-A1D1-11BD571DAE5A}" dt="2021-05-12T07:47:07.252" v="150"/>
        <pc:sldMkLst>
          <pc:docMk/>
          <pc:sldMk cId="2755439003" sldId="2165"/>
        </pc:sldMkLst>
        <pc:spChg chg="mod">
          <ac:chgData name="Aurelien Domont" userId="6da7715ce44349b3" providerId="LiveId" clId="{066BAB8A-4723-4C19-A1D1-11BD571DAE5A}" dt="2021-05-12T07:47:07.252" v="150"/>
          <ac:spMkLst>
            <pc:docMk/>
            <pc:sldMk cId="2755439003" sldId="2165"/>
            <ac:spMk id="34" creationId="{E2BDE0B8-90AF-4DE7-A71B-FE78ADE30B55}"/>
          </ac:spMkLst>
        </pc:spChg>
        <pc:spChg chg="mod">
          <ac:chgData name="Aurelien Domont" userId="6da7715ce44349b3" providerId="LiveId" clId="{066BAB8A-4723-4C19-A1D1-11BD571DAE5A}" dt="2021-05-12T07:04:07.247" v="5"/>
          <ac:spMkLst>
            <pc:docMk/>
            <pc:sldMk cId="2755439003" sldId="2165"/>
            <ac:spMk id="36" creationId="{DEACEA99-9E9A-408A-9277-86EFC1C60A69}"/>
          </ac:spMkLst>
        </pc:spChg>
      </pc:sldChg>
      <pc:sldChg chg="modSp mod">
        <pc:chgData name="Aurelien Domont" userId="6da7715ce44349b3" providerId="LiveId" clId="{066BAB8A-4723-4C19-A1D1-11BD571DAE5A}" dt="2021-05-12T07:47:07.252" v="150"/>
        <pc:sldMkLst>
          <pc:docMk/>
          <pc:sldMk cId="1411304364" sldId="2166"/>
        </pc:sldMkLst>
        <pc:spChg chg="mod">
          <ac:chgData name="Aurelien Domont" userId="6da7715ce44349b3" providerId="LiveId" clId="{066BAB8A-4723-4C19-A1D1-11BD571DAE5A}" dt="2021-05-12T07:47:07.252" v="150"/>
          <ac:spMkLst>
            <pc:docMk/>
            <pc:sldMk cId="1411304364" sldId="2166"/>
            <ac:spMk id="34" creationId="{E2BDE0B8-90AF-4DE7-A71B-FE78ADE30B55}"/>
          </ac:spMkLst>
        </pc:spChg>
        <pc:spChg chg="mod">
          <ac:chgData name="Aurelien Domont" userId="6da7715ce44349b3" providerId="LiveId" clId="{066BAB8A-4723-4C19-A1D1-11BD571DAE5A}" dt="2021-05-12T07:04:07.247" v="5"/>
          <ac:spMkLst>
            <pc:docMk/>
            <pc:sldMk cId="1411304364" sldId="2166"/>
            <ac:spMk id="36" creationId="{DEACEA99-9E9A-408A-9277-86EFC1C60A69}"/>
          </ac:spMkLst>
        </pc:spChg>
      </pc:sldChg>
      <pc:sldChg chg="modSp mod">
        <pc:chgData name="Aurelien Domont" userId="6da7715ce44349b3" providerId="LiveId" clId="{066BAB8A-4723-4C19-A1D1-11BD571DAE5A}" dt="2021-05-12T07:47:07.252" v="150"/>
        <pc:sldMkLst>
          <pc:docMk/>
          <pc:sldMk cId="3447837117" sldId="2167"/>
        </pc:sldMkLst>
        <pc:spChg chg="mod">
          <ac:chgData name="Aurelien Domont" userId="6da7715ce44349b3" providerId="LiveId" clId="{066BAB8A-4723-4C19-A1D1-11BD571DAE5A}" dt="2021-05-12T07:28:25.678" v="47" actId="1035"/>
          <ac:spMkLst>
            <pc:docMk/>
            <pc:sldMk cId="3447837117" sldId="2167"/>
            <ac:spMk id="15" creationId="{790F49E4-4FF7-4ED4-AB0E-7689BABA171D}"/>
          </ac:spMkLst>
        </pc:spChg>
        <pc:spChg chg="mod">
          <ac:chgData name="Aurelien Domont" userId="6da7715ce44349b3" providerId="LiveId" clId="{066BAB8A-4723-4C19-A1D1-11BD571DAE5A}" dt="2021-05-12T07:28:47.787" v="49" actId="20577"/>
          <ac:spMkLst>
            <pc:docMk/>
            <pc:sldMk cId="3447837117" sldId="2167"/>
            <ac:spMk id="16" creationId="{6C2BB713-9637-4B9B-938F-E9768876782A}"/>
          </ac:spMkLst>
        </pc:spChg>
        <pc:spChg chg="mod">
          <ac:chgData name="Aurelien Domont" userId="6da7715ce44349b3" providerId="LiveId" clId="{066BAB8A-4723-4C19-A1D1-11BD571DAE5A}" dt="2021-05-12T07:47:07.252" v="150"/>
          <ac:spMkLst>
            <pc:docMk/>
            <pc:sldMk cId="3447837117" sldId="2167"/>
            <ac:spMk id="34" creationId="{E2BDE0B8-90AF-4DE7-A71B-FE78ADE30B55}"/>
          </ac:spMkLst>
        </pc:spChg>
        <pc:spChg chg="mod">
          <ac:chgData name="Aurelien Domont" userId="6da7715ce44349b3" providerId="LiveId" clId="{066BAB8A-4723-4C19-A1D1-11BD571DAE5A}" dt="2021-05-12T07:04:07.247" v="5"/>
          <ac:spMkLst>
            <pc:docMk/>
            <pc:sldMk cId="3447837117" sldId="2167"/>
            <ac:spMk id="36" creationId="{DEACEA99-9E9A-408A-9277-86EFC1C60A69}"/>
          </ac:spMkLst>
        </pc:spChg>
      </pc:sldChg>
      <pc:sldChg chg="modSp add mod">
        <pc:chgData name="Aurelien Domont" userId="6da7715ce44349b3" providerId="LiveId" clId="{066BAB8A-4723-4C19-A1D1-11BD571DAE5A}" dt="2021-05-12T07:47:07.252" v="150"/>
        <pc:sldMkLst>
          <pc:docMk/>
          <pc:sldMk cId="3573950410" sldId="2168"/>
        </pc:sldMkLst>
        <pc:spChg chg="mod">
          <ac:chgData name="Aurelien Domont" userId="6da7715ce44349b3" providerId="LiveId" clId="{066BAB8A-4723-4C19-A1D1-11BD571DAE5A}" dt="2021-05-12T07:29:27.698" v="75" actId="1035"/>
          <ac:spMkLst>
            <pc:docMk/>
            <pc:sldMk cId="3573950410" sldId="2168"/>
            <ac:spMk id="15" creationId="{790F49E4-4FF7-4ED4-AB0E-7689BABA171D}"/>
          </ac:spMkLst>
        </pc:spChg>
        <pc:spChg chg="mod">
          <ac:chgData name="Aurelien Domont" userId="6da7715ce44349b3" providerId="LiveId" clId="{066BAB8A-4723-4C19-A1D1-11BD571DAE5A}" dt="2021-05-12T07:29:20.908" v="73" actId="20577"/>
          <ac:spMkLst>
            <pc:docMk/>
            <pc:sldMk cId="3573950410" sldId="2168"/>
            <ac:spMk id="16" creationId="{6C2BB713-9637-4B9B-938F-E9768876782A}"/>
          </ac:spMkLst>
        </pc:spChg>
        <pc:spChg chg="mod">
          <ac:chgData name="Aurelien Domont" userId="6da7715ce44349b3" providerId="LiveId" clId="{066BAB8A-4723-4C19-A1D1-11BD571DAE5A}" dt="2021-05-12T07:47:07.252" v="150"/>
          <ac:spMkLst>
            <pc:docMk/>
            <pc:sldMk cId="3573950410" sldId="2168"/>
            <ac:spMk id="34" creationId="{E2BDE0B8-90AF-4DE7-A71B-FE78ADE30B55}"/>
          </ac:spMkLst>
        </pc:spChg>
      </pc:sldChg>
      <pc:sldChg chg="modSp add mod">
        <pc:chgData name="Aurelien Domont" userId="6da7715ce44349b3" providerId="LiveId" clId="{066BAB8A-4723-4C19-A1D1-11BD571DAE5A}" dt="2021-05-12T07:47:07.252" v="150"/>
        <pc:sldMkLst>
          <pc:docMk/>
          <pc:sldMk cId="3572917904" sldId="2169"/>
        </pc:sldMkLst>
        <pc:spChg chg="mod">
          <ac:chgData name="Aurelien Domont" userId="6da7715ce44349b3" providerId="LiveId" clId="{066BAB8A-4723-4C19-A1D1-11BD571DAE5A}" dt="2021-05-12T07:31:03.124" v="98" actId="1035"/>
          <ac:spMkLst>
            <pc:docMk/>
            <pc:sldMk cId="3572917904" sldId="2169"/>
            <ac:spMk id="15" creationId="{790F49E4-4FF7-4ED4-AB0E-7689BABA171D}"/>
          </ac:spMkLst>
        </pc:spChg>
        <pc:spChg chg="mod">
          <ac:chgData name="Aurelien Domont" userId="6da7715ce44349b3" providerId="LiveId" clId="{066BAB8A-4723-4C19-A1D1-11BD571DAE5A}" dt="2021-05-12T07:30:57.181" v="78" actId="20577"/>
          <ac:spMkLst>
            <pc:docMk/>
            <pc:sldMk cId="3572917904" sldId="2169"/>
            <ac:spMk id="16" creationId="{6C2BB713-9637-4B9B-938F-E9768876782A}"/>
          </ac:spMkLst>
        </pc:spChg>
        <pc:spChg chg="mod">
          <ac:chgData name="Aurelien Domont" userId="6da7715ce44349b3" providerId="LiveId" clId="{066BAB8A-4723-4C19-A1D1-11BD571DAE5A}" dt="2021-05-12T07:47:07.252" v="150"/>
          <ac:spMkLst>
            <pc:docMk/>
            <pc:sldMk cId="3572917904" sldId="2169"/>
            <ac:spMk id="34" creationId="{E2BDE0B8-90AF-4DE7-A71B-FE78ADE30B55}"/>
          </ac:spMkLst>
        </pc:spChg>
      </pc:sldChg>
      <pc:sldChg chg="modSp add mod">
        <pc:chgData name="Aurelien Domont" userId="6da7715ce44349b3" providerId="LiveId" clId="{066BAB8A-4723-4C19-A1D1-11BD571DAE5A}" dt="2021-05-12T07:47:07.252" v="150"/>
        <pc:sldMkLst>
          <pc:docMk/>
          <pc:sldMk cId="1511000650" sldId="2170"/>
        </pc:sldMkLst>
        <pc:spChg chg="mod">
          <ac:chgData name="Aurelien Domont" userId="6da7715ce44349b3" providerId="LiveId" clId="{066BAB8A-4723-4C19-A1D1-11BD571DAE5A}" dt="2021-05-12T07:32:06.756" v="115" actId="1036"/>
          <ac:spMkLst>
            <pc:docMk/>
            <pc:sldMk cId="1511000650" sldId="2170"/>
            <ac:spMk id="15" creationId="{790F49E4-4FF7-4ED4-AB0E-7689BABA171D}"/>
          </ac:spMkLst>
        </pc:spChg>
        <pc:spChg chg="mod">
          <ac:chgData name="Aurelien Domont" userId="6da7715ce44349b3" providerId="LiveId" clId="{066BAB8A-4723-4C19-A1D1-11BD571DAE5A}" dt="2021-05-12T07:32:12.597" v="118" actId="20577"/>
          <ac:spMkLst>
            <pc:docMk/>
            <pc:sldMk cId="1511000650" sldId="2170"/>
            <ac:spMk id="16" creationId="{6C2BB713-9637-4B9B-938F-E9768876782A}"/>
          </ac:spMkLst>
        </pc:spChg>
        <pc:spChg chg="mod">
          <ac:chgData name="Aurelien Domont" userId="6da7715ce44349b3" providerId="LiveId" clId="{066BAB8A-4723-4C19-A1D1-11BD571DAE5A}" dt="2021-05-12T07:47:07.252" v="150"/>
          <ac:spMkLst>
            <pc:docMk/>
            <pc:sldMk cId="1511000650" sldId="2170"/>
            <ac:spMk id="34" creationId="{E2BDE0B8-90AF-4DE7-A71B-FE78ADE30B55}"/>
          </ac:spMkLst>
        </pc:spChg>
      </pc:sldChg>
      <pc:sldChg chg="modSp add mod">
        <pc:chgData name="Aurelien Domont" userId="6da7715ce44349b3" providerId="LiveId" clId="{066BAB8A-4723-4C19-A1D1-11BD571DAE5A}" dt="2021-05-12T07:47:07.252" v="150"/>
        <pc:sldMkLst>
          <pc:docMk/>
          <pc:sldMk cId="2988587118" sldId="2171"/>
        </pc:sldMkLst>
        <pc:spChg chg="mod">
          <ac:chgData name="Aurelien Domont" userId="6da7715ce44349b3" providerId="LiveId" clId="{066BAB8A-4723-4C19-A1D1-11BD571DAE5A}" dt="2021-05-12T07:35:04.092" v="142" actId="1036"/>
          <ac:spMkLst>
            <pc:docMk/>
            <pc:sldMk cId="2988587118" sldId="2171"/>
            <ac:spMk id="15" creationId="{790F49E4-4FF7-4ED4-AB0E-7689BABA171D}"/>
          </ac:spMkLst>
        </pc:spChg>
        <pc:spChg chg="mod">
          <ac:chgData name="Aurelien Domont" userId="6da7715ce44349b3" providerId="LiveId" clId="{066BAB8A-4723-4C19-A1D1-11BD571DAE5A}" dt="2021-05-12T07:34:58.615" v="121" actId="20577"/>
          <ac:spMkLst>
            <pc:docMk/>
            <pc:sldMk cId="2988587118" sldId="2171"/>
            <ac:spMk id="16" creationId="{6C2BB713-9637-4B9B-938F-E9768876782A}"/>
          </ac:spMkLst>
        </pc:spChg>
        <pc:spChg chg="mod">
          <ac:chgData name="Aurelien Domont" userId="6da7715ce44349b3" providerId="LiveId" clId="{066BAB8A-4723-4C19-A1D1-11BD571DAE5A}" dt="2021-05-12T07:47:07.252" v="150"/>
          <ac:spMkLst>
            <pc:docMk/>
            <pc:sldMk cId="2988587118" sldId="2171"/>
            <ac:spMk id="34" creationId="{E2BDE0B8-90AF-4DE7-A71B-FE78ADE30B55}"/>
          </ac:spMkLst>
        </pc:spChg>
      </pc:sldChg>
      <pc:sldChg chg="modSp add mod">
        <pc:chgData name="Aurelien Domont" userId="6da7715ce44349b3" providerId="LiveId" clId="{066BAB8A-4723-4C19-A1D1-11BD571DAE5A}" dt="2021-05-12T07:35:13.660" v="147" actId="20577"/>
        <pc:sldMkLst>
          <pc:docMk/>
          <pc:sldMk cId="1424356935" sldId="2172"/>
        </pc:sldMkLst>
        <pc:spChg chg="mod">
          <ac:chgData name="Aurelien Domont" userId="6da7715ce44349b3" providerId="LiveId" clId="{066BAB8A-4723-4C19-A1D1-11BD571DAE5A}" dt="2021-05-12T07:35:13.660" v="147" actId="20577"/>
          <ac:spMkLst>
            <pc:docMk/>
            <pc:sldMk cId="1424356935" sldId="2172"/>
            <ac:spMk id="16" creationId="{6C2BB713-9637-4B9B-938F-E9768876782A}"/>
          </ac:spMkLst>
        </pc:spChg>
      </pc:sldChg>
    </pc:docChg>
  </pc:docChgLst>
  <pc:docChgLst>
    <pc:chgData name="Aurelien Domont" userId="6da7715ce44349b3" providerId="LiveId" clId="{06F4701A-A56B-427A-99FA-7D1548ED9EAA}"/>
    <pc:docChg chg="undo custSel addSld delSld modSld sldOrd">
      <pc:chgData name="Aurelien Domont" userId="6da7715ce44349b3" providerId="LiveId" clId="{06F4701A-A56B-427A-99FA-7D1548ED9EAA}" dt="2021-05-04T04:05:51.007" v="333" actId="20577"/>
      <pc:docMkLst>
        <pc:docMk/>
      </pc:docMkLst>
      <pc:sldChg chg="modSp mod">
        <pc:chgData name="Aurelien Domont" userId="6da7715ce44349b3" providerId="LiveId" clId="{06F4701A-A56B-427A-99FA-7D1548ED9EAA}" dt="2021-05-04T03:34:41.051" v="0" actId="20577"/>
        <pc:sldMkLst>
          <pc:docMk/>
          <pc:sldMk cId="3131901387" sldId="256"/>
        </pc:sldMkLst>
        <pc:spChg chg="mod">
          <ac:chgData name="Aurelien Domont" userId="6da7715ce44349b3" providerId="LiveId" clId="{06F4701A-A56B-427A-99FA-7D1548ED9EAA}" dt="2021-05-04T03:34:41.051" v="0" actId="20577"/>
          <ac:spMkLst>
            <pc:docMk/>
            <pc:sldMk cId="3131901387" sldId="256"/>
            <ac:spMk id="2" creationId="{5261080C-C60C-4746-B6B1-A9A4FFA86785}"/>
          </ac:spMkLst>
        </pc:spChg>
      </pc:sldChg>
      <pc:sldChg chg="del">
        <pc:chgData name="Aurelien Domont" userId="6da7715ce44349b3" providerId="LiveId" clId="{06F4701A-A56B-427A-99FA-7D1548ED9EAA}" dt="2021-05-04T03:34:58.707" v="1" actId="47"/>
        <pc:sldMkLst>
          <pc:docMk/>
          <pc:sldMk cId="317099162" sldId="1749"/>
        </pc:sldMkLst>
      </pc:sldChg>
      <pc:sldChg chg="del">
        <pc:chgData name="Aurelien Domont" userId="6da7715ce44349b3" providerId="LiveId" clId="{06F4701A-A56B-427A-99FA-7D1548ED9EAA}" dt="2021-05-04T03:34:58.707" v="1" actId="47"/>
        <pc:sldMkLst>
          <pc:docMk/>
          <pc:sldMk cId="3324303879" sldId="1917"/>
        </pc:sldMkLst>
      </pc:sldChg>
      <pc:sldChg chg="del">
        <pc:chgData name="Aurelien Domont" userId="6da7715ce44349b3" providerId="LiveId" clId="{06F4701A-A56B-427A-99FA-7D1548ED9EAA}" dt="2021-05-04T03:34:58.707" v="1" actId="47"/>
        <pc:sldMkLst>
          <pc:docMk/>
          <pc:sldMk cId="3738554192" sldId="1918"/>
        </pc:sldMkLst>
      </pc:sldChg>
      <pc:sldChg chg="del">
        <pc:chgData name="Aurelien Domont" userId="6da7715ce44349b3" providerId="LiveId" clId="{06F4701A-A56B-427A-99FA-7D1548ED9EAA}" dt="2021-05-04T03:34:58.707" v="1" actId="47"/>
        <pc:sldMkLst>
          <pc:docMk/>
          <pc:sldMk cId="4287792945" sldId="1919"/>
        </pc:sldMkLst>
      </pc:sldChg>
      <pc:sldChg chg="del">
        <pc:chgData name="Aurelien Domont" userId="6da7715ce44349b3" providerId="LiveId" clId="{06F4701A-A56B-427A-99FA-7D1548ED9EAA}" dt="2021-05-04T03:34:58.707" v="1" actId="47"/>
        <pc:sldMkLst>
          <pc:docMk/>
          <pc:sldMk cId="1711813648" sldId="1920"/>
        </pc:sldMkLst>
      </pc:sldChg>
      <pc:sldChg chg="del">
        <pc:chgData name="Aurelien Domont" userId="6da7715ce44349b3" providerId="LiveId" clId="{06F4701A-A56B-427A-99FA-7D1548ED9EAA}" dt="2021-05-04T03:34:58.707" v="1" actId="47"/>
        <pc:sldMkLst>
          <pc:docMk/>
          <pc:sldMk cId="1649006803" sldId="1921"/>
        </pc:sldMkLst>
      </pc:sldChg>
      <pc:sldChg chg="del">
        <pc:chgData name="Aurelien Domont" userId="6da7715ce44349b3" providerId="LiveId" clId="{06F4701A-A56B-427A-99FA-7D1548ED9EAA}" dt="2021-05-04T03:34:58.707" v="1" actId="47"/>
        <pc:sldMkLst>
          <pc:docMk/>
          <pc:sldMk cId="3022188194" sldId="1922"/>
        </pc:sldMkLst>
      </pc:sldChg>
      <pc:sldChg chg="del">
        <pc:chgData name="Aurelien Domont" userId="6da7715ce44349b3" providerId="LiveId" clId="{06F4701A-A56B-427A-99FA-7D1548ED9EAA}" dt="2021-05-04T03:34:58.707" v="1" actId="47"/>
        <pc:sldMkLst>
          <pc:docMk/>
          <pc:sldMk cId="1872329668" sldId="1923"/>
        </pc:sldMkLst>
      </pc:sldChg>
      <pc:sldChg chg="addSp delSp modSp add del mod">
        <pc:chgData name="Aurelien Domont" userId="6da7715ce44349b3" providerId="LiveId" clId="{06F4701A-A56B-427A-99FA-7D1548ED9EAA}" dt="2021-05-04T04:03:14.661" v="326" actId="20577"/>
        <pc:sldMkLst>
          <pc:docMk/>
          <pc:sldMk cId="1659127470" sldId="1924"/>
        </pc:sldMkLst>
        <pc:spChg chg="del">
          <ac:chgData name="Aurelien Domont" userId="6da7715ce44349b3" providerId="LiveId" clId="{06F4701A-A56B-427A-99FA-7D1548ED9EAA}" dt="2021-05-04T03:35:52.627" v="3" actId="478"/>
          <ac:spMkLst>
            <pc:docMk/>
            <pc:sldMk cId="1659127470" sldId="1924"/>
            <ac:spMk id="2" creationId="{47EAB931-197A-40BB-B426-D6D65C61BAA2}"/>
          </ac:spMkLst>
        </pc:spChg>
        <pc:spChg chg="add">
          <ac:chgData name="Aurelien Domont" userId="6da7715ce44349b3" providerId="LiveId" clId="{06F4701A-A56B-427A-99FA-7D1548ED9EAA}" dt="2021-05-04T04:03:07.431" v="325" actId="11529"/>
          <ac:spMkLst>
            <pc:docMk/>
            <pc:sldMk cId="1659127470" sldId="1924"/>
            <ac:spMk id="5" creationId="{91206A1C-4398-49D5-B631-7CF32C406825}"/>
          </ac:spMkLst>
        </pc:spChg>
        <pc:spChg chg="mod">
          <ac:chgData name="Aurelien Domont" userId="6da7715ce44349b3" providerId="LiveId" clId="{06F4701A-A56B-427A-99FA-7D1548ED9EAA}" dt="2021-05-04T03:37:45.763" v="97" actId="207"/>
          <ac:spMkLst>
            <pc:docMk/>
            <pc:sldMk cId="1659127470" sldId="1924"/>
            <ac:spMk id="14" creationId="{493F826D-CCF6-440C-BFA4-C3799A3ED755}"/>
          </ac:spMkLst>
        </pc:spChg>
        <pc:spChg chg="add del">
          <ac:chgData name="Aurelien Domont" userId="6da7715ce44349b3" providerId="LiveId" clId="{06F4701A-A56B-427A-99FA-7D1548ED9EAA}" dt="2021-05-04T03:36:55.784" v="45" actId="22"/>
          <ac:spMkLst>
            <pc:docMk/>
            <pc:sldMk cId="1659127470" sldId="1924"/>
            <ac:spMk id="15" creationId="{A61EAB04-86F5-4CAF-8C51-E144E3BB787D}"/>
          </ac:spMkLst>
        </pc:spChg>
        <pc:spChg chg="mod">
          <ac:chgData name="Aurelien Domont" userId="6da7715ce44349b3" providerId="LiveId" clId="{06F4701A-A56B-427A-99FA-7D1548ED9EAA}" dt="2021-05-04T03:41:20.273" v="235" actId="20577"/>
          <ac:spMkLst>
            <pc:docMk/>
            <pc:sldMk cId="1659127470" sldId="1924"/>
            <ac:spMk id="16" creationId="{6C2BB713-9637-4B9B-938F-E9768876782A}"/>
          </ac:spMkLst>
        </pc:spChg>
        <pc:spChg chg="add del mod ord">
          <ac:chgData name="Aurelien Domont" userId="6da7715ce44349b3" providerId="LiveId" clId="{06F4701A-A56B-427A-99FA-7D1548ED9EAA}" dt="2021-05-04T03:41:41.188" v="239" actId="478"/>
          <ac:spMkLst>
            <pc:docMk/>
            <pc:sldMk cId="1659127470" sldId="1924"/>
            <ac:spMk id="17" creationId="{D44379F1-7C74-45D3-A456-E2945AF9425E}"/>
          </ac:spMkLst>
        </pc:spChg>
        <pc:spChg chg="mod">
          <ac:chgData name="Aurelien Domont" userId="6da7715ce44349b3" providerId="LiveId" clId="{06F4701A-A56B-427A-99FA-7D1548ED9EAA}" dt="2021-05-04T04:03:14.661" v="326" actId="20577"/>
          <ac:spMkLst>
            <pc:docMk/>
            <pc:sldMk cId="1659127470" sldId="1924"/>
            <ac:spMk id="34" creationId="{E2BDE0B8-90AF-4DE7-A71B-FE78ADE30B55}"/>
          </ac:spMkLst>
        </pc:spChg>
      </pc:sldChg>
      <pc:sldChg chg="del">
        <pc:chgData name="Aurelien Domont" userId="6da7715ce44349b3" providerId="LiveId" clId="{06F4701A-A56B-427A-99FA-7D1548ED9EAA}" dt="2021-05-04T03:39:52.545" v="200" actId="47"/>
        <pc:sldMkLst>
          <pc:docMk/>
          <pc:sldMk cId="1874123290" sldId="1926"/>
        </pc:sldMkLst>
      </pc:sldChg>
      <pc:sldChg chg="del">
        <pc:chgData name="Aurelien Domont" userId="6da7715ce44349b3" providerId="LiveId" clId="{06F4701A-A56B-427A-99FA-7D1548ED9EAA}" dt="2021-05-04T03:46:59.914" v="321" actId="47"/>
        <pc:sldMkLst>
          <pc:docMk/>
          <pc:sldMk cId="1374159068" sldId="1928"/>
        </pc:sldMkLst>
      </pc:sldChg>
      <pc:sldChg chg="modSp mod ord">
        <pc:chgData name="Aurelien Domont" userId="6da7715ce44349b3" providerId="LiveId" clId="{06F4701A-A56B-427A-99FA-7D1548ED9EAA}" dt="2021-05-04T04:00:24.453" v="324"/>
        <pc:sldMkLst>
          <pc:docMk/>
          <pc:sldMk cId="802743741" sldId="1929"/>
        </pc:sldMkLst>
        <pc:spChg chg="mod">
          <ac:chgData name="Aurelien Domont" userId="6da7715ce44349b3" providerId="LiveId" clId="{06F4701A-A56B-427A-99FA-7D1548ED9EAA}" dt="2021-05-04T03:47:12.880" v="322" actId="33524"/>
          <ac:spMkLst>
            <pc:docMk/>
            <pc:sldMk cId="802743741" sldId="1929"/>
            <ac:spMk id="16" creationId="{6C2BB713-9637-4B9B-938F-E9768876782A}"/>
          </ac:spMkLst>
        </pc:spChg>
      </pc:sldChg>
      <pc:sldChg chg="del">
        <pc:chgData name="Aurelien Domont" userId="6da7715ce44349b3" providerId="LiveId" clId="{06F4701A-A56B-427A-99FA-7D1548ED9EAA}" dt="2021-05-04T03:39:51.864" v="199" actId="47"/>
        <pc:sldMkLst>
          <pc:docMk/>
          <pc:sldMk cId="3518638678" sldId="2030"/>
        </pc:sldMkLst>
      </pc:sldChg>
      <pc:sldChg chg="modSp add mod">
        <pc:chgData name="Aurelien Domont" userId="6da7715ce44349b3" providerId="LiveId" clId="{06F4701A-A56B-427A-99FA-7D1548ED9EAA}" dt="2021-05-04T04:05:51.007" v="333" actId="20577"/>
        <pc:sldMkLst>
          <pc:docMk/>
          <pc:sldMk cId="3963700937" sldId="2030"/>
        </pc:sldMkLst>
        <pc:spChg chg="mod">
          <ac:chgData name="Aurelien Domont" userId="6da7715ce44349b3" providerId="LiveId" clId="{06F4701A-A56B-427A-99FA-7D1548ED9EAA}" dt="2021-05-04T04:05:51.007" v="333" actId="20577"/>
          <ac:spMkLst>
            <pc:docMk/>
            <pc:sldMk cId="3963700937" sldId="2030"/>
            <ac:spMk id="16" creationId="{6C2BB713-9637-4B9B-938F-E9768876782A}"/>
          </ac:spMkLst>
        </pc:spChg>
        <pc:spChg chg="mod">
          <ac:chgData name="Aurelien Domont" userId="6da7715ce44349b3" providerId="LiveId" clId="{06F4701A-A56B-427A-99FA-7D1548ED9EAA}" dt="2021-05-04T03:41:48.762" v="240" actId="14100"/>
          <ac:spMkLst>
            <pc:docMk/>
            <pc:sldMk cId="3963700937" sldId="2030"/>
            <ac:spMk id="17" creationId="{D44379F1-7C74-45D3-A456-E2945AF9425E}"/>
          </ac:spMkLst>
        </pc:spChg>
        <pc:spChg chg="mod">
          <ac:chgData name="Aurelien Domont" userId="6da7715ce44349b3" providerId="LiveId" clId="{06F4701A-A56B-427A-99FA-7D1548ED9EAA}" dt="2021-05-04T04:03:26.388" v="327"/>
          <ac:spMkLst>
            <pc:docMk/>
            <pc:sldMk cId="3963700937" sldId="2030"/>
            <ac:spMk id="34" creationId="{E2BDE0B8-90AF-4DE7-A71B-FE78ADE30B55}"/>
          </ac:spMkLst>
        </pc:spChg>
      </pc:sldChg>
      <pc:sldChg chg="modSp add mod">
        <pc:chgData name="Aurelien Domont" userId="6da7715ce44349b3" providerId="LiveId" clId="{06F4701A-A56B-427A-99FA-7D1548ED9EAA}" dt="2021-05-04T04:05:12.282" v="331" actId="20577"/>
        <pc:sldMkLst>
          <pc:docMk/>
          <pc:sldMk cId="3382533371" sldId="2031"/>
        </pc:sldMkLst>
        <pc:spChg chg="mod">
          <ac:chgData name="Aurelien Domont" userId="6da7715ce44349b3" providerId="LiveId" clId="{06F4701A-A56B-427A-99FA-7D1548ED9EAA}" dt="2021-05-04T04:05:12.282" v="331" actId="20577"/>
          <ac:spMkLst>
            <pc:docMk/>
            <pc:sldMk cId="3382533371" sldId="2031"/>
            <ac:spMk id="16" creationId="{6C2BB713-9637-4B9B-938F-E9768876782A}"/>
          </ac:spMkLst>
        </pc:spChg>
        <pc:spChg chg="mod">
          <ac:chgData name="Aurelien Domont" userId="6da7715ce44349b3" providerId="LiveId" clId="{06F4701A-A56B-427A-99FA-7D1548ED9EAA}" dt="2021-05-04T03:46:56.662" v="320" actId="14100"/>
          <ac:spMkLst>
            <pc:docMk/>
            <pc:sldMk cId="3382533371" sldId="2031"/>
            <ac:spMk id="17" creationId="{D44379F1-7C74-45D3-A456-E2945AF9425E}"/>
          </ac:spMkLst>
        </pc:spChg>
        <pc:spChg chg="mod">
          <ac:chgData name="Aurelien Domont" userId="6da7715ce44349b3" providerId="LiveId" clId="{06F4701A-A56B-427A-99FA-7D1548ED9EAA}" dt="2021-05-04T04:03:29.628" v="328"/>
          <ac:spMkLst>
            <pc:docMk/>
            <pc:sldMk cId="3382533371" sldId="2031"/>
            <ac:spMk id="34" creationId="{E2BDE0B8-90AF-4DE7-A71B-FE78ADE30B55}"/>
          </ac:spMkLst>
        </pc:spChg>
      </pc:sldChg>
      <pc:sldChg chg="del">
        <pc:chgData name="Aurelien Domont" userId="6da7715ce44349b3" providerId="LiveId" clId="{06F4701A-A56B-427A-99FA-7D1548ED9EAA}" dt="2021-05-04T03:39:51.187" v="198" actId="47"/>
        <pc:sldMkLst>
          <pc:docMk/>
          <pc:sldMk cId="3867219056" sldId="2031"/>
        </pc:sldMkLst>
      </pc:sldChg>
      <pc:sldChg chg="del">
        <pc:chgData name="Aurelien Domont" userId="6da7715ce44349b3" providerId="LiveId" clId="{06F4701A-A56B-427A-99FA-7D1548ED9EAA}" dt="2021-05-04T03:39:50.393" v="197" actId="47"/>
        <pc:sldMkLst>
          <pc:docMk/>
          <pc:sldMk cId="2964978532" sldId="2032"/>
        </pc:sldMkLst>
      </pc:sldChg>
      <pc:sldChg chg="addSp new mod">
        <pc:chgData name="Aurelien Domont" userId="6da7715ce44349b3" providerId="LiveId" clId="{06F4701A-A56B-427A-99FA-7D1548ED9EAA}" dt="2021-05-04T03:44:55.584" v="299" actId="11529"/>
        <pc:sldMkLst>
          <pc:docMk/>
          <pc:sldMk cId="3094586799" sldId="2032"/>
        </pc:sldMkLst>
        <pc:spChg chg="add">
          <ac:chgData name="Aurelien Domont" userId="6da7715ce44349b3" providerId="LiveId" clId="{06F4701A-A56B-427A-99FA-7D1548ED9EAA}" dt="2021-05-04T03:44:55.584" v="299" actId="11529"/>
          <ac:spMkLst>
            <pc:docMk/>
            <pc:sldMk cId="3094586799" sldId="2032"/>
            <ac:spMk id="3" creationId="{CF6D9220-0D8F-4106-AF2E-69B0BE511068}"/>
          </ac:spMkLst>
        </pc:spChg>
      </pc:sldChg>
      <pc:sldChg chg="modSp add del mod">
        <pc:chgData name="Aurelien Domont" userId="6da7715ce44349b3" providerId="LiveId" clId="{06F4701A-A56B-427A-99FA-7D1548ED9EAA}" dt="2021-05-04T03:39:48.891" v="196" actId="47"/>
        <pc:sldMkLst>
          <pc:docMk/>
          <pc:sldMk cId="809941893" sldId="2033"/>
        </pc:sldMkLst>
        <pc:spChg chg="mod">
          <ac:chgData name="Aurelien Domont" userId="6da7715ce44349b3" providerId="LiveId" clId="{06F4701A-A56B-427A-99FA-7D1548ED9EAA}" dt="2021-05-04T03:36:11.720" v="43" actId="20577"/>
          <ac:spMkLst>
            <pc:docMk/>
            <pc:sldMk cId="809941893" sldId="2033"/>
            <ac:spMk id="16" creationId="{6C2BB713-9637-4B9B-938F-E9768876782A}"/>
          </ac:spMkLst>
        </pc:spChg>
      </pc:sldChg>
      <pc:sldChg chg="add del">
        <pc:chgData name="Aurelien Domont" userId="6da7715ce44349b3" providerId="LiveId" clId="{06F4701A-A56B-427A-99FA-7D1548ED9EAA}" dt="2021-05-04T03:46:48.497" v="301"/>
        <pc:sldMkLst>
          <pc:docMk/>
          <pc:sldMk cId="1675706064" sldId="2033"/>
        </pc:sldMkLst>
      </pc:sldChg>
      <pc:sldChg chg="del">
        <pc:chgData name="Aurelien Domont" userId="6da7715ce44349b3" providerId="LiveId" clId="{06F4701A-A56B-427A-99FA-7D1548ED9EAA}" dt="2021-05-04T03:34:58.707" v="1" actId="47"/>
        <pc:sldMkLst>
          <pc:docMk/>
          <pc:sldMk cId="1692242364" sldId="2033"/>
        </pc:sldMkLst>
      </pc:sldChg>
      <pc:sldChg chg="add">
        <pc:chgData name="Aurelien Domont" userId="6da7715ce44349b3" providerId="LiveId" clId="{06F4701A-A56B-427A-99FA-7D1548ED9EAA}" dt="2021-05-04T04:03:36.032" v="329"/>
        <pc:sldMkLst>
          <pc:docMk/>
          <pc:sldMk cId="2443640543" sldId="2033"/>
        </pc:sldMkLst>
      </pc:sldChg>
    </pc:docChg>
  </pc:docChgLst>
  <pc:docChgLst>
    <pc:chgData name="Aurelien Domont" userId="6da7715ce44349b3" providerId="LiveId" clId="{9DDDB9F6-8F3B-457C-BCFD-38CA17F6B4CA}"/>
    <pc:docChg chg="custSel addSld delSld modSld">
      <pc:chgData name="Aurelien Domont" userId="6da7715ce44349b3" providerId="LiveId" clId="{9DDDB9F6-8F3B-457C-BCFD-38CA17F6B4CA}" dt="2021-06-04T05:29:18.773" v="28" actId="47"/>
      <pc:docMkLst>
        <pc:docMk/>
      </pc:docMkLst>
      <pc:sldChg chg="delSp modSp mod">
        <pc:chgData name="Aurelien Domont" userId="6da7715ce44349b3" providerId="LiveId" clId="{9DDDB9F6-8F3B-457C-BCFD-38CA17F6B4CA}" dt="2021-05-26T04:16:56.221" v="15" actId="478"/>
        <pc:sldMkLst>
          <pc:docMk/>
          <pc:sldMk cId="3131901387" sldId="256"/>
        </pc:sldMkLst>
        <pc:spChg chg="mod">
          <ac:chgData name="Aurelien Domont" userId="6da7715ce44349b3" providerId="LiveId" clId="{9DDDB9F6-8F3B-457C-BCFD-38CA17F6B4CA}" dt="2021-05-26T04:16:47.884" v="13" actId="20577"/>
          <ac:spMkLst>
            <pc:docMk/>
            <pc:sldMk cId="3131901387" sldId="256"/>
            <ac:spMk id="8" creationId="{BF61102C-BCA7-4CBF-AA08-2A8190D41E84}"/>
          </ac:spMkLst>
        </pc:spChg>
        <pc:spChg chg="del">
          <ac:chgData name="Aurelien Domont" userId="6da7715ce44349b3" providerId="LiveId" clId="{9DDDB9F6-8F3B-457C-BCFD-38CA17F6B4CA}" dt="2021-05-26T04:16:56.221" v="15" actId="478"/>
          <ac:spMkLst>
            <pc:docMk/>
            <pc:sldMk cId="3131901387" sldId="256"/>
            <ac:spMk id="14" creationId="{B0257A61-231E-40C8-A5A1-D97202F1ACB2}"/>
          </ac:spMkLst>
        </pc:spChg>
      </pc:sldChg>
      <pc:sldChg chg="addSp delSp modSp mod">
        <pc:chgData name="Aurelien Domont" userId="6da7715ce44349b3" providerId="LiveId" clId="{9DDDB9F6-8F3B-457C-BCFD-38CA17F6B4CA}" dt="2021-05-26T06:36:33.524" v="22"/>
        <pc:sldMkLst>
          <pc:docMk/>
          <pc:sldMk cId="4262757208" sldId="1792"/>
        </pc:sldMkLst>
        <pc:spChg chg="del">
          <ac:chgData name="Aurelien Domont" userId="6da7715ce44349b3" providerId="LiveId" clId="{9DDDB9F6-8F3B-457C-BCFD-38CA17F6B4CA}" dt="2021-05-26T06:36:33.278" v="21" actId="478"/>
          <ac:spMkLst>
            <pc:docMk/>
            <pc:sldMk cId="4262757208" sldId="1792"/>
            <ac:spMk id="17" creationId="{50252DA9-1955-4FEB-9EFC-CCAB81B44CF7}"/>
          </ac:spMkLst>
        </pc:spChg>
        <pc:spChg chg="add mod">
          <ac:chgData name="Aurelien Domont" userId="6da7715ce44349b3" providerId="LiveId" clId="{9DDDB9F6-8F3B-457C-BCFD-38CA17F6B4CA}" dt="2021-05-26T06:36:33.524" v="22"/>
          <ac:spMkLst>
            <pc:docMk/>
            <pc:sldMk cId="4262757208" sldId="1792"/>
            <ac:spMk id="18" creationId="{CE2214C8-F434-4DD4-8BE7-62ADF8F0BD1C}"/>
          </ac:spMkLst>
        </pc:spChg>
      </pc:sldChg>
      <pc:sldChg chg="modSp mod">
        <pc:chgData name="Aurelien Domont" userId="6da7715ce44349b3" providerId="LiveId" clId="{9DDDB9F6-8F3B-457C-BCFD-38CA17F6B4CA}" dt="2021-05-14T05:17:17.277" v="1" actId="14100"/>
        <pc:sldMkLst>
          <pc:docMk/>
          <pc:sldMk cId="235018652" sldId="1927"/>
        </pc:sldMkLst>
        <pc:spChg chg="mod">
          <ac:chgData name="Aurelien Domont" userId="6da7715ce44349b3" providerId="LiveId" clId="{9DDDB9F6-8F3B-457C-BCFD-38CA17F6B4CA}" dt="2021-05-14T05:17:17.277" v="1" actId="14100"/>
          <ac:spMkLst>
            <pc:docMk/>
            <pc:sldMk cId="235018652" sldId="1927"/>
            <ac:spMk id="25" creationId="{DEB9A1A2-1DFB-4DA0-ACCD-FF66758F904E}"/>
          </ac:spMkLst>
        </pc:spChg>
      </pc:sldChg>
      <pc:sldChg chg="modSp mod">
        <pc:chgData name="Aurelien Domont" userId="6da7715ce44349b3" providerId="LiveId" clId="{9DDDB9F6-8F3B-457C-BCFD-38CA17F6B4CA}" dt="2021-05-14T05:17:27.384" v="5" actId="14100"/>
        <pc:sldMkLst>
          <pc:docMk/>
          <pc:sldMk cId="802743741" sldId="1929"/>
        </pc:sldMkLst>
        <pc:spChg chg="mod">
          <ac:chgData name="Aurelien Domont" userId="6da7715ce44349b3" providerId="LiveId" clId="{9DDDB9F6-8F3B-457C-BCFD-38CA17F6B4CA}" dt="2021-05-14T05:17:27.384" v="5" actId="14100"/>
          <ac:spMkLst>
            <pc:docMk/>
            <pc:sldMk cId="802743741" sldId="1929"/>
            <ac:spMk id="19" creationId="{8ABAF087-A7F1-40A0-BC06-BA53B5EEAD69}"/>
          </ac:spMkLst>
        </pc:spChg>
      </pc:sldChg>
      <pc:sldChg chg="addSp delSp modSp mod">
        <pc:chgData name="Aurelien Domont" userId="6da7715ce44349b3" providerId="LiveId" clId="{9DDDB9F6-8F3B-457C-BCFD-38CA17F6B4CA}" dt="2021-06-04T05:12:29.378" v="27"/>
        <pc:sldMkLst>
          <pc:docMk/>
          <pc:sldMk cId="784211076" sldId="1931"/>
        </pc:sldMkLst>
        <pc:spChg chg="del">
          <ac:chgData name="Aurelien Domont" userId="6da7715ce44349b3" providerId="LiveId" clId="{9DDDB9F6-8F3B-457C-BCFD-38CA17F6B4CA}" dt="2021-06-04T05:12:29.113" v="26" actId="478"/>
          <ac:spMkLst>
            <pc:docMk/>
            <pc:sldMk cId="784211076" sldId="1931"/>
            <ac:spMk id="21" creationId="{11C22A44-2FD5-46A7-A30E-F5F79C9EAFAE}"/>
          </ac:spMkLst>
        </pc:spChg>
        <pc:spChg chg="del">
          <ac:chgData name="Aurelien Domont" userId="6da7715ce44349b3" providerId="LiveId" clId="{9DDDB9F6-8F3B-457C-BCFD-38CA17F6B4CA}" dt="2021-06-04T05:12:29.113" v="26" actId="478"/>
          <ac:spMkLst>
            <pc:docMk/>
            <pc:sldMk cId="784211076" sldId="1931"/>
            <ac:spMk id="22" creationId="{EE78CAB5-920F-4474-9507-223D946A1013}"/>
          </ac:spMkLst>
        </pc:spChg>
        <pc:spChg chg="del">
          <ac:chgData name="Aurelien Domont" userId="6da7715ce44349b3" providerId="LiveId" clId="{9DDDB9F6-8F3B-457C-BCFD-38CA17F6B4CA}" dt="2021-06-04T05:12:29.113" v="26" actId="478"/>
          <ac:spMkLst>
            <pc:docMk/>
            <pc:sldMk cId="784211076" sldId="1931"/>
            <ac:spMk id="23" creationId="{74E50F0A-59F3-4101-A004-5664A1AAF7E8}"/>
          </ac:spMkLst>
        </pc:spChg>
        <pc:spChg chg="del">
          <ac:chgData name="Aurelien Domont" userId="6da7715ce44349b3" providerId="LiveId" clId="{9DDDB9F6-8F3B-457C-BCFD-38CA17F6B4CA}" dt="2021-06-04T05:12:29.113" v="26" actId="478"/>
          <ac:spMkLst>
            <pc:docMk/>
            <pc:sldMk cId="784211076" sldId="1931"/>
            <ac:spMk id="24" creationId="{E8E79278-3E47-491E-80C4-2745363AB20D}"/>
          </ac:spMkLst>
        </pc:spChg>
        <pc:spChg chg="add mod">
          <ac:chgData name="Aurelien Domont" userId="6da7715ce44349b3" providerId="LiveId" clId="{9DDDB9F6-8F3B-457C-BCFD-38CA17F6B4CA}" dt="2021-06-04T05:12:29.378" v="27"/>
          <ac:spMkLst>
            <pc:docMk/>
            <pc:sldMk cId="784211076" sldId="1931"/>
            <ac:spMk id="25" creationId="{47A33DA5-E225-445F-8B92-4CEF16BDF82E}"/>
          </ac:spMkLst>
        </pc:spChg>
        <pc:spChg chg="add mod">
          <ac:chgData name="Aurelien Domont" userId="6da7715ce44349b3" providerId="LiveId" clId="{9DDDB9F6-8F3B-457C-BCFD-38CA17F6B4CA}" dt="2021-06-04T05:12:29.378" v="27"/>
          <ac:spMkLst>
            <pc:docMk/>
            <pc:sldMk cId="784211076" sldId="1931"/>
            <ac:spMk id="26" creationId="{E493EDFA-4EC0-4909-8E2B-352BDA9A9BE3}"/>
          </ac:spMkLst>
        </pc:spChg>
        <pc:spChg chg="add mod">
          <ac:chgData name="Aurelien Domont" userId="6da7715ce44349b3" providerId="LiveId" clId="{9DDDB9F6-8F3B-457C-BCFD-38CA17F6B4CA}" dt="2021-06-04T05:12:29.378" v="27"/>
          <ac:spMkLst>
            <pc:docMk/>
            <pc:sldMk cId="784211076" sldId="1931"/>
            <ac:spMk id="27" creationId="{192A34D4-4E0F-468D-9792-49EEC3F9DA82}"/>
          </ac:spMkLst>
        </pc:spChg>
        <pc:spChg chg="add mod">
          <ac:chgData name="Aurelien Domont" userId="6da7715ce44349b3" providerId="LiveId" clId="{9DDDB9F6-8F3B-457C-BCFD-38CA17F6B4CA}" dt="2021-06-04T05:12:29.378" v="27"/>
          <ac:spMkLst>
            <pc:docMk/>
            <pc:sldMk cId="784211076" sldId="1931"/>
            <ac:spMk id="28" creationId="{0361A1C7-48C2-40AC-BEF6-DD4C7490A14B}"/>
          </ac:spMkLst>
        </pc:spChg>
        <pc:spChg chg="add mod">
          <ac:chgData name="Aurelien Domont" userId="6da7715ce44349b3" providerId="LiveId" clId="{9DDDB9F6-8F3B-457C-BCFD-38CA17F6B4CA}" dt="2021-06-04T05:12:29.378" v="27"/>
          <ac:spMkLst>
            <pc:docMk/>
            <pc:sldMk cId="784211076" sldId="1931"/>
            <ac:spMk id="29" creationId="{815616C3-EBC8-409E-9013-B93DD6CEB593}"/>
          </ac:spMkLst>
        </pc:spChg>
        <pc:spChg chg="add mod">
          <ac:chgData name="Aurelien Domont" userId="6da7715ce44349b3" providerId="LiveId" clId="{9DDDB9F6-8F3B-457C-BCFD-38CA17F6B4CA}" dt="2021-06-04T05:12:29.378" v="27"/>
          <ac:spMkLst>
            <pc:docMk/>
            <pc:sldMk cId="784211076" sldId="1931"/>
            <ac:spMk id="30" creationId="{993217FA-82DD-4375-AA6A-638B6FA0554E}"/>
          </ac:spMkLst>
        </pc:spChg>
        <pc:spChg chg="add mod">
          <ac:chgData name="Aurelien Domont" userId="6da7715ce44349b3" providerId="LiveId" clId="{9DDDB9F6-8F3B-457C-BCFD-38CA17F6B4CA}" dt="2021-06-04T05:12:29.378" v="27"/>
          <ac:spMkLst>
            <pc:docMk/>
            <pc:sldMk cId="784211076" sldId="1931"/>
            <ac:spMk id="31" creationId="{5F6C67A7-66A8-47BB-9C76-F6B715A7C682}"/>
          </ac:spMkLst>
        </pc:spChg>
        <pc:spChg chg="add mod">
          <ac:chgData name="Aurelien Domont" userId="6da7715ce44349b3" providerId="LiveId" clId="{9DDDB9F6-8F3B-457C-BCFD-38CA17F6B4CA}" dt="2021-06-04T05:12:29.378" v="27"/>
          <ac:spMkLst>
            <pc:docMk/>
            <pc:sldMk cId="784211076" sldId="1931"/>
            <ac:spMk id="32" creationId="{432847C6-3C29-4677-B83D-26F7FCA7DF41}"/>
          </ac:spMkLst>
        </pc:spChg>
        <pc:spChg chg="add mod">
          <ac:chgData name="Aurelien Domont" userId="6da7715ce44349b3" providerId="LiveId" clId="{9DDDB9F6-8F3B-457C-BCFD-38CA17F6B4CA}" dt="2021-06-04T05:12:29.378" v="27"/>
          <ac:spMkLst>
            <pc:docMk/>
            <pc:sldMk cId="784211076" sldId="1931"/>
            <ac:spMk id="33" creationId="{3561888B-4629-4D0E-870A-C656537CD347}"/>
          </ac:spMkLst>
        </pc:spChg>
        <pc:spChg chg="del">
          <ac:chgData name="Aurelien Domont" userId="6da7715ce44349b3" providerId="LiveId" clId="{9DDDB9F6-8F3B-457C-BCFD-38CA17F6B4CA}" dt="2021-06-04T05:12:29.113" v="26" actId="478"/>
          <ac:spMkLst>
            <pc:docMk/>
            <pc:sldMk cId="784211076" sldId="1931"/>
            <ac:spMk id="34" creationId="{8E5C4676-310D-4A07-8359-C78BAE8BAEE2}"/>
          </ac:spMkLst>
        </pc:spChg>
        <pc:spChg chg="del">
          <ac:chgData name="Aurelien Domont" userId="6da7715ce44349b3" providerId="LiveId" clId="{9DDDB9F6-8F3B-457C-BCFD-38CA17F6B4CA}" dt="2021-06-04T05:12:29.113" v="26" actId="478"/>
          <ac:spMkLst>
            <pc:docMk/>
            <pc:sldMk cId="784211076" sldId="1931"/>
            <ac:spMk id="35" creationId="{AE266B61-A26F-4864-A119-B73D8D3EEFE3}"/>
          </ac:spMkLst>
        </pc:spChg>
        <pc:spChg chg="del">
          <ac:chgData name="Aurelien Domont" userId="6da7715ce44349b3" providerId="LiveId" clId="{9DDDB9F6-8F3B-457C-BCFD-38CA17F6B4CA}" dt="2021-06-04T05:12:29.113" v="26" actId="478"/>
          <ac:spMkLst>
            <pc:docMk/>
            <pc:sldMk cId="784211076" sldId="1931"/>
            <ac:spMk id="36" creationId="{347DF893-08CF-4A42-82A7-151682669AE2}"/>
          </ac:spMkLst>
        </pc:spChg>
        <pc:spChg chg="del">
          <ac:chgData name="Aurelien Domont" userId="6da7715ce44349b3" providerId="LiveId" clId="{9DDDB9F6-8F3B-457C-BCFD-38CA17F6B4CA}" dt="2021-06-04T05:12:29.113" v="26" actId="478"/>
          <ac:spMkLst>
            <pc:docMk/>
            <pc:sldMk cId="784211076" sldId="1931"/>
            <ac:spMk id="37" creationId="{473EDCDD-9075-40AB-A47F-8FF455A2E444}"/>
          </ac:spMkLst>
        </pc:spChg>
        <pc:spChg chg="del">
          <ac:chgData name="Aurelien Domont" userId="6da7715ce44349b3" providerId="LiveId" clId="{9DDDB9F6-8F3B-457C-BCFD-38CA17F6B4CA}" dt="2021-06-04T05:12:29.113" v="26" actId="478"/>
          <ac:spMkLst>
            <pc:docMk/>
            <pc:sldMk cId="784211076" sldId="1931"/>
            <ac:spMk id="38" creationId="{E4C80A43-3460-447B-A4B7-C97F19954BE7}"/>
          </ac:spMkLst>
        </pc:spChg>
        <pc:spChg chg="del">
          <ac:chgData name="Aurelien Domont" userId="6da7715ce44349b3" providerId="LiveId" clId="{9DDDB9F6-8F3B-457C-BCFD-38CA17F6B4CA}" dt="2021-06-04T05:12:29.113" v="26" actId="478"/>
          <ac:spMkLst>
            <pc:docMk/>
            <pc:sldMk cId="784211076" sldId="1931"/>
            <ac:spMk id="39" creationId="{25B98639-8371-4BB9-9FA0-6591943AEA62}"/>
          </ac:spMkLst>
        </pc:spChg>
        <pc:spChg chg="del">
          <ac:chgData name="Aurelien Domont" userId="6da7715ce44349b3" providerId="LiveId" clId="{9DDDB9F6-8F3B-457C-BCFD-38CA17F6B4CA}" dt="2021-06-04T05:12:29.113" v="26" actId="478"/>
          <ac:spMkLst>
            <pc:docMk/>
            <pc:sldMk cId="784211076" sldId="1931"/>
            <ac:spMk id="40" creationId="{D16ABD8B-61B2-4AE4-A271-20712EAC6EE5}"/>
          </ac:spMkLst>
        </pc:spChg>
        <pc:spChg chg="del">
          <ac:chgData name="Aurelien Domont" userId="6da7715ce44349b3" providerId="LiveId" clId="{9DDDB9F6-8F3B-457C-BCFD-38CA17F6B4CA}" dt="2021-06-04T05:12:29.113" v="26" actId="478"/>
          <ac:spMkLst>
            <pc:docMk/>
            <pc:sldMk cId="784211076" sldId="1931"/>
            <ac:spMk id="41" creationId="{60047BC4-494E-465F-BB2C-37A58D27A895}"/>
          </ac:spMkLst>
        </pc:spChg>
        <pc:spChg chg="del">
          <ac:chgData name="Aurelien Domont" userId="6da7715ce44349b3" providerId="LiveId" clId="{9DDDB9F6-8F3B-457C-BCFD-38CA17F6B4CA}" dt="2021-06-04T05:12:29.113" v="26" actId="478"/>
          <ac:spMkLst>
            <pc:docMk/>
            <pc:sldMk cId="784211076" sldId="1931"/>
            <ac:spMk id="42" creationId="{EEFEF7C6-2458-41A3-A611-F735F23959C8}"/>
          </ac:spMkLst>
        </pc:spChg>
        <pc:spChg chg="del">
          <ac:chgData name="Aurelien Domont" userId="6da7715ce44349b3" providerId="LiveId" clId="{9DDDB9F6-8F3B-457C-BCFD-38CA17F6B4CA}" dt="2021-06-04T05:12:29.113" v="26" actId="478"/>
          <ac:spMkLst>
            <pc:docMk/>
            <pc:sldMk cId="784211076" sldId="1931"/>
            <ac:spMk id="43" creationId="{067232F5-DCB9-418C-AF5E-20A9ADF37A95}"/>
          </ac:spMkLst>
        </pc:spChg>
        <pc:spChg chg="del">
          <ac:chgData name="Aurelien Domont" userId="6da7715ce44349b3" providerId="LiveId" clId="{9DDDB9F6-8F3B-457C-BCFD-38CA17F6B4CA}" dt="2021-06-04T05:12:29.113" v="26" actId="478"/>
          <ac:spMkLst>
            <pc:docMk/>
            <pc:sldMk cId="784211076" sldId="1931"/>
            <ac:spMk id="44" creationId="{249D5A4D-C375-446B-876D-B421B4AA27A2}"/>
          </ac:spMkLst>
        </pc:spChg>
        <pc:spChg chg="del">
          <ac:chgData name="Aurelien Domont" userId="6da7715ce44349b3" providerId="LiveId" clId="{9DDDB9F6-8F3B-457C-BCFD-38CA17F6B4CA}" dt="2021-06-04T05:12:29.113" v="26" actId="478"/>
          <ac:spMkLst>
            <pc:docMk/>
            <pc:sldMk cId="784211076" sldId="1931"/>
            <ac:spMk id="45" creationId="{3C667C76-9848-4E10-980B-6994068638EA}"/>
          </ac:spMkLst>
        </pc:spChg>
        <pc:spChg chg="add mod">
          <ac:chgData name="Aurelien Domont" userId="6da7715ce44349b3" providerId="LiveId" clId="{9DDDB9F6-8F3B-457C-BCFD-38CA17F6B4CA}" dt="2021-06-04T05:12:29.378" v="27"/>
          <ac:spMkLst>
            <pc:docMk/>
            <pc:sldMk cId="784211076" sldId="1931"/>
            <ac:spMk id="46" creationId="{F924C3ED-E40B-49A1-AA27-DECFD23C3A65}"/>
          </ac:spMkLst>
        </pc:spChg>
        <pc:spChg chg="add mod">
          <ac:chgData name="Aurelien Domont" userId="6da7715ce44349b3" providerId="LiveId" clId="{9DDDB9F6-8F3B-457C-BCFD-38CA17F6B4CA}" dt="2021-06-04T05:12:29.378" v="27"/>
          <ac:spMkLst>
            <pc:docMk/>
            <pc:sldMk cId="784211076" sldId="1931"/>
            <ac:spMk id="47" creationId="{74398228-C69F-4F8C-BF02-5DCD28568D84}"/>
          </ac:spMkLst>
        </pc:spChg>
        <pc:spChg chg="add mod">
          <ac:chgData name="Aurelien Domont" userId="6da7715ce44349b3" providerId="LiveId" clId="{9DDDB9F6-8F3B-457C-BCFD-38CA17F6B4CA}" dt="2021-06-04T05:12:29.378" v="27"/>
          <ac:spMkLst>
            <pc:docMk/>
            <pc:sldMk cId="784211076" sldId="1931"/>
            <ac:spMk id="48" creationId="{0AAFE2C0-3BA0-4E12-9729-C5AB831A0598}"/>
          </ac:spMkLst>
        </pc:spChg>
        <pc:spChg chg="add mod">
          <ac:chgData name="Aurelien Domont" userId="6da7715ce44349b3" providerId="LiveId" clId="{9DDDB9F6-8F3B-457C-BCFD-38CA17F6B4CA}" dt="2021-06-04T05:12:29.378" v="27"/>
          <ac:spMkLst>
            <pc:docMk/>
            <pc:sldMk cId="784211076" sldId="1931"/>
            <ac:spMk id="49" creationId="{C34C7CF1-495B-4352-BB43-C7B1EA7B0400}"/>
          </ac:spMkLst>
        </pc:spChg>
        <pc:spChg chg="add mod">
          <ac:chgData name="Aurelien Domont" userId="6da7715ce44349b3" providerId="LiveId" clId="{9DDDB9F6-8F3B-457C-BCFD-38CA17F6B4CA}" dt="2021-06-04T05:12:29.378" v="27"/>
          <ac:spMkLst>
            <pc:docMk/>
            <pc:sldMk cId="784211076" sldId="1931"/>
            <ac:spMk id="50" creationId="{9675C3A2-EC07-4EEA-A82C-5ADF89403CA0}"/>
          </ac:spMkLst>
        </pc:spChg>
        <pc:spChg chg="add mod">
          <ac:chgData name="Aurelien Domont" userId="6da7715ce44349b3" providerId="LiveId" clId="{9DDDB9F6-8F3B-457C-BCFD-38CA17F6B4CA}" dt="2021-06-04T05:12:29.378" v="27"/>
          <ac:spMkLst>
            <pc:docMk/>
            <pc:sldMk cId="784211076" sldId="1931"/>
            <ac:spMk id="51" creationId="{2B68982C-0E54-4DF9-91E4-C34A401B63F8}"/>
          </ac:spMkLst>
        </pc:spChg>
        <pc:spChg chg="add mod">
          <ac:chgData name="Aurelien Domont" userId="6da7715ce44349b3" providerId="LiveId" clId="{9DDDB9F6-8F3B-457C-BCFD-38CA17F6B4CA}" dt="2021-06-04T05:12:29.378" v="27"/>
          <ac:spMkLst>
            <pc:docMk/>
            <pc:sldMk cId="784211076" sldId="1931"/>
            <ac:spMk id="52" creationId="{2590EDF0-530E-409C-A240-867CF4F6DFBE}"/>
          </ac:spMkLst>
        </pc:spChg>
      </pc:sldChg>
      <pc:sldChg chg="del">
        <pc:chgData name="Aurelien Domont" userId="6da7715ce44349b3" providerId="LiveId" clId="{9DDDB9F6-8F3B-457C-BCFD-38CA17F6B4CA}" dt="2021-06-04T05:12:01.597" v="25" actId="47"/>
        <pc:sldMkLst>
          <pc:docMk/>
          <pc:sldMk cId="2500281719" sldId="2034"/>
        </pc:sldMkLst>
      </pc:sldChg>
      <pc:sldChg chg="del">
        <pc:chgData name="Aurelien Domont" userId="6da7715ce44349b3" providerId="LiveId" clId="{9DDDB9F6-8F3B-457C-BCFD-38CA17F6B4CA}" dt="2021-06-04T05:29:18.773" v="28" actId="47"/>
        <pc:sldMkLst>
          <pc:docMk/>
          <pc:sldMk cId="4208437711" sldId="2148"/>
        </pc:sldMkLst>
      </pc:sldChg>
      <pc:sldChg chg="modSp mod">
        <pc:chgData name="Aurelien Domont" userId="6da7715ce44349b3" providerId="LiveId" clId="{9DDDB9F6-8F3B-457C-BCFD-38CA17F6B4CA}" dt="2021-05-14T05:17:35.599" v="8" actId="14100"/>
        <pc:sldMkLst>
          <pc:docMk/>
          <pc:sldMk cId="150556238" sldId="2178"/>
        </pc:sldMkLst>
        <pc:spChg chg="mod">
          <ac:chgData name="Aurelien Domont" userId="6da7715ce44349b3" providerId="LiveId" clId="{9DDDB9F6-8F3B-457C-BCFD-38CA17F6B4CA}" dt="2021-05-14T05:17:35.599" v="8" actId="14100"/>
          <ac:spMkLst>
            <pc:docMk/>
            <pc:sldMk cId="150556238" sldId="2178"/>
            <ac:spMk id="25" creationId="{7DF75091-C965-44C8-BEAE-B1516D4C34C4}"/>
          </ac:spMkLst>
        </pc:spChg>
      </pc:sldChg>
      <pc:sldChg chg="modSp mod">
        <pc:chgData name="Aurelien Domont" userId="6da7715ce44349b3" providerId="LiveId" clId="{9DDDB9F6-8F3B-457C-BCFD-38CA17F6B4CA}" dt="2021-05-26T04:17:07.782" v="20" actId="20577"/>
        <pc:sldMkLst>
          <pc:docMk/>
          <pc:sldMk cId="584462972" sldId="2179"/>
        </pc:sldMkLst>
        <pc:spChg chg="mod">
          <ac:chgData name="Aurelien Domont" userId="6da7715ce44349b3" providerId="LiveId" clId="{9DDDB9F6-8F3B-457C-BCFD-38CA17F6B4CA}" dt="2021-05-26T04:17:07.782" v="20" actId="20577"/>
          <ac:spMkLst>
            <pc:docMk/>
            <pc:sldMk cId="584462972" sldId="2179"/>
            <ac:spMk id="8" creationId="{BF61102C-BCA7-4CBF-AA08-2A8190D41E84}"/>
          </ac:spMkLst>
        </pc:spChg>
      </pc:sldChg>
      <pc:sldChg chg="add">
        <pc:chgData name="Aurelien Domont" userId="6da7715ce44349b3" providerId="LiveId" clId="{9DDDB9F6-8F3B-457C-BCFD-38CA17F6B4CA}" dt="2021-05-26T04:16:53.015" v="14"/>
        <pc:sldMkLst>
          <pc:docMk/>
          <pc:sldMk cId="4292960502" sldId="2184"/>
        </pc:sldMkLst>
      </pc:sldChg>
      <pc:sldChg chg="addSp modSp add">
        <pc:chgData name="Aurelien Domont" userId="6da7715ce44349b3" providerId="LiveId" clId="{9DDDB9F6-8F3B-457C-BCFD-38CA17F6B4CA}" dt="2021-06-04T05:11:59.789" v="24"/>
        <pc:sldMkLst>
          <pc:docMk/>
          <pc:sldMk cId="1447101754" sldId="2185"/>
        </pc:sldMkLst>
        <pc:spChg chg="add mod">
          <ac:chgData name="Aurelien Domont" userId="6da7715ce44349b3" providerId="LiveId" clId="{9DDDB9F6-8F3B-457C-BCFD-38CA17F6B4CA}" dt="2021-06-04T05:11:59.789" v="24"/>
          <ac:spMkLst>
            <pc:docMk/>
            <pc:sldMk cId="1447101754" sldId="2185"/>
            <ac:spMk id="18" creationId="{3DB7879C-C97F-4969-8DBA-98CDA8801B88}"/>
          </ac:spMkLst>
        </pc:spChg>
      </pc:sldChg>
    </pc:docChg>
  </pc:docChgLst>
  <pc:docChgLst>
    <pc:chgData name="Aurelien Domont" userId="6da7715ce44349b3" providerId="LiveId" clId="{7B420E91-E397-43C6-BD4D-752A9E56F6E3}"/>
    <pc:docChg chg="custSel addSld modSld">
      <pc:chgData name="Aurelien Domont" userId="6da7715ce44349b3" providerId="LiveId" clId="{7B420E91-E397-43C6-BD4D-752A9E56F6E3}" dt="2021-05-05T05:39:10.566" v="586" actId="313"/>
      <pc:docMkLst>
        <pc:docMk/>
      </pc:docMkLst>
      <pc:sldChg chg="modSp mod">
        <pc:chgData name="Aurelien Domont" userId="6da7715ce44349b3" providerId="LiveId" clId="{7B420E91-E397-43C6-BD4D-752A9E56F6E3}" dt="2021-05-05T05:26:32.019" v="20" actId="20577"/>
        <pc:sldMkLst>
          <pc:docMk/>
          <pc:sldMk cId="1659127470" sldId="1924"/>
        </pc:sldMkLst>
        <pc:spChg chg="mod">
          <ac:chgData name="Aurelien Domont" userId="6da7715ce44349b3" providerId="LiveId" clId="{7B420E91-E397-43C6-BD4D-752A9E56F6E3}" dt="2021-05-05T05:26:32.019" v="20" actId="20577"/>
          <ac:spMkLst>
            <pc:docMk/>
            <pc:sldMk cId="1659127470" sldId="1924"/>
            <ac:spMk id="34" creationId="{E2BDE0B8-90AF-4DE7-A71B-FE78ADE30B55}"/>
          </ac:spMkLst>
        </pc:spChg>
      </pc:sldChg>
      <pc:sldChg chg="modSp mod">
        <pc:chgData name="Aurelien Domont" userId="6da7715ce44349b3" providerId="LiveId" clId="{7B420E91-E397-43C6-BD4D-752A9E56F6E3}" dt="2021-05-05T05:39:10.566" v="586" actId="313"/>
        <pc:sldMkLst>
          <pc:docMk/>
          <pc:sldMk cId="2014281171" sldId="2150"/>
        </pc:sldMkLst>
        <pc:spChg chg="mod">
          <ac:chgData name="Aurelien Domont" userId="6da7715ce44349b3" providerId="LiveId" clId="{7B420E91-E397-43C6-BD4D-752A9E56F6E3}" dt="2021-05-05T05:39:10.566" v="586" actId="313"/>
          <ac:spMkLst>
            <pc:docMk/>
            <pc:sldMk cId="2014281171" sldId="2150"/>
            <ac:spMk id="16" creationId="{6C2BB713-9637-4B9B-938F-E9768876782A}"/>
          </ac:spMkLst>
        </pc:spChg>
      </pc:sldChg>
      <pc:sldChg chg="addSp delSp modSp add mod">
        <pc:chgData name="Aurelien Domont" userId="6da7715ce44349b3" providerId="LiveId" clId="{7B420E91-E397-43C6-BD4D-752A9E56F6E3}" dt="2021-05-05T05:37:37.239" v="523" actId="113"/>
        <pc:sldMkLst>
          <pc:docMk/>
          <pc:sldMk cId="3025566573" sldId="2151"/>
        </pc:sldMkLst>
        <pc:spChg chg="mod">
          <ac:chgData name="Aurelien Domont" userId="6da7715ce44349b3" providerId="LiveId" clId="{7B420E91-E397-43C6-BD4D-752A9E56F6E3}" dt="2021-05-05T05:29:38.232" v="127" actId="20577"/>
          <ac:spMkLst>
            <pc:docMk/>
            <pc:sldMk cId="3025566573" sldId="2151"/>
            <ac:spMk id="16" creationId="{6C2BB713-9637-4B9B-938F-E9768876782A}"/>
          </ac:spMkLst>
        </pc:spChg>
        <pc:spChg chg="del">
          <ac:chgData name="Aurelien Domont" userId="6da7715ce44349b3" providerId="LiveId" clId="{7B420E91-E397-43C6-BD4D-752A9E56F6E3}" dt="2021-05-05T05:28:14.243" v="124" actId="478"/>
          <ac:spMkLst>
            <pc:docMk/>
            <pc:sldMk cId="3025566573" sldId="2151"/>
            <ac:spMk id="21" creationId="{11C22A44-2FD5-46A7-A30E-F5F79C9EAFAE}"/>
          </ac:spMkLst>
        </pc:spChg>
        <pc:spChg chg="del">
          <ac:chgData name="Aurelien Domont" userId="6da7715ce44349b3" providerId="LiveId" clId="{7B420E91-E397-43C6-BD4D-752A9E56F6E3}" dt="2021-05-05T05:28:14.243" v="124" actId="478"/>
          <ac:spMkLst>
            <pc:docMk/>
            <pc:sldMk cId="3025566573" sldId="2151"/>
            <ac:spMk id="22" creationId="{EE78CAB5-920F-4474-9507-223D946A1013}"/>
          </ac:spMkLst>
        </pc:spChg>
        <pc:spChg chg="del">
          <ac:chgData name="Aurelien Domont" userId="6da7715ce44349b3" providerId="LiveId" clId="{7B420E91-E397-43C6-BD4D-752A9E56F6E3}" dt="2021-05-05T05:28:14.243" v="124" actId="478"/>
          <ac:spMkLst>
            <pc:docMk/>
            <pc:sldMk cId="3025566573" sldId="2151"/>
            <ac:spMk id="23" creationId="{74E50F0A-59F3-4101-A004-5664A1AAF7E8}"/>
          </ac:spMkLst>
        </pc:spChg>
        <pc:spChg chg="del">
          <ac:chgData name="Aurelien Domont" userId="6da7715ce44349b3" providerId="LiveId" clId="{7B420E91-E397-43C6-BD4D-752A9E56F6E3}" dt="2021-05-05T05:28:14.243" v="124" actId="478"/>
          <ac:spMkLst>
            <pc:docMk/>
            <pc:sldMk cId="3025566573" sldId="2151"/>
            <ac:spMk id="24" creationId="{E8E79278-3E47-491E-80C4-2745363AB20D}"/>
          </ac:spMkLst>
        </pc:spChg>
        <pc:spChg chg="add mod">
          <ac:chgData name="Aurelien Domont" userId="6da7715ce44349b3" providerId="LiveId" clId="{7B420E91-E397-43C6-BD4D-752A9E56F6E3}" dt="2021-05-05T05:37:37.239" v="523" actId="113"/>
          <ac:spMkLst>
            <pc:docMk/>
            <pc:sldMk cId="3025566573" sldId="2151"/>
            <ac:spMk id="25" creationId="{F53DB822-D6F4-4387-B810-2DDF193FB7A3}"/>
          </ac:spMkLst>
        </pc:spChg>
        <pc:spChg chg="del">
          <ac:chgData name="Aurelien Domont" userId="6da7715ce44349b3" providerId="LiveId" clId="{7B420E91-E397-43C6-BD4D-752A9E56F6E3}" dt="2021-05-05T05:28:14.243" v="124" actId="478"/>
          <ac:spMkLst>
            <pc:docMk/>
            <pc:sldMk cId="3025566573" sldId="2151"/>
            <ac:spMk id="34" creationId="{8E5C4676-310D-4A07-8359-C78BAE8BAEE2}"/>
          </ac:spMkLst>
        </pc:spChg>
        <pc:spChg chg="del">
          <ac:chgData name="Aurelien Domont" userId="6da7715ce44349b3" providerId="LiveId" clId="{7B420E91-E397-43C6-BD4D-752A9E56F6E3}" dt="2021-05-05T05:28:14.243" v="124" actId="478"/>
          <ac:spMkLst>
            <pc:docMk/>
            <pc:sldMk cId="3025566573" sldId="2151"/>
            <ac:spMk id="35" creationId="{AE266B61-A26F-4864-A119-B73D8D3EEFE3}"/>
          </ac:spMkLst>
        </pc:spChg>
        <pc:spChg chg="del">
          <ac:chgData name="Aurelien Domont" userId="6da7715ce44349b3" providerId="LiveId" clId="{7B420E91-E397-43C6-BD4D-752A9E56F6E3}" dt="2021-05-05T05:28:14.243" v="124" actId="478"/>
          <ac:spMkLst>
            <pc:docMk/>
            <pc:sldMk cId="3025566573" sldId="2151"/>
            <ac:spMk id="36" creationId="{347DF893-08CF-4A42-82A7-151682669AE2}"/>
          </ac:spMkLst>
        </pc:spChg>
        <pc:spChg chg="del">
          <ac:chgData name="Aurelien Domont" userId="6da7715ce44349b3" providerId="LiveId" clId="{7B420E91-E397-43C6-BD4D-752A9E56F6E3}" dt="2021-05-05T05:28:14.243" v="124" actId="478"/>
          <ac:spMkLst>
            <pc:docMk/>
            <pc:sldMk cId="3025566573" sldId="2151"/>
            <ac:spMk id="37" creationId="{473EDCDD-9075-40AB-A47F-8FF455A2E444}"/>
          </ac:spMkLst>
        </pc:spChg>
        <pc:spChg chg="del">
          <ac:chgData name="Aurelien Domont" userId="6da7715ce44349b3" providerId="LiveId" clId="{7B420E91-E397-43C6-BD4D-752A9E56F6E3}" dt="2021-05-05T05:28:14.243" v="124" actId="478"/>
          <ac:spMkLst>
            <pc:docMk/>
            <pc:sldMk cId="3025566573" sldId="2151"/>
            <ac:spMk id="38" creationId="{E4C80A43-3460-447B-A4B7-C97F19954BE7}"/>
          </ac:spMkLst>
        </pc:spChg>
        <pc:spChg chg="del">
          <ac:chgData name="Aurelien Domont" userId="6da7715ce44349b3" providerId="LiveId" clId="{7B420E91-E397-43C6-BD4D-752A9E56F6E3}" dt="2021-05-05T05:28:14.243" v="124" actId="478"/>
          <ac:spMkLst>
            <pc:docMk/>
            <pc:sldMk cId="3025566573" sldId="2151"/>
            <ac:spMk id="39" creationId="{25B98639-8371-4BB9-9FA0-6591943AEA62}"/>
          </ac:spMkLst>
        </pc:spChg>
        <pc:spChg chg="del">
          <ac:chgData name="Aurelien Domont" userId="6da7715ce44349b3" providerId="LiveId" clId="{7B420E91-E397-43C6-BD4D-752A9E56F6E3}" dt="2021-05-05T05:28:14.243" v="124" actId="478"/>
          <ac:spMkLst>
            <pc:docMk/>
            <pc:sldMk cId="3025566573" sldId="2151"/>
            <ac:spMk id="40" creationId="{D16ABD8B-61B2-4AE4-A271-20712EAC6EE5}"/>
          </ac:spMkLst>
        </pc:spChg>
        <pc:spChg chg="del">
          <ac:chgData name="Aurelien Domont" userId="6da7715ce44349b3" providerId="LiveId" clId="{7B420E91-E397-43C6-BD4D-752A9E56F6E3}" dt="2021-05-05T05:28:14.243" v="124" actId="478"/>
          <ac:spMkLst>
            <pc:docMk/>
            <pc:sldMk cId="3025566573" sldId="2151"/>
            <ac:spMk id="41" creationId="{60047BC4-494E-465F-BB2C-37A58D27A895}"/>
          </ac:spMkLst>
        </pc:spChg>
        <pc:spChg chg="del">
          <ac:chgData name="Aurelien Domont" userId="6da7715ce44349b3" providerId="LiveId" clId="{7B420E91-E397-43C6-BD4D-752A9E56F6E3}" dt="2021-05-05T05:28:14.243" v="124" actId="478"/>
          <ac:spMkLst>
            <pc:docMk/>
            <pc:sldMk cId="3025566573" sldId="2151"/>
            <ac:spMk id="42" creationId="{EEFEF7C6-2458-41A3-A611-F735F23959C8}"/>
          </ac:spMkLst>
        </pc:spChg>
        <pc:spChg chg="del">
          <ac:chgData name="Aurelien Domont" userId="6da7715ce44349b3" providerId="LiveId" clId="{7B420E91-E397-43C6-BD4D-752A9E56F6E3}" dt="2021-05-05T05:28:14.243" v="124" actId="478"/>
          <ac:spMkLst>
            <pc:docMk/>
            <pc:sldMk cId="3025566573" sldId="2151"/>
            <ac:spMk id="43" creationId="{067232F5-DCB9-418C-AF5E-20A9ADF37A95}"/>
          </ac:spMkLst>
        </pc:spChg>
        <pc:spChg chg="del">
          <ac:chgData name="Aurelien Domont" userId="6da7715ce44349b3" providerId="LiveId" clId="{7B420E91-E397-43C6-BD4D-752A9E56F6E3}" dt="2021-05-05T05:28:14.243" v="124" actId="478"/>
          <ac:spMkLst>
            <pc:docMk/>
            <pc:sldMk cId="3025566573" sldId="2151"/>
            <ac:spMk id="44" creationId="{249D5A4D-C375-446B-876D-B421B4AA27A2}"/>
          </ac:spMkLst>
        </pc:spChg>
        <pc:spChg chg="del">
          <ac:chgData name="Aurelien Domont" userId="6da7715ce44349b3" providerId="LiveId" clId="{7B420E91-E397-43C6-BD4D-752A9E56F6E3}" dt="2021-05-05T05:28:14.243" v="124" actId="478"/>
          <ac:spMkLst>
            <pc:docMk/>
            <pc:sldMk cId="3025566573" sldId="2151"/>
            <ac:spMk id="45" creationId="{3C667C76-9848-4E10-980B-6994068638EA}"/>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8908-4C2E-9A45-A69F04B04588}"/>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8908-4C2E-9A45-A69F04B04588}"/>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8908-4C2E-9A45-A69F04B04588}"/>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8908-4C2E-9A45-A69F04B04588}"/>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8908-4C2E-9A45-A69F04B04588}"/>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8908-4C2E-9A45-A69F04B04588}"/>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6692770541128861"/>
        </c:manualLayout>
      </c:layout>
      <c:barChart>
        <c:barDir val="col"/>
        <c:grouping val="stacked"/>
        <c:varyColors val="0"/>
        <c:ser>
          <c:idx val="0"/>
          <c:order val="0"/>
          <c:tx>
            <c:strRef>
              <c:f>Sheet1!$A$2</c:f>
              <c:strCache>
                <c:ptCount val="1"/>
                <c:pt idx="0">
                  <c:v>Invisible dataset</c:v>
                </c:pt>
              </c:strCache>
            </c:strRef>
          </c:tx>
          <c:spPr>
            <a:solidFill>
              <a:srgbClr val="F7F7F7"/>
            </a:solidFill>
            <a:ln>
              <a:solidFill>
                <a:schemeClr val="bg1"/>
              </a:solidFill>
            </a:ln>
          </c:spPr>
          <c:invertIfNegative val="0"/>
          <c:dLbls>
            <c:delete val="1"/>
          </c:dLbls>
          <c:cat>
            <c:strRef>
              <c:f>Sheet1!$B$1:$G$1</c:f>
              <c:strCache>
                <c:ptCount val="6"/>
                <c:pt idx="0">
                  <c:v>Total Synergies</c:v>
                </c:pt>
                <c:pt idx="1">
                  <c:v>IT</c:v>
                </c:pt>
                <c:pt idx="2">
                  <c:v>R&amp;D</c:v>
                </c:pt>
                <c:pt idx="3">
                  <c:v>Procurement</c:v>
                </c:pt>
                <c:pt idx="4">
                  <c:v>Production</c:v>
                </c:pt>
                <c:pt idx="5">
                  <c:v>Sales &amp; Marketing</c:v>
                </c:pt>
              </c:strCache>
            </c:strRef>
          </c:cat>
          <c:val>
            <c:numRef>
              <c:f>Sheet1!$B$2:$G$2</c:f>
              <c:numCache>
                <c:formatCode>General</c:formatCode>
                <c:ptCount val="6"/>
                <c:pt idx="0">
                  <c:v>0</c:v>
                </c:pt>
                <c:pt idx="1">
                  <c:v>120</c:v>
                </c:pt>
                <c:pt idx="2">
                  <c:v>90</c:v>
                </c:pt>
                <c:pt idx="3">
                  <c:v>80</c:v>
                </c:pt>
                <c:pt idx="4">
                  <c:v>40</c:v>
                </c:pt>
                <c:pt idx="5">
                  <c:v>0</c:v>
                </c:pt>
              </c:numCache>
            </c:numRef>
          </c:val>
          <c:extLst>
            <c:ext xmlns:c16="http://schemas.microsoft.com/office/drawing/2014/chart" uri="{C3380CC4-5D6E-409C-BE32-E72D297353CC}">
              <c16:uniqueId val="{00000000-8B4E-4D69-ADBC-1D0824FEB3B1}"/>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Sheet1!$B$3:$G$3</c:f>
              <c:numCache>
                <c:formatCode>General</c:formatCode>
                <c:ptCount val="6"/>
                <c:pt idx="1">
                  <c:v>20</c:v>
                </c:pt>
                <c:pt idx="2">
                  <c:v>30</c:v>
                </c:pt>
                <c:pt idx="3">
                  <c:v>10</c:v>
                </c:pt>
                <c:pt idx="4">
                  <c:v>40</c:v>
                </c:pt>
                <c:pt idx="5">
                  <c:v>40</c:v>
                </c:pt>
              </c:numCache>
            </c:numRef>
          </c:val>
          <c:extLst>
            <c:ext xmlns:c16="http://schemas.microsoft.com/office/drawing/2014/chart" uri="{C3380CC4-5D6E-409C-BE32-E72D297353CC}">
              <c16:uniqueId val="{00000001-8B4E-4D69-ADBC-1D0824FEB3B1}"/>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Sheet1!$B$4:$G$4</c:f>
              <c:numCache>
                <c:formatCode>General</c:formatCode>
                <c:ptCount val="6"/>
                <c:pt idx="0">
                  <c:v>140</c:v>
                </c:pt>
              </c:numCache>
            </c:numRef>
          </c:val>
          <c:extLst>
            <c:ext xmlns:c16="http://schemas.microsoft.com/office/drawing/2014/chart" uri="{C3380CC4-5D6E-409C-BE32-E72D297353CC}">
              <c16:uniqueId val="{00000002-8B4E-4D69-ADBC-1D0824FEB3B1}"/>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lang="nl-NL" sz="1200" b="1">
                <a:solidFill>
                  <a:schemeClr val="tx2"/>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en-US"/>
          </a:p>
        </c:txPr>
        <c:crossAx val="2050226832"/>
        <c:crosses val="autoZero"/>
        <c:crossBetween val="between"/>
        <c:majorUnit val="20"/>
      </c:valAx>
    </c:plotArea>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6692770541128861"/>
        </c:manualLayout>
      </c:layout>
      <c:barChart>
        <c:barDir val="col"/>
        <c:grouping val="stacked"/>
        <c:varyColors val="0"/>
        <c:ser>
          <c:idx val="0"/>
          <c:order val="0"/>
          <c:tx>
            <c:strRef>
              <c:f>Sheet1!$A$2</c:f>
              <c:strCache>
                <c:ptCount val="1"/>
                <c:pt idx="0">
                  <c:v>Invisible dataset</c:v>
                </c:pt>
              </c:strCache>
            </c:strRef>
          </c:tx>
          <c:spPr>
            <a:solidFill>
              <a:srgbClr val="F7F7F7"/>
            </a:solidFill>
            <a:ln>
              <a:solidFill>
                <a:schemeClr val="bg1"/>
              </a:solidFill>
            </a:ln>
          </c:spPr>
          <c:invertIfNegative val="0"/>
          <c:dLbls>
            <c:delete val="1"/>
          </c:dLbls>
          <c:cat>
            <c:strRef>
              <c:f>Sheet1!$B$1:$G$1</c:f>
              <c:strCache>
                <c:ptCount val="6"/>
                <c:pt idx="0">
                  <c:v>Total Synergies</c:v>
                </c:pt>
                <c:pt idx="1">
                  <c:v>IT</c:v>
                </c:pt>
                <c:pt idx="2">
                  <c:v>R&amp;D</c:v>
                </c:pt>
                <c:pt idx="3">
                  <c:v>Procurement</c:v>
                </c:pt>
                <c:pt idx="4">
                  <c:v>Production</c:v>
                </c:pt>
                <c:pt idx="5">
                  <c:v>Sales &amp; Marketing</c:v>
                </c:pt>
              </c:strCache>
            </c:strRef>
          </c:cat>
          <c:val>
            <c:numRef>
              <c:f>Sheet1!$B$2:$G$2</c:f>
              <c:numCache>
                <c:formatCode>General</c:formatCode>
                <c:ptCount val="6"/>
                <c:pt idx="0">
                  <c:v>0</c:v>
                </c:pt>
                <c:pt idx="1">
                  <c:v>120</c:v>
                </c:pt>
                <c:pt idx="2">
                  <c:v>90</c:v>
                </c:pt>
                <c:pt idx="3">
                  <c:v>80</c:v>
                </c:pt>
                <c:pt idx="4">
                  <c:v>40</c:v>
                </c:pt>
                <c:pt idx="5">
                  <c:v>0</c:v>
                </c:pt>
              </c:numCache>
            </c:numRef>
          </c:val>
          <c:extLst>
            <c:ext xmlns:c16="http://schemas.microsoft.com/office/drawing/2014/chart" uri="{C3380CC4-5D6E-409C-BE32-E72D297353CC}">
              <c16:uniqueId val="{00000000-8B4E-4D69-ADBC-1D0824FEB3B1}"/>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Sheet1!$B$3:$G$3</c:f>
              <c:numCache>
                <c:formatCode>General</c:formatCode>
                <c:ptCount val="6"/>
                <c:pt idx="1">
                  <c:v>20</c:v>
                </c:pt>
                <c:pt idx="2">
                  <c:v>30</c:v>
                </c:pt>
                <c:pt idx="3">
                  <c:v>10</c:v>
                </c:pt>
                <c:pt idx="4">
                  <c:v>40</c:v>
                </c:pt>
                <c:pt idx="5">
                  <c:v>40</c:v>
                </c:pt>
              </c:numCache>
            </c:numRef>
          </c:val>
          <c:extLst>
            <c:ext xmlns:c16="http://schemas.microsoft.com/office/drawing/2014/chart" uri="{C3380CC4-5D6E-409C-BE32-E72D297353CC}">
              <c16:uniqueId val="{00000001-8B4E-4D69-ADBC-1D0824FEB3B1}"/>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Sheet1!$B$4:$G$4</c:f>
              <c:numCache>
                <c:formatCode>General</c:formatCode>
                <c:ptCount val="6"/>
                <c:pt idx="0">
                  <c:v>140</c:v>
                </c:pt>
              </c:numCache>
            </c:numRef>
          </c:val>
          <c:extLst>
            <c:ext xmlns:c16="http://schemas.microsoft.com/office/drawing/2014/chart" uri="{C3380CC4-5D6E-409C-BE32-E72D297353CC}">
              <c16:uniqueId val="{00000002-8B4E-4D69-ADBC-1D0824FEB3B1}"/>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lang="nl-NL" sz="1200" b="1">
                <a:solidFill>
                  <a:schemeClr val="tx2"/>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en-US"/>
          </a:p>
        </c:txPr>
        <c:crossAx val="2050226832"/>
        <c:crosses val="autoZero"/>
        <c:crossBetween val="between"/>
        <c:majorUnit val="20"/>
      </c:valAx>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837770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483791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73249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0361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07360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111315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1908108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1104629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68581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023124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1008522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3743307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3433538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132071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545852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421518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3335986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3610468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22278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34224120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3456355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3239343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3502607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732962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2909808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15812816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762618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3294144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404669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7634867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16530873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24822582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4127709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4272243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513771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182942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30128668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47</a:t>
            </a:fld>
            <a:endParaRPr lang="en-US" dirty="0"/>
          </a:p>
        </p:txBody>
      </p:sp>
    </p:spTree>
    <p:extLst>
      <p:ext uri="{BB962C8B-B14F-4D97-AF65-F5344CB8AC3E}">
        <p14:creationId xmlns:p14="http://schemas.microsoft.com/office/powerpoint/2010/main" val="2927500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33742138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49</a:t>
            </a:fld>
            <a:endParaRPr lang="en-US" dirty="0"/>
          </a:p>
        </p:txBody>
      </p:sp>
    </p:spTree>
    <p:extLst>
      <p:ext uri="{BB962C8B-B14F-4D97-AF65-F5344CB8AC3E}">
        <p14:creationId xmlns:p14="http://schemas.microsoft.com/office/powerpoint/2010/main" val="2791313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897292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50</a:t>
            </a:fld>
            <a:endParaRPr lang="en-US" dirty="0"/>
          </a:p>
        </p:txBody>
      </p:sp>
    </p:spTree>
    <p:extLst>
      <p:ext uri="{BB962C8B-B14F-4D97-AF65-F5344CB8AC3E}">
        <p14:creationId xmlns:p14="http://schemas.microsoft.com/office/powerpoint/2010/main" val="4092158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110236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3943925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39325749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18423551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4092158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24652983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23866390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28166007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306012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6069163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11274853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23199404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25014905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14761045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70</a:t>
            </a:fld>
            <a:endParaRPr lang="en-US" dirty="0"/>
          </a:p>
        </p:txBody>
      </p:sp>
    </p:spTree>
    <p:extLst>
      <p:ext uri="{BB962C8B-B14F-4D97-AF65-F5344CB8AC3E}">
        <p14:creationId xmlns:p14="http://schemas.microsoft.com/office/powerpoint/2010/main" val="11117076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71</a:t>
            </a:fld>
            <a:endParaRPr lang="en-US" dirty="0"/>
          </a:p>
        </p:txBody>
      </p:sp>
    </p:spTree>
    <p:extLst>
      <p:ext uri="{BB962C8B-B14F-4D97-AF65-F5344CB8AC3E}">
        <p14:creationId xmlns:p14="http://schemas.microsoft.com/office/powerpoint/2010/main" val="34228100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72</a:t>
            </a:fld>
            <a:endParaRPr lang="en-US" dirty="0"/>
          </a:p>
        </p:txBody>
      </p:sp>
    </p:spTree>
    <p:extLst>
      <p:ext uri="{BB962C8B-B14F-4D97-AF65-F5344CB8AC3E}">
        <p14:creationId xmlns:p14="http://schemas.microsoft.com/office/powerpoint/2010/main" val="15394110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73</a:t>
            </a:fld>
            <a:endParaRPr lang="en-US" dirty="0"/>
          </a:p>
        </p:txBody>
      </p:sp>
    </p:spTree>
    <p:extLst>
      <p:ext uri="{BB962C8B-B14F-4D97-AF65-F5344CB8AC3E}">
        <p14:creationId xmlns:p14="http://schemas.microsoft.com/office/powerpoint/2010/main" val="2728084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74</a:t>
            </a:fld>
            <a:endParaRPr lang="en-US" dirty="0"/>
          </a:p>
        </p:txBody>
      </p:sp>
    </p:spTree>
    <p:extLst>
      <p:ext uri="{BB962C8B-B14F-4D97-AF65-F5344CB8AC3E}">
        <p14:creationId xmlns:p14="http://schemas.microsoft.com/office/powerpoint/2010/main" val="25072677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75</a:t>
            </a:fld>
            <a:endParaRPr lang="en-US" dirty="0"/>
          </a:p>
        </p:txBody>
      </p:sp>
    </p:spTree>
    <p:extLst>
      <p:ext uri="{BB962C8B-B14F-4D97-AF65-F5344CB8AC3E}">
        <p14:creationId xmlns:p14="http://schemas.microsoft.com/office/powerpoint/2010/main" val="13037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2145538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76</a:t>
            </a:fld>
            <a:endParaRPr lang="en-US" dirty="0"/>
          </a:p>
        </p:txBody>
      </p:sp>
    </p:spTree>
    <p:extLst>
      <p:ext uri="{BB962C8B-B14F-4D97-AF65-F5344CB8AC3E}">
        <p14:creationId xmlns:p14="http://schemas.microsoft.com/office/powerpoint/2010/main" val="82963059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77</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78</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50494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818961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0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Master" Target="../slideMasters/slideMaster13.xml"/><Relationship Id="rId1" Type="http://schemas.openxmlformats.org/officeDocument/2006/relationships/tags" Target="../tags/tag173.xml"/><Relationship Id="rId4" Type="http://schemas.openxmlformats.org/officeDocument/2006/relationships/image" Target="../media/image2.emf"/></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Master" Target="../slideMasters/slideMaster13.xml"/><Relationship Id="rId1" Type="http://schemas.openxmlformats.org/officeDocument/2006/relationships/tags" Target="../tags/tag174.xml"/><Relationship Id="rId4" Type="http://schemas.openxmlformats.org/officeDocument/2006/relationships/image" Target="../media/image2.emf"/></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78.xml"/><Relationship Id="rId1" Type="http://schemas.openxmlformats.org/officeDocument/2006/relationships/tags" Target="../tags/tag177.xml"/><Relationship Id="rId5" Type="http://schemas.openxmlformats.org/officeDocument/2006/relationships/image" Target="../media/image2.emf"/><Relationship Id="rId4" Type="http://schemas.openxmlformats.org/officeDocument/2006/relationships/oleObject" Target="../embeddings/oleObject95.bin"/></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image" Target="../media/image2.emf"/><Relationship Id="rId4" Type="http://schemas.openxmlformats.org/officeDocument/2006/relationships/oleObject" Target="../embeddings/oleObject96.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image" Target="../media/image1.emf"/><Relationship Id="rId4" Type="http://schemas.openxmlformats.org/officeDocument/2006/relationships/oleObject" Target="../embeddings/oleObject97.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image" Target="../media/image2.emf"/><Relationship Id="rId4" Type="http://schemas.openxmlformats.org/officeDocument/2006/relationships/oleObject" Target="../embeddings/oleObject98.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2.emf"/><Relationship Id="rId4" Type="http://schemas.openxmlformats.org/officeDocument/2006/relationships/oleObject" Target="../embeddings/oleObject99.bin"/></Relationships>
</file>

<file path=ppt/slideLayouts/_rels/slideLayout10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Master" Target="../slideMasters/slideMaster14.xml"/><Relationship Id="rId1" Type="http://schemas.openxmlformats.org/officeDocument/2006/relationships/tags" Target="../tags/tag187.xml"/><Relationship Id="rId4" Type="http://schemas.openxmlformats.org/officeDocument/2006/relationships/image" Target="../media/image2.emf"/></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Master" Target="../slideMasters/slideMaster14.xml"/><Relationship Id="rId1" Type="http://schemas.openxmlformats.org/officeDocument/2006/relationships/tags" Target="../tags/tag188.xml"/><Relationship Id="rId4" Type="http://schemas.openxmlformats.org/officeDocument/2006/relationships/image" Target="../media/image2.emf"/></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14.xml"/><Relationship Id="rId1" Type="http://schemas.openxmlformats.org/officeDocument/2006/relationships/tags" Target="../tags/tag189.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10.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2.emf"/><Relationship Id="rId4" Type="http://schemas.openxmlformats.org/officeDocument/2006/relationships/oleObject" Target="../embeddings/oleObject104.bin"/></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image" Target="../media/image1.emf"/><Relationship Id="rId4" Type="http://schemas.openxmlformats.org/officeDocument/2006/relationships/oleObject" Target="../embeddings/oleObject106.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image" Target="../media/image2.emf"/><Relationship Id="rId4" Type="http://schemas.openxmlformats.org/officeDocument/2006/relationships/oleObject" Target="../embeddings/oleObject107.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2.emf"/><Relationship Id="rId4" Type="http://schemas.openxmlformats.org/officeDocument/2006/relationships/oleObject" Target="../embeddings/oleObject108.bin"/></Relationships>
</file>

<file path=ppt/slideLayouts/_rels/slideLayout11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Master" Target="../slideMasters/slideMaster15.xml"/><Relationship Id="rId1" Type="http://schemas.openxmlformats.org/officeDocument/2006/relationships/tags" Target="../tags/tag202.xml"/><Relationship Id="rId4" Type="http://schemas.openxmlformats.org/officeDocument/2006/relationships/image" Target="../media/image2.emf"/></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Master" Target="../slideMasters/slideMaster15.xml"/><Relationship Id="rId1" Type="http://schemas.openxmlformats.org/officeDocument/2006/relationships/tags" Target="../tags/tag203.xml"/><Relationship Id="rId4"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Master" Target="../slideMasters/slideMaster15.xml"/><Relationship Id="rId1" Type="http://schemas.openxmlformats.org/officeDocument/2006/relationships/tags" Target="../tags/tag204.xml"/><Relationship Id="rId4" Type="http://schemas.openxmlformats.org/officeDocument/2006/relationships/image" Target="../media/image2.emf"/></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image" Target="../media/image1.emf"/><Relationship Id="rId4" Type="http://schemas.openxmlformats.org/officeDocument/2006/relationships/oleObject" Target="../embeddings/oleObject113.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212.xml"/><Relationship Id="rId1" Type="http://schemas.openxmlformats.org/officeDocument/2006/relationships/tags" Target="../tags/tag211.xml"/><Relationship Id="rId5" Type="http://schemas.openxmlformats.org/officeDocument/2006/relationships/image" Target="../media/image1.emf"/><Relationship Id="rId4" Type="http://schemas.openxmlformats.org/officeDocument/2006/relationships/oleObject" Target="../embeddings/oleObject115.bin"/></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image" Target="../media/image1.emf"/><Relationship Id="rId4" Type="http://schemas.openxmlformats.org/officeDocument/2006/relationships/oleObject" Target="../embeddings/oleObject117.bin"/></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57.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87.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8.xml"/><Relationship Id="rId7" Type="http://schemas.openxmlformats.org/officeDocument/2006/relationships/image" Target="../media/image2.emf"/><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oleObject" Target="../embeddings/oleObject60.bin"/><Relationship Id="rId5" Type="http://schemas.openxmlformats.org/officeDocument/2006/relationships/slideMaster" Target="../slideMasters/slideMaster10.xml"/><Relationship Id="rId4" Type="http://schemas.openxmlformats.org/officeDocument/2006/relationships/tags" Target="../tags/tag109.xml"/></Relationships>
</file>

<file path=ppt/slideLayouts/_rels/slideLayout7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2.xml"/><Relationship Id="rId7" Type="http://schemas.openxmlformats.org/officeDocument/2006/relationships/image" Target="../media/image2.emf"/><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oleObject" Target="../embeddings/oleObject61.bin"/><Relationship Id="rId5" Type="http://schemas.openxmlformats.org/officeDocument/2006/relationships/slideMaster" Target="../slideMasters/slideMaster10.xml"/><Relationship Id="rId4" Type="http://schemas.openxmlformats.org/officeDocument/2006/relationships/tags" Target="../tags/tag113.xml"/></Relationships>
</file>

<file path=ppt/slideLayouts/_rels/slideLayout7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16.xml"/><Relationship Id="rId7" Type="http://schemas.openxmlformats.org/officeDocument/2006/relationships/image" Target="../media/image1.emf"/><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oleObject" Target="../embeddings/oleObject62.bin"/><Relationship Id="rId5" Type="http://schemas.openxmlformats.org/officeDocument/2006/relationships/slideMaster" Target="../slideMasters/slideMaster10.xml"/><Relationship Id="rId4" Type="http://schemas.openxmlformats.org/officeDocument/2006/relationships/tags" Target="../tags/tag117.xml"/></Relationships>
</file>

<file path=ppt/slideLayouts/_rels/slideLayout7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20.xml"/><Relationship Id="rId7" Type="http://schemas.openxmlformats.org/officeDocument/2006/relationships/image" Target="../media/image2.emf"/><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oleObject" Target="../embeddings/oleObject63.bin"/><Relationship Id="rId5" Type="http://schemas.openxmlformats.org/officeDocument/2006/relationships/slideMaster" Target="../slideMasters/slideMaster10.xml"/><Relationship Id="rId4" Type="http://schemas.openxmlformats.org/officeDocument/2006/relationships/tags" Target="../tags/tag121.xml"/></Relationships>
</file>

<file path=ppt/slideLayouts/_rels/slideLayout7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24.xml"/><Relationship Id="rId7" Type="http://schemas.openxmlformats.org/officeDocument/2006/relationships/image" Target="../media/image2.emf"/><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oleObject" Target="../embeddings/oleObject64.bin"/><Relationship Id="rId5" Type="http://schemas.openxmlformats.org/officeDocument/2006/relationships/slideMaster" Target="../slideMasters/slideMaster10.xml"/><Relationship Id="rId4" Type="http://schemas.openxmlformats.org/officeDocument/2006/relationships/tags" Target="../tags/tag125.xml"/></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oleObject" Target="../embeddings/oleObject7.bin"/><Relationship Id="rId5" Type="http://schemas.openxmlformats.org/officeDocument/2006/relationships/image" Target="../media/image2.emf"/><Relationship Id="rId4" Type="http://schemas.openxmlformats.org/officeDocument/2006/relationships/oleObject" Target="../embeddings/oleObject65.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8.bin"/><Relationship Id="rId5" Type="http://schemas.openxmlformats.org/officeDocument/2006/relationships/image" Target="../media/image2.emf"/><Relationship Id="rId4" Type="http://schemas.openxmlformats.org/officeDocument/2006/relationships/oleObject" Target="../embeddings/oleObject66.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2.emf"/><Relationship Id="rId4" Type="http://schemas.openxmlformats.org/officeDocument/2006/relationships/oleObject" Target="../embeddings/oleObject68.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2.emf"/><Relationship Id="rId4" Type="http://schemas.openxmlformats.org/officeDocument/2006/relationships/oleObject" Target="../embeddings/oleObject69.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1.emf"/><Relationship Id="rId4" Type="http://schemas.openxmlformats.org/officeDocument/2006/relationships/oleObject" Target="../embeddings/oleObject70.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2.emf"/><Relationship Id="rId4" Type="http://schemas.openxmlformats.org/officeDocument/2006/relationships/oleObject" Target="../embeddings/oleObject71.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2.emf"/><Relationship Id="rId4" Type="http://schemas.openxmlformats.org/officeDocument/2006/relationships/oleObject" Target="../embeddings/oleObject72.bin"/></Relationships>
</file>

<file path=ppt/slideLayouts/_rels/slideLayout8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Master" Target="../slideMasters/slideMaster11.xml"/><Relationship Id="rId1" Type="http://schemas.openxmlformats.org/officeDocument/2006/relationships/tags" Target="../tags/tag142.xml"/><Relationship Id="rId4" Type="http://schemas.openxmlformats.org/officeDocument/2006/relationships/image" Target="../media/image2.emf"/></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1.xml"/><Relationship Id="rId1" Type="http://schemas.openxmlformats.org/officeDocument/2006/relationships/tags" Target="../tags/tag143.xml"/><Relationship Id="rId4" Type="http://schemas.openxmlformats.org/officeDocument/2006/relationships/image" Target="../media/image2.emf"/></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11.xml"/><Relationship Id="rId1" Type="http://schemas.openxmlformats.org/officeDocument/2006/relationships/tags" Target="../tags/tag144.xml"/><Relationship Id="rId4" Type="http://schemas.openxmlformats.org/officeDocument/2006/relationships/image" Target="../media/image2.emf"/></Relationships>
</file>

<file path=ppt/slideLayouts/_rels/slideLayout86.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48.xml"/><Relationship Id="rId1" Type="http://schemas.openxmlformats.org/officeDocument/2006/relationships/tags" Target="../tags/tag147.xml"/><Relationship Id="rId5" Type="http://schemas.openxmlformats.org/officeDocument/2006/relationships/image" Target="../media/image2.emf"/><Relationship Id="rId4" Type="http://schemas.openxmlformats.org/officeDocument/2006/relationships/oleObject" Target="../embeddings/oleObject77.bin"/></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image" Target="../media/image1.emf"/><Relationship Id="rId4" Type="http://schemas.openxmlformats.org/officeDocument/2006/relationships/oleObject" Target="../embeddings/oleObject79.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2.emf"/><Relationship Id="rId4" Type="http://schemas.openxmlformats.org/officeDocument/2006/relationships/oleObject" Target="../embeddings/oleObject8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2.emf"/><Relationship Id="rId4" Type="http://schemas.openxmlformats.org/officeDocument/2006/relationships/oleObject" Target="../embeddings/oleObject81.bin"/></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Master" Target="../slideMasters/slideMaster12.xml"/><Relationship Id="rId1" Type="http://schemas.openxmlformats.org/officeDocument/2006/relationships/tags" Target="../tags/tag157.xml"/><Relationship Id="rId4" Type="http://schemas.openxmlformats.org/officeDocument/2006/relationships/image" Target="../media/image2.emf"/></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12.xml"/><Relationship Id="rId1" Type="http://schemas.openxmlformats.org/officeDocument/2006/relationships/tags" Target="../tags/tag158.xml"/><Relationship Id="rId4" Type="http://schemas.openxmlformats.org/officeDocument/2006/relationships/image" Target="../media/image2.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Master" Target="../slideMasters/slideMaster12.xml"/><Relationship Id="rId1" Type="http://schemas.openxmlformats.org/officeDocument/2006/relationships/tags" Target="../tags/tag159.xml"/><Relationship Id="rId4" Type="http://schemas.openxmlformats.org/officeDocument/2006/relationships/image" Target="../media/image2.emf"/></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2.emf"/><Relationship Id="rId4" Type="http://schemas.openxmlformats.org/officeDocument/2006/relationships/oleObject" Target="../embeddings/oleObject86.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2.emf"/><Relationship Id="rId4" Type="http://schemas.openxmlformats.org/officeDocument/2006/relationships/oleObject" Target="../embeddings/oleObject87.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1.emf"/><Relationship Id="rId4" Type="http://schemas.openxmlformats.org/officeDocument/2006/relationships/oleObject" Target="../embeddings/oleObject88.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2.emf"/><Relationship Id="rId4" Type="http://schemas.openxmlformats.org/officeDocument/2006/relationships/oleObject" Target="../embeddings/oleObject89.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2.emf"/><Relationship Id="rId4" Type="http://schemas.openxmlformats.org/officeDocument/2006/relationships/oleObject" Target="../embeddings/oleObject90.bin"/></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Master" Target="../slideMasters/slideMaster13.xml"/><Relationship Id="rId1" Type="http://schemas.openxmlformats.org/officeDocument/2006/relationships/tags" Target="../tags/tag172.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71067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887435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823888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436532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8982230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955383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2692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56758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16343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74953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79633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073919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3293118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5342492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260626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250948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65997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5651530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9332578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129518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6183065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2831787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801229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673510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563505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04432775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547371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3734077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21688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52735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8444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21241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996605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82137718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657754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232954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263114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2062761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12166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5523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764318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53506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graphicFrame>
        <p:nvGraphicFramePr>
          <p:cNvPr id="8" name="Object 7" hidden="1">
            <a:extLst>
              <a:ext uri="{FF2B5EF4-FFF2-40B4-BE49-F238E27FC236}">
                <a16:creationId xmlns:a16="http://schemas.microsoft.com/office/drawing/2014/main" id="{EC80E93C-B815-289C-2FD6-88BAA8494457}"/>
              </a:ext>
            </a:extLst>
          </p:cNvPr>
          <p:cNvGraphicFramePr>
            <a:graphicFrameLocks noChangeAspect="1"/>
          </p:cNvGraphicFramePr>
          <p:nvPr userDrawn="1">
            <p:custDataLst>
              <p:tags r:id="rId3"/>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8" name="Object 7" hidden="1">
                        <a:extLst>
                          <a:ext uri="{FF2B5EF4-FFF2-40B4-BE49-F238E27FC236}">
                            <a16:creationId xmlns:a16="http://schemas.microsoft.com/office/drawing/2014/main" id="{EC80E93C-B815-289C-2FD6-88BAA849445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CCD736CD-19BF-5602-7597-724A6147D8C7}"/>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664E992D-3BAB-42AE-9E20-66AFF5C6EDBC}"/>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207365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4" name="Object 3" hidden="1">
            <a:extLst>
              <a:ext uri="{FF2B5EF4-FFF2-40B4-BE49-F238E27FC236}">
                <a16:creationId xmlns:a16="http://schemas.microsoft.com/office/drawing/2014/main" id="{55E39CCC-9588-BE51-13CE-E094E69D62AF}"/>
              </a:ext>
            </a:extLst>
          </p:cNvPr>
          <p:cNvGraphicFramePr>
            <a:graphicFrameLocks noChangeAspect="1"/>
          </p:cNvGraphicFramePr>
          <p:nvPr userDrawn="1">
            <p:custDataLst>
              <p:tags r:id="rId3"/>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4" name="Object 3" hidden="1">
                        <a:extLst>
                          <a:ext uri="{FF2B5EF4-FFF2-40B4-BE49-F238E27FC236}">
                            <a16:creationId xmlns:a16="http://schemas.microsoft.com/office/drawing/2014/main" id="{55E39CCC-9588-BE51-13CE-E094E69D62A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BE42209-576B-D8AC-6759-F1BD30EB17DF}"/>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tangle 5">
            <a:extLst>
              <a:ext uri="{FF2B5EF4-FFF2-40B4-BE49-F238E27FC236}">
                <a16:creationId xmlns:a16="http://schemas.microsoft.com/office/drawing/2014/main" id="{5383F39D-DF20-1F05-4F27-BBB84F5A025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a:extLst>
              <a:ext uri="{FF2B5EF4-FFF2-40B4-BE49-F238E27FC236}">
                <a16:creationId xmlns:a16="http://schemas.microsoft.com/office/drawing/2014/main" id="{386EE66E-334F-C8F3-1E80-7A4B4F02C74F}"/>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5658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graphicFrame>
        <p:nvGraphicFramePr>
          <p:cNvPr id="2" name="Object 1" hidden="1">
            <a:extLst>
              <a:ext uri="{FF2B5EF4-FFF2-40B4-BE49-F238E27FC236}">
                <a16:creationId xmlns:a16="http://schemas.microsoft.com/office/drawing/2014/main" id="{7E12BC68-A062-20AB-95D9-3F6CBC4AC100}"/>
              </a:ext>
            </a:extLst>
          </p:cNvPr>
          <p:cNvGraphicFramePr>
            <a:graphicFrameLocks noChangeAspect="1"/>
          </p:cNvGraphicFramePr>
          <p:nvPr userDrawn="1">
            <p:custDataLst>
              <p:tags r:id="rId3"/>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7E12BC68-A062-20AB-95D9-3F6CBC4AC10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CC825B83-402D-DF3D-0DE5-3C47A5F830A8}"/>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888D7E52-DEE6-5543-608B-7A16C4EFE74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C430F4B1-C7B6-143A-F161-C9493F598225}"/>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943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graphicFrame>
        <p:nvGraphicFramePr>
          <p:cNvPr id="5" name="Object 4" hidden="1">
            <a:extLst>
              <a:ext uri="{FF2B5EF4-FFF2-40B4-BE49-F238E27FC236}">
                <a16:creationId xmlns:a16="http://schemas.microsoft.com/office/drawing/2014/main" id="{2C59C83C-F6D8-7CEA-18F5-E5D08FBD4FB2}"/>
              </a:ext>
            </a:extLst>
          </p:cNvPr>
          <p:cNvGraphicFramePr>
            <a:graphicFrameLocks noChangeAspect="1"/>
          </p:cNvGraphicFramePr>
          <p:nvPr userDrawn="1">
            <p:custDataLst>
              <p:tags r:id="rId3"/>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2C59C83C-F6D8-7CEA-18F5-E5D08FBD4FB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17D13F24-12C3-7A65-CF9A-74E4EADFB7C0}"/>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ECD11D35-E899-CF22-148A-E6F50F3C2A83}"/>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3" name="Straight Connector 12">
            <a:extLst>
              <a:ext uri="{FF2B5EF4-FFF2-40B4-BE49-F238E27FC236}">
                <a16:creationId xmlns:a16="http://schemas.microsoft.com/office/drawing/2014/main" id="{84978144-999F-AEFF-3109-FB4DDE1D7136}"/>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85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a:extLst>
              <a:ext uri="{FF2B5EF4-FFF2-40B4-BE49-F238E27FC236}">
                <a16:creationId xmlns:a16="http://schemas.microsoft.com/office/drawing/2014/main" id="{81C47136-8D65-7E75-96BC-DDECB1F98146}"/>
              </a:ext>
            </a:extLst>
          </p:cNvPr>
          <p:cNvGraphicFramePr>
            <a:graphicFrameLocks noChangeAspect="1"/>
          </p:cNvGraphicFramePr>
          <p:nvPr userDrawn="1">
            <p:custDataLst>
              <p:tags r:id="rId3"/>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81C47136-8D65-7E75-96BC-DDECB1F9814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71BD9A7-2AC1-88DB-20CF-5239EA7C8CFB}"/>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09500A4F-3F61-2C16-69ED-A4242BFCD040}"/>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6" name="Straight Connector 15">
            <a:extLst>
              <a:ext uri="{FF2B5EF4-FFF2-40B4-BE49-F238E27FC236}">
                <a16:creationId xmlns:a16="http://schemas.microsoft.com/office/drawing/2014/main" id="{175440C3-6C9F-6DE0-0265-8ED0CDFF549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1055BC6-D9AE-1B3B-E5B6-D8ADA7DE66C3}"/>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59460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BB55F875-C33E-9ABF-BDA6-FEE5168AF18A}"/>
              </a:ext>
            </a:extLst>
          </p:cNvPr>
          <p:cNvGraphicFramePr>
            <a:graphicFrameLocks noChangeAspect="1"/>
          </p:cNvGraphicFramePr>
          <p:nvPr userDrawn="1">
            <p:custDataLst>
              <p:tags r:id="rId2"/>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BB55F875-C33E-9ABF-BDA6-FEE5168AF18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04F1F5C0-7615-CA89-4564-F1098FF912FD}"/>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360830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13BA5BF0-465B-A8E4-0705-29801BFCC4E8}"/>
              </a:ext>
            </a:extLst>
          </p:cNvPr>
          <p:cNvGraphicFramePr>
            <a:graphicFrameLocks noChangeAspect="1"/>
          </p:cNvGraphicFramePr>
          <p:nvPr userDrawn="1">
            <p:custDataLst>
              <p:tags r:id="rId2"/>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13BA5BF0-465B-A8E4-0705-29801BFCC4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D23160DD-53AC-9B9F-4778-2424DC9C51B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21055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998071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3145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5394811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364466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40752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887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89947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0387138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3461115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4069232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3895022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957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05671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7082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835169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81838121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52039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415364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891558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849185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602450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1611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13" Type="http://schemas.openxmlformats.org/officeDocument/2006/relationships/oleObject" Target="../embeddings/oleObject59.bin"/><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105.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ags" Target="../tags/tag104.xml"/><Relationship Id="rId5" Type="http://schemas.openxmlformats.org/officeDocument/2006/relationships/slideLayout" Target="../slideLayouts/slideLayout75.xml"/><Relationship Id="rId15" Type="http://schemas.openxmlformats.org/officeDocument/2006/relationships/oleObject" Target="../embeddings/oleObject1.bin"/><Relationship Id="rId10" Type="http://schemas.openxmlformats.org/officeDocument/2006/relationships/tags" Target="../tags/tag103.xml"/><Relationship Id="rId4" Type="http://schemas.openxmlformats.org/officeDocument/2006/relationships/slideLayout" Target="../slideLayouts/slideLayout74.xml"/><Relationship Id="rId9" Type="http://schemas.openxmlformats.org/officeDocument/2006/relationships/tags" Target="../tags/tag102.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emf"/><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oleObject" Target="../embeddings/oleObject67.bin"/><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tags" Target="../tags/tag131.xml"/><Relationship Id="rId5" Type="http://schemas.openxmlformats.org/officeDocument/2006/relationships/slideLayout" Target="../slideLayouts/slideLayout82.xml"/><Relationship Id="rId10" Type="http://schemas.openxmlformats.org/officeDocument/2006/relationships/tags" Target="../tags/tag130.xml"/><Relationship Id="rId4" Type="http://schemas.openxmlformats.org/officeDocument/2006/relationships/slideLayout" Target="../slideLayouts/slideLayout81.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image" Target="../media/image1.emf"/><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oleObject" Target="../embeddings/oleObject76.bin"/><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tags" Target="../tags/tag146.xml"/><Relationship Id="rId5" Type="http://schemas.openxmlformats.org/officeDocument/2006/relationships/slideLayout" Target="../slideLayouts/slideLayout90.xml"/><Relationship Id="rId10" Type="http://schemas.openxmlformats.org/officeDocument/2006/relationships/tags" Target="../tags/tag145.xml"/><Relationship Id="rId4" Type="http://schemas.openxmlformats.org/officeDocument/2006/relationships/slideLayout" Target="../slideLayouts/slideLayout89.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1.xml"/><Relationship Id="rId13" Type="http://schemas.openxmlformats.org/officeDocument/2006/relationships/image" Target="../media/image1.emf"/><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oleObject" Target="../embeddings/oleObject85.bin"/><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tags" Target="../tags/tag161.xml"/><Relationship Id="rId5" Type="http://schemas.openxmlformats.org/officeDocument/2006/relationships/slideLayout" Target="../slideLayouts/slideLayout98.xml"/><Relationship Id="rId10" Type="http://schemas.openxmlformats.org/officeDocument/2006/relationships/tags" Target="../tags/tag160.xml"/><Relationship Id="rId4" Type="http://schemas.openxmlformats.org/officeDocument/2006/relationships/slideLayout" Target="../slideLayouts/slideLayout97.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1.emf"/><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oleObject" Target="../embeddings/oleObject94.bin"/><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tags" Target="../tags/tag176.xml"/><Relationship Id="rId5" Type="http://schemas.openxmlformats.org/officeDocument/2006/relationships/slideLayout" Target="../slideLayouts/slideLayout106.xml"/><Relationship Id="rId10" Type="http://schemas.openxmlformats.org/officeDocument/2006/relationships/tags" Target="../tags/tag175.xml"/><Relationship Id="rId4" Type="http://schemas.openxmlformats.org/officeDocument/2006/relationships/slideLayout" Target="../slideLayouts/slideLayout105.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1.emf"/><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oleObject" Target="../embeddings/oleObject103.bin"/><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tags" Target="../tags/tag191.xml"/><Relationship Id="rId5" Type="http://schemas.openxmlformats.org/officeDocument/2006/relationships/slideLayout" Target="../slideLayouts/slideLayout114.xml"/><Relationship Id="rId10" Type="http://schemas.openxmlformats.org/officeDocument/2006/relationships/tags" Target="../tags/tag190.xml"/><Relationship Id="rId4" Type="http://schemas.openxmlformats.org/officeDocument/2006/relationships/slideLayout" Target="../slideLayouts/slideLayout113.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image" Target="../media/image1.emf"/><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oleObject" Target="../embeddings/oleObject112.bin"/><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tags" Target="../tags/tag206.xml"/><Relationship Id="rId5" Type="http://schemas.openxmlformats.org/officeDocument/2006/relationships/slideLayout" Target="../slideLayouts/slideLayout122.xml"/><Relationship Id="rId10" Type="http://schemas.openxmlformats.org/officeDocument/2006/relationships/tags" Target="../tags/tag205.xml"/><Relationship Id="rId4" Type="http://schemas.openxmlformats.org/officeDocument/2006/relationships/slideLayout" Target="../slideLayouts/slideLayout121.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3.xml"/><Relationship Id="rId13" Type="http://schemas.openxmlformats.org/officeDocument/2006/relationships/image" Target="../media/image1.emf"/><Relationship Id="rId3" Type="http://schemas.openxmlformats.org/officeDocument/2006/relationships/slideLayout" Target="../slideLayouts/slideLayout128.xml"/><Relationship Id="rId7" Type="http://schemas.openxmlformats.org/officeDocument/2006/relationships/slideLayout" Target="../slideLayouts/slideLayout132.xml"/><Relationship Id="rId12" Type="http://schemas.openxmlformats.org/officeDocument/2006/relationships/oleObject" Target="../embeddings/oleObject114.bin"/><Relationship Id="rId2" Type="http://schemas.openxmlformats.org/officeDocument/2006/relationships/slideLayout" Target="../slideLayouts/slideLayout127.xml"/><Relationship Id="rId1" Type="http://schemas.openxmlformats.org/officeDocument/2006/relationships/slideLayout" Target="../slideLayouts/slideLayout126.xml"/><Relationship Id="rId6" Type="http://schemas.openxmlformats.org/officeDocument/2006/relationships/slideLayout" Target="../slideLayouts/slideLayout131.xml"/><Relationship Id="rId11" Type="http://schemas.openxmlformats.org/officeDocument/2006/relationships/tags" Target="../tags/tag210.xml"/><Relationship Id="rId5" Type="http://schemas.openxmlformats.org/officeDocument/2006/relationships/slideLayout" Target="../slideLayouts/slideLayout130.xml"/><Relationship Id="rId10" Type="http://schemas.openxmlformats.org/officeDocument/2006/relationships/tags" Target="../tags/tag209.xml"/><Relationship Id="rId4" Type="http://schemas.openxmlformats.org/officeDocument/2006/relationships/slideLayout" Target="../slideLayouts/slideLayout129.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41.xml"/><Relationship Id="rId13" Type="http://schemas.openxmlformats.org/officeDocument/2006/relationships/image" Target="../media/image1.emf"/><Relationship Id="rId3" Type="http://schemas.openxmlformats.org/officeDocument/2006/relationships/slideLayout" Target="../slideLayouts/slideLayout136.xml"/><Relationship Id="rId7" Type="http://schemas.openxmlformats.org/officeDocument/2006/relationships/slideLayout" Target="../slideLayouts/slideLayout140.xml"/><Relationship Id="rId12" Type="http://schemas.openxmlformats.org/officeDocument/2006/relationships/oleObject" Target="../embeddings/oleObject116.bin"/><Relationship Id="rId2" Type="http://schemas.openxmlformats.org/officeDocument/2006/relationships/slideLayout" Target="../slideLayouts/slideLayout135.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1" Type="http://schemas.openxmlformats.org/officeDocument/2006/relationships/tags" Target="../tags/tag214.xml"/><Relationship Id="rId5" Type="http://schemas.openxmlformats.org/officeDocument/2006/relationships/slideLayout" Target="../slideLayouts/slideLayout138.xml"/><Relationship Id="rId10" Type="http://schemas.openxmlformats.org/officeDocument/2006/relationships/tags" Target="../tags/tag213.xml"/><Relationship Id="rId4" Type="http://schemas.openxmlformats.org/officeDocument/2006/relationships/slideLayout" Target="../slideLayouts/slideLayout137.xml"/><Relationship Id="rId9" Type="http://schemas.openxmlformats.org/officeDocument/2006/relationships/theme" Target="../theme/theme1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oleObject" Target="../embeddings/oleObject9.bin"/><Relationship Id="rId5" Type="http://schemas.openxmlformats.org/officeDocument/2006/relationships/slideLayout" Target="../slideLayouts/slideLayout12.xml"/><Relationship Id="rId10" Type="http://schemas.openxmlformats.org/officeDocument/2006/relationships/tags" Target="../tags/tag17.xml"/><Relationship Id="rId4" Type="http://schemas.openxmlformats.org/officeDocument/2006/relationships/slideLayout" Target="../slideLayouts/slideLayout11.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31.xml"/><Relationship Id="rId5" Type="http://schemas.openxmlformats.org/officeDocument/2006/relationships/slideLayout" Target="../slideLayouts/slideLayout19.xml"/><Relationship Id="rId10" Type="http://schemas.openxmlformats.org/officeDocument/2006/relationships/tags" Target="../tags/tag30.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46.xml"/><Relationship Id="rId5" Type="http://schemas.openxmlformats.org/officeDocument/2006/relationships/slideLayout" Target="../slideLayouts/slideLayout27.xml"/><Relationship Id="rId10" Type="http://schemas.openxmlformats.org/officeDocument/2006/relationships/tags" Target="../tags/tag45.xml"/><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35.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1.xml"/><Relationship Id="rId5" Type="http://schemas.openxmlformats.org/officeDocument/2006/relationships/slideLayout" Target="../slideLayouts/slideLayout35.xml"/><Relationship Id="rId10" Type="http://schemas.openxmlformats.org/officeDocument/2006/relationships/tags" Target="../tags/tag60.xm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oleObject" Target="../embeddings/oleObject44.bin"/><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76.xml"/><Relationship Id="rId5" Type="http://schemas.openxmlformats.org/officeDocument/2006/relationships/slideLayout" Target="../slideLayouts/slideLayout43.xml"/><Relationship Id="rId10" Type="http://schemas.openxmlformats.org/officeDocument/2006/relationships/tags" Target="../tags/tag75.xm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53.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91.xml"/><Relationship Id="rId5" Type="http://schemas.openxmlformats.org/officeDocument/2006/relationships/slideLayout" Target="../slideLayouts/slideLayout51.xml"/><Relationship Id="rId10" Type="http://schemas.openxmlformats.org/officeDocument/2006/relationships/tags" Target="../tags/tag90.x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55.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95.xml"/><Relationship Id="rId5" Type="http://schemas.openxmlformats.org/officeDocument/2006/relationships/slideLayout" Target="../slideLayouts/slideLayout59.xml"/><Relationship Id="rId10" Type="http://schemas.openxmlformats.org/officeDocument/2006/relationships/tags" Target="../tags/tag94.x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57.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9.xml"/><Relationship Id="rId5" Type="http://schemas.openxmlformats.org/officeDocument/2006/relationships/slideLayout" Target="../slideLayouts/slideLayout67.xml"/><Relationship Id="rId10" Type="http://schemas.openxmlformats.org/officeDocument/2006/relationships/tags" Target="../tags/tag98.x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739B267F-8A80-25D4-82E8-FA38CB1F3A4F}"/>
              </a:ext>
            </a:extLst>
          </p:cNvPr>
          <p:cNvGraphicFramePr>
            <a:graphicFrameLocks noChangeAspect="1"/>
          </p:cNvGraphicFramePr>
          <p:nvPr userDrawn="1">
            <p:custDataLst>
              <p:tags r:id="rId11"/>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739B267F-8A80-25D4-82E8-FA38CB1F3A4F}"/>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4569D8A5-F350-426A-E95B-DEC9E97D1C33}"/>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BBFA67BD-F266-5CAC-B45F-14083E75372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1873AEEC-4C19-5496-CD37-7C22E8FF57DA}"/>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21869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87767529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807419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10811524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2910989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10932632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61386246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026896954"/>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11897153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1.xml"/><Relationship Id="rId7" Type="http://schemas.openxmlformats.org/officeDocument/2006/relationships/hyperlink" Target="https://www.domontconsulting.com/" TargetMode="Externa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1.emf"/><Relationship Id="rId5" Type="http://schemas.openxmlformats.org/officeDocument/2006/relationships/oleObject" Target="../embeddings/oleObject118.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svg"/><Relationship Id="rId2" Type="http://schemas.openxmlformats.org/officeDocument/2006/relationships/slideLayout" Target="../slideLayouts/slideLayout73.xml"/><Relationship Id="rId1" Type="http://schemas.openxmlformats.org/officeDocument/2006/relationships/tags" Target="../tags/tag227.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2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3.xml"/><Relationship Id="rId1" Type="http://schemas.openxmlformats.org/officeDocument/2006/relationships/tags" Target="../tags/tag228.xml"/><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3.xml"/><Relationship Id="rId1" Type="http://schemas.openxmlformats.org/officeDocument/2006/relationships/tags" Target="../tags/tag229.xml"/><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3.xml"/><Relationship Id="rId1" Type="http://schemas.openxmlformats.org/officeDocument/2006/relationships/tags" Target="../tags/tag230.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3.xml"/><Relationship Id="rId1" Type="http://schemas.openxmlformats.org/officeDocument/2006/relationships/tags" Target="../tags/tag231.xml"/><Relationship Id="rId5" Type="http://schemas.openxmlformats.org/officeDocument/2006/relationships/image" Target="../media/image1.emf"/><Relationship Id="rId4" Type="http://schemas.openxmlformats.org/officeDocument/2006/relationships/oleObject" Target="../embeddings/oleObject125.bin"/></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5.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3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3.xml"/><Relationship Id="rId1" Type="http://schemas.openxmlformats.org/officeDocument/2006/relationships/tags" Target="../tags/tag233.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3.xml"/><Relationship Id="rId1" Type="http://schemas.openxmlformats.org/officeDocument/2006/relationships/tags" Target="../tags/tag234.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3.xml"/><Relationship Id="rId1" Type="http://schemas.openxmlformats.org/officeDocument/2006/relationships/tags" Target="../tags/tag235.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3.xml"/><Relationship Id="rId1" Type="http://schemas.openxmlformats.org/officeDocument/2006/relationships/tags" Target="../tags/tag236.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3.xml"/><Relationship Id="rId1" Type="http://schemas.openxmlformats.org/officeDocument/2006/relationships/tags" Target="../tags/tag219.xml"/><Relationship Id="rId5" Type="http://schemas.openxmlformats.org/officeDocument/2006/relationships/image" Target="../media/image1.emf"/><Relationship Id="rId4" Type="http://schemas.openxmlformats.org/officeDocument/2006/relationships/oleObject" Target="../embeddings/oleObject119.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3.xml"/><Relationship Id="rId1" Type="http://schemas.openxmlformats.org/officeDocument/2006/relationships/tags" Target="../tags/tag237.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3.xml"/><Relationship Id="rId1" Type="http://schemas.openxmlformats.org/officeDocument/2006/relationships/tags" Target="../tags/tag238.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2.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39.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3.xml"/><Relationship Id="rId1" Type="http://schemas.openxmlformats.org/officeDocument/2006/relationships/tags" Target="../tags/tag240.xml"/><Relationship Id="rId5" Type="http://schemas.openxmlformats.org/officeDocument/2006/relationships/image" Target="../media/image1.emf"/><Relationship Id="rId4" Type="http://schemas.openxmlformats.org/officeDocument/2006/relationships/oleObject" Target="../embeddings/oleObject12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3.xml"/><Relationship Id="rId1" Type="http://schemas.openxmlformats.org/officeDocument/2006/relationships/tags" Target="../tags/tag241.xml"/><Relationship Id="rId5" Type="http://schemas.openxmlformats.org/officeDocument/2006/relationships/image" Target="../media/image1.emf"/><Relationship Id="rId4" Type="http://schemas.openxmlformats.org/officeDocument/2006/relationships/oleObject" Target="../embeddings/oleObject12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3.xml"/><Relationship Id="rId1" Type="http://schemas.openxmlformats.org/officeDocument/2006/relationships/tags" Target="../tags/tag242.xml"/><Relationship Id="rId5" Type="http://schemas.openxmlformats.org/officeDocument/2006/relationships/image" Target="../media/image1.emf"/><Relationship Id="rId4" Type="http://schemas.openxmlformats.org/officeDocument/2006/relationships/oleObject" Target="../embeddings/oleObject127.bin"/></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6.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4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7.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4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3.xml"/><Relationship Id="rId1" Type="http://schemas.openxmlformats.org/officeDocument/2006/relationships/tags" Target="../tags/tag245.xml"/><Relationship Id="rId6" Type="http://schemas.openxmlformats.org/officeDocument/2006/relationships/image" Target="../media/image12.jpeg"/><Relationship Id="rId5" Type="http://schemas.openxmlformats.org/officeDocument/2006/relationships/image" Target="../media/image1.emf"/><Relationship Id="rId4" Type="http://schemas.openxmlformats.org/officeDocument/2006/relationships/oleObject" Target="../embeddings/oleObject128.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3.xml"/><Relationship Id="rId1" Type="http://schemas.openxmlformats.org/officeDocument/2006/relationships/tags" Target="../tags/tag246.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129.bin"/></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2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3.xml"/><Relationship Id="rId7" Type="http://schemas.openxmlformats.org/officeDocument/2006/relationships/image" Target="../media/image14.jpe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image" Target="../media/image1.emf"/><Relationship Id="rId5" Type="http://schemas.openxmlformats.org/officeDocument/2006/relationships/oleObject" Target="../embeddings/oleObject130.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image" Target="../media/image1.emf"/><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oleObject" Target="../embeddings/oleObject131.bin"/><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notesSlide" Target="../notesSlides/notesSlide31.xml"/><Relationship Id="rId5" Type="http://schemas.openxmlformats.org/officeDocument/2006/relationships/tags" Target="../tags/tag253.xml"/><Relationship Id="rId10" Type="http://schemas.openxmlformats.org/officeDocument/2006/relationships/slideLayout" Target="../slideLayouts/slideLayout73.xml"/><Relationship Id="rId4" Type="http://schemas.openxmlformats.org/officeDocument/2006/relationships/tags" Target="../tags/tag252.xml"/><Relationship Id="rId9" Type="http://schemas.openxmlformats.org/officeDocument/2006/relationships/tags" Target="../tags/tag25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3.xml"/><Relationship Id="rId1" Type="http://schemas.openxmlformats.org/officeDocument/2006/relationships/tags" Target="../tags/tag258.xml"/><Relationship Id="rId5" Type="http://schemas.openxmlformats.org/officeDocument/2006/relationships/image" Target="../media/image1.emf"/><Relationship Id="rId4" Type="http://schemas.openxmlformats.org/officeDocument/2006/relationships/oleObject" Target="../embeddings/oleObject132.bin"/></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3.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59.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3.xml"/><Relationship Id="rId1" Type="http://schemas.openxmlformats.org/officeDocument/2006/relationships/tags" Target="../tags/tag260.xml"/><Relationship Id="rId5" Type="http://schemas.openxmlformats.org/officeDocument/2006/relationships/image" Target="../media/image1.emf"/><Relationship Id="rId4" Type="http://schemas.openxmlformats.org/officeDocument/2006/relationships/oleObject" Target="../embeddings/oleObject13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3.xml"/><Relationship Id="rId1" Type="http://schemas.openxmlformats.org/officeDocument/2006/relationships/tags" Target="../tags/tag261.xml"/><Relationship Id="rId5" Type="http://schemas.openxmlformats.org/officeDocument/2006/relationships/image" Target="../media/image1.emf"/><Relationship Id="rId4" Type="http://schemas.openxmlformats.org/officeDocument/2006/relationships/oleObject" Target="../embeddings/oleObject134.bin"/></Relationships>
</file>

<file path=ppt/slides/_rels/slide3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36.xml"/><Relationship Id="rId7" Type="http://schemas.openxmlformats.org/officeDocument/2006/relationships/image" Target="../media/image16.svg"/><Relationship Id="rId2" Type="http://schemas.openxmlformats.org/officeDocument/2006/relationships/slideLayout" Target="../slideLayouts/slideLayout73.xml"/><Relationship Id="rId1" Type="http://schemas.openxmlformats.org/officeDocument/2006/relationships/tags" Target="../tags/tag26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emf"/><Relationship Id="rId10" Type="http://schemas.openxmlformats.org/officeDocument/2006/relationships/image" Target="../media/image19.png"/><Relationship Id="rId4" Type="http://schemas.openxmlformats.org/officeDocument/2006/relationships/oleObject" Target="../embeddings/oleObject135.bin"/><Relationship Id="rId9" Type="http://schemas.openxmlformats.org/officeDocument/2006/relationships/image" Target="../media/image18.sv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3.xml"/><Relationship Id="rId1" Type="http://schemas.openxmlformats.org/officeDocument/2006/relationships/tags" Target="../tags/tag263.xml"/><Relationship Id="rId5" Type="http://schemas.openxmlformats.org/officeDocument/2006/relationships/image" Target="../media/image1.emf"/><Relationship Id="rId4" Type="http://schemas.openxmlformats.org/officeDocument/2006/relationships/oleObject" Target="../embeddings/oleObject136.bin"/></Relationships>
</file>

<file path=ppt/slides/_rels/slide3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38.xml"/><Relationship Id="rId7" Type="http://schemas.openxmlformats.org/officeDocument/2006/relationships/image" Target="../media/image22.svg"/><Relationship Id="rId2" Type="http://schemas.openxmlformats.org/officeDocument/2006/relationships/slideLayout" Target="../slideLayouts/slideLayout73.xml"/><Relationship Id="rId1" Type="http://schemas.openxmlformats.org/officeDocument/2006/relationships/tags" Target="../tags/tag264.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emf"/><Relationship Id="rId10" Type="http://schemas.openxmlformats.org/officeDocument/2006/relationships/image" Target="../media/image25.png"/><Relationship Id="rId4" Type="http://schemas.openxmlformats.org/officeDocument/2006/relationships/oleObject" Target="../embeddings/oleObject137.bin"/><Relationship Id="rId9" Type="http://schemas.openxmlformats.org/officeDocument/2006/relationships/image" Target="../media/image24.sv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3.xml"/><Relationship Id="rId1" Type="http://schemas.openxmlformats.org/officeDocument/2006/relationships/tags" Target="../tags/tag265.xml"/><Relationship Id="rId5" Type="http://schemas.openxmlformats.org/officeDocument/2006/relationships/image" Target="../media/image1.emf"/><Relationship Id="rId4" Type="http://schemas.openxmlformats.org/officeDocument/2006/relationships/oleObject" Target="../embeddings/oleObject138.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2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0.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6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3.xml"/><Relationship Id="rId1" Type="http://schemas.openxmlformats.org/officeDocument/2006/relationships/tags" Target="../tags/tag267.xml"/><Relationship Id="rId5" Type="http://schemas.openxmlformats.org/officeDocument/2006/relationships/image" Target="../media/image1.emf"/><Relationship Id="rId4" Type="http://schemas.openxmlformats.org/officeDocument/2006/relationships/oleObject" Target="../embeddings/oleObject139.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3.xml"/><Relationship Id="rId1" Type="http://schemas.openxmlformats.org/officeDocument/2006/relationships/tags" Target="../tags/tag268.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14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3.xml"/><Relationship Id="rId1" Type="http://schemas.openxmlformats.org/officeDocument/2006/relationships/tags" Target="../tags/tag269.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140.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3.xml"/><Relationship Id="rId1" Type="http://schemas.openxmlformats.org/officeDocument/2006/relationships/tags" Target="../tags/tag270.xml"/><Relationship Id="rId6" Type="http://schemas.openxmlformats.org/officeDocument/2006/relationships/chart" Target="../charts/chart3.xml"/><Relationship Id="rId5" Type="http://schemas.openxmlformats.org/officeDocument/2006/relationships/image" Target="../media/image1.emf"/><Relationship Id="rId4" Type="http://schemas.openxmlformats.org/officeDocument/2006/relationships/oleObject" Target="../embeddings/oleObject141.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3.xml"/><Relationship Id="rId1" Type="http://schemas.openxmlformats.org/officeDocument/2006/relationships/tags" Target="../tags/tag271.xml"/><Relationship Id="rId6" Type="http://schemas.openxmlformats.org/officeDocument/2006/relationships/chart" Target="../charts/chart4.xml"/><Relationship Id="rId5" Type="http://schemas.openxmlformats.org/officeDocument/2006/relationships/image" Target="../media/image1.emf"/><Relationship Id="rId4" Type="http://schemas.openxmlformats.org/officeDocument/2006/relationships/oleObject" Target="../embeddings/oleObject141.bin"/></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6.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7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8.svg"/><Relationship Id="rId2" Type="http://schemas.openxmlformats.org/officeDocument/2006/relationships/slideLayout" Target="../slideLayouts/slideLayout73.xml"/><Relationship Id="rId1" Type="http://schemas.openxmlformats.org/officeDocument/2006/relationships/tags" Target="../tags/tag273.x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142.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3.xml"/><Relationship Id="rId1" Type="http://schemas.openxmlformats.org/officeDocument/2006/relationships/tags" Target="../tags/tag274.xml"/><Relationship Id="rId5" Type="http://schemas.openxmlformats.org/officeDocument/2006/relationships/image" Target="../media/image1.emf"/><Relationship Id="rId4" Type="http://schemas.openxmlformats.org/officeDocument/2006/relationships/oleObject" Target="../embeddings/oleObject142.bin"/></Relationships>
</file>

<file path=ppt/slides/_rels/slide4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notesSlide" Target="../notesSlides/notesSlide49.xml"/><Relationship Id="rId7" Type="http://schemas.openxmlformats.org/officeDocument/2006/relationships/image" Target="../media/image30.svg"/><Relationship Id="rId12" Type="http://schemas.openxmlformats.org/officeDocument/2006/relationships/image" Target="../media/image35.png"/><Relationship Id="rId2" Type="http://schemas.openxmlformats.org/officeDocument/2006/relationships/slideLayout" Target="../slideLayouts/slideLayout73.xml"/><Relationship Id="rId1" Type="http://schemas.openxmlformats.org/officeDocument/2006/relationships/tags" Target="../tags/tag275.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1.emf"/><Relationship Id="rId15" Type="http://schemas.openxmlformats.org/officeDocument/2006/relationships/image" Target="../media/image38.svg"/><Relationship Id="rId10" Type="http://schemas.openxmlformats.org/officeDocument/2006/relationships/image" Target="../media/image33.png"/><Relationship Id="rId4" Type="http://schemas.openxmlformats.org/officeDocument/2006/relationships/oleObject" Target="../embeddings/oleObject143.bin"/><Relationship Id="rId9" Type="http://schemas.openxmlformats.org/officeDocument/2006/relationships/image" Target="../media/image32.svg"/><Relationship Id="rId14"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2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0.svg"/><Relationship Id="rId2" Type="http://schemas.openxmlformats.org/officeDocument/2006/relationships/slideLayout" Target="../slideLayouts/slideLayout73.xml"/><Relationship Id="rId1" Type="http://schemas.openxmlformats.org/officeDocument/2006/relationships/tags" Target="../tags/tag276.xml"/><Relationship Id="rId6" Type="http://schemas.openxmlformats.org/officeDocument/2006/relationships/image" Target="../media/image39.png"/><Relationship Id="rId5" Type="http://schemas.openxmlformats.org/officeDocument/2006/relationships/image" Target="../media/image1.emf"/><Relationship Id="rId4" Type="http://schemas.openxmlformats.org/officeDocument/2006/relationships/oleObject" Target="../embeddings/oleObject144.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2.svg"/><Relationship Id="rId2" Type="http://schemas.openxmlformats.org/officeDocument/2006/relationships/slideLayout" Target="../slideLayouts/slideLayout73.xml"/><Relationship Id="rId1" Type="http://schemas.openxmlformats.org/officeDocument/2006/relationships/tags" Target="../tags/tag277.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14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7" Type="http://schemas.openxmlformats.org/officeDocument/2006/relationships/image" Target="../media/image44.svg"/><Relationship Id="rId2" Type="http://schemas.openxmlformats.org/officeDocument/2006/relationships/slideLayout" Target="../slideLayouts/slideLayout73.xml"/><Relationship Id="rId1" Type="http://schemas.openxmlformats.org/officeDocument/2006/relationships/tags" Target="../tags/tag278.xml"/><Relationship Id="rId6" Type="http://schemas.openxmlformats.org/officeDocument/2006/relationships/image" Target="../media/image43.png"/><Relationship Id="rId5" Type="http://schemas.openxmlformats.org/officeDocument/2006/relationships/image" Target="../media/image1.emf"/><Relationship Id="rId4" Type="http://schemas.openxmlformats.org/officeDocument/2006/relationships/oleObject" Target="../embeddings/oleObject144.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image" Target="../media/image26.svg"/><Relationship Id="rId2" Type="http://schemas.openxmlformats.org/officeDocument/2006/relationships/slideLayout" Target="../slideLayouts/slideLayout73.xml"/><Relationship Id="rId1" Type="http://schemas.openxmlformats.org/officeDocument/2006/relationships/tags" Target="../tags/tag279.xml"/><Relationship Id="rId6" Type="http://schemas.openxmlformats.org/officeDocument/2006/relationships/image" Target="../media/image25.png"/><Relationship Id="rId5" Type="http://schemas.openxmlformats.org/officeDocument/2006/relationships/image" Target="../media/image1.emf"/><Relationship Id="rId4" Type="http://schemas.openxmlformats.org/officeDocument/2006/relationships/oleObject" Target="../embeddings/oleObject14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7" Type="http://schemas.openxmlformats.org/officeDocument/2006/relationships/image" Target="../media/image46.svg"/><Relationship Id="rId2" Type="http://schemas.openxmlformats.org/officeDocument/2006/relationships/slideLayout" Target="../slideLayouts/slideLayout73.xml"/><Relationship Id="rId1" Type="http://schemas.openxmlformats.org/officeDocument/2006/relationships/tags" Target="../tags/tag280.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14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40.svg"/><Relationship Id="rId2" Type="http://schemas.openxmlformats.org/officeDocument/2006/relationships/slideLayout" Target="../slideLayouts/slideLayout73.xml"/><Relationship Id="rId1" Type="http://schemas.openxmlformats.org/officeDocument/2006/relationships/tags" Target="../tags/tag281.xml"/><Relationship Id="rId6" Type="http://schemas.openxmlformats.org/officeDocument/2006/relationships/image" Target="../media/image39.png"/><Relationship Id="rId5" Type="http://schemas.openxmlformats.org/officeDocument/2006/relationships/image" Target="../media/image1.emf"/><Relationship Id="rId4" Type="http://schemas.openxmlformats.org/officeDocument/2006/relationships/oleObject" Target="../embeddings/oleObject14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42.svg"/><Relationship Id="rId2" Type="http://schemas.openxmlformats.org/officeDocument/2006/relationships/slideLayout" Target="../slideLayouts/slideLayout73.xml"/><Relationship Id="rId1" Type="http://schemas.openxmlformats.org/officeDocument/2006/relationships/tags" Target="../tags/tag282.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14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44.svg"/><Relationship Id="rId2" Type="http://schemas.openxmlformats.org/officeDocument/2006/relationships/slideLayout" Target="../slideLayouts/slideLayout73.xml"/><Relationship Id="rId1" Type="http://schemas.openxmlformats.org/officeDocument/2006/relationships/tags" Target="../tags/tag283.xml"/><Relationship Id="rId6" Type="http://schemas.openxmlformats.org/officeDocument/2006/relationships/image" Target="../media/image43.png"/><Relationship Id="rId5" Type="http://schemas.openxmlformats.org/officeDocument/2006/relationships/image" Target="../media/image1.emf"/><Relationship Id="rId4" Type="http://schemas.openxmlformats.org/officeDocument/2006/relationships/oleObject" Target="../embeddings/oleObject14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7" Type="http://schemas.openxmlformats.org/officeDocument/2006/relationships/image" Target="../media/image26.svg"/><Relationship Id="rId2" Type="http://schemas.openxmlformats.org/officeDocument/2006/relationships/slideLayout" Target="../slideLayouts/slideLayout73.xml"/><Relationship Id="rId1" Type="http://schemas.openxmlformats.org/officeDocument/2006/relationships/tags" Target="../tags/tag284.xml"/><Relationship Id="rId6" Type="http://schemas.openxmlformats.org/officeDocument/2006/relationships/image" Target="../media/image25.png"/><Relationship Id="rId5" Type="http://schemas.openxmlformats.org/officeDocument/2006/relationships/image" Target="../media/image1.emf"/><Relationship Id="rId4" Type="http://schemas.openxmlformats.org/officeDocument/2006/relationships/oleObject" Target="../embeddings/oleObject14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46.svg"/><Relationship Id="rId2" Type="http://schemas.openxmlformats.org/officeDocument/2006/relationships/slideLayout" Target="../slideLayouts/slideLayout73.xml"/><Relationship Id="rId1" Type="http://schemas.openxmlformats.org/officeDocument/2006/relationships/tags" Target="../tags/tag285.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149.bin"/></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2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48.svg"/><Relationship Id="rId2" Type="http://schemas.openxmlformats.org/officeDocument/2006/relationships/slideLayout" Target="../slideLayouts/slideLayout73.xml"/><Relationship Id="rId1" Type="http://schemas.openxmlformats.org/officeDocument/2006/relationships/tags" Target="../tags/tag286.xml"/><Relationship Id="rId6" Type="http://schemas.openxmlformats.org/officeDocument/2006/relationships/image" Target="../media/image47.png"/><Relationship Id="rId5" Type="http://schemas.openxmlformats.org/officeDocument/2006/relationships/image" Target="../media/image1.emf"/><Relationship Id="rId4" Type="http://schemas.openxmlformats.org/officeDocument/2006/relationships/oleObject" Target="../embeddings/oleObject150.bin"/></Relationships>
</file>

<file path=ppt/slides/_rels/slide6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1.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28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3.xml"/><Relationship Id="rId1" Type="http://schemas.openxmlformats.org/officeDocument/2006/relationships/tags" Target="../tags/tag288.xml"/><Relationship Id="rId5" Type="http://schemas.openxmlformats.org/officeDocument/2006/relationships/image" Target="../media/image1.emf"/><Relationship Id="rId4" Type="http://schemas.openxmlformats.org/officeDocument/2006/relationships/oleObject" Target="../embeddings/oleObject150.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3.xml"/><Relationship Id="rId1" Type="http://schemas.openxmlformats.org/officeDocument/2006/relationships/tags" Target="../tags/tag289.xml"/><Relationship Id="rId5" Type="http://schemas.openxmlformats.org/officeDocument/2006/relationships/image" Target="../media/image1.emf"/><Relationship Id="rId4" Type="http://schemas.openxmlformats.org/officeDocument/2006/relationships/oleObject" Target="../embeddings/oleObject150.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image" Target="../media/image49.emf"/><Relationship Id="rId5" Type="http://schemas.openxmlformats.org/officeDocument/2006/relationships/image" Target="../media/image1.emf"/><Relationship Id="rId4" Type="http://schemas.openxmlformats.org/officeDocument/2006/relationships/oleObject" Target="../embeddings/oleObject15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svg"/><Relationship Id="rId2" Type="http://schemas.openxmlformats.org/officeDocument/2006/relationships/slideLayout" Target="../slideLayouts/slideLayout73.xml"/><Relationship Id="rId1" Type="http://schemas.openxmlformats.org/officeDocument/2006/relationships/tags" Target="../tags/tag224.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21.bin"/></Relationships>
</file>

<file path=ppt/slides/_rels/slide7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64.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30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3.xml"/><Relationship Id="rId1" Type="http://schemas.openxmlformats.org/officeDocument/2006/relationships/tags" Target="../tags/tag303.xml"/><Relationship Id="rId5" Type="http://schemas.openxmlformats.org/officeDocument/2006/relationships/image" Target="../media/image1.emf"/><Relationship Id="rId4" Type="http://schemas.openxmlformats.org/officeDocument/2006/relationships/oleObject" Target="../embeddings/oleObject152.bin"/></Relationships>
</file>

<file path=ppt/slides/_rels/slide72.xml.rels><?xml version="1.0" encoding="UTF-8" standalone="yes"?>
<Relationships xmlns="http://schemas.openxmlformats.org/package/2006/relationships"><Relationship Id="rId8" Type="http://schemas.openxmlformats.org/officeDocument/2006/relationships/tags" Target="../tags/tag311.xml"/><Relationship Id="rId3" Type="http://schemas.openxmlformats.org/officeDocument/2006/relationships/tags" Target="../tags/tag306.xml"/><Relationship Id="rId7" Type="http://schemas.openxmlformats.org/officeDocument/2006/relationships/tags" Target="../tags/tag310.xml"/><Relationship Id="rId12" Type="http://schemas.openxmlformats.org/officeDocument/2006/relationships/image" Target="../media/image1.emf"/><Relationship Id="rId2" Type="http://schemas.openxmlformats.org/officeDocument/2006/relationships/tags" Target="../tags/tag305.xml"/><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oleObject" Target="../embeddings/oleObject153.bin"/><Relationship Id="rId5" Type="http://schemas.openxmlformats.org/officeDocument/2006/relationships/tags" Target="../tags/tag308.xml"/><Relationship Id="rId10" Type="http://schemas.openxmlformats.org/officeDocument/2006/relationships/notesSlide" Target="../notesSlides/notesSlide66.xml"/><Relationship Id="rId4" Type="http://schemas.openxmlformats.org/officeDocument/2006/relationships/tags" Target="../tags/tag307.xml"/><Relationship Id="rId9" Type="http://schemas.openxmlformats.org/officeDocument/2006/relationships/slideLayout" Target="../slideLayouts/slideLayout73.xml"/></Relationships>
</file>

<file path=ppt/slides/_rels/slide73.xml.rels><?xml version="1.0" encoding="UTF-8" standalone="yes"?>
<Relationships xmlns="http://schemas.openxmlformats.org/package/2006/relationships"><Relationship Id="rId8" Type="http://schemas.openxmlformats.org/officeDocument/2006/relationships/tags" Target="../tags/tag319.xml"/><Relationship Id="rId3" Type="http://schemas.openxmlformats.org/officeDocument/2006/relationships/tags" Target="../tags/tag314.xml"/><Relationship Id="rId7" Type="http://schemas.openxmlformats.org/officeDocument/2006/relationships/tags" Target="../tags/tag318.xml"/><Relationship Id="rId12" Type="http://schemas.openxmlformats.org/officeDocument/2006/relationships/image" Target="../media/image1.emf"/><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11" Type="http://schemas.openxmlformats.org/officeDocument/2006/relationships/oleObject" Target="../embeddings/oleObject153.bin"/><Relationship Id="rId5" Type="http://schemas.openxmlformats.org/officeDocument/2006/relationships/tags" Target="../tags/tag316.xml"/><Relationship Id="rId10" Type="http://schemas.openxmlformats.org/officeDocument/2006/relationships/notesSlide" Target="../notesSlides/notesSlide67.xml"/><Relationship Id="rId4" Type="http://schemas.openxmlformats.org/officeDocument/2006/relationships/tags" Target="../tags/tag315.xml"/><Relationship Id="rId9" Type="http://schemas.openxmlformats.org/officeDocument/2006/relationships/slideLayout" Target="../slideLayouts/slideLayout73.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tags" Target="../tags/tag322.xml"/><Relationship Id="rId7" Type="http://schemas.openxmlformats.org/officeDocument/2006/relationships/tags" Target="../tags/tag326.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11" Type="http://schemas.openxmlformats.org/officeDocument/2006/relationships/image" Target="../media/image1.emf"/><Relationship Id="rId5" Type="http://schemas.openxmlformats.org/officeDocument/2006/relationships/tags" Target="../tags/tag324.xml"/><Relationship Id="rId10" Type="http://schemas.openxmlformats.org/officeDocument/2006/relationships/oleObject" Target="../embeddings/oleObject154.bin"/><Relationship Id="rId4" Type="http://schemas.openxmlformats.org/officeDocument/2006/relationships/tags" Target="../tags/tag323.xml"/><Relationship Id="rId9"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image" Target="../media/image28.svg"/><Relationship Id="rId3" Type="http://schemas.openxmlformats.org/officeDocument/2006/relationships/tags" Target="../tags/tag329.xml"/><Relationship Id="rId7" Type="http://schemas.openxmlformats.org/officeDocument/2006/relationships/tags" Target="../tags/tag333.xml"/><Relationship Id="rId12" Type="http://schemas.openxmlformats.org/officeDocument/2006/relationships/image" Target="../media/image27.png"/><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11" Type="http://schemas.openxmlformats.org/officeDocument/2006/relationships/image" Target="../media/image1.emf"/><Relationship Id="rId5" Type="http://schemas.openxmlformats.org/officeDocument/2006/relationships/tags" Target="../tags/tag331.xml"/><Relationship Id="rId10" Type="http://schemas.openxmlformats.org/officeDocument/2006/relationships/oleObject" Target="../embeddings/oleObject155.bin"/><Relationship Id="rId4" Type="http://schemas.openxmlformats.org/officeDocument/2006/relationships/tags" Target="../tags/tag330.xml"/><Relationship Id="rId9"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70.xml"/><Relationship Id="rId7" Type="http://schemas.openxmlformats.org/officeDocument/2006/relationships/image" Target="../media/image5.svg"/><Relationship Id="rId2" Type="http://schemas.openxmlformats.org/officeDocument/2006/relationships/slideLayout" Target="../slideLayouts/slideLayout73.xml"/><Relationship Id="rId1" Type="http://schemas.openxmlformats.org/officeDocument/2006/relationships/tags" Target="../tags/tag33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120.bin"/><Relationship Id="rId9" Type="http://schemas.openxmlformats.org/officeDocument/2006/relationships/image" Target="../media/image7.svg"/></Relationships>
</file>

<file path=ppt/slides/_rels/slide7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7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image" Target="../media/image2.emf"/><Relationship Id="rId5" Type="http://schemas.openxmlformats.org/officeDocument/2006/relationships/oleObject" Target="../embeddings/oleObject156.bin"/><Relationship Id="rId4" Type="http://schemas.openxmlformats.org/officeDocument/2006/relationships/notesSlide" Target="../notesSlides/notesSlide71.xml"/><Relationship Id="rId9" Type="http://schemas.openxmlformats.org/officeDocument/2006/relationships/hyperlink" Target="https://www.domontconsulting.com/pages/full-access" TargetMode="External"/></Relationships>
</file>

<file path=ppt/slides/_rels/slide7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3.xml"/><Relationship Id="rId7" Type="http://schemas.openxmlformats.org/officeDocument/2006/relationships/hyperlink" Target="https://www.domontconsulting.com/" TargetMode="Externa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image" Target="../media/image1.emf"/><Relationship Id="rId5" Type="http://schemas.openxmlformats.org/officeDocument/2006/relationships/oleObject" Target="../embeddings/oleObject157.bin"/><Relationship Id="rId4" Type="http://schemas.openxmlformats.org/officeDocument/2006/relationships/notesSlide" Target="../notesSlides/notesSlide72.xml"/><Relationship Id="rId9" Type="http://schemas.openxmlformats.org/officeDocument/2006/relationships/hyperlink" Target="http://www.domontconsulting.com/"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svg"/><Relationship Id="rId2" Type="http://schemas.openxmlformats.org/officeDocument/2006/relationships/slideLayout" Target="../slideLayouts/slideLayout73.xml"/><Relationship Id="rId1" Type="http://schemas.openxmlformats.org/officeDocument/2006/relationships/tags" Target="../tags/tag225.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2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svg"/><Relationship Id="rId2" Type="http://schemas.openxmlformats.org/officeDocument/2006/relationships/slideLayout" Target="../slideLayouts/slideLayout73.xml"/><Relationship Id="rId1" Type="http://schemas.openxmlformats.org/officeDocument/2006/relationships/tags" Target="../tags/tag226.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1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Post Merger Integration Strategy and High-Level Plan</a:t>
            </a:r>
            <a:endParaRPr lang="en-US" sz="4800" dirty="0"/>
          </a:p>
        </p:txBody>
      </p:sp>
      <p:sp>
        <p:nvSpPr>
          <p:cNvPr id="17" name="Text Placeholder 2">
            <a:extLst>
              <a:ext uri="{FF2B5EF4-FFF2-40B4-BE49-F238E27FC236}">
                <a16:creationId xmlns:a16="http://schemas.microsoft.com/office/drawing/2014/main" id="{E52E485D-C622-4C1A-8C42-069C0BFF98D1}"/>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3" name="Speech Bubble: Rectangle with Corners Rounded 2">
            <a:extLst>
              <a:ext uri="{FF2B5EF4-FFF2-40B4-BE49-F238E27FC236}">
                <a16:creationId xmlns:a16="http://schemas.microsoft.com/office/drawing/2014/main" id="{CFF806EA-54B9-410F-F3BE-5F4F40A0B763}"/>
              </a:ext>
            </a:extLst>
          </p:cNvPr>
          <p:cNvSpPr/>
          <p:nvPr/>
        </p:nvSpPr>
        <p:spPr bwMode="auto">
          <a:xfrm>
            <a:off x="8063712" y="3423481"/>
            <a:ext cx="3032262" cy="1074696"/>
          </a:xfrm>
          <a:prstGeom prst="wedgeRoundRectCallout">
            <a:avLst>
              <a:gd name="adj1" fmla="val -8672"/>
              <a:gd name="adj2" fmla="val 16058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Replace the logo by your </a:t>
            </a:r>
            <a:r>
              <a:rPr lang="en-US" sz="1200" b="1">
                <a:solidFill>
                  <a:srgbClr val="0C2870"/>
                </a:solidFill>
                <a:latin typeface="Arial" charset="0"/>
                <a:cs typeface="Times New Roman" pitchFamily="18" charset="0"/>
              </a:rPr>
              <a:t>own logo</a:t>
            </a:r>
            <a:endParaRPr lang="en-US" sz="1200" b="1" dirty="0">
              <a:solidFill>
                <a:srgbClr val="0C2870"/>
              </a:solidFill>
              <a:latin typeface="Arial" charset="0"/>
              <a:cs typeface="Times New Roman" pitchFamily="18" charset="0"/>
            </a:endParaRPr>
          </a:p>
        </p:txBody>
      </p:sp>
      <p:sp>
        <p:nvSpPr>
          <p:cNvPr id="4" name="Speech Bubble: Rectangle with Corners Rounded 3">
            <a:extLst>
              <a:ext uri="{FF2B5EF4-FFF2-40B4-BE49-F238E27FC236}">
                <a16:creationId xmlns:a16="http://schemas.microsoft.com/office/drawing/2014/main" id="{6C61D897-8947-98BC-D6FF-5F4C7B96CA09}"/>
              </a:ext>
            </a:extLst>
          </p:cNvPr>
          <p:cNvSpPr/>
          <p:nvPr/>
        </p:nvSpPr>
        <p:spPr bwMode="auto">
          <a:xfrm>
            <a:off x="3970684" y="3423481"/>
            <a:ext cx="3032262" cy="1074696"/>
          </a:xfrm>
          <a:prstGeom prst="wedgeRoundRectCallout">
            <a:avLst>
              <a:gd name="adj1" fmla="val -84420"/>
              <a:gd name="adj2" fmla="val 3498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Replace the text by your own text. Don’t hesitate to customize this text based on the specificities of </a:t>
            </a:r>
            <a:r>
              <a:rPr lang="en-US" sz="1200" b="1">
                <a:solidFill>
                  <a:srgbClr val="0C2870"/>
                </a:solidFill>
                <a:latin typeface="Arial" charset="0"/>
                <a:cs typeface="Times New Roman" pitchFamily="18" charset="0"/>
              </a:rPr>
              <a:t>your company</a:t>
            </a:r>
            <a:endParaRPr lang="en-US" sz="1200" b="1" dirty="0">
              <a:solidFill>
                <a:srgbClr val="0C2870"/>
              </a:solidFill>
              <a:latin typeface="Arial" charset="0"/>
              <a:cs typeface="Times New Roman" pitchFamily="18" charset="0"/>
            </a:endParaRPr>
          </a:p>
        </p:txBody>
      </p:sp>
      <p:pic>
        <p:nvPicPr>
          <p:cNvPr id="13" name="Picture 12">
            <a:hlinkClick r:id="rId7"/>
            <a:extLst>
              <a:ext uri="{FF2B5EF4-FFF2-40B4-BE49-F238E27FC236}">
                <a16:creationId xmlns:a16="http://schemas.microsoft.com/office/drawing/2014/main" id="{70DDE881-EE72-3521-DED8-F4A472E22423}"/>
              </a:ext>
            </a:extLst>
          </p:cNvPr>
          <p:cNvPicPr>
            <a:picLocks noChangeAspect="1"/>
          </p:cNvPicPr>
          <p:nvPr/>
        </p:nvPicPr>
        <p:blipFill>
          <a:blip r:embed="rId8"/>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most common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10</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Gaining economies of scale</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country</a:t>
            </a: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market</a:t>
            </a: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Increasing the company product or service portfolio</a:t>
            </a: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Increasing market share by acquiring one of your competitors (horizontal integration)</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Becoming a key player in an industry by acquiring one of your suppliers or clients (vertical integration)</a:t>
            </a:r>
            <a:endParaRPr lang="en-AU" sz="1600" b="1" dirty="0">
              <a:solidFill>
                <a:schemeClr val="tx1"/>
              </a:solidFill>
            </a:endParaRPr>
          </a:p>
        </p:txBody>
      </p:sp>
      <p:sp>
        <p:nvSpPr>
          <p:cNvPr id="2" name="Rectangle: Rounded Corners 1">
            <a:extLst>
              <a:ext uri="{FF2B5EF4-FFF2-40B4-BE49-F238E27FC236}">
                <a16:creationId xmlns:a16="http://schemas.microsoft.com/office/drawing/2014/main" id="{F792C5AF-A4CE-75E6-B20A-35EBFAF9404A}"/>
              </a:ext>
            </a:extLst>
          </p:cNvPr>
          <p:cNvSpPr/>
          <p:nvPr/>
        </p:nvSpPr>
        <p:spPr>
          <a:xfrm>
            <a:off x="8732520" y="112360"/>
            <a:ext cx="3273963" cy="487399"/>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bg1"/>
                </a:solidFill>
                <a:latin typeface="Arial" charset="0"/>
                <a:cs typeface="Times New Roman" pitchFamily="18" charset="0"/>
              </a:rPr>
              <a:t>Example we used during a PMI consulting project we did for a Global Fortune 1000 firm.</a:t>
            </a:r>
            <a:endParaRPr lang="en-AU" sz="1050" b="1" dirty="0">
              <a:solidFill>
                <a:schemeClr val="bg1"/>
              </a:solidFill>
            </a:endParaRPr>
          </a:p>
        </p:txBody>
      </p:sp>
    </p:spTree>
    <p:extLst>
      <p:ext uri="{BB962C8B-B14F-4D97-AF65-F5344CB8AC3E}">
        <p14:creationId xmlns:p14="http://schemas.microsoft.com/office/powerpoint/2010/main" val="15022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2330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the success of the integration. It includes 7 [replace this number by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74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the success of the integration. It includes 7 [replace this number by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Speech Bubble: Rectangle with Corners Rounded 18">
            <a:extLst>
              <a:ext uri="{FF2B5EF4-FFF2-40B4-BE49-F238E27FC236}">
                <a16:creationId xmlns:a16="http://schemas.microsoft.com/office/drawing/2014/main" id="{8ABAF087-A7F1-40A0-BC06-BA53B5EEAD69}"/>
              </a:ext>
            </a:extLst>
          </p:cNvPr>
          <p:cNvSpPr/>
          <p:nvPr/>
        </p:nvSpPr>
        <p:spPr bwMode="auto">
          <a:xfrm>
            <a:off x="8216176" y="2366200"/>
            <a:ext cx="3207917" cy="1596261"/>
          </a:xfrm>
          <a:prstGeom prst="wedgeRoundRectCallout">
            <a:avLst>
              <a:gd name="adj1" fmla="val -81124"/>
              <a:gd name="adj2" fmla="val 1219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only an example. You may decide to emphasize different areas and adjust the size of the integration Management Office</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E21B3C3B-3024-C093-FE9B-856901E585C0}"/>
              </a:ext>
            </a:extLst>
          </p:cNvPr>
          <p:cNvSpPr/>
          <p:nvPr/>
        </p:nvSpPr>
        <p:spPr>
          <a:xfrm>
            <a:off x="10736341" y="190384"/>
            <a:ext cx="1258712"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129134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11657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post merger integration guiding principles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5" name="Rectangle 24">
            <a:extLst>
              <a:ext uri="{FF2B5EF4-FFF2-40B4-BE49-F238E27FC236}">
                <a16:creationId xmlns:a16="http://schemas.microsoft.com/office/drawing/2014/main" id="{47A33DA5-E225-445F-8B92-4CEF16BDF82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6" name="Rectangle 25">
            <a:extLst>
              <a:ext uri="{FF2B5EF4-FFF2-40B4-BE49-F238E27FC236}">
                <a16:creationId xmlns:a16="http://schemas.microsoft.com/office/drawing/2014/main" id="{E493EDFA-4EC0-4909-8E2B-352BDA9A9BE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7" name="Rectangle 26">
            <a:extLst>
              <a:ext uri="{FF2B5EF4-FFF2-40B4-BE49-F238E27FC236}">
                <a16:creationId xmlns:a16="http://schemas.microsoft.com/office/drawing/2014/main" id="{192A34D4-4E0F-468D-9792-49EEC3F9DA82}"/>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8" name="Rectangle 27">
            <a:extLst>
              <a:ext uri="{FF2B5EF4-FFF2-40B4-BE49-F238E27FC236}">
                <a16:creationId xmlns:a16="http://schemas.microsoft.com/office/drawing/2014/main" id="{0361A1C7-48C2-40AC-BEF6-DD4C7490A14B}"/>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9" name="Rectangle 28">
            <a:extLst>
              <a:ext uri="{FF2B5EF4-FFF2-40B4-BE49-F238E27FC236}">
                <a16:creationId xmlns:a16="http://schemas.microsoft.com/office/drawing/2014/main" id="{815616C3-EBC8-409E-9013-B93DD6CEB593}"/>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0" name="Rectangle 29">
            <a:extLst>
              <a:ext uri="{FF2B5EF4-FFF2-40B4-BE49-F238E27FC236}">
                <a16:creationId xmlns:a16="http://schemas.microsoft.com/office/drawing/2014/main" id="{993217FA-82DD-4375-AA6A-638B6FA0554E}"/>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1" name="Rectangle 30">
            <a:extLst>
              <a:ext uri="{FF2B5EF4-FFF2-40B4-BE49-F238E27FC236}">
                <a16:creationId xmlns:a16="http://schemas.microsoft.com/office/drawing/2014/main" id="{5F6C67A7-66A8-47BB-9C76-F6B715A7C68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2" name="Rectangle 31">
            <a:extLst>
              <a:ext uri="{FF2B5EF4-FFF2-40B4-BE49-F238E27FC236}">
                <a16:creationId xmlns:a16="http://schemas.microsoft.com/office/drawing/2014/main" id="{432847C6-3C29-4677-B83D-26F7FCA7DF41}"/>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3" name="Rectangle 32">
            <a:extLst>
              <a:ext uri="{FF2B5EF4-FFF2-40B4-BE49-F238E27FC236}">
                <a16:creationId xmlns:a16="http://schemas.microsoft.com/office/drawing/2014/main" id="{3561888B-4629-4D0E-870A-C656537CD34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46" name="Rectangle 45">
            <a:extLst>
              <a:ext uri="{FF2B5EF4-FFF2-40B4-BE49-F238E27FC236}">
                <a16:creationId xmlns:a16="http://schemas.microsoft.com/office/drawing/2014/main" id="{F924C3ED-E40B-49A1-AA27-DECFD23C3A65}"/>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7" name="Rectangle 46">
            <a:extLst>
              <a:ext uri="{FF2B5EF4-FFF2-40B4-BE49-F238E27FC236}">
                <a16:creationId xmlns:a16="http://schemas.microsoft.com/office/drawing/2014/main" id="{74398228-C69F-4F8C-BF02-5DCD28568D84}"/>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8" name="Rectangle 47">
            <a:extLst>
              <a:ext uri="{FF2B5EF4-FFF2-40B4-BE49-F238E27FC236}">
                <a16:creationId xmlns:a16="http://schemas.microsoft.com/office/drawing/2014/main" id="{0AAFE2C0-3BA0-4E12-9729-C5AB831A0598}"/>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9" name="Rectangle 48">
            <a:extLst>
              <a:ext uri="{FF2B5EF4-FFF2-40B4-BE49-F238E27FC236}">
                <a16:creationId xmlns:a16="http://schemas.microsoft.com/office/drawing/2014/main" id="{C34C7CF1-495B-4352-BB43-C7B1EA7B0400}"/>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50" name="Rectangle 49">
            <a:extLst>
              <a:ext uri="{FF2B5EF4-FFF2-40B4-BE49-F238E27FC236}">
                <a16:creationId xmlns:a16="http://schemas.microsoft.com/office/drawing/2014/main" id="{9675C3A2-EC07-4EEA-A82C-5ADF89403CA0}"/>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51" name="Rectangle 50">
            <a:extLst>
              <a:ext uri="{FF2B5EF4-FFF2-40B4-BE49-F238E27FC236}">
                <a16:creationId xmlns:a16="http://schemas.microsoft.com/office/drawing/2014/main" id="{2B68982C-0E54-4DF9-91E4-C34A401B63F8}"/>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52" name="Rectangle 51">
            <a:extLst>
              <a:ext uri="{FF2B5EF4-FFF2-40B4-BE49-F238E27FC236}">
                <a16:creationId xmlns:a16="http://schemas.microsoft.com/office/drawing/2014/main" id="{2590EDF0-530E-409C-A240-867CF4F6DFBE}"/>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Tree>
    <p:extLst>
      <p:ext uri="{BB962C8B-B14F-4D97-AF65-F5344CB8AC3E}">
        <p14:creationId xmlns:p14="http://schemas.microsoft.com/office/powerpoint/2010/main" val="784211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post merger integration guiding principles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1" name="Rectangle 20">
            <a:extLst>
              <a:ext uri="{FF2B5EF4-FFF2-40B4-BE49-F238E27FC236}">
                <a16:creationId xmlns:a16="http://schemas.microsoft.com/office/drawing/2014/main" id="{11C22A44-2FD5-46A7-A30E-F5F79C9EAFA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EE78CAB5-920F-4474-9507-223D946A101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 clear on the strategic objectives of the deal</a:t>
            </a:r>
          </a:p>
        </p:txBody>
      </p:sp>
      <p:sp>
        <p:nvSpPr>
          <p:cNvPr id="23" name="Rectangle 22">
            <a:extLst>
              <a:ext uri="{FF2B5EF4-FFF2-40B4-BE49-F238E27FC236}">
                <a16:creationId xmlns:a16="http://schemas.microsoft.com/office/drawing/2014/main" id="{74E50F0A-59F3-4101-A004-5664A1AAF7E8}"/>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E8E79278-3E47-491E-80C4-2745363AB20D}"/>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Ground the integration in the objectives of the deal</a:t>
            </a:r>
          </a:p>
        </p:txBody>
      </p:sp>
      <p:sp>
        <p:nvSpPr>
          <p:cNvPr id="34" name="Rectangle 33">
            <a:extLst>
              <a:ext uri="{FF2B5EF4-FFF2-40B4-BE49-F238E27FC236}">
                <a16:creationId xmlns:a16="http://schemas.microsoft.com/office/drawing/2014/main" id="{8E5C4676-310D-4A07-8359-C78BAE8BAEE2}"/>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AE266B61-A26F-4864-A119-B73D8D3EEFE3}"/>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Be clear on your synergy baseline and synergy targets</a:t>
            </a:r>
          </a:p>
        </p:txBody>
      </p:sp>
      <p:sp>
        <p:nvSpPr>
          <p:cNvPr id="36" name="Rectangle 35">
            <a:extLst>
              <a:ext uri="{FF2B5EF4-FFF2-40B4-BE49-F238E27FC236}">
                <a16:creationId xmlns:a16="http://schemas.microsoft.com/office/drawing/2014/main" id="{347DF893-08CF-4A42-82A7-151682669AE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473EDCDD-9075-40AB-A47F-8FF455A2E444}"/>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Create a robust integration plan to reach the strategic objectives of the deal and the synergy targets</a:t>
            </a:r>
          </a:p>
        </p:txBody>
      </p:sp>
      <p:sp>
        <p:nvSpPr>
          <p:cNvPr id="38" name="Rectangle 37">
            <a:extLst>
              <a:ext uri="{FF2B5EF4-FFF2-40B4-BE49-F238E27FC236}">
                <a16:creationId xmlns:a16="http://schemas.microsoft.com/office/drawing/2014/main" id="{E4C80A43-3460-447B-A4B7-C97F19954BE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39" name="Rectangle 38">
            <a:extLst>
              <a:ext uri="{FF2B5EF4-FFF2-40B4-BE49-F238E27FC236}">
                <a16:creationId xmlns:a16="http://schemas.microsoft.com/office/drawing/2014/main" id="{25B98639-8371-4BB9-9FA0-6591943AEA62}"/>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Ensure cultural fit</a:t>
            </a:r>
          </a:p>
        </p:txBody>
      </p:sp>
      <p:sp>
        <p:nvSpPr>
          <p:cNvPr id="40" name="Rectangle 39">
            <a:extLst>
              <a:ext uri="{FF2B5EF4-FFF2-40B4-BE49-F238E27FC236}">
                <a16:creationId xmlns:a16="http://schemas.microsoft.com/office/drawing/2014/main" id="{D16ABD8B-61B2-4AE4-A271-20712EAC6EE5}"/>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1" name="Rectangle 40">
            <a:extLst>
              <a:ext uri="{FF2B5EF4-FFF2-40B4-BE49-F238E27FC236}">
                <a16:creationId xmlns:a16="http://schemas.microsoft.com/office/drawing/2014/main" id="{60047BC4-494E-465F-BB2C-37A58D27A895}"/>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Search for synergies in every function of the newly created organization</a:t>
            </a:r>
          </a:p>
        </p:txBody>
      </p:sp>
      <p:sp>
        <p:nvSpPr>
          <p:cNvPr id="42" name="Rectangle 41">
            <a:extLst>
              <a:ext uri="{FF2B5EF4-FFF2-40B4-BE49-F238E27FC236}">
                <a16:creationId xmlns:a16="http://schemas.microsoft.com/office/drawing/2014/main" id="{EEFEF7C6-2458-41A3-A611-F735F23959C8}"/>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43" name="Rectangle 42">
            <a:extLst>
              <a:ext uri="{FF2B5EF4-FFF2-40B4-BE49-F238E27FC236}">
                <a16:creationId xmlns:a16="http://schemas.microsoft.com/office/drawing/2014/main" id="{067232F5-DCB9-418C-AF5E-20A9ADF37A95}"/>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Maintain business momentum</a:t>
            </a:r>
          </a:p>
        </p:txBody>
      </p:sp>
      <p:sp>
        <p:nvSpPr>
          <p:cNvPr id="44" name="Rectangle 43">
            <a:extLst>
              <a:ext uri="{FF2B5EF4-FFF2-40B4-BE49-F238E27FC236}">
                <a16:creationId xmlns:a16="http://schemas.microsoft.com/office/drawing/2014/main" id="{249D5A4D-C375-446B-876D-B421B4AA27A2}"/>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5" name="Rectangle 44">
            <a:extLst>
              <a:ext uri="{FF2B5EF4-FFF2-40B4-BE49-F238E27FC236}">
                <a16:creationId xmlns:a16="http://schemas.microsoft.com/office/drawing/2014/main" id="{3C667C76-9848-4E10-980B-6994068638EA}"/>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Communicate on a regular basis to all stakeholders</a:t>
            </a:r>
          </a:p>
        </p:txBody>
      </p:sp>
      <p:sp>
        <p:nvSpPr>
          <p:cNvPr id="2" name="Rectangle: Rounded Corners 1">
            <a:extLst>
              <a:ext uri="{FF2B5EF4-FFF2-40B4-BE49-F238E27FC236}">
                <a16:creationId xmlns:a16="http://schemas.microsoft.com/office/drawing/2014/main" id="{1ECCE166-0AFA-3D88-0755-D20621330B71}"/>
              </a:ext>
            </a:extLst>
          </p:cNvPr>
          <p:cNvSpPr/>
          <p:nvPr/>
        </p:nvSpPr>
        <p:spPr>
          <a:xfrm>
            <a:off x="10549890" y="190384"/>
            <a:ext cx="1445163" cy="335396"/>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1505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691428"/>
            <a:ext cx="3474136" cy="25436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4" name="Chevron 17">
            <a:extLst>
              <a:ext uri="{FF2B5EF4-FFF2-40B4-BE49-F238E27FC236}">
                <a16:creationId xmlns:a16="http://schemas.microsoft.com/office/drawing/2014/main" id="{A91DD7F8-4166-529A-9628-51CAD6F0EFE5}"/>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D97A6941-9080-9275-223E-C2C925446625}"/>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AAED9C34-4497-A1C1-F2FE-F72A888C55BA}"/>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F1A23D11-0947-A1C5-7179-B0B9E2A267CD}"/>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0AE6FC6D-CBF5-87DF-5C65-3AC2FA2BA1DF}"/>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CBEFFEF0-0832-9910-5279-27242F3472BE}"/>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671B42C5-C8FE-DB53-41BD-1B294851A926}"/>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764C8AF-4E32-9F31-77A7-163F8F81763B}"/>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D3800BA9-4574-84E1-61D2-BA5F09C0A2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62A0220B-1793-1D83-2F8C-99AB928AFEE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8158987A-114C-0F1E-957A-A51CB81E344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75543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Our High-Level Plan mirrors all the steps included in our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5" name="Title 1">
            <a:extLst>
              <a:ext uri="{FF2B5EF4-FFF2-40B4-BE49-F238E27FC236}">
                <a16:creationId xmlns:a16="http://schemas.microsoft.com/office/drawing/2014/main" id="{F53DB822-D6F4-4387-B810-2DDF193FB7A3}"/>
              </a:ext>
            </a:extLst>
          </p:cNvPr>
          <p:cNvSpPr txBox="1">
            <a:spLocks/>
          </p:cNvSpPr>
          <p:nvPr/>
        </p:nvSpPr>
        <p:spPr>
          <a:xfrm>
            <a:off x="514350" y="1626020"/>
            <a:ext cx="10314276" cy="3416320"/>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latin typeface="+mn-lt"/>
              </a:rPr>
              <a:t>Our high-level plan includes:</a:t>
            </a:r>
          </a:p>
          <a:p>
            <a:pPr marL="285750" indent="-285750">
              <a:buFont typeface="Arial" panose="020B0604020202020204" pitchFamily="34" charset="0"/>
              <a:buChar char="•"/>
            </a:pPr>
            <a:r>
              <a:rPr lang="en-US" sz="1800" b="0" kern="0" dirty="0">
                <a:latin typeface="+mn-lt"/>
              </a:rPr>
              <a:t>Phases</a:t>
            </a:r>
          </a:p>
          <a:p>
            <a:pPr marL="285750" indent="-285750">
              <a:buFont typeface="Arial" panose="020B0604020202020204" pitchFamily="34" charset="0"/>
              <a:buChar char="•"/>
            </a:pPr>
            <a:r>
              <a:rPr lang="en-US" sz="1800" b="0" kern="0" dirty="0">
                <a:latin typeface="+mn-lt"/>
              </a:rPr>
              <a:t>Steps</a:t>
            </a:r>
          </a:p>
          <a:p>
            <a:pPr marL="285750" indent="-285750">
              <a:buFont typeface="Arial" panose="020B0604020202020204" pitchFamily="34" charset="0"/>
              <a:buChar char="•"/>
            </a:pPr>
            <a:r>
              <a:rPr lang="en-US" sz="1800" b="0" kern="0" dirty="0">
                <a:latin typeface="+mn-lt"/>
              </a:rPr>
              <a:t>Owners</a:t>
            </a:r>
          </a:p>
          <a:p>
            <a:pPr marL="285750" indent="-285750">
              <a:buFont typeface="Arial" panose="020B0604020202020204" pitchFamily="34" charset="0"/>
              <a:buChar char="•"/>
            </a:pPr>
            <a:r>
              <a:rPr lang="en-US" sz="1800" b="0" kern="0" dirty="0">
                <a:latin typeface="+mn-lt"/>
              </a:rPr>
              <a:t>Due dates</a:t>
            </a:r>
          </a:p>
          <a:p>
            <a:pPr marL="285750" indent="-285750">
              <a:buFont typeface="Arial" panose="020B0604020202020204" pitchFamily="34" charset="0"/>
              <a:buChar char="•"/>
            </a:pPr>
            <a:r>
              <a:rPr lang="en-US" sz="1800" b="0" kern="0" dirty="0">
                <a:latin typeface="+mn-lt"/>
              </a:rPr>
              <a:t>Statuses</a:t>
            </a:r>
          </a:p>
          <a:p>
            <a:pPr marL="285750" indent="-285750">
              <a:buFont typeface="Arial" panose="020B0604020202020204" pitchFamily="34" charset="0"/>
              <a:buChar char="•"/>
            </a:pPr>
            <a:r>
              <a:rPr lang="en-US" sz="1800" b="0" kern="0" dirty="0">
                <a:latin typeface="+mn-lt"/>
              </a:rPr>
              <a:t>Timeframes</a:t>
            </a:r>
          </a:p>
          <a:p>
            <a:endParaRPr lang="en-US" sz="1800" b="0" kern="0" dirty="0">
              <a:latin typeface="+mn-lt"/>
            </a:endParaRPr>
          </a:p>
          <a:p>
            <a:r>
              <a:rPr lang="en-US" sz="1800" b="0" kern="0" dirty="0">
                <a:latin typeface="+mn-lt"/>
              </a:rPr>
              <a:t>You’ll see in the next slides our high-level plan in Powerpoint. We also created a more practical version of our High-Level Plan in the Excel document called “High-Level Plan”, located in the folder “</a:t>
            </a:r>
            <a:r>
              <a:rPr lang="en-GB" sz="1800" b="0" kern="0" dirty="0">
                <a:latin typeface="+mn-lt"/>
              </a:rPr>
              <a:t>Phase I - Strategy and High-Level Plan”.</a:t>
            </a:r>
            <a:endParaRPr lang="en-US" sz="1800" b="0" kern="0" dirty="0">
              <a:latin typeface="+mn-lt"/>
            </a:endParaRPr>
          </a:p>
          <a:p>
            <a:endParaRPr lang="en-US" sz="1800" kern="0" dirty="0">
              <a:latin typeface="+mn-lt"/>
            </a:endParaRPr>
          </a:p>
        </p:txBody>
      </p:sp>
    </p:spTree>
    <p:extLst>
      <p:ext uri="{BB962C8B-B14F-4D97-AF65-F5344CB8AC3E}">
        <p14:creationId xmlns:p14="http://schemas.microsoft.com/office/powerpoint/2010/main" val="302556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Our High-Level Plan mirrors all the steps included in our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25" name="Title 1">
            <a:extLst>
              <a:ext uri="{FF2B5EF4-FFF2-40B4-BE49-F238E27FC236}">
                <a16:creationId xmlns:a16="http://schemas.microsoft.com/office/drawing/2014/main" id="{F53DB822-D6F4-4387-B810-2DDF193FB7A3}"/>
              </a:ext>
            </a:extLst>
          </p:cNvPr>
          <p:cNvSpPr txBox="1">
            <a:spLocks/>
          </p:cNvSpPr>
          <p:nvPr/>
        </p:nvSpPr>
        <p:spPr>
          <a:xfrm>
            <a:off x="514350" y="1626020"/>
            <a:ext cx="10314276" cy="3416320"/>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latin typeface="+mn-lt"/>
              </a:rPr>
              <a:t>Our high-level plan includes:</a:t>
            </a:r>
          </a:p>
          <a:p>
            <a:pPr marL="285750" indent="-285750">
              <a:buFont typeface="Arial" panose="020B0604020202020204" pitchFamily="34" charset="0"/>
              <a:buChar char="•"/>
            </a:pPr>
            <a:r>
              <a:rPr lang="en-US" sz="1800" b="0" kern="0" dirty="0">
                <a:latin typeface="+mn-lt"/>
              </a:rPr>
              <a:t>Phases</a:t>
            </a:r>
          </a:p>
          <a:p>
            <a:pPr marL="285750" indent="-285750">
              <a:buFont typeface="Arial" panose="020B0604020202020204" pitchFamily="34" charset="0"/>
              <a:buChar char="•"/>
            </a:pPr>
            <a:r>
              <a:rPr lang="en-US" sz="1800" b="0" kern="0" dirty="0">
                <a:latin typeface="+mn-lt"/>
              </a:rPr>
              <a:t>Steps</a:t>
            </a:r>
          </a:p>
          <a:p>
            <a:pPr marL="285750" indent="-285750">
              <a:buFont typeface="Arial" panose="020B0604020202020204" pitchFamily="34" charset="0"/>
              <a:buChar char="•"/>
            </a:pPr>
            <a:r>
              <a:rPr lang="en-US" sz="1800" b="0" kern="0" dirty="0">
                <a:latin typeface="+mn-lt"/>
              </a:rPr>
              <a:t>Owners</a:t>
            </a:r>
          </a:p>
          <a:p>
            <a:pPr marL="285750" indent="-285750">
              <a:buFont typeface="Arial" panose="020B0604020202020204" pitchFamily="34" charset="0"/>
              <a:buChar char="•"/>
            </a:pPr>
            <a:r>
              <a:rPr lang="en-US" sz="1800" b="0" kern="0" dirty="0">
                <a:latin typeface="+mn-lt"/>
              </a:rPr>
              <a:t>Due dates</a:t>
            </a:r>
          </a:p>
          <a:p>
            <a:pPr marL="285750" indent="-285750">
              <a:buFont typeface="Arial" panose="020B0604020202020204" pitchFamily="34" charset="0"/>
              <a:buChar char="•"/>
            </a:pPr>
            <a:r>
              <a:rPr lang="en-US" sz="1800" b="0" kern="0" dirty="0">
                <a:latin typeface="+mn-lt"/>
              </a:rPr>
              <a:t>Statuses</a:t>
            </a:r>
          </a:p>
          <a:p>
            <a:pPr marL="285750" indent="-285750">
              <a:buFont typeface="Arial" panose="020B0604020202020204" pitchFamily="34" charset="0"/>
              <a:buChar char="•"/>
            </a:pPr>
            <a:r>
              <a:rPr lang="en-US" sz="1800" b="0" kern="0" dirty="0">
                <a:latin typeface="+mn-lt"/>
              </a:rPr>
              <a:t>Timeframes</a:t>
            </a:r>
          </a:p>
          <a:p>
            <a:endParaRPr lang="en-US" sz="1800" b="0" kern="0" dirty="0">
              <a:latin typeface="+mn-lt"/>
            </a:endParaRPr>
          </a:p>
          <a:p>
            <a:r>
              <a:rPr lang="en-US" sz="1800" b="0" kern="0" dirty="0">
                <a:latin typeface="+mn-lt"/>
              </a:rPr>
              <a:t>You’ll see in the next slides our high-level plan in Powerpoint. We also created a more practical version of our High-Level Plan in the Excel document called “High-Level Plan”, located in the folder “</a:t>
            </a:r>
            <a:r>
              <a:rPr lang="en-GB" sz="1800" b="0" kern="0" dirty="0">
                <a:latin typeface="+mn-lt"/>
              </a:rPr>
              <a:t>Phase I - Strategy and High-Level Plan”.</a:t>
            </a:r>
            <a:endParaRPr lang="en-US" sz="1800" b="0" kern="0" dirty="0">
              <a:latin typeface="+mn-lt"/>
            </a:endParaRPr>
          </a:p>
          <a:p>
            <a:endParaRPr lang="en-US" sz="1800" kern="0" dirty="0">
              <a:latin typeface="+mn-lt"/>
            </a:endParaRPr>
          </a:p>
        </p:txBody>
      </p:sp>
      <p:sp>
        <p:nvSpPr>
          <p:cNvPr id="2" name="Rectangle: Rounded Corners 1">
            <a:extLst>
              <a:ext uri="{FF2B5EF4-FFF2-40B4-BE49-F238E27FC236}">
                <a16:creationId xmlns:a16="http://schemas.microsoft.com/office/drawing/2014/main" id="{B654C758-4BD3-6634-D174-42198348FD31}"/>
              </a:ext>
            </a:extLst>
          </p:cNvPr>
          <p:cNvSpPr/>
          <p:nvPr/>
        </p:nvSpPr>
        <p:spPr>
          <a:xfrm>
            <a:off x="10549890" y="190384"/>
            <a:ext cx="1445163" cy="335396"/>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427619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1</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387798922"/>
              </p:ext>
            </p:extLst>
          </p:nvPr>
        </p:nvGraphicFramePr>
        <p:xfrm>
          <a:off x="604837" y="1905000"/>
          <a:ext cx="10982323" cy="4468797"/>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Define &amp; communicate the Strategy &amp; High-Level Plan</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Done</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Merger strategic objectives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a:solidFill>
                            <a:srgbClr val="002060"/>
                          </a:solidFill>
                          <a:effectLst/>
                          <a:latin typeface="Arial" panose="020B0604020202020204" pitchFamily="34" charset="0"/>
                        </a:rPr>
                        <a:t>Integration management office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Guiding principles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GB" sz="900" b="0" i="0" u="none" strike="noStrike">
                          <a:solidFill>
                            <a:srgbClr val="002060"/>
                          </a:solidFill>
                          <a:effectLst/>
                          <a:latin typeface="Arial" panose="020B0604020202020204" pitchFamily="34" charset="0"/>
                        </a:rPr>
                        <a:t>Post merger integration high-level plan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Organizational structure (Top layers)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AU" sz="900" b="0" i="0" u="none" strike="noStrike">
                          <a:solidFill>
                            <a:srgbClr val="002060"/>
                          </a:solidFill>
                          <a:effectLst/>
                          <a:latin typeface="Arial" panose="020B0604020202020204" pitchFamily="34" charset="0"/>
                        </a:rPr>
                        <a:t>Top management appointment</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Training to help managers set up their team</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On Track</a:t>
                      </a:r>
                      <a:endPar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Integrated synergy baseline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a:solidFill>
                            <a:srgbClr val="002060"/>
                          </a:solidFill>
                          <a:effectLst/>
                          <a:latin typeface="Arial" panose="020B0604020202020204" pitchFamily="34" charset="0"/>
                        </a:rPr>
                        <a:t>Synergy targets </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75875316"/>
                  </a:ext>
                </a:extLst>
              </a:tr>
              <a:tr h="312241">
                <a:tc>
                  <a:txBody>
                    <a:bodyPr/>
                    <a:lstStyle/>
                    <a:p>
                      <a:pPr algn="l" fontAlgn="b"/>
                      <a:r>
                        <a:rPr lang="en-AU" sz="900" b="0" i="0" u="none" strike="noStrike" dirty="0">
                          <a:solidFill>
                            <a:srgbClr val="002060"/>
                          </a:solidFill>
                          <a:effectLst/>
                          <a:latin typeface="Arial" panose="020B0604020202020204" pitchFamily="34" charset="0"/>
                        </a:rPr>
                        <a:t>Potential integration &amp; synergy initiatives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4989025"/>
                  </a:ext>
                </a:extLst>
              </a:tr>
              <a:tr h="312241">
                <a:tc>
                  <a:txBody>
                    <a:bodyPr/>
                    <a:lstStyle/>
                    <a:p>
                      <a:pPr algn="l" fontAlgn="b"/>
                      <a:r>
                        <a:rPr lang="en-GB" sz="900" b="0" i="0" u="none" strike="noStrike" dirty="0">
                          <a:solidFill>
                            <a:srgbClr val="002060"/>
                          </a:solidFill>
                          <a:effectLst/>
                          <a:latin typeface="Arial" panose="020B0604020202020204" pitchFamily="34" charset="0"/>
                        </a:rPr>
                        <a:t>Business cases and financial models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39607676"/>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prioritization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2755152"/>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417169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1</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nvGraphicFramePr>
        <p:xfrm>
          <a:off x="604837" y="1905000"/>
          <a:ext cx="10982323" cy="4468797"/>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Define &amp; communicate the Strategy &amp; High-Level Plan</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Done</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Merger strategic objectives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a:solidFill>
                            <a:srgbClr val="002060"/>
                          </a:solidFill>
                          <a:effectLst/>
                          <a:latin typeface="Arial" panose="020B0604020202020204" pitchFamily="34" charset="0"/>
                        </a:rPr>
                        <a:t>Integration management office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Guiding principles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GB" sz="900" b="0" i="0" u="none" strike="noStrike">
                          <a:solidFill>
                            <a:srgbClr val="002060"/>
                          </a:solidFill>
                          <a:effectLst/>
                          <a:latin typeface="Arial" panose="020B0604020202020204" pitchFamily="34" charset="0"/>
                        </a:rPr>
                        <a:t>Post merger integration high-level plan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Organizational structure (Top layers)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AU" sz="900" b="0" i="0" u="none" strike="noStrike">
                          <a:solidFill>
                            <a:srgbClr val="002060"/>
                          </a:solidFill>
                          <a:effectLst/>
                          <a:latin typeface="Arial" panose="020B0604020202020204" pitchFamily="34" charset="0"/>
                        </a:rPr>
                        <a:t>Top management appointment</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Training to help managers set up their team</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On Track</a:t>
                      </a:r>
                      <a:endPar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Integrated synergy baseline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a:solidFill>
                            <a:srgbClr val="002060"/>
                          </a:solidFill>
                          <a:effectLst/>
                          <a:latin typeface="Arial" panose="020B0604020202020204" pitchFamily="34" charset="0"/>
                        </a:rPr>
                        <a:t>Synergy targets </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75875316"/>
                  </a:ext>
                </a:extLst>
              </a:tr>
              <a:tr h="312241">
                <a:tc>
                  <a:txBody>
                    <a:bodyPr/>
                    <a:lstStyle/>
                    <a:p>
                      <a:pPr algn="l" fontAlgn="b"/>
                      <a:r>
                        <a:rPr lang="en-AU" sz="900" b="0" i="0" u="none" strike="noStrike" dirty="0">
                          <a:solidFill>
                            <a:srgbClr val="002060"/>
                          </a:solidFill>
                          <a:effectLst/>
                          <a:latin typeface="Arial" panose="020B0604020202020204" pitchFamily="34" charset="0"/>
                        </a:rPr>
                        <a:t>Potential integration &amp; synergy initiatives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4989025"/>
                  </a:ext>
                </a:extLst>
              </a:tr>
              <a:tr h="312241">
                <a:tc>
                  <a:txBody>
                    <a:bodyPr/>
                    <a:lstStyle/>
                    <a:p>
                      <a:pPr algn="l" fontAlgn="b"/>
                      <a:r>
                        <a:rPr lang="en-GB" sz="900" b="0" i="0" u="none" strike="noStrike" dirty="0">
                          <a:solidFill>
                            <a:srgbClr val="002060"/>
                          </a:solidFill>
                          <a:effectLst/>
                          <a:latin typeface="Arial" panose="020B0604020202020204" pitchFamily="34" charset="0"/>
                        </a:rPr>
                        <a:t>Business cases and financial models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39607676"/>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prioritization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2755152"/>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
        <p:nvSpPr>
          <p:cNvPr id="8" name="Speech Bubble: Rectangle with Corners Rounded 7">
            <a:extLst>
              <a:ext uri="{FF2B5EF4-FFF2-40B4-BE49-F238E27FC236}">
                <a16:creationId xmlns:a16="http://schemas.microsoft.com/office/drawing/2014/main" id="{6BDD3405-636E-4119-A6A2-F186391DC2E4}"/>
              </a:ext>
            </a:extLst>
          </p:cNvPr>
          <p:cNvSpPr/>
          <p:nvPr/>
        </p:nvSpPr>
        <p:spPr bwMode="auto">
          <a:xfrm>
            <a:off x="7565571" y="580882"/>
            <a:ext cx="3207917" cy="3675431"/>
          </a:xfrm>
          <a:prstGeom prst="wedgeRoundRectCallout">
            <a:avLst>
              <a:gd name="adj1" fmla="val -82820"/>
              <a:gd name="adj2" fmla="val 1264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a:t>
            </a:r>
            <a:r>
              <a:rPr lang="en-GB" sz="1200" b="1" dirty="0" err="1">
                <a:solidFill>
                  <a:srgbClr val="0C2870"/>
                </a:solidFill>
                <a:latin typeface="Arial" charset="0"/>
                <a:cs typeface="Times New Roman" pitchFamily="18" charset="0"/>
              </a:rPr>
              <a:t>Powerpoint</a:t>
            </a:r>
            <a:r>
              <a:rPr lang="en-GB" sz="1200" b="1" dirty="0">
                <a:solidFill>
                  <a:srgbClr val="0C2870"/>
                </a:solidFill>
                <a:latin typeface="Arial" charset="0"/>
                <a:cs typeface="Times New Roman" pitchFamily="18" charset="0"/>
              </a:rPr>
              <a:t> version of the high-level plan is useful for an executive committee or a board meeting. But other than that, we highly recommend the use of the Excel version, which is a lot more practical.</a:t>
            </a:r>
          </a:p>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Usually, our one source of truth is the Excel version. And prior to an important meeting with executives, we will extract the section of the plan we want to emphasize. We also like to keep in our pocket the Excel version during the meeting, but we will only display it if needed.</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62442150-C86E-C243-2E4B-CCB2A4AF6E8F}"/>
              </a:ext>
            </a:extLst>
          </p:cNvPr>
          <p:cNvSpPr/>
          <p:nvPr/>
        </p:nvSpPr>
        <p:spPr>
          <a:xfrm>
            <a:off x="10549890" y="190384"/>
            <a:ext cx="1445163" cy="335396"/>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259275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3970318"/>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a:p>
            <a:endParaRPr lang="en-US" dirty="0"/>
          </a:p>
          <a:p>
            <a:r>
              <a:rPr lang="en-GB" dirty="0"/>
              <a:t>Many of the real-life examples are from a Digital Transformation Business Case presented to the Board of one of our clients, a leading European retail bank. The objective was to convince the Board to invest $100 million in a Digital Transformation Program. The name and data have been changed for confidentiality reasons.</a:t>
            </a:r>
          </a:p>
          <a:p>
            <a:endParaRPr lang="en-US" dirty="0"/>
          </a:p>
        </p:txBody>
      </p:sp>
    </p:spTree>
    <p:extLst>
      <p:ext uri="{BB962C8B-B14F-4D97-AF65-F5344CB8AC3E}">
        <p14:creationId xmlns:p14="http://schemas.microsoft.com/office/powerpoint/2010/main" val="65489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842306"/>
              </p:ext>
            </p:extLst>
          </p:nvPr>
        </p:nvGraphicFramePr>
        <p:xfrm>
          <a:off x="604837" y="1905000"/>
          <a:ext cx="10982323" cy="2907592"/>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Develop &amp; Communicate the Detailed Plans</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Jan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175951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2801267241"/>
              </p:ext>
            </p:extLst>
          </p:nvPr>
        </p:nvGraphicFramePr>
        <p:xfrm>
          <a:off x="604837" y="1905000"/>
          <a:ext cx="10982323" cy="3844315"/>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Implement &amp; Monitor</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2"/>
                  </a:ext>
                </a:extLst>
              </a:tr>
              <a:tr h="313902">
                <a:tc>
                  <a:txBody>
                    <a:bodyPr/>
                    <a:lstStyle/>
                    <a:p>
                      <a:pPr algn="l" fontAlgn="b"/>
                      <a:r>
                        <a:rPr lang="en-GB" sz="900" b="0" i="0" u="none" strike="noStrike" dirty="0">
                          <a:solidFill>
                            <a:srgbClr val="002060"/>
                          </a:solidFill>
                          <a:effectLst/>
                          <a:latin typeface="Arial" panose="020B0604020202020204" pitchFamily="34" charset="0"/>
                        </a:rPr>
                        <a:t>Post merger integration high-level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5"/>
                  </a:ext>
                </a:extLst>
              </a:tr>
              <a:tr h="337700">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lessons learned</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975875316"/>
                  </a:ext>
                </a:extLst>
              </a:tr>
              <a:tr h="312241">
                <a:tc>
                  <a:txBody>
                    <a:bodyPr/>
                    <a:lstStyle/>
                    <a:p>
                      <a:pPr algn="l" fontAlgn="b"/>
                      <a:r>
                        <a:rPr lang="en-GB" sz="900" b="0" i="0" u="none" strike="noStrike" dirty="0">
                          <a:solidFill>
                            <a:srgbClr val="002060"/>
                          </a:solidFill>
                          <a:effectLst/>
                          <a:latin typeface="Arial" panose="020B0604020202020204" pitchFamily="34" charset="0"/>
                        </a:rPr>
                        <a:t>Institutionalization of the updated PMI Toolkit</a:t>
                      </a:r>
                      <a:endParaRPr lang="en-AU" sz="900" b="0" i="0" u="none" strike="noStrike" dirty="0">
                        <a:solidFill>
                          <a:srgbClr val="002060"/>
                        </a:solidFill>
                        <a:effectLst/>
                        <a:latin typeface="Arial" panose="020B0604020202020204" pitchFamily="34" charset="0"/>
                      </a:endParaRP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24264113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329942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975561"/>
            <a:ext cx="3474136" cy="53570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4" name="Chevron 17">
            <a:extLst>
              <a:ext uri="{FF2B5EF4-FFF2-40B4-BE49-F238E27FC236}">
                <a16:creationId xmlns:a16="http://schemas.microsoft.com/office/drawing/2014/main" id="{57CC626E-A8F4-4700-C933-9656AF8F49F4}"/>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6ABB16B0-9C64-185A-454E-38899F5B5145}"/>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9D3C8EEB-DF46-6037-C453-20B8DB0C44D5}"/>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60C3F140-32BA-B541-6412-49178B9EDC5B}"/>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DE2C2937-8F60-C17A-9CA9-3CE14731F7F7}"/>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B3454B52-DEC4-FA13-EB47-5E0B65A9E471}"/>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55DDE4AF-812B-9E9B-F466-C62DF5448919}"/>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C30AD9-EC53-27E5-90B5-F624712DFA5A}"/>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503B12CF-29A8-6B85-403F-DA7F08E6BC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7B0842F0-D658-75ED-3EAD-8524AEAF26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C40709E4-8144-8139-C772-5DDD3F7FE67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141130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35860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Current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8" name="Connector: Elbow 27">
            <a:extLst>
              <a:ext uri="{FF2B5EF4-FFF2-40B4-BE49-F238E27FC236}">
                <a16:creationId xmlns:a16="http://schemas.microsoft.com/office/drawing/2014/main" id="{13465034-8505-4215-9A75-2727FBA6BDAC}"/>
              </a:ext>
            </a:extLst>
          </p:cNvPr>
          <p:cNvCxnSpPr>
            <a:stCxn id="27" idx="2"/>
            <a:endCxn id="32" idx="0"/>
          </p:cNvCxnSpPr>
          <p:nvPr/>
        </p:nvCxnSpPr>
        <p:spPr>
          <a:xfrm rot="16200000" flipH="1">
            <a:off x="7353039" y="1556641"/>
            <a:ext cx="406398" cy="275281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stCxn id="27" idx="2"/>
            <a:endCxn id="31" idx="0"/>
          </p:cNvCxnSpPr>
          <p:nvPr/>
        </p:nvCxnSpPr>
        <p:spPr>
          <a:xfrm rot="5400000">
            <a:off x="4533682" y="1490098"/>
            <a:ext cx="406398" cy="288590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1" name="Rectangle 30">
            <a:extLst>
              <a:ext uri="{FF2B5EF4-FFF2-40B4-BE49-F238E27FC236}">
                <a16:creationId xmlns:a16="http://schemas.microsoft.com/office/drawing/2014/main" id="{203E7F0B-2463-4EA0-8F46-BC18B5053A57}"/>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Business Unit 1 CEO</a:t>
            </a:r>
          </a:p>
        </p:txBody>
      </p:sp>
      <p:sp>
        <p:nvSpPr>
          <p:cNvPr id="32" name="Rectangle 31">
            <a:extLst>
              <a:ext uri="{FF2B5EF4-FFF2-40B4-BE49-F238E27FC236}">
                <a16:creationId xmlns:a16="http://schemas.microsoft.com/office/drawing/2014/main" id="{5E0DC39B-D046-4E37-8EAE-A8E4FD8A7E69}"/>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Business Unit 2 CEO</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cxnSp>
        <p:nvCxnSpPr>
          <p:cNvPr id="38" name="Connector: Elbow 37">
            <a:extLst>
              <a:ext uri="{FF2B5EF4-FFF2-40B4-BE49-F238E27FC236}">
                <a16:creationId xmlns:a16="http://schemas.microsoft.com/office/drawing/2014/main" id="{0C6D65D2-7B30-4B1F-9433-6C5220B2B77C}"/>
              </a:ext>
            </a:extLst>
          </p:cNvPr>
          <p:cNvCxnSpPr>
            <a:stCxn id="31" idx="2"/>
            <a:endCxn id="30" idx="0"/>
          </p:cNvCxnSpPr>
          <p:nvPr/>
        </p:nvCxnSpPr>
        <p:spPr>
          <a:xfrm rot="5400000">
            <a:off x="2074693" y="3785864"/>
            <a:ext cx="557996" cy="188047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0A9351A-E4A8-4D34-9F0A-3F0F70A5A2EA}"/>
              </a:ext>
            </a:extLst>
          </p:cNvPr>
          <p:cNvCxnSpPr>
            <a:stCxn id="31" idx="2"/>
            <a:endCxn id="33" idx="0"/>
          </p:cNvCxnSpPr>
          <p:nvPr/>
        </p:nvCxnSpPr>
        <p:spPr>
          <a:xfrm rot="16200000" flipH="1">
            <a:off x="3015763" y="4725270"/>
            <a:ext cx="557996" cy="1663"/>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CD4ECE5-498A-40FF-8854-A64DF1D2C6F8}"/>
              </a:ext>
            </a:extLst>
          </p:cNvPr>
          <p:cNvCxnSpPr>
            <a:stCxn id="31" idx="2"/>
            <a:endCxn id="34" idx="0"/>
          </p:cNvCxnSpPr>
          <p:nvPr/>
        </p:nvCxnSpPr>
        <p:spPr>
          <a:xfrm rot="16200000" flipH="1">
            <a:off x="3956833" y="3784200"/>
            <a:ext cx="557996" cy="188380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1" name="Connector: Elbow 20">
            <a:extLst>
              <a:ext uri="{FF2B5EF4-FFF2-40B4-BE49-F238E27FC236}">
                <a16:creationId xmlns:a16="http://schemas.microsoft.com/office/drawing/2014/main" id="{4239A4F0-A1BE-4238-81C5-882B29BA2521}"/>
              </a:ext>
            </a:extLst>
          </p:cNvPr>
          <p:cNvCxnSpPr>
            <a:stCxn id="32" idx="2"/>
            <a:endCxn id="35" idx="0"/>
          </p:cNvCxnSpPr>
          <p:nvPr/>
        </p:nvCxnSpPr>
        <p:spPr>
          <a:xfrm>
            <a:off x="8932645" y="4447105"/>
            <a:ext cx="9372" cy="557996"/>
          </a:xfrm>
          <a:prstGeom prst="straightConnector1">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E90D8D-8989-4B10-BC71-8AE87C1E275D}"/>
              </a:ext>
            </a:extLst>
          </p:cNvPr>
          <p:cNvCxnSpPr>
            <a:stCxn id="32" idx="2"/>
            <a:endCxn id="36" idx="0"/>
          </p:cNvCxnSpPr>
          <p:nvPr/>
        </p:nvCxnSpPr>
        <p:spPr>
          <a:xfrm rot="5400000">
            <a:off x="7717263" y="3789718"/>
            <a:ext cx="557996" cy="187276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79C38F9-1E61-4211-9F84-22D8C32E7D56}"/>
              </a:ext>
            </a:extLst>
          </p:cNvPr>
          <p:cNvCxnSpPr>
            <a:stCxn id="32" idx="2"/>
            <a:endCxn id="37" idx="0"/>
          </p:cNvCxnSpPr>
          <p:nvPr/>
        </p:nvCxnSpPr>
        <p:spPr>
          <a:xfrm rot="16200000" flipH="1">
            <a:off x="9599405" y="3780344"/>
            <a:ext cx="557996" cy="1891516"/>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933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Target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22" name="Rectangle 21">
            <a:extLst>
              <a:ext uri="{FF2B5EF4-FFF2-40B4-BE49-F238E27FC236}">
                <a16:creationId xmlns:a16="http://schemas.microsoft.com/office/drawing/2014/main" id="{FE8D4114-D8C6-43E8-AF6A-AD38315BC112}"/>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3" name="Connector: Elbow 22">
            <a:extLst>
              <a:ext uri="{FF2B5EF4-FFF2-40B4-BE49-F238E27FC236}">
                <a16:creationId xmlns:a16="http://schemas.microsoft.com/office/drawing/2014/main" id="{75A27BEB-902F-4895-A930-B10447A20EBD}"/>
              </a:ext>
            </a:extLst>
          </p:cNvPr>
          <p:cNvCxnSpPr>
            <a:cxnSpLocks/>
            <a:stCxn id="22" idx="2"/>
            <a:endCxn id="51" idx="0"/>
          </p:cNvCxnSpPr>
          <p:nvPr/>
        </p:nvCxnSpPr>
        <p:spPr>
          <a:xfrm rot="16200000" flipH="1">
            <a:off x="8102229" y="807451"/>
            <a:ext cx="406398" cy="425119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3AE8FF4-4D2D-41B5-803A-6C1BE08921A2}"/>
              </a:ext>
            </a:extLst>
          </p:cNvPr>
          <p:cNvCxnSpPr>
            <a:cxnSpLocks/>
            <a:stCxn id="22" idx="2"/>
            <a:endCxn id="48" idx="0"/>
          </p:cNvCxnSpPr>
          <p:nvPr/>
        </p:nvCxnSpPr>
        <p:spPr>
          <a:xfrm rot="5400000">
            <a:off x="3867292" y="823708"/>
            <a:ext cx="406398" cy="421868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361CDB-6382-48BE-97F5-1BED7884909F}"/>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p:txBody>
      </p:sp>
      <p:sp>
        <p:nvSpPr>
          <p:cNvPr id="26" name="Rectangle 25">
            <a:extLst>
              <a:ext uri="{FF2B5EF4-FFF2-40B4-BE49-F238E27FC236}">
                <a16:creationId xmlns:a16="http://schemas.microsoft.com/office/drawing/2014/main" id="{5AD58A05-2BD2-40F1-9A02-700183C3096E}"/>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p:txBody>
      </p:sp>
      <p:sp>
        <p:nvSpPr>
          <p:cNvPr id="44" name="Rectangle 43">
            <a:extLst>
              <a:ext uri="{FF2B5EF4-FFF2-40B4-BE49-F238E27FC236}">
                <a16:creationId xmlns:a16="http://schemas.microsoft.com/office/drawing/2014/main" id="{509BD734-2FDF-4AC2-8C44-0524D1F67D29}"/>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p:txBody>
      </p:sp>
      <p:sp>
        <p:nvSpPr>
          <p:cNvPr id="45" name="Rectangle 44">
            <a:extLst>
              <a:ext uri="{FF2B5EF4-FFF2-40B4-BE49-F238E27FC236}">
                <a16:creationId xmlns:a16="http://schemas.microsoft.com/office/drawing/2014/main" id="{0F410E93-FDFE-4579-86D8-81038E0A0727}"/>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p:txBody>
      </p:sp>
      <p:sp>
        <p:nvSpPr>
          <p:cNvPr id="46" name="Rectangle 45">
            <a:extLst>
              <a:ext uri="{FF2B5EF4-FFF2-40B4-BE49-F238E27FC236}">
                <a16:creationId xmlns:a16="http://schemas.microsoft.com/office/drawing/2014/main" id="{A0596E4D-520B-41FE-8819-EE68D9138726}"/>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p:txBody>
      </p:sp>
      <p:sp>
        <p:nvSpPr>
          <p:cNvPr id="47" name="Rectangle 46">
            <a:extLst>
              <a:ext uri="{FF2B5EF4-FFF2-40B4-BE49-F238E27FC236}">
                <a16:creationId xmlns:a16="http://schemas.microsoft.com/office/drawing/2014/main" id="{96EE69CF-8D9F-451A-BCD7-88D638FA823F}"/>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p:txBody>
      </p:sp>
      <p:sp>
        <p:nvSpPr>
          <p:cNvPr id="48" name="Rectangle 47">
            <a:extLst>
              <a:ext uri="{FF2B5EF4-FFF2-40B4-BE49-F238E27FC236}">
                <a16:creationId xmlns:a16="http://schemas.microsoft.com/office/drawing/2014/main" id="{DD8FBD90-1C94-4B6D-B9CA-0C94D9C63AA8}"/>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Financial Officer</a:t>
            </a:r>
          </a:p>
        </p:txBody>
      </p:sp>
      <p:sp>
        <p:nvSpPr>
          <p:cNvPr id="49" name="Rectangle 48">
            <a:extLst>
              <a:ext uri="{FF2B5EF4-FFF2-40B4-BE49-F238E27FC236}">
                <a16:creationId xmlns:a16="http://schemas.microsoft.com/office/drawing/2014/main" id="{4B142AF1-E03A-41CF-9FD4-FDB880C3924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Technology Officer</a:t>
            </a:r>
          </a:p>
        </p:txBody>
      </p:sp>
      <p:sp>
        <p:nvSpPr>
          <p:cNvPr id="50" name="Rectangle 49">
            <a:extLst>
              <a:ext uri="{FF2B5EF4-FFF2-40B4-BE49-F238E27FC236}">
                <a16:creationId xmlns:a16="http://schemas.microsoft.com/office/drawing/2014/main" id="{A8B5571A-AA67-419C-BBEF-6BECE42F09FB}"/>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Operating Officer</a:t>
            </a:r>
          </a:p>
        </p:txBody>
      </p:sp>
      <p:sp>
        <p:nvSpPr>
          <p:cNvPr id="51" name="Rectangle 50">
            <a:extLst>
              <a:ext uri="{FF2B5EF4-FFF2-40B4-BE49-F238E27FC236}">
                <a16:creationId xmlns:a16="http://schemas.microsoft.com/office/drawing/2014/main" id="{05E1392B-DEAB-4794-910C-21CCAE1C47B5}"/>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p:txBody>
      </p:sp>
      <p:sp>
        <p:nvSpPr>
          <p:cNvPr id="52" name="Rectangle 51">
            <a:extLst>
              <a:ext uri="{FF2B5EF4-FFF2-40B4-BE49-F238E27FC236}">
                <a16:creationId xmlns:a16="http://schemas.microsoft.com/office/drawing/2014/main" id="{C523AEE8-C3D2-4FFF-9D81-9C3AB8AF0812}"/>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p:txBody>
      </p:sp>
      <p:sp>
        <p:nvSpPr>
          <p:cNvPr id="53" name="Rectangle 52">
            <a:extLst>
              <a:ext uri="{FF2B5EF4-FFF2-40B4-BE49-F238E27FC236}">
                <a16:creationId xmlns:a16="http://schemas.microsoft.com/office/drawing/2014/main" id="{4A4468AF-B0D9-49AF-AC29-099DEF98044D}"/>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p:txBody>
      </p:sp>
      <p:cxnSp>
        <p:nvCxnSpPr>
          <p:cNvPr id="54" name="Connector: Elbow 53">
            <a:extLst>
              <a:ext uri="{FF2B5EF4-FFF2-40B4-BE49-F238E27FC236}">
                <a16:creationId xmlns:a16="http://schemas.microsoft.com/office/drawing/2014/main" id="{36252A6F-26FB-4DB4-A717-9177531598C5}"/>
              </a:ext>
            </a:extLst>
          </p:cNvPr>
          <p:cNvCxnSpPr>
            <a:cxnSpLocks/>
            <a:stCxn id="22" idx="2"/>
            <a:endCxn id="50" idx="0"/>
          </p:cNvCxnSpPr>
          <p:nvPr/>
        </p:nvCxnSpPr>
        <p:spPr>
          <a:xfrm rot="16200000" flipH="1">
            <a:off x="6690583" y="2219096"/>
            <a:ext cx="406398" cy="142790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A394470-7274-44BF-AF91-83EF20BFF72A}"/>
              </a:ext>
            </a:extLst>
          </p:cNvPr>
          <p:cNvCxnSpPr>
            <a:cxnSpLocks/>
            <a:stCxn id="22" idx="2"/>
            <a:endCxn id="49" idx="0"/>
          </p:cNvCxnSpPr>
          <p:nvPr/>
        </p:nvCxnSpPr>
        <p:spPr>
          <a:xfrm rot="5400000">
            <a:off x="5278938" y="2235354"/>
            <a:ext cx="406398" cy="1395389"/>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484783-24CD-4DF5-B772-8FAC31D9CF81}"/>
              </a:ext>
            </a:extLst>
          </p:cNvPr>
          <p:cNvCxnSpPr>
            <a:cxnSpLocks/>
            <a:stCxn id="48" idx="2"/>
            <a:endCxn id="25" idx="0"/>
          </p:cNvCxnSpPr>
          <p:nvPr/>
        </p:nvCxnSpPr>
        <p:spPr>
          <a:xfrm rot="5400000">
            <a:off x="1329242"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029551-792B-4A5E-84F6-A3144868DD7B}"/>
              </a:ext>
            </a:extLst>
          </p:cNvPr>
          <p:cNvCxnSpPr>
            <a:cxnSpLocks/>
            <a:stCxn id="48" idx="2"/>
            <a:endCxn id="26" idx="0"/>
          </p:cNvCxnSpPr>
          <p:nvPr/>
        </p:nvCxnSpPr>
        <p:spPr>
          <a:xfrm rot="16200000" flipH="1">
            <a:off x="2035064"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FE8AE2B-6517-49E2-BA9C-8AFE4694AA73}"/>
              </a:ext>
            </a:extLst>
          </p:cNvPr>
          <p:cNvCxnSpPr>
            <a:cxnSpLocks/>
            <a:stCxn id="49" idx="2"/>
            <a:endCxn id="44" idx="0"/>
          </p:cNvCxnSpPr>
          <p:nvPr/>
        </p:nvCxnSpPr>
        <p:spPr>
          <a:xfrm rot="5400000">
            <a:off x="4152534"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4E2D757-BD22-4305-A06E-84DAB884BE19}"/>
              </a:ext>
            </a:extLst>
          </p:cNvPr>
          <p:cNvCxnSpPr>
            <a:cxnSpLocks/>
            <a:stCxn id="49" idx="2"/>
            <a:endCxn id="46" idx="0"/>
          </p:cNvCxnSpPr>
          <p:nvPr/>
        </p:nvCxnSpPr>
        <p:spPr>
          <a:xfrm rot="16200000" flipH="1">
            <a:off x="4858356"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14F0960-02FE-4D1A-B25B-1BA76B851B9D}"/>
              </a:ext>
            </a:extLst>
          </p:cNvPr>
          <p:cNvCxnSpPr>
            <a:cxnSpLocks/>
            <a:stCxn id="50" idx="2"/>
            <a:endCxn id="45" idx="0"/>
          </p:cNvCxnSpPr>
          <p:nvPr/>
        </p:nvCxnSpPr>
        <p:spPr>
          <a:xfrm rot="5400000">
            <a:off x="6975826"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812A24C-C9F9-435F-87A0-449F2C025F5E}"/>
              </a:ext>
            </a:extLst>
          </p:cNvPr>
          <p:cNvCxnSpPr>
            <a:cxnSpLocks/>
            <a:stCxn id="50" idx="2"/>
            <a:endCxn id="47" idx="0"/>
          </p:cNvCxnSpPr>
          <p:nvPr/>
        </p:nvCxnSpPr>
        <p:spPr>
          <a:xfrm rot="16200000" flipH="1">
            <a:off x="7681648"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4C04AC-79D1-41DE-809C-FCB95470EBED}"/>
              </a:ext>
            </a:extLst>
          </p:cNvPr>
          <p:cNvCxnSpPr>
            <a:cxnSpLocks/>
            <a:stCxn id="51" idx="2"/>
            <a:endCxn id="52" idx="0"/>
          </p:cNvCxnSpPr>
          <p:nvPr/>
        </p:nvCxnSpPr>
        <p:spPr>
          <a:xfrm rot="5400000">
            <a:off x="9799117" y="4373191"/>
            <a:ext cx="557995" cy="705822"/>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1593BA-22B6-4B20-93CA-D5DA6EAE3C6D}"/>
              </a:ext>
            </a:extLst>
          </p:cNvPr>
          <p:cNvCxnSpPr>
            <a:cxnSpLocks/>
            <a:stCxn id="51" idx="2"/>
            <a:endCxn id="53" idx="0"/>
          </p:cNvCxnSpPr>
          <p:nvPr/>
        </p:nvCxnSpPr>
        <p:spPr>
          <a:xfrm rot="16200000" flipH="1">
            <a:off x="10504939"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BAF529BF-B0A8-F57A-AA1A-43DF8CAB14D4}"/>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460632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12530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Top management appointment</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a:p>
            <a:pPr algn="ctr"/>
            <a:r>
              <a:rPr lang="en-GB" altLang="ja-JP" sz="1200" dirty="0">
                <a:solidFill>
                  <a:schemeClr val="bg1"/>
                </a:solidFill>
                <a:ea typeface="ＭＳ Ｐゴシック" pitchFamily="50" charset="-128"/>
              </a:rPr>
              <a:t>John Smith</a:t>
            </a:r>
          </a:p>
        </p:txBody>
      </p:sp>
      <p:cxnSp>
        <p:nvCxnSpPr>
          <p:cNvPr id="28" name="Connector: Elbow 27">
            <a:extLst>
              <a:ext uri="{FF2B5EF4-FFF2-40B4-BE49-F238E27FC236}">
                <a16:creationId xmlns:a16="http://schemas.microsoft.com/office/drawing/2014/main" id="{13465034-8505-4215-9A75-2727FBA6BDAC}"/>
              </a:ext>
            </a:extLst>
          </p:cNvPr>
          <p:cNvCxnSpPr>
            <a:cxnSpLocks/>
            <a:stCxn id="27" idx="2"/>
            <a:endCxn id="47" idx="0"/>
          </p:cNvCxnSpPr>
          <p:nvPr/>
        </p:nvCxnSpPr>
        <p:spPr>
          <a:xfrm rot="16200000" flipH="1">
            <a:off x="8102229" y="807451"/>
            <a:ext cx="406398" cy="425119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cxnSpLocks/>
            <a:stCxn id="27" idx="2"/>
            <a:endCxn id="44" idx="0"/>
          </p:cNvCxnSpPr>
          <p:nvPr/>
        </p:nvCxnSpPr>
        <p:spPr>
          <a:xfrm rot="5400000">
            <a:off x="3867292" y="823708"/>
            <a:ext cx="406398" cy="421868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Mike G.</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Pierre G.</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a:p>
            <a:pPr algn="ctr"/>
            <a:r>
              <a:rPr lang="en-US" altLang="ja-JP" sz="1200" dirty="0">
                <a:solidFill>
                  <a:schemeClr val="tx2"/>
                </a:solidFill>
                <a:ea typeface="ＭＳ Ｐゴシック" pitchFamily="50" charset="-128"/>
              </a:rPr>
              <a:t>John V.</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Claire H.</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a:p>
            <a:pPr algn="ctr"/>
            <a:r>
              <a:rPr lang="en-GB" altLang="ja-JP" sz="1200" dirty="0">
                <a:ea typeface="ＭＳ Ｐゴシック" pitchFamily="50" charset="-128"/>
              </a:rPr>
              <a:t>Claire G.</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Elizabeth G.</a:t>
            </a:r>
          </a:p>
        </p:txBody>
      </p:sp>
      <p:sp>
        <p:nvSpPr>
          <p:cNvPr id="44" name="Rectangle 43">
            <a:extLst>
              <a:ext uri="{FF2B5EF4-FFF2-40B4-BE49-F238E27FC236}">
                <a16:creationId xmlns:a16="http://schemas.microsoft.com/office/drawing/2014/main" id="{B06C05C9-3D0C-418F-B096-A13E9EFA7600}"/>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Financial Officer</a:t>
            </a:r>
          </a:p>
          <a:p>
            <a:pPr algn="ctr"/>
            <a:r>
              <a:rPr lang="en-US" altLang="ja-JP" sz="1200" dirty="0">
                <a:ea typeface="ＭＳ Ｐゴシック" pitchFamily="50" charset="-128"/>
              </a:rPr>
              <a:t>Pauline Newman</a:t>
            </a:r>
          </a:p>
        </p:txBody>
      </p:sp>
      <p:sp>
        <p:nvSpPr>
          <p:cNvPr id="45" name="Rectangle 44">
            <a:extLst>
              <a:ext uri="{FF2B5EF4-FFF2-40B4-BE49-F238E27FC236}">
                <a16:creationId xmlns:a16="http://schemas.microsoft.com/office/drawing/2014/main" id="{31A2B00C-9D3D-42EE-8318-8B878C0FF919}"/>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Technology Officer</a:t>
            </a:r>
          </a:p>
          <a:p>
            <a:pPr algn="ctr"/>
            <a:r>
              <a:rPr lang="en-US" altLang="ja-JP" sz="1200" dirty="0">
                <a:ea typeface="ＭＳ Ｐゴシック" pitchFamily="50" charset="-128"/>
              </a:rPr>
              <a:t>Christopher Han</a:t>
            </a:r>
          </a:p>
        </p:txBody>
      </p:sp>
      <p:sp>
        <p:nvSpPr>
          <p:cNvPr id="46" name="Rectangle 45">
            <a:extLst>
              <a:ext uri="{FF2B5EF4-FFF2-40B4-BE49-F238E27FC236}">
                <a16:creationId xmlns:a16="http://schemas.microsoft.com/office/drawing/2014/main" id="{5FBAC0C6-B63A-4E26-B7CA-C1BD2C1A592D}"/>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Operating Officer</a:t>
            </a:r>
          </a:p>
          <a:p>
            <a:pPr algn="ctr"/>
            <a:r>
              <a:rPr lang="en-US" altLang="ja-JP" sz="1200" dirty="0">
                <a:ea typeface="ＭＳ Ｐゴシック" pitchFamily="50" charset="-128"/>
              </a:rPr>
              <a:t>Raphael Domino</a:t>
            </a:r>
          </a:p>
        </p:txBody>
      </p:sp>
      <p:sp>
        <p:nvSpPr>
          <p:cNvPr id="47" name="Rectangle 46">
            <a:extLst>
              <a:ext uri="{FF2B5EF4-FFF2-40B4-BE49-F238E27FC236}">
                <a16:creationId xmlns:a16="http://schemas.microsoft.com/office/drawing/2014/main" id="{B4901C05-8B9B-4F34-B66C-AF677BB84A82}"/>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a:p>
            <a:pPr algn="ctr"/>
            <a:r>
              <a:rPr lang="en-US" altLang="ja-JP" sz="1200" dirty="0">
                <a:solidFill>
                  <a:schemeClr val="tx2"/>
                </a:solidFill>
                <a:ea typeface="ＭＳ Ｐゴシック" pitchFamily="50" charset="-128"/>
              </a:rPr>
              <a:t>Caty Spheran</a:t>
            </a:r>
          </a:p>
        </p:txBody>
      </p:sp>
      <p:sp>
        <p:nvSpPr>
          <p:cNvPr id="48" name="Rectangle 47">
            <a:extLst>
              <a:ext uri="{FF2B5EF4-FFF2-40B4-BE49-F238E27FC236}">
                <a16:creationId xmlns:a16="http://schemas.microsoft.com/office/drawing/2014/main" id="{0372A19D-99DF-4973-AF52-F5499913F87D}"/>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Sebastian K.</a:t>
            </a:r>
          </a:p>
        </p:txBody>
      </p:sp>
      <p:sp>
        <p:nvSpPr>
          <p:cNvPr id="49" name="Rectangle 48">
            <a:extLst>
              <a:ext uri="{FF2B5EF4-FFF2-40B4-BE49-F238E27FC236}">
                <a16:creationId xmlns:a16="http://schemas.microsoft.com/office/drawing/2014/main" id="{A7A1375C-187F-43C6-B476-6C96E3DCBF0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Marc P.</a:t>
            </a:r>
          </a:p>
        </p:txBody>
      </p:sp>
      <p:cxnSp>
        <p:nvCxnSpPr>
          <p:cNvPr id="50" name="Connector: Elbow 49">
            <a:extLst>
              <a:ext uri="{FF2B5EF4-FFF2-40B4-BE49-F238E27FC236}">
                <a16:creationId xmlns:a16="http://schemas.microsoft.com/office/drawing/2014/main" id="{66A7E89A-6C78-497A-8EA0-E9DBC1E32214}"/>
              </a:ext>
            </a:extLst>
          </p:cNvPr>
          <p:cNvCxnSpPr>
            <a:cxnSpLocks/>
            <a:stCxn id="27" idx="2"/>
            <a:endCxn id="46" idx="0"/>
          </p:cNvCxnSpPr>
          <p:nvPr/>
        </p:nvCxnSpPr>
        <p:spPr>
          <a:xfrm rot="16200000" flipH="1">
            <a:off x="6690583" y="2219096"/>
            <a:ext cx="406398" cy="142790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F1D196-E15C-4234-92D6-3EC70329E67F}"/>
              </a:ext>
            </a:extLst>
          </p:cNvPr>
          <p:cNvCxnSpPr>
            <a:cxnSpLocks/>
            <a:stCxn id="27" idx="2"/>
            <a:endCxn id="45" idx="0"/>
          </p:cNvCxnSpPr>
          <p:nvPr/>
        </p:nvCxnSpPr>
        <p:spPr>
          <a:xfrm rot="5400000">
            <a:off x="5278938" y="2235354"/>
            <a:ext cx="406398" cy="1395389"/>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031C9BB-FDAC-4BD6-9ED2-295C26AA47EC}"/>
              </a:ext>
            </a:extLst>
          </p:cNvPr>
          <p:cNvCxnSpPr>
            <a:cxnSpLocks/>
            <a:stCxn id="44" idx="2"/>
            <a:endCxn id="30" idx="0"/>
          </p:cNvCxnSpPr>
          <p:nvPr/>
        </p:nvCxnSpPr>
        <p:spPr>
          <a:xfrm rot="5400000">
            <a:off x="1329242"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7C22E07-206E-41C7-A192-06C98FBA89EF}"/>
              </a:ext>
            </a:extLst>
          </p:cNvPr>
          <p:cNvCxnSpPr>
            <a:cxnSpLocks/>
            <a:stCxn id="44" idx="2"/>
            <a:endCxn id="33" idx="0"/>
          </p:cNvCxnSpPr>
          <p:nvPr/>
        </p:nvCxnSpPr>
        <p:spPr>
          <a:xfrm rot="16200000" flipH="1">
            <a:off x="2035064"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3CC2114-22F5-43F4-BEC1-17347E0903F8}"/>
              </a:ext>
            </a:extLst>
          </p:cNvPr>
          <p:cNvCxnSpPr>
            <a:cxnSpLocks/>
            <a:stCxn id="45" idx="2"/>
            <a:endCxn id="34" idx="0"/>
          </p:cNvCxnSpPr>
          <p:nvPr/>
        </p:nvCxnSpPr>
        <p:spPr>
          <a:xfrm rot="5400000">
            <a:off x="4152534"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17D794F-C29A-4862-BF8B-0F9F6224D4C3}"/>
              </a:ext>
            </a:extLst>
          </p:cNvPr>
          <p:cNvCxnSpPr>
            <a:cxnSpLocks/>
            <a:stCxn id="45" idx="2"/>
            <a:endCxn id="36" idx="0"/>
          </p:cNvCxnSpPr>
          <p:nvPr/>
        </p:nvCxnSpPr>
        <p:spPr>
          <a:xfrm rot="16200000" flipH="1">
            <a:off x="4858356"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7D486C1-F62C-41D4-AAB3-4DE5DF744A46}"/>
              </a:ext>
            </a:extLst>
          </p:cNvPr>
          <p:cNvCxnSpPr>
            <a:cxnSpLocks/>
            <a:stCxn id="46" idx="2"/>
            <a:endCxn id="35" idx="0"/>
          </p:cNvCxnSpPr>
          <p:nvPr/>
        </p:nvCxnSpPr>
        <p:spPr>
          <a:xfrm rot="5400000">
            <a:off x="6975826"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913407C-4450-462D-8A91-29B44BEEF7E6}"/>
              </a:ext>
            </a:extLst>
          </p:cNvPr>
          <p:cNvCxnSpPr>
            <a:cxnSpLocks/>
            <a:stCxn id="46" idx="2"/>
            <a:endCxn id="37" idx="0"/>
          </p:cNvCxnSpPr>
          <p:nvPr/>
        </p:nvCxnSpPr>
        <p:spPr>
          <a:xfrm rot="16200000" flipH="1">
            <a:off x="7681648"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1C50DB5-1F2C-4F7A-A06A-FED79114F52A}"/>
              </a:ext>
            </a:extLst>
          </p:cNvPr>
          <p:cNvCxnSpPr>
            <a:cxnSpLocks/>
            <a:stCxn id="47" idx="2"/>
            <a:endCxn id="48" idx="0"/>
          </p:cNvCxnSpPr>
          <p:nvPr/>
        </p:nvCxnSpPr>
        <p:spPr>
          <a:xfrm rot="5400000">
            <a:off x="9799117" y="4373191"/>
            <a:ext cx="557995" cy="705822"/>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9F184FC-B3FC-454D-8B6D-0A3E74713535}"/>
              </a:ext>
            </a:extLst>
          </p:cNvPr>
          <p:cNvCxnSpPr>
            <a:cxnSpLocks/>
            <a:stCxn id="47" idx="2"/>
            <a:endCxn id="49" idx="0"/>
          </p:cNvCxnSpPr>
          <p:nvPr/>
        </p:nvCxnSpPr>
        <p:spPr>
          <a:xfrm rot="16200000" flipH="1">
            <a:off x="10504939"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81E45B7-0FC1-F928-EFC0-A1632B15BB01}"/>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1760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49764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4" name="Chevron 17">
            <a:extLst>
              <a:ext uri="{FF2B5EF4-FFF2-40B4-BE49-F238E27FC236}">
                <a16:creationId xmlns:a16="http://schemas.microsoft.com/office/drawing/2014/main" id="{9D5C4C79-6B7A-BDA2-28BC-92551C976068}"/>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85FA3C1A-8B62-88E1-FF48-26F5390F4464}"/>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5D3533C4-7E46-6114-A401-E320DDE3625C}"/>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8355D663-5BC4-402E-C7B0-A0F8212F4F02}"/>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5B82ACCF-D40A-7528-89B3-5D3F6B2D77FF}"/>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81563B26-BA1A-34CD-FDB3-E2D0E5D86A99}"/>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C1CDDB10-8182-AD28-FA9F-C54991DC7B90}"/>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A6334-DDF2-670B-2340-2240118DC7D5}"/>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0" name="Graphic 19" descr="Gantt Chart outline">
            <a:extLst>
              <a:ext uri="{FF2B5EF4-FFF2-40B4-BE49-F238E27FC236}">
                <a16:creationId xmlns:a16="http://schemas.microsoft.com/office/drawing/2014/main" id="{B6D3B2E5-23B7-FC48-B775-72EB150045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1" name="Graphic 20" descr="Clipboard Partially Checked outline">
            <a:extLst>
              <a:ext uri="{FF2B5EF4-FFF2-40B4-BE49-F238E27FC236}">
                <a16:creationId xmlns:a16="http://schemas.microsoft.com/office/drawing/2014/main" id="{F2335689-AE2A-E83C-DF03-550E247FCB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2" name="Graphic 21" descr="Target outline">
            <a:extLst>
              <a:ext uri="{FF2B5EF4-FFF2-40B4-BE49-F238E27FC236}">
                <a16:creationId xmlns:a16="http://schemas.microsoft.com/office/drawing/2014/main" id="{7E5E816A-C82D-66F9-74E4-EDC4680CFC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3447837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49764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4" name="Chevron 17">
            <a:extLst>
              <a:ext uri="{FF2B5EF4-FFF2-40B4-BE49-F238E27FC236}">
                <a16:creationId xmlns:a16="http://schemas.microsoft.com/office/drawing/2014/main" id="{9D5C4C79-6B7A-BDA2-28BC-92551C976068}"/>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85FA3C1A-8B62-88E1-FF48-26F5390F4464}"/>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5D3533C4-7E46-6114-A401-E320DDE3625C}"/>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8355D663-5BC4-402E-C7B0-A0F8212F4F02}"/>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5B82ACCF-D40A-7528-89B3-5D3F6B2D77FF}"/>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81563B26-BA1A-34CD-FDB3-E2D0E5D86A99}"/>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C1CDDB10-8182-AD28-FA9F-C54991DC7B90}"/>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A6334-DDF2-670B-2340-2240118DC7D5}"/>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0" name="Graphic 19" descr="Gantt Chart outline">
            <a:extLst>
              <a:ext uri="{FF2B5EF4-FFF2-40B4-BE49-F238E27FC236}">
                <a16:creationId xmlns:a16="http://schemas.microsoft.com/office/drawing/2014/main" id="{B6D3B2E5-23B7-FC48-B775-72EB150045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1" name="Graphic 20" descr="Clipboard Partially Checked outline">
            <a:extLst>
              <a:ext uri="{FF2B5EF4-FFF2-40B4-BE49-F238E27FC236}">
                <a16:creationId xmlns:a16="http://schemas.microsoft.com/office/drawing/2014/main" id="{F2335689-AE2A-E83C-DF03-550E247FCB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2" name="Graphic 21" descr="Target outline">
            <a:extLst>
              <a:ext uri="{FF2B5EF4-FFF2-40B4-BE49-F238E27FC236}">
                <a16:creationId xmlns:a16="http://schemas.microsoft.com/office/drawing/2014/main" id="{7E5E816A-C82D-66F9-74E4-EDC4680CFC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
        <p:nvSpPr>
          <p:cNvPr id="2" name="Rectangle: Rounded Corners 1">
            <a:extLst>
              <a:ext uri="{FF2B5EF4-FFF2-40B4-BE49-F238E27FC236}">
                <a16:creationId xmlns:a16="http://schemas.microsoft.com/office/drawing/2014/main" id="{40059F5B-DDFC-37EE-DD61-3EFB938B5151}"/>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6" name="Speech Bubble: Rectangle with Corners Rounded 5">
            <a:extLst>
              <a:ext uri="{FF2B5EF4-FFF2-40B4-BE49-F238E27FC236}">
                <a16:creationId xmlns:a16="http://schemas.microsoft.com/office/drawing/2014/main" id="{DC07210D-C0B5-90C4-0908-5FF3D5D051CF}"/>
              </a:ext>
            </a:extLst>
          </p:cNvPr>
          <p:cNvSpPr/>
          <p:nvPr/>
        </p:nvSpPr>
        <p:spPr bwMode="auto">
          <a:xfrm>
            <a:off x="4431995" y="1591283"/>
            <a:ext cx="3207917" cy="1977261"/>
          </a:xfrm>
          <a:prstGeom prst="wedgeRoundRectCallout">
            <a:avLst>
              <a:gd name="adj1" fmla="val -64496"/>
              <a:gd name="adj2" fmla="val 958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There will be a high level of stress within the different teams. Training each manager on how to set up their team while understanding the psychological state of their staff will be key to make the transition as smooth as possible.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98314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kumimoji="0" lang="en-GB" sz="2400" b="1" i="0" u="none" strike="noStrike" kern="0" cap="none" spc="0" normalizeH="0" baseline="0" noProof="0" dirty="0">
                <a:ln>
                  <a:noFill/>
                </a:ln>
                <a:solidFill>
                  <a:srgbClr val="002776"/>
                </a:solidFill>
                <a:effectLst/>
                <a:uLnTx/>
                <a:uFillTx/>
                <a:latin typeface="Arial"/>
                <a:ea typeface="+mj-ea"/>
                <a:cs typeface="+mj-cs"/>
              </a:rPr>
              <a:t>Example of training to help managers set their new teams up for success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pic>
        <p:nvPicPr>
          <p:cNvPr id="6" name="Picture 2" descr="http://onemillionskates.com/wordpress/wp-content/uploads/2012/10/Team-1000x500.jpg">
            <a:extLst>
              <a:ext uri="{FF2B5EF4-FFF2-40B4-BE49-F238E27FC236}">
                <a16:creationId xmlns:a16="http://schemas.microsoft.com/office/drawing/2014/main" id="{6830AC0D-4B0D-4B57-A7DE-3F8F3E59CEDC}"/>
              </a:ext>
            </a:extLst>
          </p:cNvPr>
          <p:cNvPicPr>
            <a:picLocks noChangeAspect="1" noChangeArrowheads="1"/>
          </p:cNvPicPr>
          <p:nvPr/>
        </p:nvPicPr>
        <p:blipFill>
          <a:blip r:embed="rId6" cstate="print">
            <a:clrChange>
              <a:clrFrom>
                <a:srgbClr val="FEFEFE"/>
              </a:clrFrom>
              <a:clrTo>
                <a:srgbClr val="FEFEFE">
                  <a:alpha val="0"/>
                </a:srgbClr>
              </a:clrTo>
            </a:clrChange>
          </a:blip>
          <a:srcRect/>
          <a:stretch>
            <a:fillRect/>
          </a:stretch>
        </p:blipFill>
        <p:spPr bwMode="auto">
          <a:xfrm>
            <a:off x="2994795" y="2354450"/>
            <a:ext cx="6202410" cy="3101206"/>
          </a:xfrm>
          <a:prstGeom prst="rect">
            <a:avLst/>
          </a:prstGeom>
          <a:noFill/>
        </p:spPr>
      </p:pic>
    </p:spTree>
    <p:extLst>
      <p:ext uri="{BB962C8B-B14F-4D97-AF65-F5344CB8AC3E}">
        <p14:creationId xmlns:p14="http://schemas.microsoft.com/office/powerpoint/2010/main" val="3714325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rational thinking and emotions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effectLst/>
                <a:uLnTx/>
                <a:uFillTx/>
                <a:ea typeface="+mn-ea"/>
                <a:cs typeface="+mn-cs"/>
              </a:rPr>
              <a:t>As humans we have 2 drivers – our Hearts &amp; Minds.  As a leader you need to appeal to both the heart (emotions) and mind (rational thinking) in order to support people through change.</a:t>
            </a:r>
            <a:endParaRPr kumimoji="0" lang="en-GB" sz="1600" b="1" i="0" u="none" strike="noStrike" kern="1200" cap="none" spc="0" normalizeH="0" baseline="0" noProof="0" dirty="0">
              <a:ln>
                <a:noFill/>
              </a:ln>
              <a:effectLst/>
              <a:uLnTx/>
              <a:uFillTx/>
              <a:ea typeface="+mn-ea"/>
              <a:cs typeface="+mn-cs"/>
            </a:endParaRPr>
          </a:p>
        </p:txBody>
      </p:sp>
      <p:sp>
        <p:nvSpPr>
          <p:cNvPr id="8" name="Rounded Rectangle 16">
            <a:extLst>
              <a:ext uri="{FF2B5EF4-FFF2-40B4-BE49-F238E27FC236}">
                <a16:creationId xmlns:a16="http://schemas.microsoft.com/office/drawing/2014/main" id="{8E75370A-0D89-4BAC-80AC-92E954EF2D78}"/>
              </a:ext>
            </a:extLst>
          </p:cNvPr>
          <p:cNvSpPr/>
          <p:nvPr/>
        </p:nvSpPr>
        <p:spPr>
          <a:xfrm>
            <a:off x="591705" y="2343667"/>
            <a:ext cx="5118875" cy="3951341"/>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The 2 tonne elephant is our emotional side being tenuously controlled by a much smaller rider, who represents our rational side.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So if your focus is to lead change, you need to appeal to both the heart and mind in order to create the required engagement to successfully drive the change.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To satisfy the elephant which is much bigger, you will have to understand and consider emotions. </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4010192"/>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10" name="Rounded Rectangle 12">
            <a:extLst>
              <a:ext uri="{FF2B5EF4-FFF2-40B4-BE49-F238E27FC236}">
                <a16:creationId xmlns:a16="http://schemas.microsoft.com/office/drawing/2014/main" id="{F321B7AD-305F-4BE2-8336-594E7066B6CA}"/>
              </a:ext>
            </a:extLst>
          </p:cNvPr>
          <p:cNvSpPr/>
          <p:nvPr/>
        </p:nvSpPr>
        <p:spPr>
          <a:xfrm>
            <a:off x="6472574" y="2343667"/>
            <a:ext cx="5118875" cy="3951341"/>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400" b="0" i="0" u="none" strike="noStrike" kern="0" cap="none" spc="0" normalizeH="0" baseline="0" noProof="0" dirty="0">
              <a:ln>
                <a:noFill/>
              </a:ln>
              <a:effectLst/>
              <a:uLnTx/>
              <a:uFillTx/>
              <a:ea typeface="+mn-ea"/>
              <a:cs typeface="+mn-cs"/>
            </a:endParaRPr>
          </a:p>
        </p:txBody>
      </p:sp>
      <p:pic>
        <p:nvPicPr>
          <p:cNvPr id="11" name="Picture 10" descr="Insert Drawing :)">
            <a:extLst>
              <a:ext uri="{FF2B5EF4-FFF2-40B4-BE49-F238E27FC236}">
                <a16:creationId xmlns:a16="http://schemas.microsoft.com/office/drawing/2014/main" id="{25D6445E-D30B-4A69-9E30-7596F75D6F02}"/>
              </a:ext>
            </a:extLst>
          </p:cNvPr>
          <p:cNvPicPr/>
          <p:nvPr/>
        </p:nvPicPr>
        <p:blipFill>
          <a:blip r:embed="rId6" cstate="print"/>
          <a:srcRect l="5426" r="12650"/>
          <a:stretch>
            <a:fillRect/>
          </a:stretch>
        </p:blipFill>
        <p:spPr bwMode="auto">
          <a:xfrm>
            <a:off x="7269887" y="3260280"/>
            <a:ext cx="3524249" cy="2435619"/>
          </a:xfrm>
          <a:prstGeom prst="rect">
            <a:avLst/>
          </a:prstGeom>
          <a:noFill/>
          <a:ln w="9525">
            <a:noFill/>
            <a:miter lim="800000"/>
            <a:headEnd/>
            <a:tailEnd/>
          </a:ln>
        </p:spPr>
      </p:pic>
      <p:cxnSp>
        <p:nvCxnSpPr>
          <p:cNvPr id="12" name="Straight Arrow Connector 11">
            <a:extLst>
              <a:ext uri="{FF2B5EF4-FFF2-40B4-BE49-F238E27FC236}">
                <a16:creationId xmlns:a16="http://schemas.microsoft.com/office/drawing/2014/main" id="{697A29D8-C8CF-42D5-90AB-9C3EAC8A589D}"/>
              </a:ext>
            </a:extLst>
          </p:cNvPr>
          <p:cNvCxnSpPr/>
          <p:nvPr/>
        </p:nvCxnSpPr>
        <p:spPr bwMode="auto">
          <a:xfrm flipH="1">
            <a:off x="9308236" y="2718750"/>
            <a:ext cx="400050" cy="5810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62975DBA-E238-42F2-BB9C-A18260D030BE}"/>
              </a:ext>
            </a:extLst>
          </p:cNvPr>
          <p:cNvCxnSpPr/>
          <p:nvPr/>
        </p:nvCxnSpPr>
        <p:spPr bwMode="auto">
          <a:xfrm flipH="1" flipV="1">
            <a:off x="8793886" y="5100000"/>
            <a:ext cx="914400" cy="7715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CFFF8A89-7E5F-41DC-AB3B-9F6542587189}"/>
              </a:ext>
            </a:extLst>
          </p:cNvPr>
          <p:cNvSpPr txBox="1"/>
          <p:nvPr/>
        </p:nvSpPr>
        <p:spPr>
          <a:xfrm>
            <a:off x="8860561" y="2490150"/>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Rational Side</a:t>
            </a:r>
          </a:p>
        </p:txBody>
      </p:sp>
      <p:sp>
        <p:nvSpPr>
          <p:cNvPr id="17" name="TextBox 16">
            <a:extLst>
              <a:ext uri="{FF2B5EF4-FFF2-40B4-BE49-F238E27FC236}">
                <a16:creationId xmlns:a16="http://schemas.microsoft.com/office/drawing/2014/main" id="{35AA4E42-80DE-4679-8D65-962CA8D30800}"/>
              </a:ext>
            </a:extLst>
          </p:cNvPr>
          <p:cNvSpPr txBox="1"/>
          <p:nvPr/>
        </p:nvSpPr>
        <p:spPr>
          <a:xfrm>
            <a:off x="8860561" y="5871525"/>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Emotional Side</a:t>
            </a:r>
          </a:p>
        </p:txBody>
      </p:sp>
    </p:spTree>
    <p:extLst>
      <p:ext uri="{BB962C8B-B14F-4D97-AF65-F5344CB8AC3E}">
        <p14:creationId xmlns:p14="http://schemas.microsoft.com/office/powerpoint/2010/main" val="141414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zoom on the phase I of the Post Merger Integration (PMI)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4" name="Chevron 17">
            <a:extLst>
              <a:ext uri="{FF2B5EF4-FFF2-40B4-BE49-F238E27FC236}">
                <a16:creationId xmlns:a16="http://schemas.microsoft.com/office/drawing/2014/main" id="{7D4B1316-000A-BD8E-6D96-931587CF617A}"/>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F4E51232-0983-09B2-EAD1-A6A1A1C8E1F2}"/>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1F809F78-3839-19D1-5860-D6334A7786DF}"/>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1" name="Rectangle 20">
            <a:extLst>
              <a:ext uri="{FF2B5EF4-FFF2-40B4-BE49-F238E27FC236}">
                <a16:creationId xmlns:a16="http://schemas.microsoft.com/office/drawing/2014/main" id="{369FDF69-C1FA-4862-92BE-336E8208ED87}"/>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F70EC6AC-8FC8-0F0F-37F9-C018E249353E}"/>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23" name="Rectangle 22">
            <a:extLst>
              <a:ext uri="{FF2B5EF4-FFF2-40B4-BE49-F238E27FC236}">
                <a16:creationId xmlns:a16="http://schemas.microsoft.com/office/drawing/2014/main" id="{C9082F2A-E0B4-CFE6-0345-ACF8EDAEA4F9}"/>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4" name="Straight Connector 23">
            <a:extLst>
              <a:ext uri="{FF2B5EF4-FFF2-40B4-BE49-F238E27FC236}">
                <a16:creationId xmlns:a16="http://schemas.microsoft.com/office/drawing/2014/main" id="{2EF20391-7DD0-C0DC-8444-328C47BBABF0}"/>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4040E0-2312-348D-A0A4-497EEF1B6992}"/>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6" name="Graphic 25" descr="Gantt Chart outline">
            <a:extLst>
              <a:ext uri="{FF2B5EF4-FFF2-40B4-BE49-F238E27FC236}">
                <a16:creationId xmlns:a16="http://schemas.microsoft.com/office/drawing/2014/main" id="{D79BA8DB-136E-77CF-A37A-54F41FDF6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7" name="Graphic 26" descr="Clipboard Partially Checked outline">
            <a:extLst>
              <a:ext uri="{FF2B5EF4-FFF2-40B4-BE49-F238E27FC236}">
                <a16:creationId xmlns:a16="http://schemas.microsoft.com/office/drawing/2014/main" id="{5AC1E13F-570F-62EA-8EB2-EBFCDC2AC2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8" name="Graphic 27" descr="Target outline">
            <a:extLst>
              <a:ext uri="{FF2B5EF4-FFF2-40B4-BE49-F238E27FC236}">
                <a16:creationId xmlns:a16="http://schemas.microsoft.com/office/drawing/2014/main" id="{9669F2E5-E326-55F8-C449-B6CE00418B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3148501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Rounded Rectangle 12">
            <a:extLst>
              <a:ext uri="{FF2B5EF4-FFF2-40B4-BE49-F238E27FC236}">
                <a16:creationId xmlns:a16="http://schemas.microsoft.com/office/drawing/2014/main" id="{5DEE5EF9-DEF0-41C8-B04E-C031D1802B6C}"/>
              </a:ext>
            </a:extLst>
          </p:cNvPr>
          <p:cNvSpPr/>
          <p:nvPr/>
        </p:nvSpPr>
        <p:spPr>
          <a:xfrm>
            <a:off x="6472574" y="2026227"/>
            <a:ext cx="5118875" cy="4432479"/>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200" b="0" i="0" u="none" strike="noStrike" kern="0" cap="none" spc="0" normalizeH="0" baseline="0" noProof="0" dirty="0">
              <a:ln>
                <a:noFill/>
              </a:ln>
              <a:effectLst/>
              <a:uLnTx/>
              <a:uFillTx/>
              <a:ea typeface="+mn-ea"/>
              <a:cs typeface="+mn-cs"/>
            </a:endParaRPr>
          </a:p>
        </p:txBody>
      </p:sp>
      <p:sp>
        <p:nvSpPr>
          <p:cNvPr id="18" name="Rounded Rectangle 16">
            <a:extLst>
              <a:ext uri="{FF2B5EF4-FFF2-40B4-BE49-F238E27FC236}">
                <a16:creationId xmlns:a16="http://schemas.microsoft.com/office/drawing/2014/main" id="{59C34926-3CE4-4823-B661-F14F15431999}"/>
              </a:ext>
            </a:extLst>
          </p:cNvPr>
          <p:cNvSpPr/>
          <p:nvPr/>
        </p:nvSpPr>
        <p:spPr>
          <a:xfrm>
            <a:off x="591705" y="2026227"/>
            <a:ext cx="5118875" cy="4432479"/>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Change is about losing something of value, familiarity and comfort. This curve will be used to help us understand how people react to change, so that you can help them make their own personal transitions and make sure that they have the help and support they need.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We all react differently when impacted by change, some take longer than others to work through it and some don’t experience the depth of the curve as deeply as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As a leader, it helps to understand how people will react to change, so that you can help and support them while they transition through this curve from Denial to Commitment.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The “idea clouds” on the curve indicate how you can help your people. i.e. If they show resistance, then focus on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Based on the change curve, the higher the impact the more likely your team will experience the change more deeply.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You may notice however, some of your new team members may be “early adopters” and get on board with change really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quickly. Discovering where your team members are at in their personal transition, and meeting them there, is a perfect start to your role of helping and supporting others</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reaction to change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566248"/>
            <a:ext cx="10995458"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ea typeface="+mn-ea"/>
                <a:cs typeface="+mn-cs"/>
              </a:rPr>
              <a:t>The change curve is a powerful model used to understand the stages of personal transition.</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3933321"/>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20" name="Rectangle 38">
            <a:extLst>
              <a:ext uri="{FF2B5EF4-FFF2-40B4-BE49-F238E27FC236}">
                <a16:creationId xmlns:a16="http://schemas.microsoft.com/office/drawing/2014/main" id="{A22ACB1F-1368-4167-8C74-0A4FD8F9F50A}"/>
              </a:ext>
            </a:extLst>
          </p:cNvPr>
          <p:cNvSpPr>
            <a:spLocks noChangeArrowheads="1"/>
          </p:cNvSpPr>
          <p:nvPr>
            <p:custDataLst>
              <p:tags r:id="rId2"/>
            </p:custDataLst>
          </p:nvPr>
        </p:nvSpPr>
        <p:spPr bwMode="gray">
          <a:xfrm>
            <a:off x="7522147" y="2264251"/>
            <a:ext cx="3048000" cy="223112"/>
          </a:xfrm>
          <a:prstGeom prst="rect">
            <a:avLst/>
          </a:prstGeom>
          <a:solidFill>
            <a:schemeClr val="bg1"/>
          </a:solidFill>
          <a:ln w="12700" cap="rnd" algn="ctr">
            <a:noFill/>
            <a:miter lim="800000"/>
            <a:headEnd/>
            <a:tailEnd/>
          </a:ln>
        </p:spPr>
        <p:txBody>
          <a:bodyPr wrap="square" lIns="72000" tIns="0" rIns="72000" bIns="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The Change Curve</a:t>
            </a:r>
          </a:p>
        </p:txBody>
      </p:sp>
      <p:sp>
        <p:nvSpPr>
          <p:cNvPr id="21" name="Left Brace 20">
            <a:extLst>
              <a:ext uri="{FF2B5EF4-FFF2-40B4-BE49-F238E27FC236}">
                <a16:creationId xmlns:a16="http://schemas.microsoft.com/office/drawing/2014/main" id="{547F5E91-D030-4738-B4B9-62E106EAE929}"/>
              </a:ext>
            </a:extLst>
          </p:cNvPr>
          <p:cNvSpPr/>
          <p:nvPr/>
        </p:nvSpPr>
        <p:spPr bwMode="auto">
          <a:xfrm rot="16200000">
            <a:off x="7865050" y="4776728"/>
            <a:ext cx="295275" cy="1647825"/>
          </a:xfrm>
          <a:prstGeom prst="leftBrace">
            <a:avLst>
              <a:gd name="adj1" fmla="val 3648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pic>
        <p:nvPicPr>
          <p:cNvPr id="22" name="Picture 21" descr="C:\Users\s79501\Desktop\CHANGE HOUSE.jpg">
            <a:extLst>
              <a:ext uri="{FF2B5EF4-FFF2-40B4-BE49-F238E27FC236}">
                <a16:creationId xmlns:a16="http://schemas.microsoft.com/office/drawing/2014/main" id="{2FE6C5AC-30DB-4E67-97ED-99FF41995FC7}"/>
              </a:ext>
            </a:extLst>
          </p:cNvPr>
          <p:cNvPicPr/>
          <p:nvPr/>
        </p:nvPicPr>
        <p:blipFill>
          <a:blip r:embed="rId7" cstate="print"/>
          <a:srcRect t="18859" r="3332" b="4799"/>
          <a:stretch>
            <a:fillRect/>
          </a:stretch>
        </p:blipFill>
        <p:spPr bwMode="auto">
          <a:xfrm>
            <a:off x="7160197" y="2725386"/>
            <a:ext cx="3743629" cy="2622845"/>
          </a:xfrm>
          <a:prstGeom prst="rect">
            <a:avLst/>
          </a:prstGeom>
          <a:noFill/>
          <a:ln w="9525">
            <a:noFill/>
            <a:miter lim="800000"/>
            <a:headEnd/>
            <a:tailEnd/>
          </a:ln>
        </p:spPr>
      </p:pic>
      <p:sp>
        <p:nvSpPr>
          <p:cNvPr id="23" name="Left Brace 22">
            <a:extLst>
              <a:ext uri="{FF2B5EF4-FFF2-40B4-BE49-F238E27FC236}">
                <a16:creationId xmlns:a16="http://schemas.microsoft.com/office/drawing/2014/main" id="{873D4148-4A1E-47FB-A97F-B2E69F1692E7}"/>
              </a:ext>
            </a:extLst>
          </p:cNvPr>
          <p:cNvSpPr/>
          <p:nvPr/>
        </p:nvSpPr>
        <p:spPr bwMode="auto">
          <a:xfrm rot="16200000">
            <a:off x="9712900" y="4776729"/>
            <a:ext cx="295275" cy="1647823"/>
          </a:xfrm>
          <a:prstGeom prst="leftBrace">
            <a:avLst>
              <a:gd name="adj1" fmla="val 3296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4" name="Content Placeholder 7">
            <a:extLst>
              <a:ext uri="{FF2B5EF4-FFF2-40B4-BE49-F238E27FC236}">
                <a16:creationId xmlns:a16="http://schemas.microsoft.com/office/drawing/2014/main" id="{D5F26AA5-B6B7-43DE-ADFA-63DE3FCD3D7F}"/>
              </a:ext>
            </a:extLst>
          </p:cNvPr>
          <p:cNvSpPr txBox="1">
            <a:spLocks/>
          </p:cNvSpPr>
          <p:nvPr/>
        </p:nvSpPr>
        <p:spPr>
          <a:xfrm>
            <a:off x="7284028"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Emotional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
        <p:nvSpPr>
          <p:cNvPr id="25" name="Content Placeholder 7">
            <a:extLst>
              <a:ext uri="{FF2B5EF4-FFF2-40B4-BE49-F238E27FC236}">
                <a16:creationId xmlns:a16="http://schemas.microsoft.com/office/drawing/2014/main" id="{7DDE7859-EB99-497D-B3D6-BA638CA9A0D7}"/>
              </a:ext>
            </a:extLst>
          </p:cNvPr>
          <p:cNvSpPr txBox="1">
            <a:spLocks/>
          </p:cNvSpPr>
          <p:nvPr/>
        </p:nvSpPr>
        <p:spPr>
          <a:xfrm>
            <a:off x="9122353"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Rational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Tree>
    <p:extLst>
      <p:ext uri="{BB962C8B-B14F-4D97-AF65-F5344CB8AC3E}">
        <p14:creationId xmlns:p14="http://schemas.microsoft.com/office/powerpoint/2010/main" val="599795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the impact of change on </a:t>
            </a:r>
            <a:br>
              <a:rPr lang="en-US" sz="2400" dirty="0"/>
            </a:br>
            <a:r>
              <a:rPr lang="en-US" sz="2400" dirty="0"/>
              <a:t>your team members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200" i="0" u="none" strike="noStrike" kern="1200" cap="none" spc="0" normalizeH="0" baseline="0" noProof="0" dirty="0">
                <a:ln>
                  <a:noFill/>
                </a:ln>
                <a:effectLst/>
                <a:uLnTx/>
                <a:uFillTx/>
                <a:latin typeface="Arial"/>
                <a:ea typeface="+mn-ea"/>
                <a:cs typeface="+mn-cs"/>
              </a:rPr>
              <a:t>Based on where your team members have come from, varying levels of impact may be experienced. This matrix will help you identify the impact of the restructure on individuals in your team – this awareness will help you consider appropriate activities to support them on a personal level.</a:t>
            </a:r>
            <a:endParaRPr kumimoji="0" lang="en-AU" sz="1400" i="0" u="none" strike="noStrike" kern="1200" cap="none" spc="0" normalizeH="0" baseline="0" noProof="0" dirty="0">
              <a:ln>
                <a:noFill/>
              </a:ln>
              <a:effectLst/>
              <a:uLnTx/>
              <a:uFillTx/>
              <a:latin typeface="Arial"/>
              <a:ea typeface="+mn-ea"/>
              <a:cs typeface="+mn-cs"/>
            </a:endParaRPr>
          </a:p>
        </p:txBody>
      </p:sp>
      <p:sp>
        <p:nvSpPr>
          <p:cNvPr id="15" name="Rectangle 34">
            <a:extLst>
              <a:ext uri="{FF2B5EF4-FFF2-40B4-BE49-F238E27FC236}">
                <a16:creationId xmlns:a16="http://schemas.microsoft.com/office/drawing/2014/main" id="{F0D8F8AC-CCA1-41A7-A381-D4A2728BEBA9}"/>
              </a:ext>
            </a:extLst>
          </p:cNvPr>
          <p:cNvSpPr>
            <a:spLocks noChangeArrowheads="1"/>
          </p:cNvSpPr>
          <p:nvPr>
            <p:custDataLst>
              <p:tags r:id="rId2"/>
            </p:custDataLst>
          </p:nvPr>
        </p:nvSpPr>
        <p:spPr bwMode="auto">
          <a:xfrm>
            <a:off x="3361204" y="5410845"/>
            <a:ext cx="1227900" cy="439224"/>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 or Low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No change)</a:t>
            </a:r>
          </a:p>
        </p:txBody>
      </p:sp>
      <p:sp>
        <p:nvSpPr>
          <p:cNvPr id="17" name="Rectangle 39">
            <a:extLst>
              <a:ext uri="{FF2B5EF4-FFF2-40B4-BE49-F238E27FC236}">
                <a16:creationId xmlns:a16="http://schemas.microsoft.com/office/drawing/2014/main" id="{EBC34F82-CA24-42AF-93FD-BF9CD5F4A24A}"/>
              </a:ext>
            </a:extLst>
          </p:cNvPr>
          <p:cNvSpPr>
            <a:spLocks noChangeArrowheads="1"/>
          </p:cNvSpPr>
          <p:nvPr>
            <p:custDataLst>
              <p:tags r:id="rId3"/>
            </p:custDataLst>
          </p:nvPr>
        </p:nvSpPr>
        <p:spPr bwMode="auto">
          <a:xfrm rot="16200000">
            <a:off x="1248279" y="3561090"/>
            <a:ext cx="1676741"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Role</a:t>
            </a:r>
          </a:p>
        </p:txBody>
      </p:sp>
      <p:sp>
        <p:nvSpPr>
          <p:cNvPr id="26" name="Rectangle 40">
            <a:extLst>
              <a:ext uri="{FF2B5EF4-FFF2-40B4-BE49-F238E27FC236}">
                <a16:creationId xmlns:a16="http://schemas.microsoft.com/office/drawing/2014/main" id="{DD002C67-ED77-4E9B-8ADA-BA9A4A2BD48B}"/>
              </a:ext>
            </a:extLst>
          </p:cNvPr>
          <p:cNvSpPr>
            <a:spLocks noChangeArrowheads="1"/>
          </p:cNvSpPr>
          <p:nvPr>
            <p:custDataLst>
              <p:tags r:id="rId4"/>
            </p:custDataLst>
          </p:nvPr>
        </p:nvSpPr>
        <p:spPr bwMode="auto">
          <a:xfrm>
            <a:off x="4414352" y="5910112"/>
            <a:ext cx="3414204" cy="579646"/>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environment</a:t>
            </a:r>
          </a:p>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(Company, Division, BU, and Reporting Line)</a:t>
            </a:r>
          </a:p>
        </p:txBody>
      </p:sp>
      <p:sp>
        <p:nvSpPr>
          <p:cNvPr id="27" name="Rectangle 34">
            <a:extLst>
              <a:ext uri="{FF2B5EF4-FFF2-40B4-BE49-F238E27FC236}">
                <a16:creationId xmlns:a16="http://schemas.microsoft.com/office/drawing/2014/main" id="{6DDE7F27-C255-40F4-841A-F4AA18F2A6C5}"/>
              </a:ext>
            </a:extLst>
          </p:cNvPr>
          <p:cNvSpPr>
            <a:spLocks noChangeArrowheads="1"/>
          </p:cNvSpPr>
          <p:nvPr>
            <p:custDataLst>
              <p:tags r:id="rId5"/>
            </p:custDataLst>
          </p:nvPr>
        </p:nvSpPr>
        <p:spPr bwMode="auto">
          <a:xfrm>
            <a:off x="7302839" y="5368512"/>
            <a:ext cx="1929830" cy="462307"/>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High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company</a:t>
            </a:r>
            <a:r>
              <a:rPr kumimoji="0" lang="en-GB" sz="1200" b="0" i="0" u="none" strike="noStrike" kern="1200" cap="none" spc="0" normalizeH="0" baseline="0" noProof="0" dirty="0">
                <a:ln>
                  <a:noFill/>
                </a:ln>
                <a:effectLst/>
                <a:uLnTx/>
                <a:uFillTx/>
                <a:latin typeface="Arial"/>
                <a:ea typeface="+mn-ea"/>
                <a:cs typeface="+mn-cs"/>
              </a:rPr>
              <a:t>)</a:t>
            </a:r>
          </a:p>
        </p:txBody>
      </p:sp>
      <p:sp>
        <p:nvSpPr>
          <p:cNvPr id="28" name="Rectangle 34">
            <a:extLst>
              <a:ext uri="{FF2B5EF4-FFF2-40B4-BE49-F238E27FC236}">
                <a16:creationId xmlns:a16="http://schemas.microsoft.com/office/drawing/2014/main" id="{75246FCB-2CA3-428C-B8DF-D511EF5057A8}"/>
              </a:ext>
            </a:extLst>
          </p:cNvPr>
          <p:cNvSpPr>
            <a:spLocks noChangeArrowheads="1"/>
          </p:cNvSpPr>
          <p:nvPr>
            <p:custDataLst>
              <p:tags r:id="rId6"/>
            </p:custDataLst>
          </p:nvPr>
        </p:nvSpPr>
        <p:spPr bwMode="auto">
          <a:xfrm rot="16200000">
            <a:off x="2563210" y="4678007"/>
            <a:ext cx="36388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a:t>
            </a:r>
          </a:p>
        </p:txBody>
      </p:sp>
      <p:sp>
        <p:nvSpPr>
          <p:cNvPr id="29" name="Rectangle 34">
            <a:extLst>
              <a:ext uri="{FF2B5EF4-FFF2-40B4-BE49-F238E27FC236}">
                <a16:creationId xmlns:a16="http://schemas.microsoft.com/office/drawing/2014/main" id="{DED9D71C-FCEA-4ED4-8D46-1556587522F8}"/>
              </a:ext>
            </a:extLst>
          </p:cNvPr>
          <p:cNvSpPr>
            <a:spLocks noChangeArrowheads="1"/>
          </p:cNvSpPr>
          <p:nvPr>
            <p:custDataLst>
              <p:tags r:id="rId7"/>
            </p:custDataLst>
          </p:nvPr>
        </p:nvSpPr>
        <p:spPr bwMode="auto">
          <a:xfrm rot="16200000">
            <a:off x="2406767" y="2473917"/>
            <a:ext cx="543418"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New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Role</a:t>
            </a:r>
          </a:p>
        </p:txBody>
      </p:sp>
      <p:sp>
        <p:nvSpPr>
          <p:cNvPr id="30" name="Rectangle 34">
            <a:extLst>
              <a:ext uri="{FF2B5EF4-FFF2-40B4-BE49-F238E27FC236}">
                <a16:creationId xmlns:a16="http://schemas.microsoft.com/office/drawing/2014/main" id="{5DE0AD98-2C61-483D-8302-D9E2444CCB46}"/>
              </a:ext>
            </a:extLst>
          </p:cNvPr>
          <p:cNvSpPr>
            <a:spLocks noChangeArrowheads="1"/>
          </p:cNvSpPr>
          <p:nvPr>
            <p:custDataLst>
              <p:tags r:id="rId8"/>
            </p:custDataLst>
          </p:nvPr>
        </p:nvSpPr>
        <p:spPr bwMode="auto">
          <a:xfrm>
            <a:off x="4959404" y="5410845"/>
            <a:ext cx="2324100" cy="623890"/>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Team or Function)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effectLst/>
              <a:uLnTx/>
              <a:uFillTx/>
              <a:latin typeface="Arial"/>
              <a:ea typeface="+mn-ea"/>
              <a:cs typeface="+mn-cs"/>
            </a:endParaRPr>
          </a:p>
        </p:txBody>
      </p:sp>
      <p:sp>
        <p:nvSpPr>
          <p:cNvPr id="31" name="Rectangle 34">
            <a:extLst>
              <a:ext uri="{FF2B5EF4-FFF2-40B4-BE49-F238E27FC236}">
                <a16:creationId xmlns:a16="http://schemas.microsoft.com/office/drawing/2014/main" id="{0B52FE7C-AB2B-4614-ACB7-8A33A2006F54}"/>
              </a:ext>
            </a:extLst>
          </p:cNvPr>
          <p:cNvSpPr>
            <a:spLocks noChangeArrowheads="1"/>
          </p:cNvSpPr>
          <p:nvPr>
            <p:custDataLst>
              <p:tags r:id="rId9"/>
            </p:custDataLst>
          </p:nvPr>
        </p:nvSpPr>
        <p:spPr bwMode="auto">
          <a:xfrm rot="16200000">
            <a:off x="2284046" y="3526667"/>
            <a:ext cx="807913"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changes</a:t>
            </a:r>
          </a:p>
        </p:txBody>
      </p:sp>
      <p:sp>
        <p:nvSpPr>
          <p:cNvPr id="35" name="Rectangle 34">
            <a:extLst>
              <a:ext uri="{FF2B5EF4-FFF2-40B4-BE49-F238E27FC236}">
                <a16:creationId xmlns:a16="http://schemas.microsoft.com/office/drawing/2014/main" id="{818682C6-E3C1-4524-A08C-EC794B3930C1}"/>
              </a:ext>
            </a:extLst>
          </p:cNvPr>
          <p:cNvSpPr/>
          <p:nvPr/>
        </p:nvSpPr>
        <p:spPr bwMode="auto">
          <a:xfrm>
            <a:off x="7200954" y="217869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6" name="Rectangle 35">
            <a:extLst>
              <a:ext uri="{FF2B5EF4-FFF2-40B4-BE49-F238E27FC236}">
                <a16:creationId xmlns:a16="http://schemas.microsoft.com/office/drawing/2014/main" id="{0EF47709-BE48-47E6-922D-6665520B05FA}"/>
              </a:ext>
            </a:extLst>
          </p:cNvPr>
          <p:cNvSpPr/>
          <p:nvPr/>
        </p:nvSpPr>
        <p:spPr bwMode="auto">
          <a:xfrm>
            <a:off x="5041954" y="2178695"/>
            <a:ext cx="2167467"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7" name="Rectangle 36">
            <a:extLst>
              <a:ext uri="{FF2B5EF4-FFF2-40B4-BE49-F238E27FC236}">
                <a16:creationId xmlns:a16="http://schemas.microsoft.com/office/drawing/2014/main" id="{D9E6E763-15BA-4CA2-B5F1-2E54FDB6F009}"/>
              </a:ext>
            </a:extLst>
          </p:cNvPr>
          <p:cNvSpPr/>
          <p:nvPr/>
        </p:nvSpPr>
        <p:spPr bwMode="auto">
          <a:xfrm>
            <a:off x="2908354" y="2178695"/>
            <a:ext cx="2133600"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8" name="Rectangle 37">
            <a:extLst>
              <a:ext uri="{FF2B5EF4-FFF2-40B4-BE49-F238E27FC236}">
                <a16:creationId xmlns:a16="http://schemas.microsoft.com/office/drawing/2014/main" id="{C7727AAD-7721-4879-8715-4C93ECF0F91B}"/>
              </a:ext>
            </a:extLst>
          </p:cNvPr>
          <p:cNvSpPr/>
          <p:nvPr/>
        </p:nvSpPr>
        <p:spPr bwMode="auto">
          <a:xfrm>
            <a:off x="7200954" y="323144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9" name="Rectangle 38">
            <a:extLst>
              <a:ext uri="{FF2B5EF4-FFF2-40B4-BE49-F238E27FC236}">
                <a16:creationId xmlns:a16="http://schemas.microsoft.com/office/drawing/2014/main" id="{9FCA45C9-341D-46F3-B7A1-1310F59CA7AF}"/>
              </a:ext>
            </a:extLst>
          </p:cNvPr>
          <p:cNvSpPr/>
          <p:nvPr/>
        </p:nvSpPr>
        <p:spPr bwMode="auto">
          <a:xfrm>
            <a:off x="5041954" y="3231445"/>
            <a:ext cx="2167467"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0" name="Rectangle 39">
            <a:extLst>
              <a:ext uri="{FF2B5EF4-FFF2-40B4-BE49-F238E27FC236}">
                <a16:creationId xmlns:a16="http://schemas.microsoft.com/office/drawing/2014/main" id="{F59AB1B5-7CC3-4CD7-A129-EC58927966D2}"/>
              </a:ext>
            </a:extLst>
          </p:cNvPr>
          <p:cNvSpPr/>
          <p:nvPr/>
        </p:nvSpPr>
        <p:spPr bwMode="auto">
          <a:xfrm>
            <a:off x="2908354" y="3231445"/>
            <a:ext cx="2133600" cy="1052750"/>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1" name="Rectangle 40">
            <a:extLst>
              <a:ext uri="{FF2B5EF4-FFF2-40B4-BE49-F238E27FC236}">
                <a16:creationId xmlns:a16="http://schemas.microsoft.com/office/drawing/2014/main" id="{3A4584D0-AA22-40BB-956C-A2A95415651C}"/>
              </a:ext>
            </a:extLst>
          </p:cNvPr>
          <p:cNvSpPr/>
          <p:nvPr/>
        </p:nvSpPr>
        <p:spPr bwMode="auto">
          <a:xfrm>
            <a:off x="7200954" y="4285715"/>
            <a:ext cx="2133600" cy="1062224"/>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2" name="Rectangle 41">
            <a:extLst>
              <a:ext uri="{FF2B5EF4-FFF2-40B4-BE49-F238E27FC236}">
                <a16:creationId xmlns:a16="http://schemas.microsoft.com/office/drawing/2014/main" id="{0F956778-CE5C-476E-AAE9-90AA7E557500}"/>
              </a:ext>
            </a:extLst>
          </p:cNvPr>
          <p:cNvSpPr/>
          <p:nvPr/>
        </p:nvSpPr>
        <p:spPr bwMode="auto">
          <a:xfrm>
            <a:off x="5041954" y="4285715"/>
            <a:ext cx="2167467"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3" name="Rectangle 42">
            <a:extLst>
              <a:ext uri="{FF2B5EF4-FFF2-40B4-BE49-F238E27FC236}">
                <a16:creationId xmlns:a16="http://schemas.microsoft.com/office/drawing/2014/main" id="{19AEDAE6-DB5B-42F2-B60E-4A8AC3EBE1E8}"/>
              </a:ext>
            </a:extLst>
          </p:cNvPr>
          <p:cNvSpPr/>
          <p:nvPr/>
        </p:nvSpPr>
        <p:spPr bwMode="auto">
          <a:xfrm>
            <a:off x="2908354" y="4285715"/>
            <a:ext cx="2133600"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4" name="Oval 56">
            <a:extLst>
              <a:ext uri="{FF2B5EF4-FFF2-40B4-BE49-F238E27FC236}">
                <a16:creationId xmlns:a16="http://schemas.microsoft.com/office/drawing/2014/main" id="{5A3A6692-0F79-4892-BB5A-DD6500AA6469}"/>
              </a:ext>
            </a:extLst>
          </p:cNvPr>
          <p:cNvSpPr>
            <a:spLocks noChangeAspect="1"/>
          </p:cNvSpPr>
          <p:nvPr/>
        </p:nvSpPr>
        <p:spPr>
          <a:xfrm>
            <a:off x="7581177" y="2216183"/>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5" name="Oval 56">
            <a:extLst>
              <a:ext uri="{FF2B5EF4-FFF2-40B4-BE49-F238E27FC236}">
                <a16:creationId xmlns:a16="http://schemas.microsoft.com/office/drawing/2014/main" id="{A0D74090-B310-4230-BFE0-FDF7660A2198}"/>
              </a:ext>
            </a:extLst>
          </p:cNvPr>
          <p:cNvSpPr>
            <a:spLocks noChangeAspect="1"/>
          </p:cNvSpPr>
          <p:nvPr/>
        </p:nvSpPr>
        <p:spPr>
          <a:xfrm>
            <a:off x="6091043" y="3486184"/>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6" name="Oval 56">
            <a:extLst>
              <a:ext uri="{FF2B5EF4-FFF2-40B4-BE49-F238E27FC236}">
                <a16:creationId xmlns:a16="http://schemas.microsoft.com/office/drawing/2014/main" id="{D0147F12-FB9E-48E9-9446-2DEAB790E956}"/>
              </a:ext>
            </a:extLst>
          </p:cNvPr>
          <p:cNvSpPr>
            <a:spLocks noChangeAspect="1"/>
          </p:cNvSpPr>
          <p:nvPr/>
        </p:nvSpPr>
        <p:spPr>
          <a:xfrm>
            <a:off x="3849470" y="3893642"/>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7" name="TextBox 46">
            <a:extLst>
              <a:ext uri="{FF2B5EF4-FFF2-40B4-BE49-F238E27FC236}">
                <a16:creationId xmlns:a16="http://schemas.microsoft.com/office/drawing/2014/main" id="{7B0C4AEE-F935-4371-A463-3D8D2DEBE122}"/>
              </a:ext>
            </a:extLst>
          </p:cNvPr>
          <p:cNvSpPr txBox="1"/>
          <p:nvPr/>
        </p:nvSpPr>
        <p:spPr>
          <a:xfrm>
            <a:off x="7353353" y="2768705"/>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Jack</a:t>
            </a:r>
          </a:p>
        </p:txBody>
      </p:sp>
      <p:sp>
        <p:nvSpPr>
          <p:cNvPr id="48" name="TextBox 47">
            <a:extLst>
              <a:ext uri="{FF2B5EF4-FFF2-40B4-BE49-F238E27FC236}">
                <a16:creationId xmlns:a16="http://schemas.microsoft.com/office/drawing/2014/main" id="{04A568CA-4459-42F1-A0BD-6C5D8855965C}"/>
              </a:ext>
            </a:extLst>
          </p:cNvPr>
          <p:cNvSpPr txBox="1"/>
          <p:nvPr/>
        </p:nvSpPr>
        <p:spPr>
          <a:xfrm>
            <a:off x="5880152" y="3979439"/>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John</a:t>
            </a:r>
          </a:p>
        </p:txBody>
      </p:sp>
      <p:sp>
        <p:nvSpPr>
          <p:cNvPr id="49" name="TextBox 48">
            <a:extLst>
              <a:ext uri="{FF2B5EF4-FFF2-40B4-BE49-F238E27FC236}">
                <a16:creationId xmlns:a16="http://schemas.microsoft.com/office/drawing/2014/main" id="{181EA45E-108C-4849-B74D-87E17A7D6470}"/>
              </a:ext>
            </a:extLst>
          </p:cNvPr>
          <p:cNvSpPr txBox="1"/>
          <p:nvPr/>
        </p:nvSpPr>
        <p:spPr>
          <a:xfrm>
            <a:off x="3630111" y="4446164"/>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Lisa</a:t>
            </a:r>
          </a:p>
        </p:txBody>
      </p:sp>
      <p:sp>
        <p:nvSpPr>
          <p:cNvPr id="50" name="Rectangle 49">
            <a:extLst>
              <a:ext uri="{FF2B5EF4-FFF2-40B4-BE49-F238E27FC236}">
                <a16:creationId xmlns:a16="http://schemas.microsoft.com/office/drawing/2014/main" id="{57B1A8FE-2BD2-4E25-9A78-1843E751F80F}"/>
              </a:ext>
            </a:extLst>
          </p:cNvPr>
          <p:cNvSpPr/>
          <p:nvPr/>
        </p:nvSpPr>
        <p:spPr bwMode="auto">
          <a:xfrm>
            <a:off x="8786031" y="724936"/>
            <a:ext cx="778127" cy="382984"/>
          </a:xfrm>
          <a:prstGeom prst="rect">
            <a:avLst/>
          </a:prstGeom>
          <a:solidFill>
            <a:srgbClr val="EBF6DE"/>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Low Impact</a:t>
            </a:r>
          </a:p>
        </p:txBody>
      </p:sp>
      <p:sp>
        <p:nvSpPr>
          <p:cNvPr id="51" name="Rectangle 50">
            <a:extLst>
              <a:ext uri="{FF2B5EF4-FFF2-40B4-BE49-F238E27FC236}">
                <a16:creationId xmlns:a16="http://schemas.microsoft.com/office/drawing/2014/main" id="{4A98B9AC-0044-498B-BD3F-CD68E45257B3}"/>
              </a:ext>
            </a:extLst>
          </p:cNvPr>
          <p:cNvSpPr/>
          <p:nvPr/>
        </p:nvSpPr>
        <p:spPr bwMode="auto">
          <a:xfrm>
            <a:off x="9776631" y="724936"/>
            <a:ext cx="778127" cy="382984"/>
          </a:xfrm>
          <a:prstGeom prst="rect">
            <a:avLst/>
          </a:prstGeom>
          <a:solidFill>
            <a:srgbClr val="FFF2C9"/>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Medium Impact</a:t>
            </a:r>
          </a:p>
        </p:txBody>
      </p:sp>
      <p:sp>
        <p:nvSpPr>
          <p:cNvPr id="52" name="Rectangle 51">
            <a:extLst>
              <a:ext uri="{FF2B5EF4-FFF2-40B4-BE49-F238E27FC236}">
                <a16:creationId xmlns:a16="http://schemas.microsoft.com/office/drawing/2014/main" id="{44F34891-02EC-4247-B1E6-87FFB424F213}"/>
              </a:ext>
            </a:extLst>
          </p:cNvPr>
          <p:cNvSpPr/>
          <p:nvPr/>
        </p:nvSpPr>
        <p:spPr bwMode="auto">
          <a:xfrm>
            <a:off x="10758764" y="724936"/>
            <a:ext cx="778127" cy="382984"/>
          </a:xfrm>
          <a:prstGeom prst="rect">
            <a:avLst/>
          </a:prstGeom>
          <a:solidFill>
            <a:srgbClr val="FFD1D2"/>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High Impact</a:t>
            </a:r>
          </a:p>
        </p:txBody>
      </p:sp>
      <p:sp>
        <p:nvSpPr>
          <p:cNvPr id="53" name="TextBox 52">
            <a:extLst>
              <a:ext uri="{FF2B5EF4-FFF2-40B4-BE49-F238E27FC236}">
                <a16:creationId xmlns:a16="http://schemas.microsoft.com/office/drawing/2014/main" id="{04DD4DD3-FA01-4FA9-BB99-BF05B5949F92}"/>
              </a:ext>
            </a:extLst>
          </p:cNvPr>
          <p:cNvSpPr txBox="1"/>
          <p:nvPr/>
        </p:nvSpPr>
        <p:spPr>
          <a:xfrm>
            <a:off x="7846233" y="786186"/>
            <a:ext cx="1058332" cy="276999"/>
          </a:xfrm>
          <a:prstGeom prst="rect">
            <a:avLst/>
          </a:prstGeom>
          <a:noFill/>
        </p:spPr>
        <p:txBody>
          <a:bodyPr wrap="square" rtlCol="0">
            <a:spAutoFit/>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002776"/>
                </a:solidFill>
                <a:effectLst/>
                <a:uLnTx/>
                <a:uFillTx/>
                <a:latin typeface="Arial" charset="0"/>
                <a:ea typeface="+mn-ea"/>
                <a:cs typeface="Arial" charset="0"/>
              </a:rPr>
              <a:t>Legend:</a:t>
            </a:r>
          </a:p>
        </p:txBody>
      </p:sp>
    </p:spTree>
    <p:extLst>
      <p:ext uri="{BB962C8B-B14F-4D97-AF65-F5344CB8AC3E}">
        <p14:creationId xmlns:p14="http://schemas.microsoft.com/office/powerpoint/2010/main" val="1403188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Forming a team taking into account of the 4 stages of team development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Arial"/>
                <a:ea typeface="+mn-ea"/>
                <a:cs typeface="+mn-cs"/>
              </a:rPr>
              <a:t>Forming a team takes time, and members often go through recognisable stages as they change from being collections of strangers to united groups with common goals. </a:t>
            </a:r>
          </a:p>
        </p:txBody>
      </p:sp>
      <p:sp>
        <p:nvSpPr>
          <p:cNvPr id="33" name="TextBox 32">
            <a:extLst>
              <a:ext uri="{FF2B5EF4-FFF2-40B4-BE49-F238E27FC236}">
                <a16:creationId xmlns:a16="http://schemas.microsoft.com/office/drawing/2014/main" id="{90346581-4594-48F8-9B9F-630B0F37A592}"/>
              </a:ext>
            </a:extLst>
          </p:cNvPr>
          <p:cNvSpPr txBox="1"/>
          <p:nvPr/>
        </p:nvSpPr>
        <p:spPr>
          <a:xfrm>
            <a:off x="1481618" y="3432317"/>
            <a:ext cx="2018706"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FORMING</a:t>
            </a:r>
          </a:p>
        </p:txBody>
      </p:sp>
      <p:sp>
        <p:nvSpPr>
          <p:cNvPr id="34" name="TextBox 33">
            <a:extLst>
              <a:ext uri="{FF2B5EF4-FFF2-40B4-BE49-F238E27FC236}">
                <a16:creationId xmlns:a16="http://schemas.microsoft.com/office/drawing/2014/main" id="{F01C68E1-5647-4AEF-844C-B993FD262A93}"/>
              </a:ext>
            </a:extLst>
          </p:cNvPr>
          <p:cNvSpPr txBox="1"/>
          <p:nvPr/>
        </p:nvSpPr>
        <p:spPr>
          <a:xfrm>
            <a:off x="3500324" y="3139558"/>
            <a:ext cx="2030722"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STORMING</a:t>
            </a:r>
          </a:p>
        </p:txBody>
      </p:sp>
      <p:sp>
        <p:nvSpPr>
          <p:cNvPr id="54" name="TextBox 53">
            <a:extLst>
              <a:ext uri="{FF2B5EF4-FFF2-40B4-BE49-F238E27FC236}">
                <a16:creationId xmlns:a16="http://schemas.microsoft.com/office/drawing/2014/main" id="{DE2FDAF8-F631-4F5B-B9F9-995C23CA23A2}"/>
              </a:ext>
            </a:extLst>
          </p:cNvPr>
          <p:cNvSpPr txBox="1"/>
          <p:nvPr/>
        </p:nvSpPr>
        <p:spPr>
          <a:xfrm>
            <a:off x="5519030" y="2854711"/>
            <a:ext cx="1970640"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NORMING</a:t>
            </a:r>
          </a:p>
        </p:txBody>
      </p:sp>
      <p:sp>
        <p:nvSpPr>
          <p:cNvPr id="55" name="TextBox 54">
            <a:extLst>
              <a:ext uri="{FF2B5EF4-FFF2-40B4-BE49-F238E27FC236}">
                <a16:creationId xmlns:a16="http://schemas.microsoft.com/office/drawing/2014/main" id="{5BA5F3D8-3974-4FE1-8E2B-F081D43227B5}"/>
              </a:ext>
            </a:extLst>
          </p:cNvPr>
          <p:cNvSpPr txBox="1"/>
          <p:nvPr/>
        </p:nvSpPr>
        <p:spPr>
          <a:xfrm>
            <a:off x="7489243" y="2554040"/>
            <a:ext cx="2210963"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PERFORMING</a:t>
            </a:r>
          </a:p>
        </p:txBody>
      </p:sp>
      <p:sp>
        <p:nvSpPr>
          <p:cNvPr id="61" name="TextBox 60">
            <a:extLst>
              <a:ext uri="{FF2B5EF4-FFF2-40B4-BE49-F238E27FC236}">
                <a16:creationId xmlns:a16="http://schemas.microsoft.com/office/drawing/2014/main" id="{AE4671D9-CB3A-4C93-8100-390A76E3EFFB}"/>
              </a:ext>
            </a:extLst>
          </p:cNvPr>
          <p:cNvSpPr txBox="1"/>
          <p:nvPr/>
        </p:nvSpPr>
        <p:spPr>
          <a:xfrm>
            <a:off x="3416210" y="2638994"/>
            <a:ext cx="2006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Intragroup conflict, distrust and knowledge hoarding</a:t>
            </a:r>
            <a:endParaRPr kumimoji="0" lang="en-AU" sz="1000" b="1" i="0" u="none" strike="noStrike" kern="1200" cap="none" spc="0" normalizeH="0" baseline="0" noProof="0" dirty="0">
              <a:ln>
                <a:noFill/>
              </a:ln>
              <a:effectLst/>
              <a:uLnTx/>
              <a:uFillTx/>
              <a:ea typeface="+mn-ea"/>
              <a:cs typeface="+mn-cs"/>
            </a:endParaRPr>
          </a:p>
        </p:txBody>
      </p:sp>
      <p:sp>
        <p:nvSpPr>
          <p:cNvPr id="62" name="TextBox 61">
            <a:extLst>
              <a:ext uri="{FF2B5EF4-FFF2-40B4-BE49-F238E27FC236}">
                <a16:creationId xmlns:a16="http://schemas.microsoft.com/office/drawing/2014/main" id="{66CAC0D4-8152-4AFF-BF0A-FFE7E6B4A156}"/>
              </a:ext>
            </a:extLst>
          </p:cNvPr>
          <p:cNvSpPr txBox="1"/>
          <p:nvPr/>
        </p:nvSpPr>
        <p:spPr>
          <a:xfrm>
            <a:off x="5398867" y="2219636"/>
            <a:ext cx="200669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Close relationships and cohesiveness, knowledge sharing and collaboration</a:t>
            </a:r>
            <a:endParaRPr kumimoji="0" lang="en-AU" sz="1000" b="1" i="0" u="none" strike="noStrike" kern="1200" cap="none" spc="0" normalizeH="0" baseline="0" noProof="0" dirty="0">
              <a:ln>
                <a:noFill/>
              </a:ln>
              <a:effectLst/>
              <a:uLnTx/>
              <a:uFillTx/>
              <a:ea typeface="+mn-ea"/>
              <a:cs typeface="+mn-cs"/>
            </a:endParaRPr>
          </a:p>
        </p:txBody>
      </p:sp>
      <p:sp>
        <p:nvSpPr>
          <p:cNvPr id="63" name="TextBox 62">
            <a:extLst>
              <a:ext uri="{FF2B5EF4-FFF2-40B4-BE49-F238E27FC236}">
                <a16:creationId xmlns:a16="http://schemas.microsoft.com/office/drawing/2014/main" id="{8315B8C2-D625-41B5-810F-4C5DCD77FA45}"/>
              </a:ext>
            </a:extLst>
          </p:cNvPr>
          <p:cNvSpPr txBox="1"/>
          <p:nvPr/>
        </p:nvSpPr>
        <p:spPr>
          <a:xfrm>
            <a:off x="7489241" y="2116775"/>
            <a:ext cx="19350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Team members work toward getting their job done</a:t>
            </a:r>
          </a:p>
        </p:txBody>
      </p:sp>
      <p:sp>
        <p:nvSpPr>
          <p:cNvPr id="64" name="Cloud Callout 42">
            <a:extLst>
              <a:ext uri="{FF2B5EF4-FFF2-40B4-BE49-F238E27FC236}">
                <a16:creationId xmlns:a16="http://schemas.microsoft.com/office/drawing/2014/main" id="{D1B3A76A-7400-4B09-9699-6F647729EEE8}"/>
              </a:ext>
            </a:extLst>
          </p:cNvPr>
          <p:cNvSpPr/>
          <p:nvPr/>
        </p:nvSpPr>
        <p:spPr bwMode="auto">
          <a:xfrm>
            <a:off x="8054429" y="2937626"/>
            <a:ext cx="3532734" cy="1148387"/>
          </a:xfrm>
          <a:prstGeom prst="cloudCallout">
            <a:avLst>
              <a:gd name="adj1" fmla="val -107520"/>
              <a:gd name="adj2" fmla="val 217"/>
            </a:avLst>
          </a:prstGeom>
          <a:solidFill>
            <a:schemeClr val="bg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Each step builds on the previous one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Skipping any step impacts performing negatively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With every new challenge, the process repeats</a:t>
            </a:r>
          </a:p>
        </p:txBody>
      </p:sp>
      <p:sp>
        <p:nvSpPr>
          <p:cNvPr id="66" name="Right Arrow 41">
            <a:extLst>
              <a:ext uri="{FF2B5EF4-FFF2-40B4-BE49-F238E27FC236}">
                <a16:creationId xmlns:a16="http://schemas.microsoft.com/office/drawing/2014/main" id="{7DB4EB77-37A1-49A1-A17C-9D196D7C69D9}"/>
              </a:ext>
            </a:extLst>
          </p:cNvPr>
          <p:cNvSpPr/>
          <p:nvPr/>
        </p:nvSpPr>
        <p:spPr>
          <a:xfrm>
            <a:off x="1289507" y="4163070"/>
            <a:ext cx="2791209" cy="2043361"/>
          </a:xfrm>
          <a:prstGeom prst="homePlate">
            <a:avLst>
              <a:gd name="adj" fmla="val 20098"/>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67" name="Right Arrow 4">
            <a:extLst>
              <a:ext uri="{FF2B5EF4-FFF2-40B4-BE49-F238E27FC236}">
                <a16:creationId xmlns:a16="http://schemas.microsoft.com/office/drawing/2014/main" id="{72164D4B-8816-4477-9B29-663C1B5D6ACE}"/>
              </a:ext>
            </a:extLst>
          </p:cNvPr>
          <p:cNvSpPr/>
          <p:nvPr/>
        </p:nvSpPr>
        <p:spPr>
          <a:xfrm>
            <a:off x="2097337" y="4487123"/>
            <a:ext cx="1631664" cy="13952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a mission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goals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Establish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Leader direction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Develop a team Charter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Define rewards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Take risks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Gather regularly to work on common tasks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Assert leadership</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Decide to be ONE team</a:t>
            </a:r>
          </a:p>
        </p:txBody>
      </p:sp>
      <p:grpSp>
        <p:nvGrpSpPr>
          <p:cNvPr id="68" name="Group 21">
            <a:extLst>
              <a:ext uri="{FF2B5EF4-FFF2-40B4-BE49-F238E27FC236}">
                <a16:creationId xmlns:a16="http://schemas.microsoft.com/office/drawing/2014/main" id="{0DB4B123-3532-4F11-80C6-60E156A0566C}"/>
              </a:ext>
            </a:extLst>
          </p:cNvPr>
          <p:cNvGrpSpPr/>
          <p:nvPr/>
        </p:nvGrpSpPr>
        <p:grpSpPr>
          <a:xfrm>
            <a:off x="591705" y="4486350"/>
            <a:ext cx="1395604" cy="1396800"/>
            <a:chOff x="4190" y="2121801"/>
            <a:chExt cx="1106276" cy="1106276"/>
          </a:xfrm>
        </p:grpSpPr>
        <p:sp>
          <p:nvSpPr>
            <p:cNvPr id="69" name="Oval 68">
              <a:extLst>
                <a:ext uri="{FF2B5EF4-FFF2-40B4-BE49-F238E27FC236}">
                  <a16:creationId xmlns:a16="http://schemas.microsoft.com/office/drawing/2014/main" id="{8B1DC107-AA93-4F0E-8B7D-4F8E8CB24232}"/>
                </a:ext>
              </a:extLst>
            </p:cNvPr>
            <p:cNvSpPr/>
            <p:nvPr/>
          </p:nvSpPr>
          <p:spPr>
            <a:xfrm>
              <a:off x="4190"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6">
              <a:extLst>
                <a:ext uri="{FF2B5EF4-FFF2-40B4-BE49-F238E27FC236}">
                  <a16:creationId xmlns:a16="http://schemas.microsoft.com/office/drawing/2014/main" id="{0440C506-18E7-4B71-A10E-F55F8BD32675}"/>
                </a:ext>
              </a:extLst>
            </p:cNvPr>
            <p:cNvSpPr/>
            <p:nvPr/>
          </p:nvSpPr>
          <p:spPr>
            <a:xfrm>
              <a:off x="166200"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Forming to Storming</a:t>
              </a:r>
            </a:p>
          </p:txBody>
        </p:sp>
      </p:grpSp>
      <p:sp>
        <p:nvSpPr>
          <p:cNvPr id="72" name="Right Arrow 37">
            <a:extLst>
              <a:ext uri="{FF2B5EF4-FFF2-40B4-BE49-F238E27FC236}">
                <a16:creationId xmlns:a16="http://schemas.microsoft.com/office/drawing/2014/main" id="{E4D28A3C-57B5-457B-9AFE-23963E847438}"/>
              </a:ext>
            </a:extLst>
          </p:cNvPr>
          <p:cNvSpPr/>
          <p:nvPr/>
        </p:nvSpPr>
        <p:spPr>
          <a:xfrm>
            <a:off x="4952971" y="4163070"/>
            <a:ext cx="2791209" cy="2043361"/>
          </a:xfrm>
          <a:prstGeom prst="homePlate">
            <a:avLst>
              <a:gd name="adj" fmla="val 17866"/>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3" name="Right Arrow 8">
            <a:extLst>
              <a:ext uri="{FF2B5EF4-FFF2-40B4-BE49-F238E27FC236}">
                <a16:creationId xmlns:a16="http://schemas.microsoft.com/office/drawing/2014/main" id="{1F082DFA-2D98-4CDD-BD61-59C4A3B90020}"/>
              </a:ext>
            </a:extLst>
          </p:cNvPr>
          <p:cNvSpPr/>
          <p:nvPr/>
        </p:nvSpPr>
        <p:spPr>
          <a:xfrm>
            <a:off x="5760800" y="4348624"/>
            <a:ext cx="1631664" cy="16722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Leader:</a:t>
            </a:r>
            <a:endParaRPr kumimoji="0" lang="en-AU" sz="800" b="0"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Reinforce behaviours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Create positive environment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and expect results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Recognise wins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endParaRPr kumimoji="0" lang="en-AU" sz="800" b="1"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Team:</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Agree on individual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Buy into objectives and actions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Listen to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Support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feedback</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Honour commitments</a:t>
            </a:r>
          </a:p>
        </p:txBody>
      </p:sp>
      <p:grpSp>
        <p:nvGrpSpPr>
          <p:cNvPr id="74" name="Group 24">
            <a:extLst>
              <a:ext uri="{FF2B5EF4-FFF2-40B4-BE49-F238E27FC236}">
                <a16:creationId xmlns:a16="http://schemas.microsoft.com/office/drawing/2014/main" id="{2F5E8F72-C28E-4B4E-9097-215DA8631DBD}"/>
              </a:ext>
            </a:extLst>
          </p:cNvPr>
          <p:cNvGrpSpPr/>
          <p:nvPr/>
        </p:nvGrpSpPr>
        <p:grpSpPr>
          <a:xfrm>
            <a:off x="4255168" y="4486350"/>
            <a:ext cx="1395604" cy="1396800"/>
            <a:chOff x="2908166" y="2121801"/>
            <a:chExt cx="1106276" cy="1106276"/>
          </a:xfrm>
        </p:grpSpPr>
        <p:sp>
          <p:nvSpPr>
            <p:cNvPr id="75" name="Oval 74">
              <a:extLst>
                <a:ext uri="{FF2B5EF4-FFF2-40B4-BE49-F238E27FC236}">
                  <a16:creationId xmlns:a16="http://schemas.microsoft.com/office/drawing/2014/main" id="{A0F67AFE-10BF-4473-8797-69BCC57B633C}"/>
                </a:ext>
              </a:extLst>
            </p:cNvPr>
            <p:cNvSpPr/>
            <p:nvPr/>
          </p:nvSpPr>
          <p:spPr>
            <a:xfrm>
              <a:off x="2908166"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Oval 10">
              <a:extLst>
                <a:ext uri="{FF2B5EF4-FFF2-40B4-BE49-F238E27FC236}">
                  <a16:creationId xmlns:a16="http://schemas.microsoft.com/office/drawing/2014/main" id="{09F0FA1D-F92B-4671-AA3D-C21C705841BD}"/>
                </a:ext>
              </a:extLst>
            </p:cNvPr>
            <p:cNvSpPr/>
            <p:nvPr/>
          </p:nvSpPr>
          <p:spPr>
            <a:xfrm>
              <a:off x="3070176"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Storming to Norming</a:t>
              </a:r>
            </a:p>
          </p:txBody>
        </p:sp>
      </p:grpSp>
      <p:sp>
        <p:nvSpPr>
          <p:cNvPr id="78" name="Right Arrow 33">
            <a:extLst>
              <a:ext uri="{FF2B5EF4-FFF2-40B4-BE49-F238E27FC236}">
                <a16:creationId xmlns:a16="http://schemas.microsoft.com/office/drawing/2014/main" id="{550054A3-A5E2-4058-96B8-75C5F40026BC}"/>
              </a:ext>
            </a:extLst>
          </p:cNvPr>
          <p:cNvSpPr/>
          <p:nvPr/>
        </p:nvSpPr>
        <p:spPr>
          <a:xfrm>
            <a:off x="8616434" y="4163070"/>
            <a:ext cx="2791209" cy="2043361"/>
          </a:xfrm>
          <a:prstGeom prst="homePlate">
            <a:avLst>
              <a:gd name="adj" fmla="val 20544"/>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9" name="Right Arrow 12">
            <a:extLst>
              <a:ext uri="{FF2B5EF4-FFF2-40B4-BE49-F238E27FC236}">
                <a16:creationId xmlns:a16="http://schemas.microsoft.com/office/drawing/2014/main" id="{F0D8633E-F329-4F26-81DF-72D6D887C916}"/>
              </a:ext>
            </a:extLst>
          </p:cNvPr>
          <p:cNvSpPr/>
          <p:nvPr/>
        </p:nvSpPr>
        <p:spPr>
          <a:xfrm>
            <a:off x="9424263" y="4431724"/>
            <a:ext cx="1631664" cy="1506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Maintain traditions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Praise and flatter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Self-evaluate without a fuss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leadership role in team based on who does what the best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rewards and success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Communicate. Always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responsibility</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Delegate and commit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Keep raising the bar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Hire “right people for the right role” mindset</a:t>
            </a:r>
          </a:p>
        </p:txBody>
      </p:sp>
      <p:grpSp>
        <p:nvGrpSpPr>
          <p:cNvPr id="80" name="Group 28">
            <a:extLst>
              <a:ext uri="{FF2B5EF4-FFF2-40B4-BE49-F238E27FC236}">
                <a16:creationId xmlns:a16="http://schemas.microsoft.com/office/drawing/2014/main" id="{A2F5B128-32E5-49CF-BE94-8BE7A43F8391}"/>
              </a:ext>
            </a:extLst>
          </p:cNvPr>
          <p:cNvGrpSpPr/>
          <p:nvPr/>
        </p:nvGrpSpPr>
        <p:grpSpPr>
          <a:xfrm>
            <a:off x="7918630" y="4486350"/>
            <a:ext cx="1395604" cy="1396800"/>
            <a:chOff x="5812142" y="2121801"/>
            <a:chExt cx="1106276" cy="1106276"/>
          </a:xfrm>
        </p:grpSpPr>
        <p:sp>
          <p:nvSpPr>
            <p:cNvPr id="81" name="Oval 80">
              <a:extLst>
                <a:ext uri="{FF2B5EF4-FFF2-40B4-BE49-F238E27FC236}">
                  <a16:creationId xmlns:a16="http://schemas.microsoft.com/office/drawing/2014/main" id="{A4A665F2-DDCC-4661-BB38-E0679C9A596E}"/>
                </a:ext>
              </a:extLst>
            </p:cNvPr>
            <p:cNvSpPr/>
            <p:nvPr/>
          </p:nvSpPr>
          <p:spPr>
            <a:xfrm>
              <a:off x="5812142"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2" name="Oval 14">
              <a:extLst>
                <a:ext uri="{FF2B5EF4-FFF2-40B4-BE49-F238E27FC236}">
                  <a16:creationId xmlns:a16="http://schemas.microsoft.com/office/drawing/2014/main" id="{7CA1D346-0CBE-47AA-9E35-DA9CDD00DF3C}"/>
                </a:ext>
              </a:extLst>
            </p:cNvPr>
            <p:cNvSpPr/>
            <p:nvPr/>
          </p:nvSpPr>
          <p:spPr>
            <a:xfrm>
              <a:off x="5974152"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Norming to Performing</a:t>
              </a:r>
            </a:p>
          </p:txBody>
        </p:sp>
      </p:grpSp>
      <p:sp>
        <p:nvSpPr>
          <p:cNvPr id="83" name="TextBox 82">
            <a:extLst>
              <a:ext uri="{FF2B5EF4-FFF2-40B4-BE49-F238E27FC236}">
                <a16:creationId xmlns:a16="http://schemas.microsoft.com/office/drawing/2014/main" id="{CDAEE067-C054-4134-A33E-96B345FBD6A5}"/>
              </a:ext>
            </a:extLst>
          </p:cNvPr>
          <p:cNvSpPr txBox="1"/>
          <p:nvPr/>
        </p:nvSpPr>
        <p:spPr>
          <a:xfrm>
            <a:off x="1481618" y="2946295"/>
            <a:ext cx="18664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Knowledge is hidden and trust is unknown</a:t>
            </a:r>
            <a:endParaRPr kumimoji="0" lang="en-AU" sz="1000" b="1"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977576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79210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4" name="Chevron 17">
            <a:extLst>
              <a:ext uri="{FF2B5EF4-FFF2-40B4-BE49-F238E27FC236}">
                <a16:creationId xmlns:a16="http://schemas.microsoft.com/office/drawing/2014/main" id="{99C509D4-91FD-3A76-5A6F-CFC2B70145D0}"/>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18DC7139-12CA-D76F-8E06-05A3BCE19947}"/>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74A5EC96-58C6-1603-CE3F-595C52F3A99A}"/>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CE3DD7CB-68DD-0799-ED67-EAF1A2ABD543}"/>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B706594B-27A2-D740-E002-BE064F97EE27}"/>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FD423B0A-87C4-63AB-09E6-C9D2DC73D95D}"/>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A5BF9D62-5A23-FD4F-5012-D12A285E4465}"/>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7EF455-3BC3-FAA6-9481-B3B0A7947427}"/>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1A9817A4-077E-5391-B3F6-FA0D1E53F6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041F2B2F-0248-66D3-7760-309EDEE2DF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46A21D3D-567B-DDAB-90BE-276E48A21A8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076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34770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synergy: Cost synergy and Revenue synergy</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10" name="TextBox 9">
            <a:extLst>
              <a:ext uri="{FF2B5EF4-FFF2-40B4-BE49-F238E27FC236}">
                <a16:creationId xmlns:a16="http://schemas.microsoft.com/office/drawing/2014/main" id="{8A54A829-86A1-4AE1-9B72-7C7931C16AC3}"/>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*The break down of the cost synergy and revenue synergy is not comprehensive </a:t>
            </a:r>
          </a:p>
        </p:txBody>
      </p:sp>
      <p:sp>
        <p:nvSpPr>
          <p:cNvPr id="11" name="Rectangle 10">
            <a:extLst>
              <a:ext uri="{FF2B5EF4-FFF2-40B4-BE49-F238E27FC236}">
                <a16:creationId xmlns:a16="http://schemas.microsoft.com/office/drawing/2014/main" id="{85A9FDE8-5CB3-4442-ADF0-6D0A6CCFF344}"/>
              </a:ext>
            </a:extLst>
          </p:cNvPr>
          <p:cNvSpPr>
            <a:spLocks noChangeArrowheads="1"/>
          </p:cNvSpPr>
          <p:nvPr/>
        </p:nvSpPr>
        <p:spPr bwMode="auto">
          <a:xfrm>
            <a:off x="5187247" y="1711614"/>
            <a:ext cx="1849439" cy="792162"/>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Total synergy</a:t>
            </a:r>
          </a:p>
        </p:txBody>
      </p:sp>
      <p:sp>
        <p:nvSpPr>
          <p:cNvPr id="12" name="Rectangle 11">
            <a:extLst>
              <a:ext uri="{FF2B5EF4-FFF2-40B4-BE49-F238E27FC236}">
                <a16:creationId xmlns:a16="http://schemas.microsoft.com/office/drawing/2014/main" id="{498B4710-D990-496D-BB76-77FA9380F2EF}"/>
              </a:ext>
            </a:extLst>
          </p:cNvPr>
          <p:cNvSpPr>
            <a:spLocks noChangeArrowheads="1"/>
          </p:cNvSpPr>
          <p:nvPr/>
        </p:nvSpPr>
        <p:spPr bwMode="auto">
          <a:xfrm>
            <a:off x="633845"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people duplication</a:t>
            </a:r>
          </a:p>
        </p:txBody>
      </p:sp>
      <p:sp>
        <p:nvSpPr>
          <p:cNvPr id="14" name="Rectangle 13">
            <a:extLst>
              <a:ext uri="{FF2B5EF4-FFF2-40B4-BE49-F238E27FC236}">
                <a16:creationId xmlns:a16="http://schemas.microsoft.com/office/drawing/2014/main" id="{A60725B1-CE75-4D93-8A99-FC162E27536A}"/>
              </a:ext>
            </a:extLst>
          </p:cNvPr>
          <p:cNvSpPr>
            <a:spLocks noChangeArrowheads="1"/>
          </p:cNvSpPr>
          <p:nvPr/>
        </p:nvSpPr>
        <p:spPr bwMode="auto">
          <a:xfrm>
            <a:off x="2336524"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IT system duplication</a:t>
            </a:r>
          </a:p>
        </p:txBody>
      </p:sp>
      <p:sp>
        <p:nvSpPr>
          <p:cNvPr id="15" name="Rectangle 14">
            <a:extLst>
              <a:ext uri="{FF2B5EF4-FFF2-40B4-BE49-F238E27FC236}">
                <a16:creationId xmlns:a16="http://schemas.microsoft.com/office/drawing/2014/main" id="{33606725-99B4-482B-AA68-68B27827D6B3}"/>
              </a:ext>
            </a:extLst>
          </p:cNvPr>
          <p:cNvSpPr>
            <a:spLocks noChangeArrowheads="1"/>
          </p:cNvSpPr>
          <p:nvPr/>
        </p:nvSpPr>
        <p:spPr bwMode="auto">
          <a:xfrm>
            <a:off x="4042130"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process duplication</a:t>
            </a:r>
          </a:p>
        </p:txBody>
      </p:sp>
      <p:sp>
        <p:nvSpPr>
          <p:cNvPr id="17" name="Rectangle 16">
            <a:extLst>
              <a:ext uri="{FF2B5EF4-FFF2-40B4-BE49-F238E27FC236}">
                <a16:creationId xmlns:a16="http://schemas.microsoft.com/office/drawing/2014/main" id="{CE2A47EC-2FB6-4688-9327-623F9208C903}"/>
              </a:ext>
            </a:extLst>
          </p:cNvPr>
          <p:cNvSpPr>
            <a:spLocks noChangeArrowheads="1"/>
          </p:cNvSpPr>
          <p:nvPr/>
        </p:nvSpPr>
        <p:spPr bwMode="auto">
          <a:xfrm>
            <a:off x="6754128"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Cross selling products</a:t>
            </a:r>
          </a:p>
        </p:txBody>
      </p:sp>
      <p:sp>
        <p:nvSpPr>
          <p:cNvPr id="18" name="Rectangle 17">
            <a:extLst>
              <a:ext uri="{FF2B5EF4-FFF2-40B4-BE49-F238E27FC236}">
                <a16:creationId xmlns:a16="http://schemas.microsoft.com/office/drawing/2014/main" id="{AF049922-1BB8-431C-A373-C7A2157F6181}"/>
              </a:ext>
            </a:extLst>
          </p:cNvPr>
          <p:cNvSpPr>
            <a:spLocks noChangeArrowheads="1"/>
          </p:cNvSpPr>
          <p:nvPr/>
        </p:nvSpPr>
        <p:spPr bwMode="auto">
          <a:xfrm>
            <a:off x="8462659"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into new channels</a:t>
            </a:r>
          </a:p>
        </p:txBody>
      </p:sp>
      <p:sp>
        <p:nvSpPr>
          <p:cNvPr id="19" name="Rectangle 18">
            <a:extLst>
              <a:ext uri="{FF2B5EF4-FFF2-40B4-BE49-F238E27FC236}">
                <a16:creationId xmlns:a16="http://schemas.microsoft.com/office/drawing/2014/main" id="{0AB09BA2-F89D-4EBC-88C2-4604D65C538C}"/>
              </a:ext>
            </a:extLst>
          </p:cNvPr>
          <p:cNvSpPr>
            <a:spLocks noChangeArrowheads="1"/>
          </p:cNvSpPr>
          <p:nvPr/>
        </p:nvSpPr>
        <p:spPr bwMode="auto">
          <a:xfrm>
            <a:off x="10165338"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geographies</a:t>
            </a:r>
          </a:p>
        </p:txBody>
      </p:sp>
      <p:sp>
        <p:nvSpPr>
          <p:cNvPr id="20" name="Rectangle 19">
            <a:extLst>
              <a:ext uri="{FF2B5EF4-FFF2-40B4-BE49-F238E27FC236}">
                <a16:creationId xmlns:a16="http://schemas.microsoft.com/office/drawing/2014/main" id="{250CEADB-7C96-4812-818D-FD0D06B2A9CF}"/>
              </a:ext>
            </a:extLst>
          </p:cNvPr>
          <p:cNvSpPr>
            <a:spLocks noChangeArrowheads="1"/>
          </p:cNvSpPr>
          <p:nvPr/>
        </p:nvSpPr>
        <p:spPr bwMode="auto">
          <a:xfrm>
            <a:off x="2250263"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Cost synergy*</a:t>
            </a:r>
          </a:p>
        </p:txBody>
      </p:sp>
      <p:sp>
        <p:nvSpPr>
          <p:cNvPr id="21" name="Rectangle 20">
            <a:extLst>
              <a:ext uri="{FF2B5EF4-FFF2-40B4-BE49-F238E27FC236}">
                <a16:creationId xmlns:a16="http://schemas.microsoft.com/office/drawing/2014/main" id="{3B555E45-8FFF-440B-B082-7DB0E6C16448}"/>
              </a:ext>
            </a:extLst>
          </p:cNvPr>
          <p:cNvSpPr>
            <a:spLocks noChangeArrowheads="1"/>
          </p:cNvSpPr>
          <p:nvPr/>
        </p:nvSpPr>
        <p:spPr bwMode="auto">
          <a:xfrm>
            <a:off x="8373471"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Revenue synergy*</a:t>
            </a:r>
          </a:p>
        </p:txBody>
      </p:sp>
      <p:cxnSp>
        <p:nvCxnSpPr>
          <p:cNvPr id="25" name="Connector: Elbow 24">
            <a:extLst>
              <a:ext uri="{FF2B5EF4-FFF2-40B4-BE49-F238E27FC236}">
                <a16:creationId xmlns:a16="http://schemas.microsoft.com/office/drawing/2014/main" id="{488E2224-9E6C-4C31-A9EA-A2906707C620}"/>
              </a:ext>
            </a:extLst>
          </p:cNvPr>
          <p:cNvCxnSpPr>
            <a:stCxn id="20" idx="0"/>
            <a:endCxn id="11" idx="2"/>
          </p:cNvCxnSpPr>
          <p:nvPr/>
        </p:nvCxnSpPr>
        <p:spPr>
          <a:xfrm rot="5400000" flipH="1" flipV="1">
            <a:off x="4184687"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E8E97F7-2078-4150-93CD-C332B3B54AFF}"/>
              </a:ext>
            </a:extLst>
          </p:cNvPr>
          <p:cNvCxnSpPr>
            <a:stCxn id="21" idx="0"/>
            <a:endCxn id="11" idx="2"/>
          </p:cNvCxnSpPr>
          <p:nvPr/>
        </p:nvCxnSpPr>
        <p:spPr>
          <a:xfrm rot="16200000" flipV="1">
            <a:off x="7246291"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7E74A36-1D9C-4602-B1F9-DF9B912D1001}"/>
              </a:ext>
            </a:extLst>
          </p:cNvPr>
          <p:cNvCxnSpPr>
            <a:stCxn id="19" idx="0"/>
            <a:endCxn id="21" idx="2"/>
          </p:cNvCxnSpPr>
          <p:nvPr/>
        </p:nvCxnSpPr>
        <p:spPr>
          <a:xfrm rot="16200000" flipV="1">
            <a:off x="9628433"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C3ED90B-AF01-4473-9953-764A14B365B7}"/>
              </a:ext>
            </a:extLst>
          </p:cNvPr>
          <p:cNvCxnSpPr>
            <a:stCxn id="15" idx="0"/>
            <a:endCxn id="20" idx="2"/>
          </p:cNvCxnSpPr>
          <p:nvPr/>
        </p:nvCxnSpPr>
        <p:spPr>
          <a:xfrm rot="16200000" flipV="1">
            <a:off x="3505225"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6010084-8FED-476C-B280-D1EBC38D2F27}"/>
              </a:ext>
            </a:extLst>
          </p:cNvPr>
          <p:cNvCxnSpPr>
            <a:stCxn id="12" idx="0"/>
            <a:endCxn id="20" idx="2"/>
          </p:cNvCxnSpPr>
          <p:nvPr/>
        </p:nvCxnSpPr>
        <p:spPr>
          <a:xfrm rot="5400000" flipH="1" flipV="1">
            <a:off x="1801814" y="3631715"/>
            <a:ext cx="792956" cy="1704142"/>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D4DFD04-B0F5-41EA-9E4B-86EF7A4FD15D}"/>
              </a:ext>
            </a:extLst>
          </p:cNvPr>
          <p:cNvCxnSpPr>
            <a:stCxn id="17" idx="0"/>
            <a:endCxn id="21" idx="2"/>
          </p:cNvCxnSpPr>
          <p:nvPr/>
        </p:nvCxnSpPr>
        <p:spPr>
          <a:xfrm rot="5400000" flipH="1" flipV="1">
            <a:off x="7924290" y="3630984"/>
            <a:ext cx="792956" cy="1705605"/>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4BFFDD-07CC-4E70-BE28-67B3FEA854A0}"/>
              </a:ext>
            </a:extLst>
          </p:cNvPr>
          <p:cNvCxnSpPr>
            <a:stCxn id="18" idx="0"/>
            <a:endCxn id="21" idx="2"/>
          </p:cNvCxnSpPr>
          <p:nvPr/>
        </p:nvCxnSpPr>
        <p:spPr>
          <a:xfrm flipH="1" flipV="1">
            <a:off x="9173571" y="4087308"/>
            <a:ext cx="1464"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295EBC-5241-4A65-A1BA-CF0F938DAD59}"/>
              </a:ext>
            </a:extLst>
          </p:cNvPr>
          <p:cNvCxnSpPr>
            <a:stCxn id="14" idx="0"/>
            <a:endCxn id="20" idx="2"/>
          </p:cNvCxnSpPr>
          <p:nvPr/>
        </p:nvCxnSpPr>
        <p:spPr>
          <a:xfrm flipV="1">
            <a:off x="3050362" y="4087308"/>
            <a:ext cx="1"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953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8472889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it is very important to create an integrated synergy baseline, which consolidates data from 4 major areas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23" name="Rectangle 8">
            <a:extLst>
              <a:ext uri="{FF2B5EF4-FFF2-40B4-BE49-F238E27FC236}">
                <a16:creationId xmlns:a16="http://schemas.microsoft.com/office/drawing/2014/main" id="{6A58A710-D1D0-4A6C-85BD-4EA54ACE7961}"/>
              </a:ext>
            </a:extLst>
          </p:cNvPr>
          <p:cNvSpPr>
            <a:spLocks noChangeArrowheads="1"/>
          </p:cNvSpPr>
          <p:nvPr/>
        </p:nvSpPr>
        <p:spPr bwMode="gray">
          <a:xfrm>
            <a:off x="1884665" y="1725705"/>
            <a:ext cx="4141032" cy="1960968"/>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Market</a:t>
            </a:r>
          </a:p>
        </p:txBody>
      </p:sp>
      <p:sp>
        <p:nvSpPr>
          <p:cNvPr id="24" name="Rectangle 9">
            <a:extLst>
              <a:ext uri="{FF2B5EF4-FFF2-40B4-BE49-F238E27FC236}">
                <a16:creationId xmlns:a16="http://schemas.microsoft.com/office/drawing/2014/main" id="{83A78B16-9703-4387-8DAB-95E75DECE625}"/>
              </a:ext>
            </a:extLst>
          </p:cNvPr>
          <p:cNvSpPr>
            <a:spLocks noChangeArrowheads="1"/>
          </p:cNvSpPr>
          <p:nvPr/>
        </p:nvSpPr>
        <p:spPr bwMode="gray">
          <a:xfrm>
            <a:off x="6164790" y="1725705"/>
            <a:ext cx="4142545" cy="1960968"/>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r>
              <a:rPr lang="en-GB" sz="2400" b="1" dirty="0">
                <a:solidFill>
                  <a:srgbClr val="FFFFFF"/>
                </a:solidFill>
              </a:rPr>
              <a:t>Financial</a:t>
            </a:r>
          </a:p>
        </p:txBody>
      </p:sp>
      <p:sp>
        <p:nvSpPr>
          <p:cNvPr id="33" name="Rectangle 10">
            <a:extLst>
              <a:ext uri="{FF2B5EF4-FFF2-40B4-BE49-F238E27FC236}">
                <a16:creationId xmlns:a16="http://schemas.microsoft.com/office/drawing/2014/main" id="{D7415C9C-F9E7-4EEB-B877-71997BF53235}"/>
              </a:ext>
            </a:extLst>
          </p:cNvPr>
          <p:cNvSpPr>
            <a:spLocks noChangeArrowheads="1"/>
          </p:cNvSpPr>
          <p:nvPr/>
        </p:nvSpPr>
        <p:spPr bwMode="gray">
          <a:xfrm>
            <a:off x="1884665" y="3830242"/>
            <a:ext cx="4141032"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People</a:t>
            </a:r>
          </a:p>
        </p:txBody>
      </p:sp>
      <p:sp>
        <p:nvSpPr>
          <p:cNvPr id="34" name="Rectangle 11">
            <a:extLst>
              <a:ext uri="{FF2B5EF4-FFF2-40B4-BE49-F238E27FC236}">
                <a16:creationId xmlns:a16="http://schemas.microsoft.com/office/drawing/2014/main" id="{825849BA-5ADA-4C1A-B97D-4E74C8EB4734}"/>
              </a:ext>
            </a:extLst>
          </p:cNvPr>
          <p:cNvSpPr>
            <a:spLocks noChangeArrowheads="1"/>
          </p:cNvSpPr>
          <p:nvPr/>
        </p:nvSpPr>
        <p:spPr bwMode="gray">
          <a:xfrm>
            <a:off x="6164790" y="3830242"/>
            <a:ext cx="4142545"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Operational</a:t>
            </a:r>
          </a:p>
        </p:txBody>
      </p:sp>
      <p:sp>
        <p:nvSpPr>
          <p:cNvPr id="35" name="Rectangle 3">
            <a:extLst>
              <a:ext uri="{FF2B5EF4-FFF2-40B4-BE49-F238E27FC236}">
                <a16:creationId xmlns:a16="http://schemas.microsoft.com/office/drawing/2014/main" id="{43F3C4DD-A41A-4416-B902-BCACB2711B5D}"/>
              </a:ext>
            </a:extLst>
          </p:cNvPr>
          <p:cNvSpPr>
            <a:spLocks noChangeArrowheads="1"/>
          </p:cNvSpPr>
          <p:nvPr/>
        </p:nvSpPr>
        <p:spPr bwMode="gray">
          <a:xfrm>
            <a:off x="4492665" y="3156570"/>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r>
              <a:rPr lang="en-GB" sz="2000" b="1" dirty="0"/>
              <a:t>Integrated Synergy</a:t>
            </a:r>
          </a:p>
          <a:p>
            <a:pPr algn="ctr" eaLnBrk="0" fontAlgn="base" hangingPunct="0">
              <a:spcBef>
                <a:spcPct val="0"/>
              </a:spcBef>
              <a:spcAft>
                <a:spcPct val="0"/>
              </a:spcAft>
            </a:pPr>
            <a:r>
              <a:rPr lang="en-GB" sz="2000" b="1" dirty="0"/>
              <a:t>Baseline </a:t>
            </a:r>
          </a:p>
        </p:txBody>
      </p:sp>
      <p:sp>
        <p:nvSpPr>
          <p:cNvPr id="36" name="Arrow: Striped Right 35">
            <a:extLst>
              <a:ext uri="{FF2B5EF4-FFF2-40B4-BE49-F238E27FC236}">
                <a16:creationId xmlns:a16="http://schemas.microsoft.com/office/drawing/2014/main" id="{96C729B1-8189-449F-AE70-831AA75E9670}"/>
              </a:ext>
            </a:extLst>
          </p:cNvPr>
          <p:cNvSpPr/>
          <p:nvPr/>
        </p:nvSpPr>
        <p:spPr bwMode="auto">
          <a:xfrm>
            <a:off x="1884665" y="5994324"/>
            <a:ext cx="533400" cy="409140"/>
          </a:xfrm>
          <a:prstGeom prst="stripedRightArrow">
            <a:avLst/>
          </a:prstGeom>
          <a:solidFill>
            <a:schemeClr val="tx1"/>
          </a:solid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ea typeface="+mn-ea"/>
              <a:cs typeface="Times New Roman" pitchFamily="18" charset="0"/>
            </a:endParaRPr>
          </a:p>
        </p:txBody>
      </p:sp>
      <p:sp>
        <p:nvSpPr>
          <p:cNvPr id="37" name="TextBox 36">
            <a:extLst>
              <a:ext uri="{FF2B5EF4-FFF2-40B4-BE49-F238E27FC236}">
                <a16:creationId xmlns:a16="http://schemas.microsoft.com/office/drawing/2014/main" id="{0050B5B9-9419-4EB5-AFFD-9604F13911A3}"/>
              </a:ext>
            </a:extLst>
          </p:cNvPr>
          <p:cNvSpPr txBox="1"/>
          <p:nvPr/>
        </p:nvSpPr>
        <p:spPr>
          <a:xfrm>
            <a:off x="2548275" y="6014228"/>
            <a:ext cx="7759060" cy="369332"/>
          </a:xfrm>
          <a:prstGeom prst="rect">
            <a:avLst/>
          </a:prstGeom>
          <a:noFill/>
        </p:spPr>
        <p:txBody>
          <a:bodyPr wrap="square" rtlCol="0">
            <a:spAutoFit/>
          </a:bodyPr>
          <a:lstStyle/>
          <a:p>
            <a:pPr>
              <a:spcBef>
                <a:spcPts val="400"/>
              </a:spcBef>
              <a:spcAft>
                <a:spcPts val="400"/>
              </a:spcAft>
            </a:pPr>
            <a:r>
              <a:rPr lang="en-US" b="1" dirty="0"/>
              <a:t>Progress will be measured based on the integrated synergy baseline </a:t>
            </a:r>
          </a:p>
        </p:txBody>
      </p:sp>
    </p:spTree>
    <p:extLst>
      <p:ext uri="{BB962C8B-B14F-4D97-AF65-F5344CB8AC3E}">
        <p14:creationId xmlns:p14="http://schemas.microsoft.com/office/powerpoint/2010/main" val="1632976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03685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Market data that we will use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lumMod val="50000"/>
                <a:lumOff val="50000"/>
              </a:schemeClr>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0938EA4C-448B-4144-98CE-61772865CB06}"/>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product</a:t>
            </a:r>
          </a:p>
        </p:txBody>
      </p:sp>
      <p:sp>
        <p:nvSpPr>
          <p:cNvPr id="21" name="TextBox 20">
            <a:extLst>
              <a:ext uri="{FF2B5EF4-FFF2-40B4-BE49-F238E27FC236}">
                <a16:creationId xmlns:a16="http://schemas.microsoft.com/office/drawing/2014/main" id="{C81CE789-B10E-4552-AB69-D015BDABE2A0}"/>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Segment</a:t>
            </a:r>
          </a:p>
        </p:txBody>
      </p:sp>
      <p:sp>
        <p:nvSpPr>
          <p:cNvPr id="22" name="TextBox 21">
            <a:extLst>
              <a:ext uri="{FF2B5EF4-FFF2-40B4-BE49-F238E27FC236}">
                <a16:creationId xmlns:a16="http://schemas.microsoft.com/office/drawing/2014/main" id="{5C14377A-210D-45F9-BBDC-22B2F46545E4}"/>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geography</a:t>
            </a:r>
          </a:p>
        </p:txBody>
      </p:sp>
      <p:pic>
        <p:nvPicPr>
          <p:cNvPr id="25" name="Graphic 24" descr="Pie chart">
            <a:extLst>
              <a:ext uri="{FF2B5EF4-FFF2-40B4-BE49-F238E27FC236}">
                <a16:creationId xmlns:a16="http://schemas.microsoft.com/office/drawing/2014/main" id="{12E1BCB1-FEE8-4321-BC07-9D7821C1DA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0777" y="3569587"/>
            <a:ext cx="1174423" cy="1174423"/>
          </a:xfrm>
          <a:prstGeom prst="rect">
            <a:avLst/>
          </a:prstGeom>
        </p:spPr>
      </p:pic>
      <p:pic>
        <p:nvPicPr>
          <p:cNvPr id="26" name="Graphic 25" descr="Earth Globe Americas">
            <a:extLst>
              <a:ext uri="{FF2B5EF4-FFF2-40B4-BE49-F238E27FC236}">
                <a16:creationId xmlns:a16="http://schemas.microsoft.com/office/drawing/2014/main" id="{326A0B57-285D-4FEF-9AF7-9932CA4650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64067" y="3569587"/>
            <a:ext cx="1174423" cy="1174423"/>
          </a:xfrm>
          <a:prstGeom prst="rect">
            <a:avLst/>
          </a:prstGeom>
        </p:spPr>
      </p:pic>
      <p:pic>
        <p:nvPicPr>
          <p:cNvPr id="27" name="Graphic 26" descr="Hierarchy">
            <a:extLst>
              <a:ext uri="{FF2B5EF4-FFF2-40B4-BE49-F238E27FC236}">
                <a16:creationId xmlns:a16="http://schemas.microsoft.com/office/drawing/2014/main" id="{CC587325-DFD4-4090-A511-9C4507D32E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53510" y="3569587"/>
            <a:ext cx="1174423" cy="1174423"/>
          </a:xfrm>
          <a:prstGeom prst="rect">
            <a:avLst/>
          </a:prstGeom>
        </p:spPr>
      </p:pic>
    </p:spTree>
    <p:extLst>
      <p:ext uri="{BB962C8B-B14F-4D97-AF65-F5344CB8AC3E}">
        <p14:creationId xmlns:p14="http://schemas.microsoft.com/office/powerpoint/2010/main" val="3026069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23896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Financial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3" name="Rectangle 22">
            <a:extLst>
              <a:ext uri="{FF2B5EF4-FFF2-40B4-BE49-F238E27FC236}">
                <a16:creationId xmlns:a16="http://schemas.microsoft.com/office/drawing/2014/main" id="{E3B56CFF-26A1-4B38-B5E0-13BDBF38A5B7}"/>
              </a:ext>
            </a:extLst>
          </p:cNvPr>
          <p:cNvSpPr>
            <a:spLocks noChangeArrowheads="1"/>
          </p:cNvSpPr>
          <p:nvPr/>
        </p:nvSpPr>
        <p:spPr bwMode="auto">
          <a:xfrm>
            <a:off x="65462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24" name="Rectangle 23">
            <a:extLst>
              <a:ext uri="{FF2B5EF4-FFF2-40B4-BE49-F238E27FC236}">
                <a16:creationId xmlns:a16="http://schemas.microsoft.com/office/drawing/2014/main" id="{087476BE-2395-4F9D-9267-14CBF0160BB5}"/>
              </a:ext>
            </a:extLst>
          </p:cNvPr>
          <p:cNvSpPr>
            <a:spLocks noChangeArrowheads="1"/>
          </p:cNvSpPr>
          <p:nvPr/>
        </p:nvSpPr>
        <p:spPr bwMode="auto">
          <a:xfrm>
            <a:off x="2354076"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Business Unit or per function</a:t>
            </a:r>
          </a:p>
        </p:txBody>
      </p:sp>
      <p:sp>
        <p:nvSpPr>
          <p:cNvPr id="28" name="Rectangle 27">
            <a:extLst>
              <a:ext uri="{FF2B5EF4-FFF2-40B4-BE49-F238E27FC236}">
                <a16:creationId xmlns:a16="http://schemas.microsoft.com/office/drawing/2014/main" id="{DEC83FC6-5D52-4F79-B922-73BB0DCE703B}"/>
              </a:ext>
            </a:extLst>
          </p:cNvPr>
          <p:cNvSpPr>
            <a:spLocks noChangeArrowheads="1"/>
          </p:cNvSpPr>
          <p:nvPr/>
        </p:nvSpPr>
        <p:spPr bwMode="auto">
          <a:xfrm>
            <a:off x="4056445"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29" name="Rectangle 28">
            <a:extLst>
              <a:ext uri="{FF2B5EF4-FFF2-40B4-BE49-F238E27FC236}">
                <a16:creationId xmlns:a16="http://schemas.microsoft.com/office/drawing/2014/main" id="{94A52C23-54B9-4B80-9F82-5E154C0C0947}"/>
              </a:ext>
            </a:extLst>
          </p:cNvPr>
          <p:cNvSpPr>
            <a:spLocks noChangeArrowheads="1"/>
          </p:cNvSpPr>
          <p:nvPr/>
        </p:nvSpPr>
        <p:spPr bwMode="auto">
          <a:xfrm>
            <a:off x="6763298"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30" name="Rectangle 29">
            <a:extLst>
              <a:ext uri="{FF2B5EF4-FFF2-40B4-BE49-F238E27FC236}">
                <a16:creationId xmlns:a16="http://schemas.microsoft.com/office/drawing/2014/main" id="{B2487C00-9F6A-4B64-BE89-F64A1924321B}"/>
              </a:ext>
            </a:extLst>
          </p:cNvPr>
          <p:cNvSpPr>
            <a:spLocks noChangeArrowheads="1"/>
          </p:cNvSpPr>
          <p:nvPr/>
        </p:nvSpPr>
        <p:spPr bwMode="auto">
          <a:xfrm>
            <a:off x="846858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function or cost center</a:t>
            </a:r>
          </a:p>
        </p:txBody>
      </p:sp>
      <p:sp>
        <p:nvSpPr>
          <p:cNvPr id="31" name="Rectangle 30">
            <a:extLst>
              <a:ext uri="{FF2B5EF4-FFF2-40B4-BE49-F238E27FC236}">
                <a16:creationId xmlns:a16="http://schemas.microsoft.com/office/drawing/2014/main" id="{26714592-7C3C-4E4C-BA51-DFEC678C5971}"/>
              </a:ext>
            </a:extLst>
          </p:cNvPr>
          <p:cNvSpPr>
            <a:spLocks noChangeArrowheads="1"/>
          </p:cNvSpPr>
          <p:nvPr/>
        </p:nvSpPr>
        <p:spPr bwMode="auto">
          <a:xfrm>
            <a:off x="10168036"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32" name="Rectangle 31">
            <a:extLst>
              <a:ext uri="{FF2B5EF4-FFF2-40B4-BE49-F238E27FC236}">
                <a16:creationId xmlns:a16="http://schemas.microsoft.com/office/drawing/2014/main" id="{C8F220CA-39D6-42F0-A32B-725C34FBC2A3}"/>
              </a:ext>
            </a:extLst>
          </p:cNvPr>
          <p:cNvSpPr>
            <a:spLocks noChangeArrowheads="1"/>
          </p:cNvSpPr>
          <p:nvPr/>
        </p:nvSpPr>
        <p:spPr bwMode="auto">
          <a:xfrm>
            <a:off x="1594872"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Revenue</a:t>
            </a:r>
          </a:p>
        </p:txBody>
      </p:sp>
      <p:sp>
        <p:nvSpPr>
          <p:cNvPr id="33" name="Rectangle 32">
            <a:extLst>
              <a:ext uri="{FF2B5EF4-FFF2-40B4-BE49-F238E27FC236}">
                <a16:creationId xmlns:a16="http://schemas.microsoft.com/office/drawing/2014/main" id="{BDA71CC6-4F78-401C-A98F-A7ACDC72204D}"/>
              </a:ext>
            </a:extLst>
          </p:cNvPr>
          <p:cNvSpPr>
            <a:spLocks noChangeArrowheads="1"/>
          </p:cNvSpPr>
          <p:nvPr/>
        </p:nvSpPr>
        <p:spPr bwMode="auto">
          <a:xfrm>
            <a:off x="7706463"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Cost</a:t>
            </a:r>
          </a:p>
        </p:txBody>
      </p:sp>
      <p:cxnSp>
        <p:nvCxnSpPr>
          <p:cNvPr id="34" name="Connector: Elbow 33">
            <a:extLst>
              <a:ext uri="{FF2B5EF4-FFF2-40B4-BE49-F238E27FC236}">
                <a16:creationId xmlns:a16="http://schemas.microsoft.com/office/drawing/2014/main" id="{2368DB62-D71D-40AF-86C0-D578873AB099}"/>
              </a:ext>
            </a:extLst>
          </p:cNvPr>
          <p:cNvCxnSpPr>
            <a:stCxn id="32" idx="2"/>
            <a:endCxn id="28" idx="0"/>
          </p:cNvCxnSpPr>
          <p:nvPr/>
        </p:nvCxnSpPr>
        <p:spPr>
          <a:xfrm rot="16200000" flipH="1">
            <a:off x="3377005"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6C2A509-55A9-41DC-8FFE-6C90E73D1AB6}"/>
              </a:ext>
            </a:extLst>
          </p:cNvPr>
          <p:cNvCxnSpPr>
            <a:stCxn id="33" idx="2"/>
            <a:endCxn id="31" idx="0"/>
          </p:cNvCxnSpPr>
          <p:nvPr/>
        </p:nvCxnSpPr>
        <p:spPr>
          <a:xfrm rot="16200000" flipH="1">
            <a:off x="9488596"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F632AB6-EBB2-452D-85CC-B5F961043D49}"/>
              </a:ext>
            </a:extLst>
          </p:cNvPr>
          <p:cNvCxnSpPr>
            <a:stCxn id="33" idx="2"/>
            <a:endCxn id="29" idx="0"/>
          </p:cNvCxnSpPr>
          <p:nvPr/>
        </p:nvCxnSpPr>
        <p:spPr>
          <a:xfrm rot="5400000">
            <a:off x="7787688" y="2972140"/>
            <a:ext cx="1078559" cy="170236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5BFACA6-1B3A-4E7B-B856-56EE3E75AB49}"/>
              </a:ext>
            </a:extLst>
          </p:cNvPr>
          <p:cNvCxnSpPr>
            <a:stCxn id="32" idx="2"/>
            <a:endCxn id="23" idx="0"/>
          </p:cNvCxnSpPr>
          <p:nvPr/>
        </p:nvCxnSpPr>
        <p:spPr>
          <a:xfrm rot="5400000">
            <a:off x="1676827" y="2972870"/>
            <a:ext cx="1078559" cy="170090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8D4465-A415-4777-8C4D-47DBBFF9F937}"/>
              </a:ext>
            </a:extLst>
          </p:cNvPr>
          <p:cNvCxnSpPr>
            <a:stCxn id="32" idx="2"/>
            <a:endCxn id="24" idx="0"/>
          </p:cNvCxnSpPr>
          <p:nvPr/>
        </p:nvCxnSpPr>
        <p:spPr>
          <a:xfrm>
            <a:off x="3066560" y="3284045"/>
            <a:ext cx="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61E8B1-C763-4669-820F-03E30B479ADD}"/>
              </a:ext>
            </a:extLst>
          </p:cNvPr>
          <p:cNvCxnSpPr>
            <a:stCxn id="33" idx="2"/>
            <a:endCxn id="30" idx="0"/>
          </p:cNvCxnSpPr>
          <p:nvPr/>
        </p:nvCxnSpPr>
        <p:spPr>
          <a:xfrm>
            <a:off x="9178151" y="3284045"/>
            <a:ext cx="146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9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649521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operational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5" name="TextBox 24">
            <a:extLst>
              <a:ext uri="{FF2B5EF4-FFF2-40B4-BE49-F238E27FC236}">
                <a16:creationId xmlns:a16="http://schemas.microsoft.com/office/drawing/2014/main" id="{5DE18B08-ABE4-482E-B638-D4D4B890B903}"/>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Efficiency &amp; </a:t>
            </a:r>
            <a:br>
              <a:rPr lang="en-US" b="1" dirty="0">
                <a:solidFill>
                  <a:schemeClr val="accent1"/>
                </a:solidFill>
              </a:rPr>
            </a:br>
            <a:r>
              <a:rPr lang="en-US" b="1" dirty="0">
                <a:solidFill>
                  <a:schemeClr val="accent1"/>
                </a:solidFill>
              </a:rPr>
              <a:t>effectiveness metrics</a:t>
            </a:r>
          </a:p>
          <a:p>
            <a:pPr algn="ctr">
              <a:spcBef>
                <a:spcPts val="400"/>
              </a:spcBef>
              <a:spcAft>
                <a:spcPts val="400"/>
              </a:spcAft>
            </a:pPr>
            <a:endParaRPr lang="en-US" b="1" dirty="0">
              <a:solidFill>
                <a:schemeClr val="accent1"/>
              </a:solidFill>
            </a:endParaRPr>
          </a:p>
        </p:txBody>
      </p:sp>
      <p:sp>
        <p:nvSpPr>
          <p:cNvPr id="26" name="TextBox 25">
            <a:extLst>
              <a:ext uri="{FF2B5EF4-FFF2-40B4-BE49-F238E27FC236}">
                <a16:creationId xmlns:a16="http://schemas.microsoft.com/office/drawing/2014/main" id="{9CC8E9E9-E02A-49B5-98C9-C65455452A4F}"/>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Inventory</a:t>
            </a:r>
          </a:p>
          <a:p>
            <a:pPr algn="ctr">
              <a:spcBef>
                <a:spcPts val="400"/>
              </a:spcBef>
              <a:spcAft>
                <a:spcPts val="400"/>
              </a:spcAft>
            </a:pPr>
            <a:endParaRPr lang="en-US" b="1" dirty="0">
              <a:solidFill>
                <a:schemeClr val="accent1"/>
              </a:solidFill>
            </a:endParaRPr>
          </a:p>
        </p:txBody>
      </p:sp>
      <p:sp>
        <p:nvSpPr>
          <p:cNvPr id="27" name="TextBox 26">
            <a:extLst>
              <a:ext uri="{FF2B5EF4-FFF2-40B4-BE49-F238E27FC236}">
                <a16:creationId xmlns:a16="http://schemas.microsoft.com/office/drawing/2014/main" id="{10D8FB64-F04A-46C3-823D-2BF5863CA59F}"/>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Number of units produced</a:t>
            </a:r>
          </a:p>
          <a:p>
            <a:pPr algn="ctr">
              <a:spcBef>
                <a:spcPts val="400"/>
              </a:spcBef>
              <a:spcAft>
                <a:spcPts val="400"/>
              </a:spcAft>
            </a:pPr>
            <a:endParaRPr lang="en-US" b="1" dirty="0">
              <a:solidFill>
                <a:schemeClr val="accent1"/>
              </a:solidFill>
            </a:endParaRPr>
          </a:p>
        </p:txBody>
      </p:sp>
      <p:pic>
        <p:nvPicPr>
          <p:cNvPr id="43" name="Graphic 42" descr="Gauge">
            <a:extLst>
              <a:ext uri="{FF2B5EF4-FFF2-40B4-BE49-F238E27FC236}">
                <a16:creationId xmlns:a16="http://schemas.microsoft.com/office/drawing/2014/main" id="{A106B7CA-F4C7-48C2-8183-C8A05B9CEB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62943" y="3557495"/>
            <a:ext cx="1155556" cy="1155558"/>
          </a:xfrm>
          <a:prstGeom prst="rect">
            <a:avLst/>
          </a:prstGeom>
        </p:spPr>
      </p:pic>
      <p:pic>
        <p:nvPicPr>
          <p:cNvPr id="44" name="Graphic 43" descr="Box trolley">
            <a:extLst>
              <a:ext uri="{FF2B5EF4-FFF2-40B4-BE49-F238E27FC236}">
                <a16:creationId xmlns:a16="http://schemas.microsoft.com/office/drawing/2014/main" id="{7371E77D-7414-4E26-993F-286AE03B80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210" y="3557495"/>
            <a:ext cx="1155556" cy="1155558"/>
          </a:xfrm>
          <a:prstGeom prst="rect">
            <a:avLst/>
          </a:prstGeom>
        </p:spPr>
      </p:pic>
      <p:pic>
        <p:nvPicPr>
          <p:cNvPr id="45" name="Graphic 44" descr="Gears">
            <a:extLst>
              <a:ext uri="{FF2B5EF4-FFF2-40B4-BE49-F238E27FC236}">
                <a16:creationId xmlns:a16="http://schemas.microsoft.com/office/drawing/2014/main" id="{370FD0D5-11A3-4460-97CE-B27B915A8D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73500" y="3557495"/>
            <a:ext cx="1155556" cy="1155558"/>
          </a:xfrm>
          <a:prstGeom prst="rect">
            <a:avLst/>
          </a:prstGeom>
        </p:spPr>
      </p:pic>
    </p:spTree>
    <p:extLst>
      <p:ext uri="{BB962C8B-B14F-4D97-AF65-F5344CB8AC3E}">
        <p14:creationId xmlns:p14="http://schemas.microsoft.com/office/powerpoint/2010/main" val="2802637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7141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People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B636933E-956C-4CE1-8B55-9C1CC7ABCD05}"/>
              </a:ext>
            </a:extLst>
          </p:cNvPr>
          <p:cNvSpPr txBox="1"/>
          <p:nvPr/>
        </p:nvSpPr>
        <p:spPr>
          <a:xfrm>
            <a:off x="514350" y="1607127"/>
            <a:ext cx="11072813" cy="2031325"/>
          </a:xfrm>
          <a:prstGeom prst="rect">
            <a:avLst/>
          </a:prstGeom>
          <a:noFill/>
        </p:spPr>
        <p:txBody>
          <a:bodyPr wrap="square" rtlCol="0">
            <a:spAutoFit/>
          </a:bodyPr>
          <a:lstStyle/>
          <a:p>
            <a:r>
              <a:rPr lang="en-US" b="1" dirty="0"/>
              <a:t>Full time employees (FTE), part time employees, contractors and vacancies by</a:t>
            </a:r>
            <a:r>
              <a:rPr lang="en-US" dirty="0"/>
              <a:t>:</a:t>
            </a:r>
          </a:p>
          <a:p>
            <a:pPr marL="115888" indent="-115888">
              <a:buFont typeface="Arial" panose="020B0604020202020204" pitchFamily="34" charset="0"/>
              <a:buChar char="•"/>
            </a:pPr>
            <a:r>
              <a:rPr lang="en-US" dirty="0"/>
              <a:t>Business unit</a:t>
            </a:r>
          </a:p>
          <a:p>
            <a:pPr marL="115888" indent="-115888">
              <a:buFont typeface="Arial" panose="020B0604020202020204" pitchFamily="34" charset="0"/>
              <a:buChar char="•"/>
            </a:pPr>
            <a:r>
              <a:rPr lang="en-US" dirty="0"/>
              <a:t>Team</a:t>
            </a:r>
          </a:p>
          <a:p>
            <a:pPr marL="115888" indent="-115888">
              <a:buFont typeface="Arial" panose="020B0604020202020204" pitchFamily="34" charset="0"/>
              <a:buChar char="•"/>
            </a:pPr>
            <a:r>
              <a:rPr lang="en-US" dirty="0"/>
              <a:t>Location</a:t>
            </a:r>
          </a:p>
          <a:p>
            <a:pPr marL="115888" indent="-115888">
              <a:buFont typeface="Arial" panose="020B0604020202020204" pitchFamily="34" charset="0"/>
              <a:buChar char="•"/>
            </a:pPr>
            <a:r>
              <a:rPr lang="en-US" dirty="0"/>
              <a:t>Function</a:t>
            </a:r>
          </a:p>
          <a:p>
            <a:pPr marL="285750" indent="-115888">
              <a:buFont typeface="Arial" panose="020B0604020202020204" pitchFamily="34" charset="0"/>
              <a:buChar char="•"/>
            </a:pPr>
            <a:endParaRPr lang="en-US" dirty="0"/>
          </a:p>
          <a:p>
            <a:r>
              <a:rPr lang="en-US" b="1" dirty="0"/>
              <a:t>Remuneration, benefits, and redundancy costs</a:t>
            </a:r>
          </a:p>
        </p:txBody>
      </p:sp>
    </p:spTree>
    <p:extLst>
      <p:ext uri="{BB962C8B-B14F-4D97-AF65-F5344CB8AC3E}">
        <p14:creationId xmlns:p14="http://schemas.microsoft.com/office/powerpoint/2010/main" val="79975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zoom on the phase I of the Post Merger Integration (PMI)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6" name="Rectangle: Rounded Corners 5">
            <a:extLst>
              <a:ext uri="{FF2B5EF4-FFF2-40B4-BE49-F238E27FC236}">
                <a16:creationId xmlns:a16="http://schemas.microsoft.com/office/drawing/2014/main" id="{F9BC7131-F250-8B28-3C25-E006A83F0072}"/>
              </a:ext>
            </a:extLst>
          </p:cNvPr>
          <p:cNvSpPr/>
          <p:nvPr/>
        </p:nvSpPr>
        <p:spPr>
          <a:xfrm>
            <a:off x="10736341" y="190384"/>
            <a:ext cx="1258712"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4" name="Chevron 17">
            <a:extLst>
              <a:ext uri="{FF2B5EF4-FFF2-40B4-BE49-F238E27FC236}">
                <a16:creationId xmlns:a16="http://schemas.microsoft.com/office/drawing/2014/main" id="{7D4B1316-000A-BD8E-6D96-931587CF617A}"/>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F4E51232-0983-09B2-EAD1-A6A1A1C8E1F2}"/>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1F809F78-3839-19D1-5860-D6334A7786DF}"/>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1" name="Rectangle 20">
            <a:extLst>
              <a:ext uri="{FF2B5EF4-FFF2-40B4-BE49-F238E27FC236}">
                <a16:creationId xmlns:a16="http://schemas.microsoft.com/office/drawing/2014/main" id="{369FDF69-C1FA-4862-92BE-336E8208ED87}"/>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F70EC6AC-8FC8-0F0F-37F9-C018E249353E}"/>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23" name="Rectangle 22">
            <a:extLst>
              <a:ext uri="{FF2B5EF4-FFF2-40B4-BE49-F238E27FC236}">
                <a16:creationId xmlns:a16="http://schemas.microsoft.com/office/drawing/2014/main" id="{C9082F2A-E0B4-CFE6-0345-ACF8EDAEA4F9}"/>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4" name="Straight Connector 23">
            <a:extLst>
              <a:ext uri="{FF2B5EF4-FFF2-40B4-BE49-F238E27FC236}">
                <a16:creationId xmlns:a16="http://schemas.microsoft.com/office/drawing/2014/main" id="{2EF20391-7DD0-C0DC-8444-328C47BBABF0}"/>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4040E0-2312-348D-A0A4-497EEF1B6992}"/>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26" name="Graphic 25" descr="Gantt Chart outline">
            <a:extLst>
              <a:ext uri="{FF2B5EF4-FFF2-40B4-BE49-F238E27FC236}">
                <a16:creationId xmlns:a16="http://schemas.microsoft.com/office/drawing/2014/main" id="{D79BA8DB-136E-77CF-A37A-54F41FDF60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7" name="Graphic 26" descr="Clipboard Partially Checked outline">
            <a:extLst>
              <a:ext uri="{FF2B5EF4-FFF2-40B4-BE49-F238E27FC236}">
                <a16:creationId xmlns:a16="http://schemas.microsoft.com/office/drawing/2014/main" id="{5AC1E13F-570F-62EA-8EB2-EBFCDC2AC2D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8" name="Graphic 27" descr="Target outline">
            <a:extLst>
              <a:ext uri="{FF2B5EF4-FFF2-40B4-BE49-F238E27FC236}">
                <a16:creationId xmlns:a16="http://schemas.microsoft.com/office/drawing/2014/main" id="{9669F2E5-E326-55F8-C449-B6CE00418B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
        <p:nvSpPr>
          <p:cNvPr id="15" name="Speech Bubble: Rectangle with Corners Rounded 14">
            <a:extLst>
              <a:ext uri="{FF2B5EF4-FFF2-40B4-BE49-F238E27FC236}">
                <a16:creationId xmlns:a16="http://schemas.microsoft.com/office/drawing/2014/main" id="{FF44BF57-E8A4-4086-920B-B00300C245C6}"/>
              </a:ext>
            </a:extLst>
          </p:cNvPr>
          <p:cNvSpPr/>
          <p:nvPr/>
        </p:nvSpPr>
        <p:spPr bwMode="auto">
          <a:xfrm>
            <a:off x="7704079" y="2509335"/>
            <a:ext cx="3032262" cy="1090613"/>
          </a:xfrm>
          <a:prstGeom prst="wedgeRoundRectCallout">
            <a:avLst>
              <a:gd name="adj1" fmla="val -53905"/>
              <a:gd name="adj2" fmla="val 11810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Feel free to reuse and customize the approach based on the specificities of your newly </a:t>
            </a:r>
            <a:r>
              <a:rPr lang="en-GB" sz="1200" b="1">
                <a:solidFill>
                  <a:srgbClr val="0C2870"/>
                </a:solidFill>
                <a:latin typeface="Arial" charset="0"/>
                <a:cs typeface="Times New Roman" pitchFamily="18" charset="0"/>
              </a:rPr>
              <a:t>combined organization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132010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2" name="Rectangle 1">
            <a:extLst>
              <a:ext uri="{FF2B5EF4-FFF2-40B4-BE49-F238E27FC236}">
                <a16:creationId xmlns:a16="http://schemas.microsoft.com/office/drawing/2014/main" id="{3F0350AF-74C3-5CB3-C20D-BAC99F4EA435}"/>
              </a:ext>
            </a:extLst>
          </p:cNvPr>
          <p:cNvSpPr/>
          <p:nvPr/>
        </p:nvSpPr>
        <p:spPr bwMode="auto">
          <a:xfrm>
            <a:off x="579271" y="508928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Chevron 17">
            <a:extLst>
              <a:ext uri="{FF2B5EF4-FFF2-40B4-BE49-F238E27FC236}">
                <a16:creationId xmlns:a16="http://schemas.microsoft.com/office/drawing/2014/main" id="{38A1910C-49F3-C396-12F4-393D4D76BCD9}"/>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71AF027F-7AE8-7945-D6A8-9DA4CA17E1B4}"/>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8BBCE1A4-1B88-80A4-A958-68A4AB879AD8}"/>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64B48EE0-87A6-E6F6-8F33-9E48196FD68B}"/>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B7BA6932-E8B5-84EB-838D-F24F68702EB7}"/>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30E1C9E7-794F-2738-5851-0C56DAF2D934}"/>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4EBC831F-1F05-8D72-8017-310F320E027F}"/>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D8C2C4-C80E-662B-76F7-4C93154E083E}"/>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919FE9D7-2563-FBCC-0D33-CC4A9A6627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AC69A6C6-8F5E-3145-3D80-60A6DC1B37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58EA0E80-8B49-E714-98FE-5B4E776EFD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3573950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35716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It is very important to be as clear as possible on the synergy targets we need to reach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21" name="TextBox 20">
            <a:extLst>
              <a:ext uri="{FF2B5EF4-FFF2-40B4-BE49-F238E27FC236}">
                <a16:creationId xmlns:a16="http://schemas.microsoft.com/office/drawing/2014/main" id="{4173BFED-B51A-41E5-A272-E41B17D4062C}"/>
              </a:ext>
            </a:extLst>
          </p:cNvPr>
          <p:cNvSpPr txBox="1"/>
          <p:nvPr/>
        </p:nvSpPr>
        <p:spPr>
          <a:xfrm>
            <a:off x="1267692" y="2621172"/>
            <a:ext cx="9656618" cy="2616101"/>
          </a:xfrm>
          <a:prstGeom prst="rect">
            <a:avLst/>
          </a:prstGeom>
          <a:noFill/>
        </p:spPr>
        <p:txBody>
          <a:bodyPr wrap="square" rtlCol="0" anchor="ctr">
            <a:spAutoFit/>
          </a:bodyPr>
          <a:lstStyle/>
          <a:p>
            <a:pPr algn="ctr" defTabSz="326517">
              <a:defRPr/>
            </a:pPr>
            <a:r>
              <a:rPr lang="en-US" sz="6000" b="1" kern="0" dirty="0"/>
              <a:t>Complexity is the enemy of execution</a:t>
            </a:r>
            <a:endParaRPr lang="en-US" sz="4800" b="1" kern="0" dirty="0"/>
          </a:p>
          <a:p>
            <a:pPr algn="ctr" defTabSz="326517">
              <a:defRPr/>
            </a:pPr>
            <a:r>
              <a:rPr lang="en-US" sz="4400" b="1" kern="0" dirty="0">
                <a:solidFill>
                  <a:schemeClr val="tx1">
                    <a:lumMod val="50000"/>
                    <a:lumOff val="50000"/>
                  </a:schemeClr>
                </a:solidFill>
              </a:rPr>
              <a:t>												           Tony Robbins</a:t>
            </a:r>
          </a:p>
        </p:txBody>
      </p:sp>
      <p:sp>
        <p:nvSpPr>
          <p:cNvPr id="24" name="Freeform: Shape 23">
            <a:extLst>
              <a:ext uri="{FF2B5EF4-FFF2-40B4-BE49-F238E27FC236}">
                <a16:creationId xmlns:a16="http://schemas.microsoft.com/office/drawing/2014/main" id="{CB6B6D9F-4232-4B4C-A440-89B76EEB448F}"/>
              </a:ext>
            </a:extLst>
          </p:cNvPr>
          <p:cNvSpPr/>
          <p:nvPr/>
        </p:nvSpPr>
        <p:spPr>
          <a:xfrm>
            <a:off x="10708977" y="5331436"/>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5" name="Freeform: Shape 34">
            <a:extLst>
              <a:ext uri="{FF2B5EF4-FFF2-40B4-BE49-F238E27FC236}">
                <a16:creationId xmlns:a16="http://schemas.microsoft.com/office/drawing/2014/main" id="{4BFC86E4-7C7E-4289-885E-78ECBEE76BFF}"/>
              </a:ext>
            </a:extLst>
          </p:cNvPr>
          <p:cNvSpPr/>
          <p:nvPr/>
        </p:nvSpPr>
        <p:spPr>
          <a:xfrm flipH="1">
            <a:off x="822856" y="1976130"/>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931823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23616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synergy target is $140M [insert your own number] over the next 2 years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graphicFrame>
        <p:nvGraphicFramePr>
          <p:cNvPr id="8" name="Chart 7">
            <a:extLst>
              <a:ext uri="{FF2B5EF4-FFF2-40B4-BE49-F238E27FC236}">
                <a16:creationId xmlns:a16="http://schemas.microsoft.com/office/drawing/2014/main" id="{4F0F406A-8171-49B9-B7BC-F74B802E0646}"/>
              </a:ext>
            </a:extLst>
          </p:cNvPr>
          <p:cNvGraphicFramePr/>
          <p:nvPr>
            <p:extLst>
              <p:ext uri="{D42A27DB-BD31-4B8C-83A1-F6EECF244321}">
                <p14:modId xmlns:p14="http://schemas.microsoft.com/office/powerpoint/2010/main" val="4093737334"/>
              </p:ext>
            </p:extLst>
          </p:nvPr>
        </p:nvGraphicFramePr>
        <p:xfrm>
          <a:off x="604837" y="2192182"/>
          <a:ext cx="10982326" cy="4390562"/>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597241"/>
            <a:ext cx="10982326" cy="503408"/>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Company X wants to achieve </a:t>
            </a:r>
          </a:p>
          <a:p>
            <a:pPr marL="133350" indent="-133350" algn="ctr">
              <a:lnSpc>
                <a:spcPct val="106000"/>
              </a:lnSpc>
              <a:buClr>
                <a:schemeClr val="tx1"/>
              </a:buClr>
            </a:pPr>
            <a:r>
              <a:rPr lang="en-GB" sz="1600" b="1" dirty="0">
                <a:solidFill>
                  <a:schemeClr val="tx2"/>
                </a:solidFill>
              </a:rPr>
              <a:t>over the next 2 years ($M) </a:t>
            </a:r>
          </a:p>
        </p:txBody>
      </p:sp>
    </p:spTree>
    <p:extLst>
      <p:ext uri="{BB962C8B-B14F-4D97-AF65-F5344CB8AC3E}">
        <p14:creationId xmlns:p14="http://schemas.microsoft.com/office/powerpoint/2010/main" val="636448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synergy target is $140M [insert your own number] over the next 2 years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graphicFrame>
        <p:nvGraphicFramePr>
          <p:cNvPr id="8" name="Chart 7">
            <a:extLst>
              <a:ext uri="{FF2B5EF4-FFF2-40B4-BE49-F238E27FC236}">
                <a16:creationId xmlns:a16="http://schemas.microsoft.com/office/drawing/2014/main" id="{4F0F406A-8171-49B9-B7BC-F74B802E0646}"/>
              </a:ext>
            </a:extLst>
          </p:cNvPr>
          <p:cNvGraphicFramePr/>
          <p:nvPr/>
        </p:nvGraphicFramePr>
        <p:xfrm>
          <a:off x="604837" y="2192182"/>
          <a:ext cx="10982326" cy="4390562"/>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597241"/>
            <a:ext cx="10982326" cy="503408"/>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Company X wants to achieve </a:t>
            </a:r>
          </a:p>
          <a:p>
            <a:pPr marL="133350" indent="-133350" algn="ctr">
              <a:lnSpc>
                <a:spcPct val="106000"/>
              </a:lnSpc>
              <a:buClr>
                <a:schemeClr val="tx1"/>
              </a:buClr>
            </a:pPr>
            <a:r>
              <a:rPr lang="en-GB" sz="1600" b="1" dirty="0">
                <a:solidFill>
                  <a:schemeClr val="tx2"/>
                </a:solidFill>
              </a:rPr>
              <a:t>over the next 2 years ($M) </a:t>
            </a:r>
          </a:p>
        </p:txBody>
      </p:sp>
      <p:sp>
        <p:nvSpPr>
          <p:cNvPr id="7" name="Speech Bubble: Rectangle with Corners Rounded 6">
            <a:extLst>
              <a:ext uri="{FF2B5EF4-FFF2-40B4-BE49-F238E27FC236}">
                <a16:creationId xmlns:a16="http://schemas.microsoft.com/office/drawing/2014/main" id="{27A5A911-BB65-4F5A-A8CC-D7C7FF342E34}"/>
              </a:ext>
            </a:extLst>
          </p:cNvPr>
          <p:cNvSpPr/>
          <p:nvPr/>
        </p:nvSpPr>
        <p:spPr bwMode="auto">
          <a:xfrm>
            <a:off x="8118763" y="2335584"/>
            <a:ext cx="2324100" cy="1488270"/>
          </a:xfrm>
          <a:prstGeom prst="wedgeRoundRectCallout">
            <a:avLst>
              <a:gd name="adj1" fmla="val -64519"/>
              <a:gd name="adj2" fmla="val 845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1.Double click on the chart and then click on “Edit Data” and then “Edit data in Excel” to update this Chart</a:t>
            </a:r>
          </a:p>
        </p:txBody>
      </p:sp>
      <p:sp>
        <p:nvSpPr>
          <p:cNvPr id="2" name="Rectangle: Rounded Corners 1">
            <a:extLst>
              <a:ext uri="{FF2B5EF4-FFF2-40B4-BE49-F238E27FC236}">
                <a16:creationId xmlns:a16="http://schemas.microsoft.com/office/drawing/2014/main" id="{622E4ECE-D59E-CF05-59D8-79DA52A489F1}"/>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611127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58162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Breakdown of our synergy target per function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727725"/>
            <a:ext cx="10982326" cy="242439"/>
          </a:xfrm>
          <a:prstGeom prst="rect">
            <a:avLst/>
          </a:prstGeom>
          <a:noFill/>
          <a:ln w="9525" algn="ctr">
            <a:noFill/>
            <a:miter lim="800000"/>
            <a:headEnd/>
            <a:tailEnd/>
          </a:ln>
        </p:spPr>
        <p:txBody>
          <a:bodyPr wrap="square" lIns="0" tIns="0" rIns="0" bIns="0" anchor="ctr">
            <a:spAutoFit/>
          </a:bodyPr>
          <a:lstStyle/>
          <a:p>
            <a:pPr marL="133350" indent="-133350" algn="ctr">
              <a:lnSpc>
                <a:spcPct val="106000"/>
              </a:lnSpc>
              <a:buClr>
                <a:schemeClr val="tx1"/>
              </a:buClr>
            </a:pPr>
            <a:r>
              <a:rPr lang="en-US" sz="1600" b="1" dirty="0">
                <a:solidFill>
                  <a:schemeClr val="tx2"/>
                </a:solidFill>
              </a:rPr>
              <a:t>Synergy Target per function ($M) </a:t>
            </a:r>
          </a:p>
        </p:txBody>
      </p:sp>
      <p:graphicFrame>
        <p:nvGraphicFramePr>
          <p:cNvPr id="10" name="Chart 9">
            <a:extLst>
              <a:ext uri="{FF2B5EF4-FFF2-40B4-BE49-F238E27FC236}">
                <a16:creationId xmlns:a16="http://schemas.microsoft.com/office/drawing/2014/main" id="{66CFC2E5-E6A3-4A05-A88C-DDB2F2C94A0D}"/>
              </a:ext>
            </a:extLst>
          </p:cNvPr>
          <p:cNvGraphicFramePr/>
          <p:nvPr>
            <p:extLst>
              <p:ext uri="{D42A27DB-BD31-4B8C-83A1-F6EECF244321}">
                <p14:modId xmlns:p14="http://schemas.microsoft.com/office/powerpoint/2010/main" val="3559187418"/>
              </p:ext>
            </p:extLst>
          </p:nvPr>
        </p:nvGraphicFramePr>
        <p:xfrm>
          <a:off x="362819" y="1854389"/>
          <a:ext cx="11224344" cy="458402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7956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Breakdown of our synergy target per function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727725"/>
            <a:ext cx="10982326" cy="242439"/>
          </a:xfrm>
          <a:prstGeom prst="rect">
            <a:avLst/>
          </a:prstGeom>
          <a:noFill/>
          <a:ln w="9525" algn="ctr">
            <a:noFill/>
            <a:miter lim="800000"/>
            <a:headEnd/>
            <a:tailEnd/>
          </a:ln>
        </p:spPr>
        <p:txBody>
          <a:bodyPr wrap="square" lIns="0" tIns="0" rIns="0" bIns="0" anchor="ctr">
            <a:spAutoFit/>
          </a:bodyPr>
          <a:lstStyle/>
          <a:p>
            <a:pPr marL="133350" indent="-133350" algn="ctr">
              <a:lnSpc>
                <a:spcPct val="106000"/>
              </a:lnSpc>
              <a:buClr>
                <a:schemeClr val="tx1"/>
              </a:buClr>
            </a:pPr>
            <a:r>
              <a:rPr lang="en-US" sz="1600" b="1" dirty="0">
                <a:solidFill>
                  <a:schemeClr val="tx2"/>
                </a:solidFill>
              </a:rPr>
              <a:t>Synergy Target per function ($M) </a:t>
            </a:r>
          </a:p>
        </p:txBody>
      </p:sp>
      <p:graphicFrame>
        <p:nvGraphicFramePr>
          <p:cNvPr id="10" name="Chart 9">
            <a:extLst>
              <a:ext uri="{FF2B5EF4-FFF2-40B4-BE49-F238E27FC236}">
                <a16:creationId xmlns:a16="http://schemas.microsoft.com/office/drawing/2014/main" id="{66CFC2E5-E6A3-4A05-A88C-DDB2F2C94A0D}"/>
              </a:ext>
            </a:extLst>
          </p:cNvPr>
          <p:cNvGraphicFramePr/>
          <p:nvPr/>
        </p:nvGraphicFramePr>
        <p:xfrm>
          <a:off x="362819" y="1854389"/>
          <a:ext cx="11224344" cy="4584020"/>
        </p:xfrm>
        <a:graphic>
          <a:graphicData uri="http://schemas.openxmlformats.org/drawingml/2006/chart">
            <c:chart xmlns:c="http://schemas.openxmlformats.org/drawingml/2006/chart" xmlns:r="http://schemas.openxmlformats.org/officeDocument/2006/relationships" r:id="rId6"/>
          </a:graphicData>
        </a:graphic>
      </p:graphicFrame>
      <p:sp>
        <p:nvSpPr>
          <p:cNvPr id="7" name="Speech Bubble: Rectangle with Corners Rounded 6">
            <a:extLst>
              <a:ext uri="{FF2B5EF4-FFF2-40B4-BE49-F238E27FC236}">
                <a16:creationId xmlns:a16="http://schemas.microsoft.com/office/drawing/2014/main" id="{6FFA8562-C37E-48BF-811E-441CA5C5D654}"/>
              </a:ext>
            </a:extLst>
          </p:cNvPr>
          <p:cNvSpPr/>
          <p:nvPr/>
        </p:nvSpPr>
        <p:spPr bwMode="auto">
          <a:xfrm>
            <a:off x="8129154" y="1848944"/>
            <a:ext cx="2324100" cy="1488270"/>
          </a:xfrm>
          <a:prstGeom prst="wedgeRoundRectCallout">
            <a:avLst>
              <a:gd name="adj1" fmla="val -64519"/>
              <a:gd name="adj2" fmla="val 845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1.Double click on the chart and then click on “Edit Data” and then “Edit data in Excel” to update this Chart</a:t>
            </a:r>
          </a:p>
        </p:txBody>
      </p:sp>
      <p:sp>
        <p:nvSpPr>
          <p:cNvPr id="2" name="Rectangle: Rounded Corners 1">
            <a:extLst>
              <a:ext uri="{FF2B5EF4-FFF2-40B4-BE49-F238E27FC236}">
                <a16:creationId xmlns:a16="http://schemas.microsoft.com/office/drawing/2014/main" id="{B872EF19-B4DE-9A66-DBA6-98974DC5CCD4}"/>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146037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2" name="Rectangle 1">
            <a:extLst>
              <a:ext uri="{FF2B5EF4-FFF2-40B4-BE49-F238E27FC236}">
                <a16:creationId xmlns:a16="http://schemas.microsoft.com/office/drawing/2014/main" id="{1A626149-3DE2-6B58-D0C9-F06CA9DEE0D9}"/>
              </a:ext>
            </a:extLst>
          </p:cNvPr>
          <p:cNvSpPr/>
          <p:nvPr/>
        </p:nvSpPr>
        <p:spPr bwMode="auto">
          <a:xfrm>
            <a:off x="579271" y="537503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Chevron 17">
            <a:extLst>
              <a:ext uri="{FF2B5EF4-FFF2-40B4-BE49-F238E27FC236}">
                <a16:creationId xmlns:a16="http://schemas.microsoft.com/office/drawing/2014/main" id="{ADECE4D5-CB4B-E4F8-42E7-DB10E9899EBC}"/>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844C5A11-4FF6-395D-E684-EFF96215E7AB}"/>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04D44CE1-6F34-63E2-E580-E5EBE6EDE44E}"/>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8DBE9E49-1DDC-C5A8-93C1-1DBCECF3BCD0}"/>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23E4F828-35DC-C977-30E3-F4B21367012D}"/>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4D036FC1-091D-4095-5CF5-3604CAC91AE1}"/>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D194A12F-89E8-F810-B558-B73B338CE522}"/>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DEA881-58D8-5978-A58A-5A571F2ABADD}"/>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D00D019D-FB46-AB9F-EBA7-1AC52F85B5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0C330C5C-1D72-AF3A-B833-FDD7CF84E9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9EF6579C-37A2-B410-A53C-E2D4EB7651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3572917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61617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1600" b="1" dirty="0">
              <a:solidFill>
                <a:schemeClr val="tx2"/>
              </a:solidFill>
            </a:endParaRP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Font typeface="Arial" panose="020B0604020202020204" pitchFamily="34" charset="0"/>
              <a:buChar char="•"/>
            </a:pPr>
            <a:endParaRPr lang="en-AU" sz="1600" b="1" dirty="0">
              <a:solidFill>
                <a:schemeClr val="tx2"/>
              </a:solidFill>
            </a:endParaRPr>
          </a:p>
        </p:txBody>
      </p:sp>
      <p:grpSp>
        <p:nvGrpSpPr>
          <p:cNvPr id="4" name="Group 3">
            <a:extLst>
              <a:ext uri="{FF2B5EF4-FFF2-40B4-BE49-F238E27FC236}">
                <a16:creationId xmlns:a16="http://schemas.microsoft.com/office/drawing/2014/main" id="{9ECED568-17C9-4DD4-9D97-836414E0B382}"/>
              </a:ext>
            </a:extLst>
          </p:cNvPr>
          <p:cNvGrpSpPr/>
          <p:nvPr/>
        </p:nvGrpSpPr>
        <p:grpSpPr>
          <a:xfrm>
            <a:off x="2759596" y="3543300"/>
            <a:ext cx="2086729" cy="1219200"/>
            <a:chOff x="1828800" y="3463315"/>
            <a:chExt cx="2086729" cy="1219200"/>
          </a:xfrm>
          <a:solidFill>
            <a:schemeClr val="bg1">
              <a:lumMod val="50000"/>
              <a:alpha val="67000"/>
            </a:schemeClr>
          </a:solidFill>
        </p:grpSpPr>
        <p:sp>
          <p:nvSpPr>
            <p:cNvPr id="34" name="Oval 33">
              <a:extLst>
                <a:ext uri="{FF2B5EF4-FFF2-40B4-BE49-F238E27FC236}">
                  <a16:creationId xmlns:a16="http://schemas.microsoft.com/office/drawing/2014/main" id="{92D96A28-27F0-411D-80C4-A005987FFE93}"/>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557A673F-CEC2-4E11-919E-9D7A6755160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5" name="Graphic 4" descr="Upward trend outline">
            <a:extLst>
              <a:ext uri="{FF2B5EF4-FFF2-40B4-BE49-F238E27FC236}">
                <a16:creationId xmlns:a16="http://schemas.microsoft.com/office/drawing/2014/main" id="{6A8C82E0-D461-4F54-90EE-B985A10CF5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11949" y="3375809"/>
            <a:ext cx="1554182" cy="1554182"/>
          </a:xfrm>
          <a:prstGeom prst="rect">
            <a:avLst/>
          </a:prstGeom>
        </p:spPr>
      </p:pic>
    </p:spTree>
    <p:extLst>
      <p:ext uri="{BB962C8B-B14F-4D97-AF65-F5344CB8AC3E}">
        <p14:creationId xmlns:p14="http://schemas.microsoft.com/office/powerpoint/2010/main" val="16621627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GB" sz="1600" dirty="0">
                <a:solidFill>
                  <a:schemeClr val="tx1"/>
                </a:solidFill>
              </a:rPr>
              <a:t>The main objective of these initiatives facilitating the integration is to help the 2 organizations merge smoothly. </a:t>
            </a:r>
          </a:p>
          <a:p>
            <a:pPr>
              <a:spcBef>
                <a:spcPts val="500"/>
              </a:spcBef>
              <a:spcAft>
                <a:spcPts val="500"/>
              </a:spcAft>
            </a:pPr>
            <a:r>
              <a:rPr lang="en-GB" sz="1600" dirty="0">
                <a:solidFill>
                  <a:schemeClr val="tx1"/>
                </a:solidFill>
              </a:rPr>
              <a:t>For example, creating a welcome day for the employees of the acquired company will not directly capture synergy. However, it will help the employees to transition quickly into the new organization. </a:t>
            </a:r>
          </a:p>
          <a:p>
            <a:pPr>
              <a:spcBef>
                <a:spcPts val="500"/>
              </a:spcBef>
              <a:spcAft>
                <a:spcPts val="500"/>
              </a:spcAft>
            </a:pPr>
            <a:r>
              <a:rPr lang="en-GB" sz="1600" dirty="0">
                <a:solidFill>
                  <a:schemeClr val="tx1"/>
                </a:solidFill>
              </a:rPr>
              <a:t>The quicker the transition, the sooner we can expect to create the value expected by the shareholders.</a:t>
            </a: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US" sz="1600" dirty="0">
                <a:solidFill>
                  <a:schemeClr val="tx1"/>
                </a:solidFill>
              </a:rPr>
              <a:t>The main objective of these initiatives is to capture cost and / or revenue synergies in order to increase the profit of our combined organization. In other words, 1 + 1 should equal 3, not 2.</a:t>
            </a:r>
          </a:p>
        </p:txBody>
      </p:sp>
    </p:spTree>
    <p:extLst>
      <p:ext uri="{BB962C8B-B14F-4D97-AF65-F5344CB8AC3E}">
        <p14:creationId xmlns:p14="http://schemas.microsoft.com/office/powerpoint/2010/main" val="186912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040504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that the most common functions where synergies can be achieved are: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sp>
        <p:nvSpPr>
          <p:cNvPr id="8" name="Rectangle 7">
            <a:extLst>
              <a:ext uri="{FF2B5EF4-FFF2-40B4-BE49-F238E27FC236}">
                <a16:creationId xmlns:a16="http://schemas.microsoft.com/office/drawing/2014/main" id="{407D57FC-1E3C-4F63-B62E-81E211189816}"/>
              </a:ext>
            </a:extLst>
          </p:cNvPr>
          <p:cNvSpPr/>
          <p:nvPr/>
        </p:nvSpPr>
        <p:spPr>
          <a:xfrm>
            <a:off x="632146" y="1758889"/>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9" name="Rectangle 8">
            <a:extLst>
              <a:ext uri="{FF2B5EF4-FFF2-40B4-BE49-F238E27FC236}">
                <a16:creationId xmlns:a16="http://schemas.microsoft.com/office/drawing/2014/main" id="{4984D8FF-4E35-43B7-9830-027415890E55}"/>
              </a:ext>
            </a:extLst>
          </p:cNvPr>
          <p:cNvSpPr/>
          <p:nvPr/>
        </p:nvSpPr>
        <p:spPr>
          <a:xfrm>
            <a:off x="2040081" y="1758889"/>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Information Technology)</a:t>
            </a:r>
          </a:p>
        </p:txBody>
      </p:sp>
      <p:sp>
        <p:nvSpPr>
          <p:cNvPr id="11" name="Rectangle 10">
            <a:extLst>
              <a:ext uri="{FF2B5EF4-FFF2-40B4-BE49-F238E27FC236}">
                <a16:creationId xmlns:a16="http://schemas.microsoft.com/office/drawing/2014/main" id="{442F33B3-4252-4D68-8C86-DAD2F49E8E8E}"/>
              </a:ext>
            </a:extLst>
          </p:cNvPr>
          <p:cNvSpPr/>
          <p:nvPr/>
        </p:nvSpPr>
        <p:spPr>
          <a:xfrm>
            <a:off x="632146" y="267763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2" name="Rectangle 11">
            <a:extLst>
              <a:ext uri="{FF2B5EF4-FFF2-40B4-BE49-F238E27FC236}">
                <a16:creationId xmlns:a16="http://schemas.microsoft.com/office/drawing/2014/main" id="{4C94399C-CF5D-4797-98CC-11395875D143}"/>
              </a:ext>
            </a:extLst>
          </p:cNvPr>
          <p:cNvSpPr/>
          <p:nvPr/>
        </p:nvSpPr>
        <p:spPr>
          <a:xfrm>
            <a:off x="2040081" y="267763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Research &amp; Development)</a:t>
            </a:r>
          </a:p>
        </p:txBody>
      </p:sp>
      <p:sp>
        <p:nvSpPr>
          <p:cNvPr id="17" name="Rectangle 16">
            <a:extLst>
              <a:ext uri="{FF2B5EF4-FFF2-40B4-BE49-F238E27FC236}">
                <a16:creationId xmlns:a16="http://schemas.microsoft.com/office/drawing/2014/main" id="{261167C3-BA96-4007-A4FC-AC98A17A207A}"/>
              </a:ext>
            </a:extLst>
          </p:cNvPr>
          <p:cNvSpPr/>
          <p:nvPr/>
        </p:nvSpPr>
        <p:spPr>
          <a:xfrm>
            <a:off x="632146" y="359638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8" name="Rectangle 17">
            <a:extLst>
              <a:ext uri="{FF2B5EF4-FFF2-40B4-BE49-F238E27FC236}">
                <a16:creationId xmlns:a16="http://schemas.microsoft.com/office/drawing/2014/main" id="{EA7796F4-E9BF-4AAB-8836-35D494AAF833}"/>
              </a:ext>
            </a:extLst>
          </p:cNvPr>
          <p:cNvSpPr/>
          <p:nvPr/>
        </p:nvSpPr>
        <p:spPr>
          <a:xfrm>
            <a:off x="2040081" y="359638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Procurement)</a:t>
            </a:r>
          </a:p>
        </p:txBody>
      </p:sp>
      <p:sp>
        <p:nvSpPr>
          <p:cNvPr id="19" name="Rectangle 18">
            <a:extLst>
              <a:ext uri="{FF2B5EF4-FFF2-40B4-BE49-F238E27FC236}">
                <a16:creationId xmlns:a16="http://schemas.microsoft.com/office/drawing/2014/main" id="{51FD46F6-C53E-4953-AF27-35B3747C8C54}"/>
              </a:ext>
            </a:extLst>
          </p:cNvPr>
          <p:cNvSpPr/>
          <p:nvPr/>
        </p:nvSpPr>
        <p:spPr>
          <a:xfrm>
            <a:off x="632146" y="4515137"/>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0" name="Rectangle 19">
            <a:extLst>
              <a:ext uri="{FF2B5EF4-FFF2-40B4-BE49-F238E27FC236}">
                <a16:creationId xmlns:a16="http://schemas.microsoft.com/office/drawing/2014/main" id="{FC9188F6-B7C6-411F-BF5D-B70785DD1804}"/>
              </a:ext>
            </a:extLst>
          </p:cNvPr>
          <p:cNvSpPr/>
          <p:nvPr/>
        </p:nvSpPr>
        <p:spPr>
          <a:xfrm>
            <a:off x="2040081" y="451513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Production)</a:t>
            </a:r>
          </a:p>
        </p:txBody>
      </p:sp>
      <p:sp>
        <p:nvSpPr>
          <p:cNvPr id="21" name="Rectangle 20">
            <a:extLst>
              <a:ext uri="{FF2B5EF4-FFF2-40B4-BE49-F238E27FC236}">
                <a16:creationId xmlns:a16="http://schemas.microsoft.com/office/drawing/2014/main" id="{1DDD4A6F-C189-4BC6-AD10-2CFE1B4F4F30}"/>
              </a:ext>
            </a:extLst>
          </p:cNvPr>
          <p:cNvSpPr/>
          <p:nvPr/>
        </p:nvSpPr>
        <p:spPr>
          <a:xfrm>
            <a:off x="632146" y="5441316"/>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2" name="Rectangle 21">
            <a:extLst>
              <a:ext uri="{FF2B5EF4-FFF2-40B4-BE49-F238E27FC236}">
                <a16:creationId xmlns:a16="http://schemas.microsoft.com/office/drawing/2014/main" id="{C24CB158-CB75-4454-A6CE-58475E8F1A41}"/>
              </a:ext>
            </a:extLst>
          </p:cNvPr>
          <p:cNvSpPr/>
          <p:nvPr/>
        </p:nvSpPr>
        <p:spPr>
          <a:xfrm>
            <a:off x="2040081" y="543388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Sales &amp; Marketing)</a:t>
            </a: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7234" y="1834610"/>
            <a:ext cx="665224" cy="665224"/>
          </a:xfrm>
          <a:prstGeom prst="rect">
            <a:avLst/>
          </a:prstGeom>
        </p:spPr>
      </p:pic>
      <p:pic>
        <p:nvPicPr>
          <p:cNvPr id="24" name="Graphic 23" descr="Gears">
            <a:extLst>
              <a:ext uri="{FF2B5EF4-FFF2-40B4-BE49-F238E27FC236}">
                <a16:creationId xmlns:a16="http://schemas.microsoft.com/office/drawing/2014/main" id="{EA0DE43C-1371-4F2C-9CE8-CD192AA502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133" y="4628757"/>
            <a:ext cx="589426" cy="589426"/>
          </a:xfrm>
          <a:prstGeom prst="rect">
            <a:avLst/>
          </a:prstGeom>
        </p:spPr>
      </p:pic>
      <p:pic>
        <p:nvPicPr>
          <p:cNvPr id="25" name="Graphic 24" descr="Flask">
            <a:extLst>
              <a:ext uri="{FF2B5EF4-FFF2-40B4-BE49-F238E27FC236}">
                <a16:creationId xmlns:a16="http://schemas.microsoft.com/office/drawing/2014/main" id="{017EA857-94A9-4DF7-A3E2-768149DD22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410" y="2781535"/>
            <a:ext cx="608872" cy="608872"/>
          </a:xfrm>
          <a:prstGeom prst="rect">
            <a:avLst/>
          </a:prstGeom>
        </p:spPr>
      </p:pic>
      <p:pic>
        <p:nvPicPr>
          <p:cNvPr id="26" name="Graphic 25" descr="Handshake">
            <a:extLst>
              <a:ext uri="{FF2B5EF4-FFF2-40B4-BE49-F238E27FC236}">
                <a16:creationId xmlns:a16="http://schemas.microsoft.com/office/drawing/2014/main" id="{5264A508-8085-4A6E-8CC9-E62FFCCAE3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7234" y="5517037"/>
            <a:ext cx="665224" cy="665224"/>
          </a:xfrm>
          <a:prstGeom prst="rect">
            <a:avLst/>
          </a:prstGeom>
        </p:spPr>
      </p:pic>
      <p:pic>
        <p:nvPicPr>
          <p:cNvPr id="27" name="Graphic 26" descr="Shopping cart">
            <a:extLst>
              <a:ext uri="{FF2B5EF4-FFF2-40B4-BE49-F238E27FC236}">
                <a16:creationId xmlns:a16="http://schemas.microsoft.com/office/drawing/2014/main" id="{D0564392-EC2C-46B9-9256-4FA17A9A936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1474" y="3726349"/>
            <a:ext cx="556744" cy="556744"/>
          </a:xfrm>
          <a:prstGeom prst="rect">
            <a:avLst/>
          </a:prstGeom>
        </p:spPr>
      </p:pic>
    </p:spTree>
    <p:extLst>
      <p:ext uri="{BB962C8B-B14F-4D97-AF65-F5344CB8AC3E}">
        <p14:creationId xmlns:p14="http://schemas.microsoft.com/office/powerpoint/2010/main" val="137132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418A82-5303-3F63-FC0B-1CD8D12536CF}"/>
              </a:ext>
            </a:extLst>
          </p:cNvPr>
          <p:cNvSpPr/>
          <p:nvPr/>
        </p:nvSpPr>
        <p:spPr bwMode="auto">
          <a:xfrm>
            <a:off x="579271" y="2833470"/>
            <a:ext cx="3474136" cy="88128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 name="Chevron 17">
            <a:extLst>
              <a:ext uri="{FF2B5EF4-FFF2-40B4-BE49-F238E27FC236}">
                <a16:creationId xmlns:a16="http://schemas.microsoft.com/office/drawing/2014/main" id="{B1901811-B784-B4F3-5A0B-E971E45F80D5}"/>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D66BE3E6-2797-3D92-41F2-AA418C5751FA}"/>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2981AAB1-E168-E7AB-3070-F22A94732C1A}"/>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7" name="Rectangle 6">
            <a:extLst>
              <a:ext uri="{FF2B5EF4-FFF2-40B4-BE49-F238E27FC236}">
                <a16:creationId xmlns:a16="http://schemas.microsoft.com/office/drawing/2014/main" id="{B69EF9DC-B8FD-0986-6935-0A7D192BDC97}"/>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8" name="Rectangle 7">
            <a:extLst>
              <a:ext uri="{FF2B5EF4-FFF2-40B4-BE49-F238E27FC236}">
                <a16:creationId xmlns:a16="http://schemas.microsoft.com/office/drawing/2014/main" id="{C76162A8-0028-A10D-9261-BC094DC96DF9}"/>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9" name="Rectangle 8">
            <a:extLst>
              <a:ext uri="{FF2B5EF4-FFF2-40B4-BE49-F238E27FC236}">
                <a16:creationId xmlns:a16="http://schemas.microsoft.com/office/drawing/2014/main" id="{218F7DEF-CB59-28CD-FABA-0DF253CFA755}"/>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0" name="Straight Connector 9">
            <a:extLst>
              <a:ext uri="{FF2B5EF4-FFF2-40B4-BE49-F238E27FC236}">
                <a16:creationId xmlns:a16="http://schemas.microsoft.com/office/drawing/2014/main" id="{D4929407-A0B0-D701-5C79-6657C3F37964}"/>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C26F9B-3E12-C516-AA34-F9CE1C6E1157}"/>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2" name="Graphic 11" descr="Gantt Chart outline">
            <a:extLst>
              <a:ext uri="{FF2B5EF4-FFF2-40B4-BE49-F238E27FC236}">
                <a16:creationId xmlns:a16="http://schemas.microsoft.com/office/drawing/2014/main" id="{EB943432-CF9E-6114-1B9F-226033B11D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01B005DF-FF02-9AC9-C8D2-3F7E79C3D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5617184A-34A2-3286-5CDD-6C3EF9EB94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4083923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Information Technology (IT)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35" y="501217"/>
            <a:ext cx="818428" cy="818428"/>
          </a:xfrm>
          <a:prstGeom prst="rect">
            <a:avLst/>
          </a:prstGeom>
        </p:spPr>
      </p:pic>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923330"/>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(e.g. </a:t>
            </a:r>
            <a:r>
              <a:rPr lang="en-GB" dirty="0"/>
              <a:t>Ensure basic connectivity and appropriate security on day one)</a:t>
            </a:r>
            <a:r>
              <a:rPr lang="en-US" dirty="0"/>
              <a:t>, and what type of synergy you could achieve within this function (e.g. one IT system could be removed due to duplication).</a:t>
            </a:r>
          </a:p>
        </p:txBody>
      </p:sp>
    </p:spTree>
    <p:extLst>
      <p:ext uri="{BB962C8B-B14F-4D97-AF65-F5344CB8AC3E}">
        <p14:creationId xmlns:p14="http://schemas.microsoft.com/office/powerpoint/2010/main" val="2434730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Research &amp; Development (R&amp;D)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p:txBody>
      </p:sp>
      <p:pic>
        <p:nvPicPr>
          <p:cNvPr id="7" name="Graphic 6" descr="Flask">
            <a:extLst>
              <a:ext uri="{FF2B5EF4-FFF2-40B4-BE49-F238E27FC236}">
                <a16:creationId xmlns:a16="http://schemas.microsoft.com/office/drawing/2014/main" id="{E5508304-CC1F-4925-8FF7-89D538CC0C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28266799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Procurement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p:txBody>
      </p:sp>
      <p:pic>
        <p:nvPicPr>
          <p:cNvPr id="8" name="Graphic 7" descr="Shopping cart">
            <a:extLst>
              <a:ext uri="{FF2B5EF4-FFF2-40B4-BE49-F238E27FC236}">
                <a16:creationId xmlns:a16="http://schemas.microsoft.com/office/drawing/2014/main" id="{3DD6D422-1748-4B42-9C2F-D4B02A6C32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1178320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Production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p:txBody>
      </p:sp>
      <p:pic>
        <p:nvPicPr>
          <p:cNvPr id="7" name="Graphic 6" descr="Gears">
            <a:extLst>
              <a:ext uri="{FF2B5EF4-FFF2-40B4-BE49-F238E27FC236}">
                <a16:creationId xmlns:a16="http://schemas.microsoft.com/office/drawing/2014/main" id="{C4068818-E93E-4DF8-9F54-BB57DBE1F9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76953" y="505326"/>
            <a:ext cx="810210" cy="810210"/>
          </a:xfrm>
          <a:prstGeom prst="rect">
            <a:avLst/>
          </a:prstGeom>
        </p:spPr>
      </p:pic>
    </p:spTree>
    <p:extLst>
      <p:ext uri="{BB962C8B-B14F-4D97-AF65-F5344CB8AC3E}">
        <p14:creationId xmlns:p14="http://schemas.microsoft.com/office/powerpoint/2010/main" val="3919871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Sales &amp; Marketing</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p:txBody>
      </p:sp>
      <p:pic>
        <p:nvPicPr>
          <p:cNvPr id="8" name="Graphic 7" descr="Handshake">
            <a:extLst>
              <a:ext uri="{FF2B5EF4-FFF2-40B4-BE49-F238E27FC236}">
                <a16:creationId xmlns:a16="http://schemas.microsoft.com/office/drawing/2014/main" id="{C4046ECF-3147-4F7E-892E-8EE006A013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763" y="453231"/>
            <a:ext cx="914400" cy="914400"/>
          </a:xfrm>
          <a:prstGeom prst="rect">
            <a:avLst/>
          </a:prstGeom>
        </p:spPr>
      </p:pic>
    </p:spTree>
    <p:extLst>
      <p:ext uri="{BB962C8B-B14F-4D97-AF65-F5344CB8AC3E}">
        <p14:creationId xmlns:p14="http://schemas.microsoft.com/office/powerpoint/2010/main" val="3706676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Information Technology (IT)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35" y="501217"/>
            <a:ext cx="818428" cy="818428"/>
          </a:xfrm>
          <a:prstGeom prst="rect">
            <a:avLst/>
          </a:prstGeom>
        </p:spPr>
      </p:pic>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025922"/>
          </a:xfrm>
          <a:prstGeom prst="rect">
            <a:avLst/>
          </a:prstGeom>
          <a:noFill/>
        </p:spPr>
        <p:txBody>
          <a:bodyPr wrap="square" rtlCol="0">
            <a:spAutoFit/>
          </a:bodyPr>
          <a:lstStyle/>
          <a:p>
            <a:pPr>
              <a:spcBef>
                <a:spcPts val="400"/>
              </a:spcBef>
              <a:spcAft>
                <a:spcPts val="400"/>
              </a:spcAft>
            </a:pPr>
            <a:r>
              <a:rPr lang="en-US" dirty="0"/>
              <a:t>Depending on the industry, IT can generate between 15% and 30% of total synergies. IT also helps the other functions to reach their respective synergies.</a:t>
            </a:r>
          </a:p>
          <a:p>
            <a:pPr>
              <a:spcBef>
                <a:spcPts val="400"/>
              </a:spcBef>
              <a:spcAft>
                <a:spcPts val="400"/>
              </a:spcAft>
            </a:pPr>
            <a:r>
              <a:rPr lang="en-US" dirty="0"/>
              <a:t>To achieve IT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Create a cross functional IT Integration team </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Identify as quickly as possible which IT Systems should be removed due to duplication</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Ensure basic connectivity and appropriate security on day one	</a:t>
            </a:r>
          </a:p>
        </p:txBody>
      </p:sp>
      <p:sp>
        <p:nvSpPr>
          <p:cNvPr id="10" name="Speech Bubble: Rectangle with Corners Rounded 9">
            <a:extLst>
              <a:ext uri="{FF2B5EF4-FFF2-40B4-BE49-F238E27FC236}">
                <a16:creationId xmlns:a16="http://schemas.microsoft.com/office/drawing/2014/main" id="{F8A31D61-6201-4A85-B55F-0377A5229EDB}"/>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117300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Research &amp; Development (R&amp;D)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025922"/>
          </a:xfrm>
          <a:prstGeom prst="rect">
            <a:avLst/>
          </a:prstGeom>
          <a:noFill/>
        </p:spPr>
        <p:txBody>
          <a:bodyPr wrap="square" rtlCol="0">
            <a:spAutoFit/>
          </a:bodyPr>
          <a:lstStyle/>
          <a:p>
            <a:pPr>
              <a:spcBef>
                <a:spcPts val="400"/>
              </a:spcBef>
              <a:spcAft>
                <a:spcPts val="400"/>
              </a:spcAft>
            </a:pPr>
            <a:r>
              <a:rPr lang="en-US" dirty="0"/>
              <a:t>R&amp;D synergy can be high, especially in the pharmaceutical industry. The most critical asset in R&amp;D is the personnel, along with their knowledge and expertise.</a:t>
            </a:r>
          </a:p>
          <a:p>
            <a:pPr>
              <a:spcBef>
                <a:spcPts val="400"/>
              </a:spcBef>
              <a:spcAft>
                <a:spcPts val="400"/>
              </a:spcAft>
            </a:pPr>
            <a:r>
              <a:rPr lang="en-US" dirty="0"/>
              <a:t>To achieve R&amp;D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Identify the expertise and knowledge of both the acquiring company and the acquired company</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Decide, depending on the context, to mix R&amp;D teams or keep them separate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Retain critical personnel, along with their knowledge and expertise </a:t>
            </a:r>
          </a:p>
        </p:txBody>
      </p:sp>
      <p:pic>
        <p:nvPicPr>
          <p:cNvPr id="10" name="Graphic 9" descr="Flask">
            <a:extLst>
              <a:ext uri="{FF2B5EF4-FFF2-40B4-BE49-F238E27FC236}">
                <a16:creationId xmlns:a16="http://schemas.microsoft.com/office/drawing/2014/main" id="{0015073C-C8DF-4B7B-A013-F8855F70FF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
        <p:nvSpPr>
          <p:cNvPr id="11" name="Speech Bubble: Rectangle with Corners Rounded 10">
            <a:extLst>
              <a:ext uri="{FF2B5EF4-FFF2-40B4-BE49-F238E27FC236}">
                <a16:creationId xmlns:a16="http://schemas.microsoft.com/office/drawing/2014/main" id="{55D7719A-36AC-4430-8107-C0F39D8C8C2C}"/>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118611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Procurement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200329"/>
          </a:xfrm>
          <a:prstGeom prst="rect">
            <a:avLst/>
          </a:prstGeom>
          <a:noFill/>
        </p:spPr>
        <p:txBody>
          <a:bodyPr wrap="square" rtlCol="0">
            <a:spAutoFit/>
          </a:bodyPr>
          <a:lstStyle/>
          <a:p>
            <a:pPr>
              <a:spcBef>
                <a:spcPts val="400"/>
              </a:spcBef>
              <a:spcAft>
                <a:spcPts val="400"/>
              </a:spcAft>
            </a:pPr>
            <a:r>
              <a:rPr lang="en-US" dirty="0"/>
              <a:t>Procurement synergy is mainly achieved by negotiating lower prices with the different suppliers. And lower prices are usually achieved by ordering more goods and services (due to the bigger size of the company) and putting in competition the suppliers used by the acquiring company and the target company. To achieve Procurement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Decrease the number of suppliers used by the acquiring company and the acquired company</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Challenge long established supplier relationships</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Identify the “must have” and the “nice to have” for each product and service</a:t>
            </a:r>
          </a:p>
        </p:txBody>
      </p:sp>
      <p:pic>
        <p:nvPicPr>
          <p:cNvPr id="11" name="Graphic 10" descr="Shopping cart">
            <a:extLst>
              <a:ext uri="{FF2B5EF4-FFF2-40B4-BE49-F238E27FC236}">
                <a16:creationId xmlns:a16="http://schemas.microsoft.com/office/drawing/2014/main" id="{3BE94655-52B1-4CB3-9E62-0F9583DDD9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
        <p:nvSpPr>
          <p:cNvPr id="10" name="Speech Bubble: Rectangle with Corners Rounded 9">
            <a:extLst>
              <a:ext uri="{FF2B5EF4-FFF2-40B4-BE49-F238E27FC236}">
                <a16:creationId xmlns:a16="http://schemas.microsoft.com/office/drawing/2014/main" id="{6582DBC4-F73D-4018-9ACE-6FDE4F5B3F37}"/>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7083286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Production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A merger or an acquisition is often a good timing to review the production strategy of a company. The most common questions that executives will have to answer are:</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the ideal design for the manufacturing network?</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Should we produce internally, or should we outsource?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Which region or country would offer the best “cost-quality” ratio?</a:t>
            </a:r>
          </a:p>
        </p:txBody>
      </p:sp>
      <p:pic>
        <p:nvPicPr>
          <p:cNvPr id="10" name="Graphic 9" descr="Gears">
            <a:extLst>
              <a:ext uri="{FF2B5EF4-FFF2-40B4-BE49-F238E27FC236}">
                <a16:creationId xmlns:a16="http://schemas.microsoft.com/office/drawing/2014/main" id="{E6470412-4A65-4ED5-B345-ACDB981C86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76953" y="505326"/>
            <a:ext cx="810210" cy="810210"/>
          </a:xfrm>
          <a:prstGeom prst="rect">
            <a:avLst/>
          </a:prstGeom>
        </p:spPr>
      </p:pic>
      <p:sp>
        <p:nvSpPr>
          <p:cNvPr id="11" name="Speech Bubble: Rectangle with Corners Rounded 10">
            <a:extLst>
              <a:ext uri="{FF2B5EF4-FFF2-40B4-BE49-F238E27FC236}">
                <a16:creationId xmlns:a16="http://schemas.microsoft.com/office/drawing/2014/main" id="{5260EEFD-1EB2-4A78-8880-B031696A6E7D}"/>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081941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Sales &amp; Marketing</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Sales &amp; Marketing usually have both cost synergy target and revenue synergy target. Achieving these targets require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Redefine the value proposition of the company to optimize the complementarity </a:t>
            </a:r>
            <a:br>
              <a:rPr lang="en-US" sz="2000" b="1" dirty="0">
                <a:solidFill>
                  <a:schemeClr val="tx1"/>
                </a:solidFill>
              </a:rPr>
            </a:br>
            <a:r>
              <a:rPr lang="en-US" sz="2000" b="1" dirty="0">
                <a:solidFill>
                  <a:schemeClr val="tx1"/>
                </a:solidFill>
              </a:rPr>
              <a:t>between brands</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2"/>
                </a:solidFill>
              </a:rPr>
              <a:t>Optimize the sales organisation structure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Cross sell and/or bring new products or services into new channels or geographies</a:t>
            </a:r>
          </a:p>
        </p:txBody>
      </p:sp>
      <p:pic>
        <p:nvPicPr>
          <p:cNvPr id="11" name="Graphic 10" descr="Handshake">
            <a:extLst>
              <a:ext uri="{FF2B5EF4-FFF2-40B4-BE49-F238E27FC236}">
                <a16:creationId xmlns:a16="http://schemas.microsoft.com/office/drawing/2014/main" id="{986FE8C0-4781-4308-A7EC-F990B25FCB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763" y="453231"/>
            <a:ext cx="914400" cy="914400"/>
          </a:xfrm>
          <a:prstGeom prst="rect">
            <a:avLst/>
          </a:prstGeom>
        </p:spPr>
      </p:pic>
      <p:sp>
        <p:nvSpPr>
          <p:cNvPr id="10" name="Speech Bubble: Rectangle with Corners Rounded 9">
            <a:extLst>
              <a:ext uri="{FF2B5EF4-FFF2-40B4-BE49-F238E27FC236}">
                <a16:creationId xmlns:a16="http://schemas.microsoft.com/office/drawing/2014/main" id="{78A29681-FF44-4500-A8CC-56D876E50D73}"/>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44085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8418A82-5303-3F63-FC0B-1CD8D12536CF}"/>
              </a:ext>
            </a:extLst>
          </p:cNvPr>
          <p:cNvSpPr/>
          <p:nvPr/>
        </p:nvSpPr>
        <p:spPr bwMode="auto">
          <a:xfrm>
            <a:off x="579271" y="2833470"/>
            <a:ext cx="3474136" cy="88128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17" name="Speech Bubble: Rectangle with Corners Rounded 16">
            <a:extLst>
              <a:ext uri="{FF2B5EF4-FFF2-40B4-BE49-F238E27FC236}">
                <a16:creationId xmlns:a16="http://schemas.microsoft.com/office/drawing/2014/main" id="{AEE62A30-99D7-4B68-A846-860625524743}"/>
              </a:ext>
            </a:extLst>
          </p:cNvPr>
          <p:cNvSpPr/>
          <p:nvPr/>
        </p:nvSpPr>
        <p:spPr bwMode="auto">
          <a:xfrm>
            <a:off x="6240781" y="343639"/>
            <a:ext cx="4354830" cy="936522"/>
          </a:xfrm>
          <a:prstGeom prst="wedgeRoundRectCallout">
            <a:avLst>
              <a:gd name="adj1" fmla="val -100006"/>
              <a:gd name="adj2" fmla="val 24359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You can decide to zoom on each step individually, or you can decide to zoom on multiple steps at once. This will depend on the number of slides you have for each step, and how the steps are closely related </a:t>
            </a:r>
            <a:endParaRPr lang="en-US" sz="1200" b="1" dirty="0">
              <a:solidFill>
                <a:srgbClr val="0C2870"/>
              </a:solidFill>
              <a:latin typeface="Arial" charset="0"/>
              <a:cs typeface="Times New Roman" pitchFamily="18" charset="0"/>
            </a:endParaRPr>
          </a:p>
        </p:txBody>
      </p:sp>
      <p:sp>
        <p:nvSpPr>
          <p:cNvPr id="2" name="Chevron 17">
            <a:extLst>
              <a:ext uri="{FF2B5EF4-FFF2-40B4-BE49-F238E27FC236}">
                <a16:creationId xmlns:a16="http://schemas.microsoft.com/office/drawing/2014/main" id="{B1901811-B784-B4F3-5A0B-E971E45F80D5}"/>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D66BE3E6-2797-3D92-41F2-AA418C5751FA}"/>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2981AAB1-E168-E7AB-3070-F22A94732C1A}"/>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7" name="Rectangle 6">
            <a:extLst>
              <a:ext uri="{FF2B5EF4-FFF2-40B4-BE49-F238E27FC236}">
                <a16:creationId xmlns:a16="http://schemas.microsoft.com/office/drawing/2014/main" id="{B69EF9DC-B8FD-0986-6935-0A7D192BDC97}"/>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8" name="Rectangle 7">
            <a:extLst>
              <a:ext uri="{FF2B5EF4-FFF2-40B4-BE49-F238E27FC236}">
                <a16:creationId xmlns:a16="http://schemas.microsoft.com/office/drawing/2014/main" id="{C76162A8-0028-A10D-9261-BC094DC96DF9}"/>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9" name="Rectangle 8">
            <a:extLst>
              <a:ext uri="{FF2B5EF4-FFF2-40B4-BE49-F238E27FC236}">
                <a16:creationId xmlns:a16="http://schemas.microsoft.com/office/drawing/2014/main" id="{218F7DEF-CB59-28CD-FABA-0DF253CFA755}"/>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0" name="Straight Connector 9">
            <a:extLst>
              <a:ext uri="{FF2B5EF4-FFF2-40B4-BE49-F238E27FC236}">
                <a16:creationId xmlns:a16="http://schemas.microsoft.com/office/drawing/2014/main" id="{D4929407-A0B0-D701-5C79-6657C3F37964}"/>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C26F9B-3E12-C516-AA34-F9CE1C6E1157}"/>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2" name="Graphic 11" descr="Gantt Chart outline">
            <a:extLst>
              <a:ext uri="{FF2B5EF4-FFF2-40B4-BE49-F238E27FC236}">
                <a16:creationId xmlns:a16="http://schemas.microsoft.com/office/drawing/2014/main" id="{EB943432-CF9E-6114-1B9F-226033B11D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01B005DF-FF02-9AC9-C8D2-3F7E79C3DE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5617184A-34A2-3286-5CDD-6C3EF9EB94F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
        <p:nvSpPr>
          <p:cNvPr id="24" name="Rectangle: Rounded Corners 23">
            <a:extLst>
              <a:ext uri="{FF2B5EF4-FFF2-40B4-BE49-F238E27FC236}">
                <a16:creationId xmlns:a16="http://schemas.microsoft.com/office/drawing/2014/main" id="{036D883D-18EE-6DF8-E6CD-497B455F0821}"/>
              </a:ext>
            </a:extLst>
          </p:cNvPr>
          <p:cNvSpPr/>
          <p:nvPr/>
        </p:nvSpPr>
        <p:spPr>
          <a:xfrm>
            <a:off x="10736341" y="190384"/>
            <a:ext cx="1258712"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9794273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997390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See below a list of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21" name="Rectangle 20">
            <a:extLst>
              <a:ext uri="{FF2B5EF4-FFF2-40B4-BE49-F238E27FC236}">
                <a16:creationId xmlns:a16="http://schemas.microsoft.com/office/drawing/2014/main" id="{181F1D5E-524E-4EB5-9CDD-F7C5B32D4596}"/>
              </a:ext>
            </a:extLst>
          </p:cNvPr>
          <p:cNvSpPr/>
          <p:nvPr/>
        </p:nvSpPr>
        <p:spPr>
          <a:xfrm>
            <a:off x="595745"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6424B24E-4C20-4EF7-AEE4-97DE6AB33117}"/>
              </a:ext>
            </a:extLst>
          </p:cNvPr>
          <p:cNvSpPr/>
          <p:nvPr/>
        </p:nvSpPr>
        <p:spPr>
          <a:xfrm>
            <a:off x="6279568"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capturing synergies</a:t>
            </a:r>
          </a:p>
        </p:txBody>
      </p:sp>
      <p:sp>
        <p:nvSpPr>
          <p:cNvPr id="23" name="Rectangle 22">
            <a:extLst>
              <a:ext uri="{FF2B5EF4-FFF2-40B4-BE49-F238E27FC236}">
                <a16:creationId xmlns:a16="http://schemas.microsoft.com/office/drawing/2014/main" id="{D0C08E85-6656-4D70-A634-B81EEB60AA99}"/>
              </a:ext>
            </a:extLst>
          </p:cNvPr>
          <p:cNvSpPr/>
          <p:nvPr/>
        </p:nvSpPr>
        <p:spPr>
          <a:xfrm>
            <a:off x="595745"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p:txBody>
      </p:sp>
      <p:sp>
        <p:nvSpPr>
          <p:cNvPr id="24" name="Rectangle 23">
            <a:extLst>
              <a:ext uri="{FF2B5EF4-FFF2-40B4-BE49-F238E27FC236}">
                <a16:creationId xmlns:a16="http://schemas.microsoft.com/office/drawing/2014/main" id="{E2A79F9E-459F-41E7-9331-768A9D1F23AD}"/>
              </a:ext>
            </a:extLst>
          </p:cNvPr>
          <p:cNvSpPr/>
          <p:nvPr/>
        </p:nvSpPr>
        <p:spPr>
          <a:xfrm>
            <a:off x="6279568"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p:txBody>
      </p:sp>
      <p:grpSp>
        <p:nvGrpSpPr>
          <p:cNvPr id="14" name="Group 13">
            <a:extLst>
              <a:ext uri="{FF2B5EF4-FFF2-40B4-BE49-F238E27FC236}">
                <a16:creationId xmlns:a16="http://schemas.microsoft.com/office/drawing/2014/main" id="{CED553A7-F451-4C6B-80C1-B9C5D4F1F0BA}"/>
              </a:ext>
            </a:extLst>
          </p:cNvPr>
          <p:cNvGrpSpPr/>
          <p:nvPr/>
        </p:nvGrpSpPr>
        <p:grpSpPr>
          <a:xfrm>
            <a:off x="2919831" y="1564412"/>
            <a:ext cx="794379" cy="464127"/>
            <a:chOff x="1828800" y="3463315"/>
            <a:chExt cx="2086729" cy="1219200"/>
          </a:xfrm>
          <a:solidFill>
            <a:schemeClr val="bg1">
              <a:lumMod val="50000"/>
              <a:alpha val="67000"/>
            </a:schemeClr>
          </a:solidFill>
        </p:grpSpPr>
        <p:sp>
          <p:nvSpPr>
            <p:cNvPr id="15" name="Oval 14">
              <a:extLst>
                <a:ext uri="{FF2B5EF4-FFF2-40B4-BE49-F238E27FC236}">
                  <a16:creationId xmlns:a16="http://schemas.microsoft.com/office/drawing/2014/main" id="{C4341316-45CA-4210-B6C6-F43BD35928B9}"/>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5" name="Oval 24">
              <a:extLst>
                <a:ext uri="{FF2B5EF4-FFF2-40B4-BE49-F238E27FC236}">
                  <a16:creationId xmlns:a16="http://schemas.microsoft.com/office/drawing/2014/main" id="{F4A8C250-4181-42B1-995B-675B556C527E}"/>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27" name="Graphic 26" descr="Upward trend outline">
            <a:extLst>
              <a:ext uri="{FF2B5EF4-FFF2-40B4-BE49-F238E27FC236}">
                <a16:creationId xmlns:a16="http://schemas.microsoft.com/office/drawing/2014/main" id="{42FC7054-E0B3-48E6-B5E9-75265E6C0A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73072" y="1564412"/>
            <a:ext cx="608123" cy="608123"/>
          </a:xfrm>
          <a:prstGeom prst="rect">
            <a:avLst/>
          </a:prstGeom>
        </p:spPr>
      </p:pic>
    </p:spTree>
    <p:extLst>
      <p:ext uri="{BB962C8B-B14F-4D97-AF65-F5344CB8AC3E}">
        <p14:creationId xmlns:p14="http://schemas.microsoft.com/office/powerpoint/2010/main" val="3954766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2" name="Rectangle 1">
            <a:extLst>
              <a:ext uri="{FF2B5EF4-FFF2-40B4-BE49-F238E27FC236}">
                <a16:creationId xmlns:a16="http://schemas.microsoft.com/office/drawing/2014/main" id="{D32E062C-1ECD-AEBE-504D-2BEB0A9D23BF}"/>
              </a:ext>
            </a:extLst>
          </p:cNvPr>
          <p:cNvSpPr/>
          <p:nvPr/>
        </p:nvSpPr>
        <p:spPr bwMode="auto">
          <a:xfrm>
            <a:off x="579271" y="566078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Chevron 17">
            <a:extLst>
              <a:ext uri="{FF2B5EF4-FFF2-40B4-BE49-F238E27FC236}">
                <a16:creationId xmlns:a16="http://schemas.microsoft.com/office/drawing/2014/main" id="{A626C044-9746-EBB0-E2C7-9E0EDF1CC1D9}"/>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BE7E5813-4085-D42B-2B03-2235A24A5AC6}"/>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5DD12A2A-742B-1FA3-4A1E-5F3BBFC910DF}"/>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487A5EF8-355B-5D14-F6CE-5EB5CCC23F9F}"/>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001970EE-A8B3-CB13-CC9F-C53DF19AF4E6}"/>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D520D362-ACDD-77A2-A1B9-49C1B41A8B88}"/>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418EB977-512D-474F-184D-DDE6187EBAD7}"/>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D12FDCF-D1D5-7250-F603-E8F7C9C90BC3}"/>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60E45D41-F07A-6C68-8B9C-ED542DFFC0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F4BA18DD-16DC-AB6C-5027-8E0DDAF211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0AA944E7-E16C-38AD-92C8-39A675359E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1511000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be able to prioritize our initiatives, a business case has been created for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17" name="Title 1">
            <a:extLst>
              <a:ext uri="{FF2B5EF4-FFF2-40B4-BE49-F238E27FC236}">
                <a16:creationId xmlns:a16="http://schemas.microsoft.com/office/drawing/2014/main" id="{57E001C1-C496-48E8-9CC2-E85BD667368C}"/>
              </a:ext>
            </a:extLst>
          </p:cNvPr>
          <p:cNvSpPr txBox="1">
            <a:spLocks/>
          </p:cNvSpPr>
          <p:nvPr/>
        </p:nvSpPr>
        <p:spPr>
          <a:xfrm>
            <a:off x="514350" y="1626020"/>
            <a:ext cx="10314276" cy="4893647"/>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300"/>
              </a:spcBef>
              <a:spcAft>
                <a:spcPts val="300"/>
              </a:spcAft>
            </a:pPr>
            <a:r>
              <a:rPr lang="en-US" sz="1800" kern="0" dirty="0">
                <a:latin typeface="+mn-lt"/>
              </a:rPr>
              <a:t>Each Business Case has been created in the folder “</a:t>
            </a:r>
            <a:r>
              <a:rPr lang="en-GB" sz="1800" kern="0" dirty="0">
                <a:latin typeface="+mn-lt"/>
              </a:rPr>
              <a:t>Business case and financial model</a:t>
            </a:r>
            <a:r>
              <a:rPr lang="en-US" sz="1800" kern="0" dirty="0">
                <a:latin typeface="+mn-lt"/>
              </a:rPr>
              <a:t>”, and provides </a:t>
            </a:r>
            <a:r>
              <a:rPr lang="en-GB" sz="1800" kern="0" dirty="0">
                <a:latin typeface="+mn-lt"/>
              </a:rPr>
              <a:t>the following information:</a:t>
            </a:r>
          </a:p>
          <a:p>
            <a:pPr marL="285750" indent="-198438">
              <a:spcBef>
                <a:spcPts val="300"/>
              </a:spcBef>
              <a:spcAft>
                <a:spcPts val="300"/>
              </a:spcAft>
              <a:buFont typeface="Arial" panose="020B0604020202020204" pitchFamily="34" charset="0"/>
              <a:buChar char="•"/>
            </a:pPr>
            <a:r>
              <a:rPr lang="en-GB" sz="1800" b="0" kern="0" dirty="0">
                <a:latin typeface="+mn-lt"/>
              </a:rPr>
              <a:t>Business Opportunity &amp; Suggested Solution</a:t>
            </a:r>
          </a:p>
          <a:p>
            <a:pPr marL="285750" indent="-198438">
              <a:spcBef>
                <a:spcPts val="300"/>
              </a:spcBef>
              <a:spcAft>
                <a:spcPts val="300"/>
              </a:spcAft>
              <a:buFont typeface="Arial" panose="020B0604020202020204" pitchFamily="34" charset="0"/>
              <a:buChar char="•"/>
            </a:pPr>
            <a:r>
              <a:rPr lang="en-GB" sz="1800" b="0" kern="0" dirty="0">
                <a:latin typeface="+mn-lt"/>
              </a:rPr>
              <a:t>Project Objectives, Scope &amp; Approach</a:t>
            </a:r>
          </a:p>
          <a:p>
            <a:pPr marL="285750" indent="-198438">
              <a:spcBef>
                <a:spcPts val="300"/>
              </a:spcBef>
              <a:spcAft>
                <a:spcPts val="300"/>
              </a:spcAft>
              <a:buFont typeface="Arial" panose="020B0604020202020204" pitchFamily="34" charset="0"/>
              <a:buChar char="•"/>
            </a:pPr>
            <a:r>
              <a:rPr lang="en-GB" sz="1800" b="0" kern="0" dirty="0">
                <a:latin typeface="+mn-lt"/>
              </a:rPr>
              <a:t>Project Deliverables &amp; Business Outcomes</a:t>
            </a:r>
          </a:p>
          <a:p>
            <a:pPr marL="285750" indent="-198438">
              <a:spcBef>
                <a:spcPts val="300"/>
              </a:spcBef>
              <a:spcAft>
                <a:spcPts val="300"/>
              </a:spcAft>
              <a:buFont typeface="Arial" panose="020B0604020202020204" pitchFamily="34" charset="0"/>
              <a:buChar char="•"/>
            </a:pPr>
            <a:r>
              <a:rPr lang="en-GB" sz="1800" b="0" kern="0" dirty="0">
                <a:latin typeface="+mn-lt"/>
              </a:rPr>
              <a:t>Strategic Alignment</a:t>
            </a:r>
          </a:p>
          <a:p>
            <a:pPr marL="285750" indent="-198438">
              <a:spcBef>
                <a:spcPts val="300"/>
              </a:spcBef>
              <a:spcAft>
                <a:spcPts val="300"/>
              </a:spcAft>
              <a:buFont typeface="Arial" panose="020B0604020202020204" pitchFamily="34" charset="0"/>
              <a:buChar char="•"/>
            </a:pPr>
            <a:r>
              <a:rPr lang="en-GB" sz="1800" b="0" kern="0" dirty="0">
                <a:latin typeface="+mn-lt"/>
              </a:rPr>
              <a:t>Dependencies &amp; Constraints</a:t>
            </a:r>
          </a:p>
          <a:p>
            <a:pPr marL="285750" indent="-198438">
              <a:spcBef>
                <a:spcPts val="300"/>
              </a:spcBef>
              <a:spcAft>
                <a:spcPts val="300"/>
              </a:spcAft>
              <a:buFont typeface="Arial" panose="020B0604020202020204" pitchFamily="34" charset="0"/>
              <a:buChar char="•"/>
            </a:pPr>
            <a:r>
              <a:rPr lang="en-GB" sz="1800" b="0" kern="0" dirty="0">
                <a:latin typeface="+mn-lt"/>
              </a:rPr>
              <a:t>Risk Assessment &amp; Mitigation</a:t>
            </a:r>
          </a:p>
          <a:p>
            <a:pPr marL="285750" indent="-198438">
              <a:spcBef>
                <a:spcPts val="300"/>
              </a:spcBef>
              <a:spcAft>
                <a:spcPts val="300"/>
              </a:spcAft>
              <a:buFont typeface="Arial" panose="020B0604020202020204" pitchFamily="34" charset="0"/>
              <a:buChar char="•"/>
            </a:pPr>
            <a:r>
              <a:rPr lang="en-GB" sz="1800" b="0" kern="0" dirty="0">
                <a:latin typeface="+mn-lt"/>
              </a:rPr>
              <a:t>Change Impact Assessment</a:t>
            </a:r>
          </a:p>
          <a:p>
            <a:pPr marL="285750" indent="-198438">
              <a:spcBef>
                <a:spcPts val="300"/>
              </a:spcBef>
              <a:spcAft>
                <a:spcPts val="300"/>
              </a:spcAft>
              <a:buFont typeface="Arial" panose="020B0604020202020204" pitchFamily="34" charset="0"/>
              <a:buChar char="•"/>
            </a:pPr>
            <a:r>
              <a:rPr lang="en-GB" sz="1800" b="0" kern="0" dirty="0">
                <a:latin typeface="+mn-lt"/>
              </a:rPr>
              <a:t>Project Costs </a:t>
            </a:r>
          </a:p>
          <a:p>
            <a:pPr marL="285750" indent="-198438">
              <a:spcBef>
                <a:spcPts val="300"/>
              </a:spcBef>
              <a:spcAft>
                <a:spcPts val="300"/>
              </a:spcAft>
              <a:buFont typeface="Arial" panose="020B0604020202020204" pitchFamily="34" charset="0"/>
              <a:buChar char="•"/>
            </a:pPr>
            <a:r>
              <a:rPr lang="en-GB" sz="1800" b="0" kern="0" dirty="0">
                <a:latin typeface="+mn-lt"/>
              </a:rPr>
              <a:t>Benefits</a:t>
            </a:r>
          </a:p>
          <a:p>
            <a:pPr marL="285750" indent="-198438">
              <a:spcBef>
                <a:spcPts val="300"/>
              </a:spcBef>
              <a:spcAft>
                <a:spcPts val="300"/>
              </a:spcAft>
              <a:buFont typeface="Arial" panose="020B0604020202020204" pitchFamily="34" charset="0"/>
              <a:buChar char="•"/>
            </a:pPr>
            <a:r>
              <a:rPr lang="en-GB" sz="1800" b="0" kern="0" dirty="0">
                <a:latin typeface="+mn-lt"/>
              </a:rPr>
              <a:t>Net Present Value</a:t>
            </a:r>
          </a:p>
          <a:p>
            <a:pPr marL="285750" indent="-198438">
              <a:spcBef>
                <a:spcPts val="300"/>
              </a:spcBef>
              <a:spcAft>
                <a:spcPts val="300"/>
              </a:spcAft>
              <a:buFont typeface="Arial" panose="020B0604020202020204" pitchFamily="34" charset="0"/>
              <a:buChar char="•"/>
            </a:pPr>
            <a:r>
              <a:rPr lang="en-GB" sz="1800" b="0" kern="0" dirty="0">
                <a:latin typeface="+mn-lt"/>
              </a:rPr>
              <a:t>Key Success Factors &amp; KPIs</a:t>
            </a:r>
          </a:p>
          <a:p>
            <a:pPr>
              <a:spcBef>
                <a:spcPts val="600"/>
              </a:spcBef>
              <a:spcAft>
                <a:spcPts val="300"/>
              </a:spcAft>
            </a:pPr>
            <a:r>
              <a:rPr lang="en-GB" sz="1800" kern="0" dirty="0">
                <a:latin typeface="+mn-lt"/>
              </a:rPr>
              <a:t>In the next slides, you will see a lean business case for our top 5 key initiatives</a:t>
            </a:r>
            <a:endParaRPr lang="en-US" sz="1800" kern="0" dirty="0">
              <a:latin typeface="+mn-lt"/>
            </a:endParaRPr>
          </a:p>
        </p:txBody>
      </p:sp>
      <p:sp>
        <p:nvSpPr>
          <p:cNvPr id="4" name="Arrow: Right 3">
            <a:extLst>
              <a:ext uri="{FF2B5EF4-FFF2-40B4-BE49-F238E27FC236}">
                <a16:creationId xmlns:a16="http://schemas.microsoft.com/office/drawing/2014/main" id="{149D4DC5-0BD1-45EE-8644-5A28BDB7B194}"/>
              </a:ext>
            </a:extLst>
          </p:cNvPr>
          <p:cNvSpPr/>
          <p:nvPr/>
        </p:nvSpPr>
        <p:spPr>
          <a:xfrm>
            <a:off x="9263743" y="6215743"/>
            <a:ext cx="511628" cy="298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424356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be able to prioritize our initiatives, a business case has been created for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sp>
        <p:nvSpPr>
          <p:cNvPr id="17" name="Title 1">
            <a:extLst>
              <a:ext uri="{FF2B5EF4-FFF2-40B4-BE49-F238E27FC236}">
                <a16:creationId xmlns:a16="http://schemas.microsoft.com/office/drawing/2014/main" id="{57E001C1-C496-48E8-9CC2-E85BD667368C}"/>
              </a:ext>
            </a:extLst>
          </p:cNvPr>
          <p:cNvSpPr txBox="1">
            <a:spLocks/>
          </p:cNvSpPr>
          <p:nvPr/>
        </p:nvSpPr>
        <p:spPr>
          <a:xfrm>
            <a:off x="514350" y="1626020"/>
            <a:ext cx="10314276" cy="4893647"/>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300"/>
              </a:spcBef>
              <a:spcAft>
                <a:spcPts val="300"/>
              </a:spcAft>
            </a:pPr>
            <a:r>
              <a:rPr lang="en-US" sz="1800" kern="0" dirty="0">
                <a:latin typeface="+mn-lt"/>
              </a:rPr>
              <a:t>Each Business Case has been created in the folder “</a:t>
            </a:r>
            <a:r>
              <a:rPr lang="en-GB" sz="1800" kern="0" dirty="0">
                <a:latin typeface="+mn-lt"/>
              </a:rPr>
              <a:t>Business case and financial model</a:t>
            </a:r>
            <a:r>
              <a:rPr lang="en-US" sz="1800" kern="0" dirty="0">
                <a:latin typeface="+mn-lt"/>
              </a:rPr>
              <a:t>”, and provides </a:t>
            </a:r>
            <a:r>
              <a:rPr lang="en-GB" sz="1800" kern="0" dirty="0">
                <a:latin typeface="+mn-lt"/>
              </a:rPr>
              <a:t>the following information:</a:t>
            </a:r>
          </a:p>
          <a:p>
            <a:pPr marL="285750" indent="-198438">
              <a:spcBef>
                <a:spcPts val="300"/>
              </a:spcBef>
              <a:spcAft>
                <a:spcPts val="300"/>
              </a:spcAft>
              <a:buFont typeface="Arial" panose="020B0604020202020204" pitchFamily="34" charset="0"/>
              <a:buChar char="•"/>
            </a:pPr>
            <a:r>
              <a:rPr lang="en-GB" sz="1800" b="0" kern="0" dirty="0">
                <a:latin typeface="+mn-lt"/>
              </a:rPr>
              <a:t>Business Opportunity &amp; Suggested Solution</a:t>
            </a:r>
          </a:p>
          <a:p>
            <a:pPr marL="285750" indent="-198438">
              <a:spcBef>
                <a:spcPts val="300"/>
              </a:spcBef>
              <a:spcAft>
                <a:spcPts val="300"/>
              </a:spcAft>
              <a:buFont typeface="Arial" panose="020B0604020202020204" pitchFamily="34" charset="0"/>
              <a:buChar char="•"/>
            </a:pPr>
            <a:r>
              <a:rPr lang="en-GB" sz="1800" b="0" kern="0" dirty="0">
                <a:latin typeface="+mn-lt"/>
              </a:rPr>
              <a:t>Project Objectives, Scope &amp; Approach</a:t>
            </a:r>
          </a:p>
          <a:p>
            <a:pPr marL="285750" indent="-198438">
              <a:spcBef>
                <a:spcPts val="300"/>
              </a:spcBef>
              <a:spcAft>
                <a:spcPts val="300"/>
              </a:spcAft>
              <a:buFont typeface="Arial" panose="020B0604020202020204" pitchFamily="34" charset="0"/>
              <a:buChar char="•"/>
            </a:pPr>
            <a:r>
              <a:rPr lang="en-GB" sz="1800" b="0" kern="0" dirty="0">
                <a:latin typeface="+mn-lt"/>
              </a:rPr>
              <a:t>Project Deliverables &amp; Business Outcomes</a:t>
            </a:r>
          </a:p>
          <a:p>
            <a:pPr marL="285750" indent="-198438">
              <a:spcBef>
                <a:spcPts val="300"/>
              </a:spcBef>
              <a:spcAft>
                <a:spcPts val="300"/>
              </a:spcAft>
              <a:buFont typeface="Arial" panose="020B0604020202020204" pitchFamily="34" charset="0"/>
              <a:buChar char="•"/>
            </a:pPr>
            <a:r>
              <a:rPr lang="en-GB" sz="1800" b="0" kern="0" dirty="0">
                <a:latin typeface="+mn-lt"/>
              </a:rPr>
              <a:t>Strategic Alignment</a:t>
            </a:r>
          </a:p>
          <a:p>
            <a:pPr marL="285750" indent="-198438">
              <a:spcBef>
                <a:spcPts val="300"/>
              </a:spcBef>
              <a:spcAft>
                <a:spcPts val="300"/>
              </a:spcAft>
              <a:buFont typeface="Arial" panose="020B0604020202020204" pitchFamily="34" charset="0"/>
              <a:buChar char="•"/>
            </a:pPr>
            <a:r>
              <a:rPr lang="en-GB" sz="1800" b="0" kern="0" dirty="0">
                <a:latin typeface="+mn-lt"/>
              </a:rPr>
              <a:t>Dependencies &amp; Constraints</a:t>
            </a:r>
          </a:p>
          <a:p>
            <a:pPr marL="285750" indent="-198438">
              <a:spcBef>
                <a:spcPts val="300"/>
              </a:spcBef>
              <a:spcAft>
                <a:spcPts val="300"/>
              </a:spcAft>
              <a:buFont typeface="Arial" panose="020B0604020202020204" pitchFamily="34" charset="0"/>
              <a:buChar char="•"/>
            </a:pPr>
            <a:r>
              <a:rPr lang="en-GB" sz="1800" b="0" kern="0" dirty="0">
                <a:latin typeface="+mn-lt"/>
              </a:rPr>
              <a:t>Risk Assessment &amp; Mitigation</a:t>
            </a:r>
          </a:p>
          <a:p>
            <a:pPr marL="285750" indent="-198438">
              <a:spcBef>
                <a:spcPts val="300"/>
              </a:spcBef>
              <a:spcAft>
                <a:spcPts val="300"/>
              </a:spcAft>
              <a:buFont typeface="Arial" panose="020B0604020202020204" pitchFamily="34" charset="0"/>
              <a:buChar char="•"/>
            </a:pPr>
            <a:r>
              <a:rPr lang="en-GB" sz="1800" b="0" kern="0" dirty="0">
                <a:latin typeface="+mn-lt"/>
              </a:rPr>
              <a:t>Change Impact Assessment</a:t>
            </a:r>
          </a:p>
          <a:p>
            <a:pPr marL="285750" indent="-198438">
              <a:spcBef>
                <a:spcPts val="300"/>
              </a:spcBef>
              <a:spcAft>
                <a:spcPts val="300"/>
              </a:spcAft>
              <a:buFont typeface="Arial" panose="020B0604020202020204" pitchFamily="34" charset="0"/>
              <a:buChar char="•"/>
            </a:pPr>
            <a:r>
              <a:rPr lang="en-GB" sz="1800" b="0" kern="0" dirty="0">
                <a:latin typeface="+mn-lt"/>
              </a:rPr>
              <a:t>Project Costs </a:t>
            </a:r>
          </a:p>
          <a:p>
            <a:pPr marL="285750" indent="-198438">
              <a:spcBef>
                <a:spcPts val="300"/>
              </a:spcBef>
              <a:spcAft>
                <a:spcPts val="300"/>
              </a:spcAft>
              <a:buFont typeface="Arial" panose="020B0604020202020204" pitchFamily="34" charset="0"/>
              <a:buChar char="•"/>
            </a:pPr>
            <a:r>
              <a:rPr lang="en-GB" sz="1800" b="0" kern="0" dirty="0">
                <a:latin typeface="+mn-lt"/>
              </a:rPr>
              <a:t>Benefits</a:t>
            </a:r>
          </a:p>
          <a:p>
            <a:pPr marL="285750" indent="-198438">
              <a:spcBef>
                <a:spcPts val="300"/>
              </a:spcBef>
              <a:spcAft>
                <a:spcPts val="300"/>
              </a:spcAft>
              <a:buFont typeface="Arial" panose="020B0604020202020204" pitchFamily="34" charset="0"/>
              <a:buChar char="•"/>
            </a:pPr>
            <a:r>
              <a:rPr lang="en-GB" sz="1800" b="0" kern="0" dirty="0">
                <a:latin typeface="+mn-lt"/>
              </a:rPr>
              <a:t>Net Present Value</a:t>
            </a:r>
          </a:p>
          <a:p>
            <a:pPr marL="285750" indent="-198438">
              <a:spcBef>
                <a:spcPts val="300"/>
              </a:spcBef>
              <a:spcAft>
                <a:spcPts val="300"/>
              </a:spcAft>
              <a:buFont typeface="Arial" panose="020B0604020202020204" pitchFamily="34" charset="0"/>
              <a:buChar char="•"/>
            </a:pPr>
            <a:r>
              <a:rPr lang="en-GB" sz="1800" b="0" kern="0" dirty="0">
                <a:latin typeface="+mn-lt"/>
              </a:rPr>
              <a:t>Key Success Factors &amp; KPIs</a:t>
            </a:r>
          </a:p>
          <a:p>
            <a:pPr>
              <a:spcBef>
                <a:spcPts val="600"/>
              </a:spcBef>
              <a:spcAft>
                <a:spcPts val="300"/>
              </a:spcAft>
            </a:pPr>
            <a:r>
              <a:rPr lang="en-GB" sz="1800" kern="0" dirty="0">
                <a:latin typeface="+mn-lt"/>
              </a:rPr>
              <a:t>In the next slides, you will see a lean business case for our top 5 key initiatives</a:t>
            </a:r>
            <a:endParaRPr lang="en-US" sz="1800" kern="0" dirty="0">
              <a:latin typeface="+mn-lt"/>
            </a:endParaRPr>
          </a:p>
        </p:txBody>
      </p:sp>
      <p:sp>
        <p:nvSpPr>
          <p:cNvPr id="4" name="Arrow: Right 3">
            <a:extLst>
              <a:ext uri="{FF2B5EF4-FFF2-40B4-BE49-F238E27FC236}">
                <a16:creationId xmlns:a16="http://schemas.microsoft.com/office/drawing/2014/main" id="{149D4DC5-0BD1-45EE-8644-5A28BDB7B194}"/>
              </a:ext>
            </a:extLst>
          </p:cNvPr>
          <p:cNvSpPr/>
          <p:nvPr/>
        </p:nvSpPr>
        <p:spPr>
          <a:xfrm>
            <a:off x="9263743" y="6215743"/>
            <a:ext cx="511628" cy="298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Speech Bubble: Rectangle with Corners Rounded 6">
            <a:extLst>
              <a:ext uri="{FF2B5EF4-FFF2-40B4-BE49-F238E27FC236}">
                <a16:creationId xmlns:a16="http://schemas.microsoft.com/office/drawing/2014/main" id="{A1D4CB11-FE4B-4A1A-AC08-8D23380980AD}"/>
              </a:ext>
            </a:extLst>
          </p:cNvPr>
          <p:cNvSpPr/>
          <p:nvPr/>
        </p:nvSpPr>
        <p:spPr bwMode="auto">
          <a:xfrm>
            <a:off x="6313715" y="2167288"/>
            <a:ext cx="4702628" cy="3362656"/>
          </a:xfrm>
          <a:prstGeom prst="wedgeRoundRectCallout">
            <a:avLst>
              <a:gd name="adj1" fmla="val -81626"/>
              <a:gd name="adj2" fmla="val -31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We’ve been using this business case for years. It will make your prioritization process way more professional, and it will increase the quality of your decisions.</a:t>
            </a:r>
          </a:p>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It will also help standardize the business case exercise. We’ve noticed so many times big corporations with different business units using their own business case structure and metrics. But how can you choose between a project that has a ROI of 300% and another project that has a Net present value of $10M? You simply can’t. A set of metrics need to be defined and each business case should emphasize the same key metrics, so you can compare the different initiatives</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1B9990A0-29B9-A9E2-10F7-39156F8EB534}"/>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36790832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64</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026207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65</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
        <p:nvSpPr>
          <p:cNvPr id="38" name="Speech Bubble: Rectangle with Corners Rounded 37">
            <a:extLst>
              <a:ext uri="{FF2B5EF4-FFF2-40B4-BE49-F238E27FC236}">
                <a16:creationId xmlns:a16="http://schemas.microsoft.com/office/drawing/2014/main" id="{D15BEEB6-0EEF-40A0-BA1D-AFC005AEC97E}"/>
              </a:ext>
            </a:extLst>
          </p:cNvPr>
          <p:cNvSpPr/>
          <p:nvPr/>
        </p:nvSpPr>
        <p:spPr bwMode="auto">
          <a:xfrm>
            <a:off x="7221767" y="827455"/>
            <a:ext cx="4702628" cy="1699552"/>
          </a:xfrm>
          <a:prstGeom prst="wedgeRoundRectCallout">
            <a:avLst>
              <a:gd name="adj1" fmla="val -81626"/>
              <a:gd name="adj2" fmla="val -31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We often use a lean business case (which is a one-page summary of the entire business case) during the prioritization exercise. Each initiative uses the exact lean business case, so we can easily compare them.</a:t>
            </a:r>
          </a:p>
        </p:txBody>
      </p:sp>
      <p:sp>
        <p:nvSpPr>
          <p:cNvPr id="3" name="Rectangle: Rounded Corners 2">
            <a:extLst>
              <a:ext uri="{FF2B5EF4-FFF2-40B4-BE49-F238E27FC236}">
                <a16:creationId xmlns:a16="http://schemas.microsoft.com/office/drawing/2014/main" id="{AE2EA60A-A156-F4DC-6ACE-2D56498DF0A2}"/>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996706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66</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
        <p:nvSpPr>
          <p:cNvPr id="38" name="Speech Bubble: Rectangle with Corners Rounded 37">
            <a:extLst>
              <a:ext uri="{FF2B5EF4-FFF2-40B4-BE49-F238E27FC236}">
                <a16:creationId xmlns:a16="http://schemas.microsoft.com/office/drawing/2014/main" id="{427E3F17-01E5-4E63-9787-F628EBF2CADB}"/>
              </a:ext>
            </a:extLst>
          </p:cNvPr>
          <p:cNvSpPr/>
          <p:nvPr/>
        </p:nvSpPr>
        <p:spPr bwMode="auto">
          <a:xfrm>
            <a:off x="7221767" y="718787"/>
            <a:ext cx="4702628" cy="1359672"/>
          </a:xfrm>
          <a:prstGeom prst="wedgeRoundRectCallout">
            <a:avLst>
              <a:gd name="adj1" fmla="val -66811"/>
              <a:gd name="adj2" fmla="val 451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Of course, this is only an example. Different metrics may be more important for your organization. It really depends on the industry, the culture and the objectives of your organization. Before asking hundreds of people to create their business case, it is important to sit down with your CEO and define what matters to your organization.</a:t>
            </a:r>
          </a:p>
        </p:txBody>
      </p:sp>
      <p:sp>
        <p:nvSpPr>
          <p:cNvPr id="3" name="Rectangle: Rounded Corners 2">
            <a:extLst>
              <a:ext uri="{FF2B5EF4-FFF2-40B4-BE49-F238E27FC236}">
                <a16:creationId xmlns:a16="http://schemas.microsoft.com/office/drawing/2014/main" id="{2042002C-FE59-7907-F285-AEFFD12F9CD3}"/>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2615684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67</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1382332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68</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27699299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69</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27282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Our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7</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Tree>
    <p:extLst>
      <p:ext uri="{BB962C8B-B14F-4D97-AF65-F5344CB8AC3E}">
        <p14:creationId xmlns:p14="http://schemas.microsoft.com/office/powerpoint/2010/main" val="14471017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70</a:t>
            </a:fld>
            <a:endParaRPr lang="en-US" sz="1000" dirty="0">
              <a:solidFill>
                <a:srgbClr val="ADAFBB"/>
              </a:solidFill>
            </a:endParaRPr>
          </a:p>
        </p:txBody>
      </p:sp>
      <p:sp>
        <p:nvSpPr>
          <p:cNvPr id="2" name="Rectangle 1">
            <a:extLst>
              <a:ext uri="{FF2B5EF4-FFF2-40B4-BE49-F238E27FC236}">
                <a16:creationId xmlns:a16="http://schemas.microsoft.com/office/drawing/2014/main" id="{4F798FC8-5011-9BC2-0FF8-3B7B27C281DB}"/>
              </a:ext>
            </a:extLst>
          </p:cNvPr>
          <p:cNvSpPr/>
          <p:nvPr/>
        </p:nvSpPr>
        <p:spPr bwMode="auto">
          <a:xfrm>
            <a:off x="579271" y="594653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 name="Chevron 17">
            <a:extLst>
              <a:ext uri="{FF2B5EF4-FFF2-40B4-BE49-F238E27FC236}">
                <a16:creationId xmlns:a16="http://schemas.microsoft.com/office/drawing/2014/main" id="{44E88FF1-E7E3-0EA0-E4C2-8CC1CB717D25}"/>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B5DC7320-E84C-8BA5-2C29-116A21F69768}"/>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7" name="Chevron 17">
            <a:extLst>
              <a:ext uri="{FF2B5EF4-FFF2-40B4-BE49-F238E27FC236}">
                <a16:creationId xmlns:a16="http://schemas.microsoft.com/office/drawing/2014/main" id="{3842B2B0-A4FB-C8CD-ED69-C885CF8EF7C3}"/>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8" name="Rectangle 7">
            <a:extLst>
              <a:ext uri="{FF2B5EF4-FFF2-40B4-BE49-F238E27FC236}">
                <a16:creationId xmlns:a16="http://schemas.microsoft.com/office/drawing/2014/main" id="{C1E73220-9C19-0CC4-4282-35EC818F03D3}"/>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9" name="Rectangle 8">
            <a:extLst>
              <a:ext uri="{FF2B5EF4-FFF2-40B4-BE49-F238E27FC236}">
                <a16:creationId xmlns:a16="http://schemas.microsoft.com/office/drawing/2014/main" id="{BFF32525-A9F7-C953-7FB4-2EEC8E13AC1E}"/>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10" name="Rectangle 9">
            <a:extLst>
              <a:ext uri="{FF2B5EF4-FFF2-40B4-BE49-F238E27FC236}">
                <a16:creationId xmlns:a16="http://schemas.microsoft.com/office/drawing/2014/main" id="{663246FC-FA00-9858-8265-FC6E309CBD97}"/>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1" name="Straight Connector 10">
            <a:extLst>
              <a:ext uri="{FF2B5EF4-FFF2-40B4-BE49-F238E27FC236}">
                <a16:creationId xmlns:a16="http://schemas.microsoft.com/office/drawing/2014/main" id="{3FEC141D-42E1-B96D-E2CE-EDB9A2CF0F97}"/>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B1CF49-A93F-6BB8-056B-064408F5C0A7}"/>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7" name="Graphic 16" descr="Gantt Chart outline">
            <a:extLst>
              <a:ext uri="{FF2B5EF4-FFF2-40B4-BE49-F238E27FC236}">
                <a16:creationId xmlns:a16="http://schemas.microsoft.com/office/drawing/2014/main" id="{EEC52952-72BB-59DD-6800-90FEFFB009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20" name="Graphic 19" descr="Clipboard Partially Checked outline">
            <a:extLst>
              <a:ext uri="{FF2B5EF4-FFF2-40B4-BE49-F238E27FC236}">
                <a16:creationId xmlns:a16="http://schemas.microsoft.com/office/drawing/2014/main" id="{04BAE0F3-AF02-FE5A-68A8-B2292E268A6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21" name="Graphic 20" descr="Target outline">
            <a:extLst>
              <a:ext uri="{FF2B5EF4-FFF2-40B4-BE49-F238E27FC236}">
                <a16:creationId xmlns:a16="http://schemas.microsoft.com/office/drawing/2014/main" id="{F4DDCF07-F9FB-270E-05A8-320DC0C520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988587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051463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used the following prioritization matrix in order to prioritize all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71</a:t>
            </a:fld>
            <a:endParaRPr lang="en-US" sz="1000" dirty="0">
              <a:solidFill>
                <a:srgbClr val="ADAFBB"/>
              </a:solidFill>
            </a:endParaRPr>
          </a:p>
        </p:txBody>
      </p:sp>
      <p:sp>
        <p:nvSpPr>
          <p:cNvPr id="21" name="Title 1">
            <a:extLst>
              <a:ext uri="{FF2B5EF4-FFF2-40B4-BE49-F238E27FC236}">
                <a16:creationId xmlns:a16="http://schemas.microsoft.com/office/drawing/2014/main" id="{8B37C3BA-E919-4CC9-9369-D79EA2DD968A}"/>
              </a:ext>
            </a:extLst>
          </p:cNvPr>
          <p:cNvSpPr txBox="1">
            <a:spLocks/>
          </p:cNvSpPr>
          <p:nvPr/>
        </p:nvSpPr>
        <p:spPr>
          <a:xfrm>
            <a:off x="514350" y="1626020"/>
            <a:ext cx="10314276" cy="369332"/>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kern="0" dirty="0">
                <a:latin typeface="+mn-lt"/>
              </a:rPr>
              <a:t>Our prioritization matrix is based on impact and effort:</a:t>
            </a:r>
          </a:p>
        </p:txBody>
      </p:sp>
      <p:sp>
        <p:nvSpPr>
          <p:cNvPr id="22" name="Rectangle 21">
            <a:extLst>
              <a:ext uri="{FF2B5EF4-FFF2-40B4-BE49-F238E27FC236}">
                <a16:creationId xmlns:a16="http://schemas.microsoft.com/office/drawing/2014/main" id="{72225568-7ABF-4918-95EB-EB4BFE164C83}"/>
              </a:ext>
            </a:extLst>
          </p:cNvPr>
          <p:cNvSpPr/>
          <p:nvPr/>
        </p:nvSpPr>
        <p:spPr>
          <a:xfrm>
            <a:off x="634684"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Impact</a:t>
            </a:r>
          </a:p>
        </p:txBody>
      </p:sp>
      <p:sp>
        <p:nvSpPr>
          <p:cNvPr id="23" name="Rectangle 22">
            <a:extLst>
              <a:ext uri="{FF2B5EF4-FFF2-40B4-BE49-F238E27FC236}">
                <a16:creationId xmlns:a16="http://schemas.microsoft.com/office/drawing/2014/main" id="{0A336EC2-4A87-45CE-8C42-42E9BC69593D}"/>
              </a:ext>
            </a:extLst>
          </p:cNvPr>
          <p:cNvSpPr/>
          <p:nvPr/>
        </p:nvSpPr>
        <p:spPr>
          <a:xfrm>
            <a:off x="6335745"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Effort</a:t>
            </a:r>
          </a:p>
        </p:txBody>
      </p:sp>
      <p:sp>
        <p:nvSpPr>
          <p:cNvPr id="24" name="Rectangle 23">
            <a:extLst>
              <a:ext uri="{FF2B5EF4-FFF2-40B4-BE49-F238E27FC236}">
                <a16:creationId xmlns:a16="http://schemas.microsoft.com/office/drawing/2014/main" id="{79736E69-B2AA-4A1C-8A3F-92DD767F4814}"/>
              </a:ext>
            </a:extLst>
          </p:cNvPr>
          <p:cNvSpPr/>
          <p:nvPr/>
        </p:nvSpPr>
        <p:spPr>
          <a:xfrm>
            <a:off x="634684"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AU" sz="1800" b="1" dirty="0">
                <a:solidFill>
                  <a:schemeClr val="tx1"/>
                </a:solidFill>
              </a:rPr>
              <a:t>For the initiatives facilitating the integration: </a:t>
            </a:r>
            <a:r>
              <a:rPr lang="en-AU" sz="1800" dirty="0">
                <a:solidFill>
                  <a:schemeClr val="tx1"/>
                </a:solidFill>
              </a:rPr>
              <a:t>an initiative with a high impact would mean that the initiative is very important in the success of the integration</a:t>
            </a:r>
          </a:p>
          <a:p>
            <a:pPr marL="169863" indent="-169863">
              <a:buFont typeface="Arial" panose="020B0604020202020204" pitchFamily="34" charset="0"/>
              <a:buChar char="•"/>
            </a:pPr>
            <a:endParaRPr lang="en-AU" sz="1800" b="1" dirty="0">
              <a:solidFill>
                <a:schemeClr val="tx1"/>
              </a:solidFill>
            </a:endParaRPr>
          </a:p>
          <a:p>
            <a:pPr marL="169863" indent="-169863">
              <a:buFont typeface="Arial" panose="020B0604020202020204" pitchFamily="34" charset="0"/>
              <a:buChar char="•"/>
            </a:pPr>
            <a:r>
              <a:rPr lang="en-AU" sz="1800" b="1" dirty="0">
                <a:solidFill>
                  <a:schemeClr val="tx1"/>
                </a:solidFill>
              </a:rPr>
              <a:t>For the initiatives capturing synergy: </a:t>
            </a:r>
            <a:r>
              <a:rPr lang="en-AU" sz="1800" dirty="0">
                <a:solidFill>
                  <a:schemeClr val="tx1"/>
                </a:solidFill>
              </a:rPr>
              <a:t>an initiative with a high impact would mean that the initiative highly contributes to the achievement of the synergy targets</a:t>
            </a:r>
          </a:p>
        </p:txBody>
      </p:sp>
      <p:sp>
        <p:nvSpPr>
          <p:cNvPr id="34" name="Rectangle 33">
            <a:extLst>
              <a:ext uri="{FF2B5EF4-FFF2-40B4-BE49-F238E27FC236}">
                <a16:creationId xmlns:a16="http://schemas.microsoft.com/office/drawing/2014/main" id="{EF2E2B31-ED72-4671-89D5-046991DA1BD4}"/>
              </a:ext>
            </a:extLst>
          </p:cNvPr>
          <p:cNvSpPr/>
          <p:nvPr/>
        </p:nvSpPr>
        <p:spPr>
          <a:xfrm>
            <a:off x="6335745"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US" sz="1800" b="1" dirty="0">
                <a:solidFill>
                  <a:schemeClr val="tx1"/>
                </a:solidFill>
              </a:rPr>
              <a:t>Ease of implementation</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Time frame required</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Resources required (Number of people, capital investment, etc.)</a:t>
            </a:r>
          </a:p>
          <a:p>
            <a:pPr marL="169863" indent="-169863">
              <a:buFont typeface="Arial" panose="020B0604020202020204" pitchFamily="34" charset="0"/>
              <a:buChar char="•"/>
            </a:pPr>
            <a:endParaRPr lang="en-AU" sz="1800" b="1" dirty="0">
              <a:solidFill>
                <a:schemeClr val="tx1"/>
              </a:solidFill>
            </a:endParaRPr>
          </a:p>
        </p:txBody>
      </p:sp>
    </p:spTree>
    <p:extLst>
      <p:ext uri="{BB962C8B-B14F-4D97-AF65-F5344CB8AC3E}">
        <p14:creationId xmlns:p14="http://schemas.microsoft.com/office/powerpoint/2010/main" val="5291948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08125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focus should be on the initiatives that have the greatest impact and require the lowest effort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72</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04040"/>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1258"/>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329786" y="1856302"/>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08374"/>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00536"/>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07061"/>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49135"/>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7430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74307"/>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32233"/>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32233"/>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Tree>
    <p:extLst>
      <p:ext uri="{BB962C8B-B14F-4D97-AF65-F5344CB8AC3E}">
        <p14:creationId xmlns:p14="http://schemas.microsoft.com/office/powerpoint/2010/main" val="4262757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focus should be on the initiatives that have the greatest impact and require the lowest effort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73</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04040"/>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1258"/>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329786" y="1856302"/>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08374"/>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00536"/>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07061"/>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49135"/>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7430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74307"/>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32233"/>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32233"/>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
        <p:nvSpPr>
          <p:cNvPr id="18" name="Speech Bubble: Rectangle with Corners Rounded 17">
            <a:extLst>
              <a:ext uri="{FF2B5EF4-FFF2-40B4-BE49-F238E27FC236}">
                <a16:creationId xmlns:a16="http://schemas.microsoft.com/office/drawing/2014/main" id="{CE2214C8-F434-4DD4-8BE7-62ADF8F0BD1C}"/>
              </a:ext>
            </a:extLst>
          </p:cNvPr>
          <p:cNvSpPr/>
          <p:nvPr/>
        </p:nvSpPr>
        <p:spPr bwMode="auto">
          <a:xfrm>
            <a:off x="6590396" y="841207"/>
            <a:ext cx="4702628" cy="1315033"/>
          </a:xfrm>
          <a:prstGeom prst="wedgeRoundRectCallout">
            <a:avLst>
              <a:gd name="adj1" fmla="val -37946"/>
              <a:gd name="adj2" fmla="val 753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Please note that what you decide not to do is as important as what you decide to do. A good CEO is someone that is not afraid to say “no”, and focus on the initiatives that will really move the needle. Human and financial resources are limited. How to allocate these resources is critical.</a:t>
            </a:r>
          </a:p>
        </p:txBody>
      </p:sp>
      <p:sp>
        <p:nvSpPr>
          <p:cNvPr id="2" name="Rectangle: Rounded Corners 1">
            <a:extLst>
              <a:ext uri="{FF2B5EF4-FFF2-40B4-BE49-F238E27FC236}">
                <a16:creationId xmlns:a16="http://schemas.microsoft.com/office/drawing/2014/main" id="{409BF959-AA2F-56BD-9D27-44986C6FF858}"/>
              </a:ext>
            </a:extLst>
          </p:cNvPr>
          <p:cNvSpPr/>
          <p:nvPr/>
        </p:nvSpPr>
        <p:spPr>
          <a:xfrm>
            <a:off x="10431026" y="190384"/>
            <a:ext cx="1564028" cy="35165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1732334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592674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facilitating the integration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74</a:t>
            </a:fld>
            <a:endParaRPr lang="en-US" sz="1000" dirty="0">
              <a:solidFill>
                <a:srgbClr val="ADAFBB"/>
              </a:solidFill>
            </a:endParaRPr>
          </a:p>
        </p:txBody>
      </p:sp>
      <p:sp>
        <p:nvSpPr>
          <p:cNvPr id="18" name="Rectangle 39">
            <a:extLst>
              <a:ext uri="{FF2B5EF4-FFF2-40B4-BE49-F238E27FC236}">
                <a16:creationId xmlns:a16="http://schemas.microsoft.com/office/drawing/2014/main" id="{9ADECD9A-B271-4DF6-8162-DA9C50D26EEE}"/>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19" name="Rectangle 40">
            <a:extLst>
              <a:ext uri="{FF2B5EF4-FFF2-40B4-BE49-F238E27FC236}">
                <a16:creationId xmlns:a16="http://schemas.microsoft.com/office/drawing/2014/main" id="{4AD4B22A-3012-4F90-A25D-BFAD08973595}"/>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20" name="Rectangle 38">
            <a:extLst>
              <a:ext uri="{FF2B5EF4-FFF2-40B4-BE49-F238E27FC236}">
                <a16:creationId xmlns:a16="http://schemas.microsoft.com/office/drawing/2014/main" id="{85E2A440-E4C0-439F-A9B9-4E1A90E5C2B0}"/>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1" name="Rectangle 38">
            <a:extLst>
              <a:ext uri="{FF2B5EF4-FFF2-40B4-BE49-F238E27FC236}">
                <a16:creationId xmlns:a16="http://schemas.microsoft.com/office/drawing/2014/main" id="{A7CFB53C-979D-4013-BC8D-887030B50F78}"/>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2" name="Rectangle 38">
            <a:extLst>
              <a:ext uri="{FF2B5EF4-FFF2-40B4-BE49-F238E27FC236}">
                <a16:creationId xmlns:a16="http://schemas.microsoft.com/office/drawing/2014/main" id="{950BAF9D-4048-4C0A-9264-EB984287FAF1}"/>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3" name="Rectangle 38">
            <a:extLst>
              <a:ext uri="{FF2B5EF4-FFF2-40B4-BE49-F238E27FC236}">
                <a16:creationId xmlns:a16="http://schemas.microsoft.com/office/drawing/2014/main" id="{72311B61-89C6-430E-9F91-AFF4EF4AFBC3}"/>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4" name="Rectangle 23">
            <a:extLst>
              <a:ext uri="{FF2B5EF4-FFF2-40B4-BE49-F238E27FC236}">
                <a16:creationId xmlns:a16="http://schemas.microsoft.com/office/drawing/2014/main" id="{493F8E47-D954-40A2-BC66-36552BDEC999}"/>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5" name="Rectangle 24">
            <a:extLst>
              <a:ext uri="{FF2B5EF4-FFF2-40B4-BE49-F238E27FC236}">
                <a16:creationId xmlns:a16="http://schemas.microsoft.com/office/drawing/2014/main" id="{7F61B825-2CDE-4FB7-B1E2-BD2D803C0E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6" name="Rectangle 25">
            <a:extLst>
              <a:ext uri="{FF2B5EF4-FFF2-40B4-BE49-F238E27FC236}">
                <a16:creationId xmlns:a16="http://schemas.microsoft.com/office/drawing/2014/main" id="{713E82D0-2682-48DF-BB79-867E940C5D3D}"/>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7" name="Rectangle 26">
            <a:extLst>
              <a:ext uri="{FF2B5EF4-FFF2-40B4-BE49-F238E27FC236}">
                <a16:creationId xmlns:a16="http://schemas.microsoft.com/office/drawing/2014/main" id="{9C693705-92F4-4E40-9C7C-FC332031176A}"/>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grpSp>
        <p:nvGrpSpPr>
          <p:cNvPr id="32" name="Group 31">
            <a:extLst>
              <a:ext uri="{FF2B5EF4-FFF2-40B4-BE49-F238E27FC236}">
                <a16:creationId xmlns:a16="http://schemas.microsoft.com/office/drawing/2014/main" id="{BDD78021-9ECB-4DB7-8DC2-F99FC8254686}"/>
              </a:ext>
            </a:extLst>
          </p:cNvPr>
          <p:cNvGrpSpPr/>
          <p:nvPr/>
        </p:nvGrpSpPr>
        <p:grpSpPr>
          <a:xfrm>
            <a:off x="10218031" y="510464"/>
            <a:ext cx="1369132" cy="799934"/>
            <a:chOff x="1828800" y="3463315"/>
            <a:chExt cx="2086729" cy="1219200"/>
          </a:xfrm>
          <a:solidFill>
            <a:schemeClr val="bg1">
              <a:lumMod val="50000"/>
              <a:alpha val="67000"/>
            </a:schemeClr>
          </a:solidFill>
        </p:grpSpPr>
        <p:sp>
          <p:nvSpPr>
            <p:cNvPr id="38" name="Oval 37">
              <a:extLst>
                <a:ext uri="{FF2B5EF4-FFF2-40B4-BE49-F238E27FC236}">
                  <a16:creationId xmlns:a16="http://schemas.microsoft.com/office/drawing/2014/main" id="{770D2CDB-7313-4B75-B436-5867D0BD6FD0}"/>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64001B44-BFF1-4EB4-B3BD-C8220196A86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Tree>
    <p:extLst>
      <p:ext uri="{BB962C8B-B14F-4D97-AF65-F5344CB8AC3E}">
        <p14:creationId xmlns:p14="http://schemas.microsoft.com/office/powerpoint/2010/main" val="5044908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capturing synergy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75</a:t>
            </a:fld>
            <a:endParaRPr lang="en-US" sz="1000" dirty="0">
              <a:solidFill>
                <a:srgbClr val="ADAFBB"/>
              </a:solidFill>
            </a:endParaRPr>
          </a:p>
        </p:txBody>
      </p:sp>
      <p:pic>
        <p:nvPicPr>
          <p:cNvPr id="29" name="Graphic 28" descr="Upward trend outline">
            <a:extLst>
              <a:ext uri="{FF2B5EF4-FFF2-40B4-BE49-F238E27FC236}">
                <a16:creationId xmlns:a16="http://schemas.microsoft.com/office/drawing/2014/main" id="{DB05BC5A-F86F-4051-8832-8C10FB44CA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72403" y="401054"/>
            <a:ext cx="914760" cy="914760"/>
          </a:xfrm>
          <a:prstGeom prst="rect">
            <a:avLst/>
          </a:prstGeom>
        </p:spPr>
      </p:pic>
      <p:sp>
        <p:nvSpPr>
          <p:cNvPr id="30" name="Rectangle 39">
            <a:extLst>
              <a:ext uri="{FF2B5EF4-FFF2-40B4-BE49-F238E27FC236}">
                <a16:creationId xmlns:a16="http://schemas.microsoft.com/office/drawing/2014/main" id="{56C4162C-88F8-480B-B9E6-B8F341749952}"/>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31" name="Rectangle 40">
            <a:extLst>
              <a:ext uri="{FF2B5EF4-FFF2-40B4-BE49-F238E27FC236}">
                <a16:creationId xmlns:a16="http://schemas.microsoft.com/office/drawing/2014/main" id="{E23D86A3-8C6E-411A-AA8E-9E5117EBF7BD}"/>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32" name="Rectangle 38">
            <a:extLst>
              <a:ext uri="{FF2B5EF4-FFF2-40B4-BE49-F238E27FC236}">
                <a16:creationId xmlns:a16="http://schemas.microsoft.com/office/drawing/2014/main" id="{5544F75C-B08D-4B9B-8CE0-5AD3A92C0FFD}"/>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38" name="Rectangle 38">
            <a:extLst>
              <a:ext uri="{FF2B5EF4-FFF2-40B4-BE49-F238E27FC236}">
                <a16:creationId xmlns:a16="http://schemas.microsoft.com/office/drawing/2014/main" id="{8A0CEDC5-A228-408A-8BAD-A459282B7471}"/>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39" name="Rectangle 38">
            <a:extLst>
              <a:ext uri="{FF2B5EF4-FFF2-40B4-BE49-F238E27FC236}">
                <a16:creationId xmlns:a16="http://schemas.microsoft.com/office/drawing/2014/main" id="{8C167300-9C1B-4523-999B-EFB0031297C6}"/>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40" name="Rectangle 38">
            <a:extLst>
              <a:ext uri="{FF2B5EF4-FFF2-40B4-BE49-F238E27FC236}">
                <a16:creationId xmlns:a16="http://schemas.microsoft.com/office/drawing/2014/main" id="{0A1589DF-62B2-4232-9930-8D9120500386}"/>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41" name="Rectangle 40">
            <a:extLst>
              <a:ext uri="{FF2B5EF4-FFF2-40B4-BE49-F238E27FC236}">
                <a16:creationId xmlns:a16="http://schemas.microsoft.com/office/drawing/2014/main" id="{AEA36917-9CB8-4CB3-A4FB-8C9EE8793FB7}"/>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2" name="Rectangle 41">
            <a:extLst>
              <a:ext uri="{FF2B5EF4-FFF2-40B4-BE49-F238E27FC236}">
                <a16:creationId xmlns:a16="http://schemas.microsoft.com/office/drawing/2014/main" id="{25C80A4E-0284-4138-B6B6-490F4A659A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3" name="Rectangle 42">
            <a:extLst>
              <a:ext uri="{FF2B5EF4-FFF2-40B4-BE49-F238E27FC236}">
                <a16:creationId xmlns:a16="http://schemas.microsoft.com/office/drawing/2014/main" id="{99A25498-C3CB-4BCE-98E2-1B62CD64949B}"/>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4" name="Rectangle 43">
            <a:extLst>
              <a:ext uri="{FF2B5EF4-FFF2-40B4-BE49-F238E27FC236}">
                <a16:creationId xmlns:a16="http://schemas.microsoft.com/office/drawing/2014/main" id="{4D46A395-27C9-4CFF-8CEE-9A07776DA561}"/>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Tree>
    <p:extLst>
      <p:ext uri="{BB962C8B-B14F-4D97-AF65-F5344CB8AC3E}">
        <p14:creationId xmlns:p14="http://schemas.microsoft.com/office/powerpoint/2010/main" val="2410991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Time now to focus on the Phase II, located in the folder “</a:t>
            </a:r>
            <a:r>
              <a:rPr lang="en-GB" sz="2400" dirty="0">
                <a:solidFill>
                  <a:srgbClr val="002776"/>
                </a:solidFill>
              </a:rPr>
              <a:t>Phase II - Develop and Communicate the Detailed Plans”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76</a:t>
            </a:fld>
            <a:endParaRPr lang="en-US" sz="1000" dirty="0">
              <a:solidFill>
                <a:srgbClr val="ADAFBB"/>
              </a:solidFill>
            </a:endParaRPr>
          </a:p>
        </p:txBody>
      </p:sp>
      <p:sp>
        <p:nvSpPr>
          <p:cNvPr id="4" name="Chevron 17">
            <a:extLst>
              <a:ext uri="{FF2B5EF4-FFF2-40B4-BE49-F238E27FC236}">
                <a16:creationId xmlns:a16="http://schemas.microsoft.com/office/drawing/2014/main" id="{F1FE1DAC-C164-3BF9-3E5C-B5CF4B066222}"/>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5" name="Chevron 17">
            <a:extLst>
              <a:ext uri="{FF2B5EF4-FFF2-40B4-BE49-F238E27FC236}">
                <a16:creationId xmlns:a16="http://schemas.microsoft.com/office/drawing/2014/main" id="{BE03AE29-1761-5A57-E0ED-32C933CEE4EA}"/>
              </a:ext>
            </a:extLst>
          </p:cNvPr>
          <p:cNvSpPr/>
          <p:nvPr/>
        </p:nvSpPr>
        <p:spPr bwMode="auto">
          <a:xfrm>
            <a:off x="4223481"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6" name="Chevron 17">
            <a:extLst>
              <a:ext uri="{FF2B5EF4-FFF2-40B4-BE49-F238E27FC236}">
                <a16:creationId xmlns:a16="http://schemas.microsoft.com/office/drawing/2014/main" id="{631731E8-69B9-28BF-46CB-5FD91E28B83E}"/>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7" name="Rectangle 6">
            <a:extLst>
              <a:ext uri="{FF2B5EF4-FFF2-40B4-BE49-F238E27FC236}">
                <a16:creationId xmlns:a16="http://schemas.microsoft.com/office/drawing/2014/main" id="{979C69A3-0503-0DFB-B65B-65650A34AB5E}"/>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8" name="Rectangle 7">
            <a:extLst>
              <a:ext uri="{FF2B5EF4-FFF2-40B4-BE49-F238E27FC236}">
                <a16:creationId xmlns:a16="http://schemas.microsoft.com/office/drawing/2014/main" id="{20DC7806-D121-883F-8E1C-326BED7CF5E4}"/>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9" name="Rectangle 8">
            <a:extLst>
              <a:ext uri="{FF2B5EF4-FFF2-40B4-BE49-F238E27FC236}">
                <a16:creationId xmlns:a16="http://schemas.microsoft.com/office/drawing/2014/main" id="{0EADE2E9-6B09-1D63-7E49-4E28564261A3}"/>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10" name="Straight Connector 9">
            <a:extLst>
              <a:ext uri="{FF2B5EF4-FFF2-40B4-BE49-F238E27FC236}">
                <a16:creationId xmlns:a16="http://schemas.microsoft.com/office/drawing/2014/main" id="{BACEF0E6-6631-8C2B-F058-EA1D89168FD8}"/>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94B2A4-5510-2456-4CD5-7D1296CF74FD}"/>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2" name="Graphic 11" descr="Gantt Chart outline">
            <a:extLst>
              <a:ext uri="{FF2B5EF4-FFF2-40B4-BE49-F238E27FC236}">
                <a16:creationId xmlns:a16="http://schemas.microsoft.com/office/drawing/2014/main" id="{182299F8-21F6-DE9F-32B7-66F329486A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18" name="Graphic 17" descr="Clipboard Partially Checked outline">
            <a:extLst>
              <a:ext uri="{FF2B5EF4-FFF2-40B4-BE49-F238E27FC236}">
                <a16:creationId xmlns:a16="http://schemas.microsoft.com/office/drawing/2014/main" id="{AE162492-2D94-1665-3013-EA8356A0E5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19" name="Graphic 18" descr="Target outline">
            <a:extLst>
              <a:ext uri="{FF2B5EF4-FFF2-40B4-BE49-F238E27FC236}">
                <a16:creationId xmlns:a16="http://schemas.microsoft.com/office/drawing/2014/main" id="{5C9DE074-29EE-C5C6-82BC-46A35D45D3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0142811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77</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78</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302884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Our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8</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18" name="Speech Bubble: Rectangle with Corners Rounded 17">
            <a:extLst>
              <a:ext uri="{FF2B5EF4-FFF2-40B4-BE49-F238E27FC236}">
                <a16:creationId xmlns:a16="http://schemas.microsoft.com/office/drawing/2014/main" id="{3DB7879C-C97F-4969-8DBA-98CDA8801B88}"/>
              </a:ext>
            </a:extLst>
          </p:cNvPr>
          <p:cNvSpPr/>
          <p:nvPr/>
        </p:nvSpPr>
        <p:spPr bwMode="auto">
          <a:xfrm>
            <a:off x="7127695" y="365125"/>
            <a:ext cx="3032262" cy="1074696"/>
          </a:xfrm>
          <a:prstGeom prst="wedgeRoundRectCallout">
            <a:avLst>
              <a:gd name="adj1" fmla="val -84779"/>
              <a:gd name="adj2" fmla="val 662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Don’t reinvent the wheel here. Most of the strategic objectives should have already been written prior to the deal.</a:t>
            </a:r>
          </a:p>
        </p:txBody>
      </p:sp>
      <p:sp>
        <p:nvSpPr>
          <p:cNvPr id="2" name="Rectangle: Rounded Corners 1">
            <a:extLst>
              <a:ext uri="{FF2B5EF4-FFF2-40B4-BE49-F238E27FC236}">
                <a16:creationId xmlns:a16="http://schemas.microsoft.com/office/drawing/2014/main" id="{DDA6ABE6-C3C7-F403-DF69-DC064FC00D77}"/>
              </a:ext>
            </a:extLst>
          </p:cNvPr>
          <p:cNvSpPr/>
          <p:nvPr/>
        </p:nvSpPr>
        <p:spPr>
          <a:xfrm>
            <a:off x="10736341" y="190384"/>
            <a:ext cx="1258712"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410972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most common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9</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Gaining economies of scale</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country</a:t>
            </a: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market</a:t>
            </a: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Increasing the company product or service portfolio</a:t>
            </a: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Increasing market share by acquiring one of your competitors (horizontal integration)</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Becoming a key player in an industry by acquiring one of your suppliers or clients (vertical integration)</a:t>
            </a:r>
            <a:endParaRPr lang="en-AU" sz="1600" b="1" dirty="0">
              <a:solidFill>
                <a:schemeClr val="tx1"/>
              </a:solidFill>
            </a:endParaRPr>
          </a:p>
        </p:txBody>
      </p:sp>
    </p:spTree>
    <p:extLst>
      <p:ext uri="{BB962C8B-B14F-4D97-AF65-F5344CB8AC3E}">
        <p14:creationId xmlns:p14="http://schemas.microsoft.com/office/powerpoint/2010/main" val="235018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11.xml><?xml version="1.0" encoding="utf-8"?>
<a:theme xmlns:a="http://schemas.openxmlformats.org/drawingml/2006/main" name="9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2880</TotalTime>
  <Words>8590</Words>
  <Application>Microsoft Office PowerPoint</Application>
  <PresentationFormat>Widescreen</PresentationFormat>
  <Paragraphs>1711</Paragraphs>
  <Slides>78</Slides>
  <Notes>72</Notes>
  <HiddenSlides>0</HiddenSlides>
  <MMClips>0</MMClips>
  <ScaleCrop>false</ScaleCrop>
  <HeadingPairs>
    <vt:vector size="8" baseType="variant">
      <vt:variant>
        <vt:lpstr>Fonts Used</vt:lpstr>
      </vt:variant>
      <vt:variant>
        <vt:i4>4</vt:i4>
      </vt:variant>
      <vt:variant>
        <vt:lpstr>Theme</vt:lpstr>
      </vt:variant>
      <vt:variant>
        <vt:i4>18</vt:i4>
      </vt:variant>
      <vt:variant>
        <vt:lpstr>Embedded OLE Servers</vt:lpstr>
      </vt:variant>
      <vt:variant>
        <vt:i4>1</vt:i4>
      </vt:variant>
      <vt:variant>
        <vt:lpstr>Slide Titles</vt:lpstr>
      </vt:variant>
      <vt:variant>
        <vt:i4>78</vt:i4>
      </vt:variant>
    </vt:vector>
  </HeadingPairs>
  <TitlesOfParts>
    <vt:vector size="101"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Theme3</vt:lpstr>
      <vt:lpstr>9_Custom Design</vt:lpstr>
      <vt:lpstr>10_Custom Design</vt:lpstr>
      <vt:lpstr>11_Custom Design</vt:lpstr>
      <vt:lpstr>12_Custom Design</vt:lpstr>
      <vt:lpstr>13_Custom Design</vt:lpstr>
      <vt:lpstr>14_Custom Design</vt:lpstr>
      <vt:lpstr>15_Custom Design</vt:lpstr>
      <vt:lpstr>16_Custom Design</vt:lpstr>
      <vt:lpstr>think-cell Slide</vt:lpstr>
      <vt:lpstr>Post Merger Integration Strategy and High-Level Plan</vt:lpstr>
      <vt:lpstr>Guide</vt:lpstr>
      <vt:lpstr>This deliverable will zoom on the phase I of the Post Merger Integration (PMI) 3-Phase Approach</vt:lpstr>
      <vt:lpstr>This deliverable will zoom on the phase I of the Post Merger Integration (PMI) 3-Phase Approach</vt:lpstr>
      <vt:lpstr>Table of contents</vt:lpstr>
      <vt:lpstr>Table of contents</vt:lpstr>
      <vt:lpstr>Our merger strategic objectives are:</vt:lpstr>
      <vt:lpstr>Our merger strategic objectives are:</vt:lpstr>
      <vt:lpstr>The most common merger strategic objectives are:</vt:lpstr>
      <vt:lpstr>The most common merger strategic objectives are:</vt:lpstr>
      <vt:lpstr>We decided to create an Integration Management Office that will be responsible for the success of the integration</vt:lpstr>
      <vt:lpstr>We decided to create an Integration Management Office that will be responsible for the success of the integration</vt:lpstr>
      <vt:lpstr>We identified 8 [insert your own number] post merger integration guiding principles</vt:lpstr>
      <vt:lpstr>We identified 8 [insert your own number] post merger integration guiding principles</vt:lpstr>
      <vt:lpstr>Table of contents</vt:lpstr>
      <vt:lpstr>Our High-Level Plan mirrors all the steps included in our 3-phase approach</vt:lpstr>
      <vt:lpstr>Our High-Level Plan mirrors all the steps included in our 3-phase approach</vt:lpstr>
      <vt:lpstr>High-Level Plan – Phase 1</vt:lpstr>
      <vt:lpstr>High-Level Plan – Phase 1</vt:lpstr>
      <vt:lpstr>High-Level Plan – Phase 2</vt:lpstr>
      <vt:lpstr>High-Level Plan – Phase 3</vt:lpstr>
      <vt:lpstr>Table of contents</vt:lpstr>
      <vt:lpstr>Current organizational structure (Top layers)</vt:lpstr>
      <vt:lpstr>Target organizational structure (Top layers)</vt:lpstr>
      <vt:lpstr>Top management appointment</vt:lpstr>
      <vt:lpstr>Table of contents</vt:lpstr>
      <vt:lpstr>Table of contents</vt:lpstr>
      <vt:lpstr>Example of training to help managers set their new teams up for success</vt:lpstr>
      <vt:lpstr>Understanding people’s rational thinking and emotions</vt:lpstr>
      <vt:lpstr>Understanding people’s reaction to change</vt:lpstr>
      <vt:lpstr>Understanding the impact of change on  your team members</vt:lpstr>
      <vt:lpstr>Forming a team taking into account of the 4 stages of team development</vt:lpstr>
      <vt:lpstr>Table of contents</vt:lpstr>
      <vt:lpstr>There are 2 types of synergy: Cost synergy and Revenue synergy</vt:lpstr>
      <vt:lpstr>We believe it is very important to create an integrated synergy baseline, which consolidates data from 4 major areas</vt:lpstr>
      <vt:lpstr>The main Market data that we will use are:</vt:lpstr>
      <vt:lpstr>The main Financial data are:</vt:lpstr>
      <vt:lpstr>The main operational data are:</vt:lpstr>
      <vt:lpstr>The main People data are:</vt:lpstr>
      <vt:lpstr>Table of contents</vt:lpstr>
      <vt:lpstr>It is very important to be as clear as possible on the synergy targets we need to reach</vt:lpstr>
      <vt:lpstr>Our synergy target is $140M [insert your own number] over the next 2 years</vt:lpstr>
      <vt:lpstr>Our synergy target is $140M [insert your own number] over the next 2 years</vt:lpstr>
      <vt:lpstr>Breakdown of our synergy target per function</vt:lpstr>
      <vt:lpstr>Breakdown of our synergy target per function</vt:lpstr>
      <vt:lpstr>Table of contents</vt:lpstr>
      <vt:lpstr>There are 2 types of integration &amp; synergy initiatives</vt:lpstr>
      <vt:lpstr>There are 2 types of integration &amp; synergy initiatives</vt:lpstr>
      <vt:lpstr>We believe that the most common functions where synergies can be achieved are:</vt:lpstr>
      <vt:lpstr>Zoom on Information Technology (IT)</vt:lpstr>
      <vt:lpstr>Zoom on Research &amp; Development (R&amp;D)</vt:lpstr>
      <vt:lpstr>Zoom on Procurement</vt:lpstr>
      <vt:lpstr>Zoom on Production</vt:lpstr>
      <vt:lpstr>Zoom on Sales &amp; Marketing</vt:lpstr>
      <vt:lpstr>Zoom on Information Technology (IT)</vt:lpstr>
      <vt:lpstr>Zoom on Research &amp; Development (R&amp;D)</vt:lpstr>
      <vt:lpstr>Zoom on Procurement</vt:lpstr>
      <vt:lpstr>Zoom on Production</vt:lpstr>
      <vt:lpstr>Zoom on Sales &amp; Marketing</vt:lpstr>
      <vt:lpstr>See below a list of our potential integration &amp; synergy initiatives</vt:lpstr>
      <vt:lpstr>Table of contents</vt:lpstr>
      <vt:lpstr>To be able to prioritize our initiatives, a business case has been created for each initiative</vt:lpstr>
      <vt:lpstr>To be able to prioritize our initiatives, a business case has been created for each initiative</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Lean Business Case Project name: Project description:</vt:lpstr>
      <vt:lpstr>Table of contents</vt:lpstr>
      <vt:lpstr>We used the following prioritization matrix in order to prioritize all our potential integration &amp; synergy initiatives</vt:lpstr>
      <vt:lpstr>The focus should be on the initiatives that have the greatest impact and require the lowest effort</vt:lpstr>
      <vt:lpstr>The focus should be on the initiatives that have the greatest impact and require the lowest effort</vt:lpstr>
      <vt:lpstr>Prioritization of the initiatives facilitating the integration</vt:lpstr>
      <vt:lpstr>Prioritization of the initiatives capturing synergy </vt:lpstr>
      <vt:lpstr>Time now to focus on the Phase II, located in the folder “Phase II - Develop and Communicate the Detailed Plans”</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2023-03-20T01:43:54Z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