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10.xml" ContentType="application/vnd.openxmlformats-officedocument.them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heme/theme11.xml" ContentType="application/vnd.openxmlformats-officedocument.theme+xml"/>
  <Override PartName="/ppt/theme/theme12.xml" ContentType="application/vnd.openxmlformats-officedocument.them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1.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notesSlides/notesSlide2.xml" ContentType="application/vnd.openxmlformats-officedocument.presentationml.notesSlid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notesSlides/notesSlide3.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4.xml" ContentType="application/vnd.openxmlformats-officedocument.presentationml.notesSlide+xml"/>
  <Override PartName="/ppt/tags/tag154.xml" ContentType="application/vnd.openxmlformats-officedocument.presentationml.tags+xml"/>
  <Override PartName="/ppt/notesSlides/notesSlide5.xml" ContentType="application/vnd.openxmlformats-officedocument.presentationml.notesSlide+xml"/>
  <Override PartName="/ppt/tags/tag155.xml" ContentType="application/vnd.openxmlformats-officedocument.presentationml.tags+xml"/>
  <Override PartName="/ppt/notesSlides/notesSlide6.xml" ContentType="application/vnd.openxmlformats-officedocument.presentationml.notesSlide+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7.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notesSlides/notesSlide8.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notesSlides/notesSlide9.xml" ContentType="application/vnd.openxmlformats-officedocument.presentationml.notesSlide+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notesSlides/notesSlide10.xml" ContentType="application/vnd.openxmlformats-officedocument.presentationml.notesSlide+xml"/>
  <Override PartName="/ppt/tags/tag190.xml" ContentType="application/vnd.openxmlformats-officedocument.presentationml.tags+xml"/>
  <Override PartName="/ppt/notesSlides/notesSlide11.xml" ContentType="application/vnd.openxmlformats-officedocument.presentationml.notesSlide+xml"/>
  <Override PartName="/ppt/tags/tag191.xml" ContentType="application/vnd.openxmlformats-officedocument.presentationml.tags+xml"/>
  <Override PartName="/ppt/notesSlides/notesSlide12.xml" ContentType="application/vnd.openxmlformats-officedocument.presentationml.notesSlide+xml"/>
  <Override PartName="/ppt/tags/tag192.xml" ContentType="application/vnd.openxmlformats-officedocument.presentationml.tags+xml"/>
  <Override PartName="/ppt/notesSlides/notesSlide13.xml" ContentType="application/vnd.openxmlformats-officedocument.presentationml.notesSlide+xml"/>
  <Override PartName="/ppt/tags/tag193.xml" ContentType="application/vnd.openxmlformats-officedocument.presentationml.tags+xml"/>
  <Override PartName="/ppt/notesSlides/notesSlide14.xml" ContentType="application/vnd.openxmlformats-officedocument.presentationml.notesSlide+xml"/>
  <Override PartName="/ppt/tags/tag194.xml" ContentType="application/vnd.openxmlformats-officedocument.presentationml.tags+xml"/>
  <Override PartName="/ppt/notesSlides/notesSlide15.xml" ContentType="application/vnd.openxmlformats-officedocument.presentationml.notesSlide+xml"/>
  <Override PartName="/ppt/tags/tag195.xml" ContentType="application/vnd.openxmlformats-officedocument.presentationml.tags+xml"/>
  <Override PartName="/ppt/notesSlides/notesSlide16.xml" ContentType="application/vnd.openxmlformats-officedocument.presentationml.notesSlide+xml"/>
  <Override PartName="/ppt/tags/tag196.xml" ContentType="application/vnd.openxmlformats-officedocument.presentationml.tags+xml"/>
  <Override PartName="/ppt/notesSlides/notesSlide17.xml" ContentType="application/vnd.openxmlformats-officedocument.presentationml.notesSlide+xml"/>
  <Override PartName="/ppt/tags/tag197.xml" ContentType="application/vnd.openxmlformats-officedocument.presentationml.tags+xml"/>
  <Override PartName="/ppt/notesSlides/notesSlide18.xml" ContentType="application/vnd.openxmlformats-officedocument.presentationml.notesSlide+xml"/>
  <Override PartName="/ppt/tags/tag198.xml" ContentType="application/vnd.openxmlformats-officedocument.presentationml.tags+xml"/>
  <Override PartName="/ppt/notesSlides/notesSlide19.xml" ContentType="application/vnd.openxmlformats-officedocument.presentationml.notesSlide+xml"/>
  <Override PartName="/ppt/tags/tag199.xml" ContentType="application/vnd.openxmlformats-officedocument.presentationml.tags+xml"/>
  <Override PartName="/ppt/notesSlides/notesSlide20.xml" ContentType="application/vnd.openxmlformats-officedocument.presentationml.notesSlide+xml"/>
  <Override PartName="/ppt/tags/tag200.xml" ContentType="application/vnd.openxmlformats-officedocument.presentationml.tags+xml"/>
  <Override PartName="/ppt/notesSlides/notesSlide21.xml" ContentType="application/vnd.openxmlformats-officedocument.presentationml.notesSlide+xml"/>
  <Override PartName="/ppt/tags/tag201.xml" ContentType="application/vnd.openxmlformats-officedocument.presentationml.tags+xml"/>
  <Override PartName="/ppt/notesSlides/notesSlide22.xml" ContentType="application/vnd.openxmlformats-officedocument.presentationml.notesSlide+xml"/>
  <Override PartName="/ppt/tags/tag202.xml" ContentType="application/vnd.openxmlformats-officedocument.presentationml.tags+xml"/>
  <Override PartName="/ppt/notesSlides/notesSlide23.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24.xml" ContentType="application/vnd.openxmlformats-officedocument.presentationml.notesSlide+xml"/>
  <Override PartName="/ppt/tags/tag215.xml" ContentType="application/vnd.openxmlformats-officedocument.presentationml.tags+xml"/>
  <Override PartName="/ppt/notesSlides/notesSlide25.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notesSlides/notesSlide26.xml" ContentType="application/vnd.openxmlformats-officedocument.presentationml.notesSlide+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27.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notesSlides/notesSlide28.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4" r:id="rId4"/>
    <p:sldMasterId id="2147483674" r:id="rId5"/>
    <p:sldMasterId id="2147483682" r:id="rId6"/>
    <p:sldMasterId id="2147483691" r:id="rId7"/>
    <p:sldMasterId id="2147483700" r:id="rId8"/>
    <p:sldMasterId id="2147483709" r:id="rId9"/>
    <p:sldMasterId id="2147483718" r:id="rId10"/>
    <p:sldMasterId id="2147483727" r:id="rId11"/>
    <p:sldMasterId id="2147483736" r:id="rId12"/>
    <p:sldMasterId id="2147483745" r:id="rId13"/>
  </p:sldMasterIdLst>
  <p:notesMasterIdLst>
    <p:notesMasterId r:id="rId77"/>
  </p:notesMasterIdLst>
  <p:handoutMasterIdLst>
    <p:handoutMasterId r:id="rId78"/>
  </p:handoutMasterIdLst>
  <p:sldIdLst>
    <p:sldId id="256" r:id="rId14"/>
    <p:sldId id="2395" r:id="rId15"/>
    <p:sldId id="1518" r:id="rId16"/>
    <p:sldId id="2428" r:id="rId17"/>
    <p:sldId id="2430" r:id="rId18"/>
    <p:sldId id="2483" r:id="rId19"/>
    <p:sldId id="2482" r:id="rId20"/>
    <p:sldId id="2484" r:id="rId21"/>
    <p:sldId id="2486" r:id="rId22"/>
    <p:sldId id="2487" r:id="rId23"/>
    <p:sldId id="2445" r:id="rId24"/>
    <p:sldId id="2446" r:id="rId25"/>
    <p:sldId id="1586" r:id="rId26"/>
    <p:sldId id="2400" r:id="rId27"/>
    <p:sldId id="2447" r:id="rId28"/>
    <p:sldId id="1628" r:id="rId29"/>
    <p:sldId id="2439" r:id="rId30"/>
    <p:sldId id="2448" r:id="rId31"/>
    <p:sldId id="2403" r:id="rId32"/>
    <p:sldId id="2404" r:id="rId33"/>
    <p:sldId id="1591" r:id="rId34"/>
    <p:sldId id="2442" r:id="rId35"/>
    <p:sldId id="2443" r:id="rId36"/>
    <p:sldId id="1606" r:id="rId37"/>
    <p:sldId id="2426" r:id="rId38"/>
    <p:sldId id="2449" r:id="rId39"/>
    <p:sldId id="1614" r:id="rId40"/>
    <p:sldId id="2405" r:id="rId41"/>
    <p:sldId id="1615" r:id="rId42"/>
    <p:sldId id="1616" r:id="rId43"/>
    <p:sldId id="2450" r:id="rId44"/>
    <p:sldId id="2406" r:id="rId45"/>
    <p:sldId id="2455" r:id="rId46"/>
    <p:sldId id="2456" r:id="rId47"/>
    <p:sldId id="2457" r:id="rId48"/>
    <p:sldId id="2409" r:id="rId49"/>
    <p:sldId id="2453" r:id="rId50"/>
    <p:sldId id="2410" r:id="rId51"/>
    <p:sldId id="2451" r:id="rId52"/>
    <p:sldId id="2452" r:id="rId53"/>
    <p:sldId id="2458" r:id="rId54"/>
    <p:sldId id="2471" r:id="rId55"/>
    <p:sldId id="2472" r:id="rId56"/>
    <p:sldId id="2459" r:id="rId57"/>
    <p:sldId id="2460" r:id="rId58"/>
    <p:sldId id="2481" r:id="rId59"/>
    <p:sldId id="2463" r:id="rId60"/>
    <p:sldId id="2464" r:id="rId61"/>
    <p:sldId id="2465" r:id="rId62"/>
    <p:sldId id="1524" r:id="rId63"/>
    <p:sldId id="2466" r:id="rId64"/>
    <p:sldId id="2467" r:id="rId65"/>
    <p:sldId id="1520" r:id="rId66"/>
    <p:sldId id="2469" r:id="rId67"/>
    <p:sldId id="2468" r:id="rId68"/>
    <p:sldId id="2470" r:id="rId69"/>
    <p:sldId id="2473" r:id="rId70"/>
    <p:sldId id="2474" r:id="rId71"/>
    <p:sldId id="2480" r:id="rId72"/>
    <p:sldId id="2479" r:id="rId73"/>
    <p:sldId id="2485" r:id="rId74"/>
    <p:sldId id="1598" r:id="rId75"/>
    <p:sldId id="2149" r:id="rId76"/>
  </p:sldIdLst>
  <p:sldSz cx="12192000" cy="6858000"/>
  <p:notesSz cx="6858000" cy="9144000"/>
  <p:custDataLst>
    <p:tags r:id="rId7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93" userDrawn="1">
          <p15:clr>
            <a:srgbClr val="A4A3A4"/>
          </p15:clr>
        </p15:guide>
        <p15:guide id="2" orient="horz" pos="6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Megan Platt"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6DE"/>
    <a:srgbClr val="D3EFCE"/>
    <a:srgbClr val="E5F4D4"/>
    <a:srgbClr val="3075FF"/>
    <a:srgbClr val="002060"/>
    <a:srgbClr val="9BEB99"/>
    <a:srgbClr val="ADAFBB"/>
    <a:srgbClr val="A3A5B3"/>
    <a:srgbClr val="CACBD4"/>
    <a:srgbClr val="B6B8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4929F4-0E27-4AE2-9E70-07702D657643}" v="2" dt="2023-01-30T05:30:37.1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32" autoAdjust="0"/>
    <p:restoredTop sz="93840" autoAdjust="0"/>
  </p:normalViewPr>
  <p:slideViewPr>
    <p:cSldViewPr snapToGrid="0">
      <p:cViewPr varScale="1">
        <p:scale>
          <a:sx n="60" d="100"/>
          <a:sy n="60" d="100"/>
        </p:scale>
        <p:origin x="896" y="44"/>
      </p:cViewPr>
      <p:guideLst>
        <p:guide pos="393"/>
        <p:guide orient="horz" pos="6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1504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42" Type="http://schemas.openxmlformats.org/officeDocument/2006/relationships/slide" Target="slides/slide29.xml"/><Relationship Id="rId47" Type="http://schemas.openxmlformats.org/officeDocument/2006/relationships/slide" Target="slides/slide34.xml"/><Relationship Id="rId63" Type="http://schemas.openxmlformats.org/officeDocument/2006/relationships/slide" Target="slides/slide50.xml"/><Relationship Id="rId68" Type="http://schemas.openxmlformats.org/officeDocument/2006/relationships/slide" Target="slides/slide55.xml"/><Relationship Id="rId84" Type="http://schemas.openxmlformats.org/officeDocument/2006/relationships/tableStyles" Target="tableStyles.xml"/><Relationship Id="rId16" Type="http://schemas.openxmlformats.org/officeDocument/2006/relationships/slide" Target="slides/slide3.xml"/><Relationship Id="rId11" Type="http://schemas.openxmlformats.org/officeDocument/2006/relationships/slideMaster" Target="slideMasters/slideMaster8.xml"/><Relationship Id="rId32" Type="http://schemas.openxmlformats.org/officeDocument/2006/relationships/slide" Target="slides/slide19.xml"/><Relationship Id="rId37" Type="http://schemas.openxmlformats.org/officeDocument/2006/relationships/slide" Target="slides/slide24.xml"/><Relationship Id="rId53" Type="http://schemas.openxmlformats.org/officeDocument/2006/relationships/slide" Target="slides/slide40.xml"/><Relationship Id="rId58" Type="http://schemas.openxmlformats.org/officeDocument/2006/relationships/slide" Target="slides/slide45.xml"/><Relationship Id="rId74" Type="http://schemas.openxmlformats.org/officeDocument/2006/relationships/slide" Target="slides/slide61.xml"/><Relationship Id="rId79" Type="http://schemas.openxmlformats.org/officeDocument/2006/relationships/tags" Target="tags/tag1.xml"/><Relationship Id="rId5" Type="http://schemas.openxmlformats.org/officeDocument/2006/relationships/slideMaster" Target="slideMasters/slideMaster2.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slide" Target="slides/slide51.xml"/><Relationship Id="rId69" Type="http://schemas.openxmlformats.org/officeDocument/2006/relationships/slide" Target="slides/slide56.xml"/><Relationship Id="rId77" Type="http://schemas.openxmlformats.org/officeDocument/2006/relationships/notesMaster" Target="notesMasters/notesMaster1.xml"/><Relationship Id="rId8" Type="http://schemas.openxmlformats.org/officeDocument/2006/relationships/slideMaster" Target="slideMasters/slideMaster5.xml"/><Relationship Id="rId51" Type="http://schemas.openxmlformats.org/officeDocument/2006/relationships/slide" Target="slides/slide38.xml"/><Relationship Id="rId72" Type="http://schemas.openxmlformats.org/officeDocument/2006/relationships/slide" Target="slides/slide59.xml"/><Relationship Id="rId80" Type="http://schemas.openxmlformats.org/officeDocument/2006/relationships/commentAuthors" Target="commentAuthors.xml"/><Relationship Id="rId85"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slide" Target="slides/slide54.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slide" Target="slides/slide57.xml"/><Relationship Id="rId75" Type="http://schemas.openxmlformats.org/officeDocument/2006/relationships/slide" Target="slides/slide62.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7.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slide" Target="slides/slide60.xml"/><Relationship Id="rId78" Type="http://schemas.openxmlformats.org/officeDocument/2006/relationships/handoutMaster" Target="handoutMasters/handoutMaster1.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 Target="slides/slide5.xml"/><Relationship Id="rId39" Type="http://schemas.openxmlformats.org/officeDocument/2006/relationships/slide" Target="slides/slide2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6" Type="http://schemas.openxmlformats.org/officeDocument/2006/relationships/slide" Target="slides/slide63.xml"/><Relationship Id="rId7" Type="http://schemas.openxmlformats.org/officeDocument/2006/relationships/slideMaster" Target="slideMasters/slideMaster4.xml"/><Relationship Id="rId71" Type="http://schemas.openxmlformats.org/officeDocument/2006/relationships/slide" Target="slides/slide58.xml"/><Relationship Id="rId2" Type="http://schemas.openxmlformats.org/officeDocument/2006/relationships/customXml" Target="../customXml/item2.xml"/><Relationship Id="rId29" Type="http://schemas.openxmlformats.org/officeDocument/2006/relationships/slide" Target="slides/slide16.xml"/><Relationship Id="rId24" Type="http://schemas.openxmlformats.org/officeDocument/2006/relationships/slide" Target="slides/slide11.xml"/><Relationship Id="rId40" Type="http://schemas.openxmlformats.org/officeDocument/2006/relationships/slide" Target="slides/slide27.xml"/><Relationship Id="rId45" Type="http://schemas.openxmlformats.org/officeDocument/2006/relationships/slide" Target="slides/slide32.xml"/><Relationship Id="rId66" Type="http://schemas.openxmlformats.org/officeDocument/2006/relationships/slide" Target="slides/slide53.xml"/><Relationship Id="rId61" Type="http://schemas.openxmlformats.org/officeDocument/2006/relationships/slide" Target="slides/slide48.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ABE1D142-82BA-48AF-A7E5-664394B5D381}"/>
    <pc:docChg chg="undo redo custSel addSld delSld modSld sldOrd modMainMaster">
      <pc:chgData name="Aurelien Domont" userId="6da7715ce44349b3" providerId="LiveId" clId="{ABE1D142-82BA-48AF-A7E5-664394B5D381}" dt="2022-08-19T00:02:33.778" v="2387"/>
      <pc:docMkLst>
        <pc:docMk/>
      </pc:docMkLst>
      <pc:sldChg chg="modSp mod">
        <pc:chgData name="Aurelien Domont" userId="6da7715ce44349b3" providerId="LiveId" clId="{ABE1D142-82BA-48AF-A7E5-664394B5D381}" dt="2022-08-17T06:23:35.219" v="18" actId="14100"/>
        <pc:sldMkLst>
          <pc:docMk/>
          <pc:sldMk cId="3131901387" sldId="256"/>
        </pc:sldMkLst>
        <pc:spChg chg="mod">
          <ac:chgData name="Aurelien Domont" userId="6da7715ce44349b3" providerId="LiveId" clId="{ABE1D142-82BA-48AF-A7E5-664394B5D381}" dt="2022-08-17T06:23:35.219" v="18" actId="14100"/>
          <ac:spMkLst>
            <pc:docMk/>
            <pc:sldMk cId="3131901387" sldId="256"/>
            <ac:spMk id="2" creationId="{5261080C-C60C-4746-B6B1-A9A4FFA86785}"/>
          </ac:spMkLst>
        </pc:spChg>
      </pc:sldChg>
      <pc:sldChg chg="modSp del">
        <pc:chgData name="Aurelien Domont" userId="6da7715ce44349b3" providerId="LiveId" clId="{ABE1D142-82BA-48AF-A7E5-664394B5D381}" dt="2022-08-17T07:32:48.009" v="1770" actId="47"/>
        <pc:sldMkLst>
          <pc:docMk/>
          <pc:sldMk cId="1421369585" sldId="1512"/>
        </pc:sldMkLst>
        <pc:spChg chg="mod">
          <ac:chgData name="Aurelien Domont" userId="6da7715ce44349b3" providerId="LiveId" clId="{ABE1D142-82BA-48AF-A7E5-664394B5D381}" dt="2022-08-17T06:24:35.923" v="19"/>
          <ac:spMkLst>
            <pc:docMk/>
            <pc:sldMk cId="1421369585" sldId="1512"/>
            <ac:spMk id="2" creationId="{768EA8B5-6F4C-41B0-9223-B33A0B274FF9}"/>
          </ac:spMkLst>
        </pc:spChg>
        <pc:spChg chg="mod">
          <ac:chgData name="Aurelien Domont" userId="6da7715ce44349b3" providerId="LiveId" clId="{ABE1D142-82BA-48AF-A7E5-664394B5D381}" dt="2022-08-17T06:24:35.923" v="19"/>
          <ac:spMkLst>
            <pc:docMk/>
            <pc:sldMk cId="1421369585" sldId="1512"/>
            <ac:spMk id="16" creationId="{6C2BB713-9637-4B9B-938F-E9768876782A}"/>
          </ac:spMkLst>
        </pc:spChg>
      </pc:sldChg>
      <pc:sldChg chg="modSp del">
        <pc:chgData name="Aurelien Domont" userId="6da7715ce44349b3" providerId="LiveId" clId="{ABE1D142-82BA-48AF-A7E5-664394B5D381}" dt="2022-08-17T07:32:48.009" v="1770" actId="47"/>
        <pc:sldMkLst>
          <pc:docMk/>
          <pc:sldMk cId="2147850151" sldId="1517"/>
        </pc:sldMkLst>
        <pc:spChg chg="mod">
          <ac:chgData name="Aurelien Domont" userId="6da7715ce44349b3" providerId="LiveId" clId="{ABE1D142-82BA-48AF-A7E5-664394B5D381}" dt="2022-08-17T06:24:35.923" v="19"/>
          <ac:spMkLst>
            <pc:docMk/>
            <pc:sldMk cId="2147850151" sldId="1517"/>
            <ac:spMk id="2" creationId="{916FA0ED-A493-41B6-8D44-FDE9FC86BF42}"/>
          </ac:spMkLst>
        </pc:spChg>
        <pc:spChg chg="mod">
          <ac:chgData name="Aurelien Domont" userId="6da7715ce44349b3" providerId="LiveId" clId="{ABE1D142-82BA-48AF-A7E5-664394B5D381}" dt="2022-08-17T06:24:35.923" v="19"/>
          <ac:spMkLst>
            <pc:docMk/>
            <pc:sldMk cId="2147850151" sldId="1517"/>
            <ac:spMk id="16" creationId="{6C2BB713-9637-4B9B-938F-E9768876782A}"/>
          </ac:spMkLst>
        </pc:spChg>
      </pc:sldChg>
      <pc:sldChg chg="delSp modSp mod ord">
        <pc:chgData name="Aurelien Domont" userId="6da7715ce44349b3" providerId="LiveId" clId="{ABE1D142-82BA-48AF-A7E5-664394B5D381}" dt="2022-08-17T06:43:32.644" v="673" actId="478"/>
        <pc:sldMkLst>
          <pc:docMk/>
          <pc:sldMk cId="3022188194" sldId="1518"/>
        </pc:sldMkLst>
        <pc:spChg chg="mod">
          <ac:chgData name="Aurelien Domont" userId="6da7715ce44349b3" providerId="LiveId" clId="{ABE1D142-82BA-48AF-A7E5-664394B5D381}" dt="2022-08-17T06:24:35.923" v="19"/>
          <ac:spMkLst>
            <pc:docMk/>
            <pc:sldMk cId="3022188194" sldId="1518"/>
            <ac:spMk id="2" creationId="{A67BEC9B-911F-478E-9C56-72957F18467D}"/>
          </ac:spMkLst>
        </pc:spChg>
        <pc:spChg chg="mod">
          <ac:chgData name="Aurelien Domont" userId="6da7715ce44349b3" providerId="LiveId" clId="{ABE1D142-82BA-48AF-A7E5-664394B5D381}" dt="2022-08-17T06:41:11.519" v="596" actId="20577"/>
          <ac:spMkLst>
            <pc:docMk/>
            <pc:sldMk cId="3022188194" sldId="1518"/>
            <ac:spMk id="14" creationId="{C9800183-F524-4412-AB39-A6E1A21FF0B3}"/>
          </ac:spMkLst>
        </pc:spChg>
        <pc:spChg chg="mod">
          <ac:chgData name="Aurelien Domont" userId="6da7715ce44349b3" providerId="LiveId" clId="{ABE1D142-82BA-48AF-A7E5-664394B5D381}" dt="2022-08-17T06:43:29.043" v="672" actId="20577"/>
          <ac:spMkLst>
            <pc:docMk/>
            <pc:sldMk cId="3022188194" sldId="1518"/>
            <ac:spMk id="31" creationId="{A3302A29-CEE8-4EB0-95A3-C518EF474E4C}"/>
          </ac:spMkLst>
        </pc:spChg>
        <pc:spChg chg="del">
          <ac:chgData name="Aurelien Domont" userId="6da7715ce44349b3" providerId="LiveId" clId="{ABE1D142-82BA-48AF-A7E5-664394B5D381}" dt="2022-08-17T06:43:32.644" v="673" actId="478"/>
          <ac:spMkLst>
            <pc:docMk/>
            <pc:sldMk cId="3022188194" sldId="1518"/>
            <ac:spMk id="38" creationId="{D943AE48-B28A-4975-9CBE-E663F1EBD495}"/>
          </ac:spMkLst>
        </pc:spChg>
      </pc:sldChg>
      <pc:sldChg chg="addSp delSp modSp add del mod">
        <pc:chgData name="Aurelien Domont" userId="6da7715ce44349b3" providerId="LiveId" clId="{ABE1D142-82BA-48AF-A7E5-664394B5D381}" dt="2022-08-17T07:31:59.926" v="1758"/>
        <pc:sldMkLst>
          <pc:docMk/>
          <pc:sldMk cId="1480389636" sldId="1520"/>
        </pc:sldMkLst>
        <pc:spChg chg="mod">
          <ac:chgData name="Aurelien Domont" userId="6da7715ce44349b3" providerId="LiveId" clId="{ABE1D142-82BA-48AF-A7E5-664394B5D381}" dt="2022-08-17T06:24:35.923" v="19"/>
          <ac:spMkLst>
            <pc:docMk/>
            <pc:sldMk cId="1480389636" sldId="1520"/>
            <ac:spMk id="2" creationId="{53E8B6F0-3356-4810-B737-2BBE621ED679}"/>
          </ac:spMkLst>
        </pc:spChg>
        <pc:spChg chg="add del mod">
          <ac:chgData name="Aurelien Domont" userId="6da7715ce44349b3" providerId="LiveId" clId="{ABE1D142-82BA-48AF-A7E5-664394B5D381}" dt="2022-08-17T07:31:43.123" v="1755" actId="478"/>
          <ac:spMkLst>
            <pc:docMk/>
            <pc:sldMk cId="1480389636" sldId="1520"/>
            <ac:spMk id="3" creationId="{4DEE4EC0-0843-B495-6EC9-15FBC7E2E07A}"/>
          </ac:spMkLst>
        </pc:spChg>
        <pc:spChg chg="add mod">
          <ac:chgData name="Aurelien Domont" userId="6da7715ce44349b3" providerId="LiveId" clId="{ABE1D142-82BA-48AF-A7E5-664394B5D381}" dt="2022-08-17T07:31:59.926" v="1758"/>
          <ac:spMkLst>
            <pc:docMk/>
            <pc:sldMk cId="1480389636" sldId="1520"/>
            <ac:spMk id="4" creationId="{8623D78B-48DB-06B0-93C8-D7E3F718732A}"/>
          </ac:spMkLst>
        </pc:spChg>
        <pc:spChg chg="del">
          <ac:chgData name="Aurelien Domont" userId="6da7715ce44349b3" providerId="LiveId" clId="{ABE1D142-82BA-48AF-A7E5-664394B5D381}" dt="2022-08-17T07:31:09.977" v="1749" actId="478"/>
          <ac:spMkLst>
            <pc:docMk/>
            <pc:sldMk cId="1480389636" sldId="1520"/>
            <ac:spMk id="8" creationId="{96D12680-4845-4267-B8E4-77121B175C93}"/>
          </ac:spMkLst>
        </pc:spChg>
        <pc:spChg chg="del">
          <ac:chgData name="Aurelien Domont" userId="6da7715ce44349b3" providerId="LiveId" clId="{ABE1D142-82BA-48AF-A7E5-664394B5D381}" dt="2022-08-17T07:31:09.977" v="1749" actId="478"/>
          <ac:spMkLst>
            <pc:docMk/>
            <pc:sldMk cId="1480389636" sldId="1520"/>
            <ac:spMk id="9" creationId="{A519E705-9224-418E-BACE-B3EDF6CCB887}"/>
          </ac:spMkLst>
        </pc:spChg>
        <pc:spChg chg="mod">
          <ac:chgData name="Aurelien Domont" userId="6da7715ce44349b3" providerId="LiveId" clId="{ABE1D142-82BA-48AF-A7E5-664394B5D381}" dt="2022-08-17T06:24:35.923" v="19"/>
          <ac:spMkLst>
            <pc:docMk/>
            <pc:sldMk cId="1480389636" sldId="1520"/>
            <ac:spMk id="16" creationId="{6C2BB713-9637-4B9B-938F-E9768876782A}"/>
          </ac:spMkLst>
        </pc:spChg>
        <pc:spChg chg="mod">
          <ac:chgData name="Aurelien Domont" userId="6da7715ce44349b3" providerId="LiveId" clId="{ABE1D142-82BA-48AF-A7E5-664394B5D381}" dt="2022-08-17T07:31:40.941" v="1754" actId="948"/>
          <ac:spMkLst>
            <pc:docMk/>
            <pc:sldMk cId="1480389636" sldId="1520"/>
            <ac:spMk id="87" creationId="{5BC730D8-A722-42FE-B216-1F4742FB54C7}"/>
          </ac:spMkLst>
        </pc:spChg>
      </pc:sldChg>
      <pc:sldChg chg="modSp del mod">
        <pc:chgData name="Aurelien Domont" userId="6da7715ce44349b3" providerId="LiveId" clId="{ABE1D142-82BA-48AF-A7E5-664394B5D381}" dt="2022-08-17T07:24:30.759" v="1608" actId="47"/>
        <pc:sldMkLst>
          <pc:docMk/>
          <pc:sldMk cId="967495157" sldId="1521"/>
        </pc:sldMkLst>
        <pc:spChg chg="mod">
          <ac:chgData name="Aurelien Domont" userId="6da7715ce44349b3" providerId="LiveId" clId="{ABE1D142-82BA-48AF-A7E5-664394B5D381}" dt="2022-08-17T06:24:35.923" v="19"/>
          <ac:spMkLst>
            <pc:docMk/>
            <pc:sldMk cId="967495157" sldId="1521"/>
            <ac:spMk id="2" creationId="{53E8B6F0-3356-4810-B737-2BBE621ED679}"/>
          </ac:spMkLst>
        </pc:spChg>
        <pc:spChg chg="mod">
          <ac:chgData name="Aurelien Domont" userId="6da7715ce44349b3" providerId="LiveId" clId="{ABE1D142-82BA-48AF-A7E5-664394B5D381}" dt="2022-08-17T07:23:42.751" v="1595" actId="20577"/>
          <ac:spMkLst>
            <pc:docMk/>
            <pc:sldMk cId="967495157" sldId="1521"/>
            <ac:spMk id="6" creationId="{07EE815D-3310-4F34-8C24-F7D64CE12DBF}"/>
          </ac:spMkLst>
        </pc:spChg>
        <pc:spChg chg="mod">
          <ac:chgData name="Aurelien Domont" userId="6da7715ce44349b3" providerId="LiveId" clId="{ABE1D142-82BA-48AF-A7E5-664394B5D381}" dt="2022-08-17T07:20:41.427" v="1347" actId="113"/>
          <ac:spMkLst>
            <pc:docMk/>
            <pc:sldMk cId="967495157" sldId="1521"/>
            <ac:spMk id="16" creationId="{6C2BB713-9637-4B9B-938F-E9768876782A}"/>
          </ac:spMkLst>
        </pc:spChg>
      </pc:sldChg>
      <pc:sldChg chg="modSp ord">
        <pc:chgData name="Aurelien Domont" userId="6da7715ce44349b3" providerId="LiveId" clId="{ABE1D142-82BA-48AF-A7E5-664394B5D381}" dt="2022-08-17T07:19:24.428" v="1294"/>
        <pc:sldMkLst>
          <pc:docMk/>
          <pc:sldMk cId="960307196" sldId="1523"/>
        </pc:sldMkLst>
        <pc:spChg chg="mod">
          <ac:chgData name="Aurelien Domont" userId="6da7715ce44349b3" providerId="LiveId" clId="{ABE1D142-82BA-48AF-A7E5-664394B5D381}" dt="2022-08-17T06:24:35.923" v="19"/>
          <ac:spMkLst>
            <pc:docMk/>
            <pc:sldMk cId="960307196" sldId="1523"/>
            <ac:spMk id="2" creationId="{53E8B6F0-3356-4810-B737-2BBE621ED679}"/>
          </ac:spMkLst>
        </pc:spChg>
        <pc:spChg chg="mod">
          <ac:chgData name="Aurelien Domont" userId="6da7715ce44349b3" providerId="LiveId" clId="{ABE1D142-82BA-48AF-A7E5-664394B5D381}" dt="2022-08-17T06:24:35.923" v="19"/>
          <ac:spMkLst>
            <pc:docMk/>
            <pc:sldMk cId="960307196" sldId="1523"/>
            <ac:spMk id="16" creationId="{6C2BB713-9637-4B9B-938F-E9768876782A}"/>
          </ac:spMkLst>
        </pc:spChg>
      </pc:sldChg>
      <pc:sldChg chg="addSp delSp modSp mod ord">
        <pc:chgData name="Aurelien Domont" userId="6da7715ce44349b3" providerId="LiveId" clId="{ABE1D142-82BA-48AF-A7E5-664394B5D381}" dt="2022-08-17T07:32:04.337" v="1759"/>
        <pc:sldMkLst>
          <pc:docMk/>
          <pc:sldMk cId="4130090600" sldId="1524"/>
        </pc:sldMkLst>
        <pc:spChg chg="mod">
          <ac:chgData name="Aurelien Domont" userId="6da7715ce44349b3" providerId="LiveId" clId="{ABE1D142-82BA-48AF-A7E5-664394B5D381}" dt="2022-08-17T06:24:35.923" v="19"/>
          <ac:spMkLst>
            <pc:docMk/>
            <pc:sldMk cId="4130090600" sldId="1524"/>
            <ac:spMk id="2" creationId="{53E8B6F0-3356-4810-B737-2BBE621ED679}"/>
          </ac:spMkLst>
        </pc:spChg>
        <pc:spChg chg="add mod">
          <ac:chgData name="Aurelien Domont" userId="6da7715ce44349b3" providerId="LiveId" clId="{ABE1D142-82BA-48AF-A7E5-664394B5D381}" dt="2022-08-17T07:31:50.793" v="1757"/>
          <ac:spMkLst>
            <pc:docMk/>
            <pc:sldMk cId="4130090600" sldId="1524"/>
            <ac:spMk id="3" creationId="{EDD0765C-19BE-4695-583F-4F5D920158F9}"/>
          </ac:spMkLst>
        </pc:spChg>
        <pc:spChg chg="add mod">
          <ac:chgData name="Aurelien Domont" userId="6da7715ce44349b3" providerId="LiveId" clId="{ABE1D142-82BA-48AF-A7E5-664394B5D381}" dt="2022-08-17T07:32:04.337" v="1759"/>
          <ac:spMkLst>
            <pc:docMk/>
            <pc:sldMk cId="4130090600" sldId="1524"/>
            <ac:spMk id="4" creationId="{0BF5410F-69FF-2CF0-D41C-0AFB31AE5BF1}"/>
          </ac:spMkLst>
        </pc:spChg>
        <pc:spChg chg="del">
          <ac:chgData name="Aurelien Domont" userId="6da7715ce44349b3" providerId="LiveId" clId="{ABE1D142-82BA-48AF-A7E5-664394B5D381}" dt="2022-08-17T07:31:50.521" v="1756" actId="478"/>
          <ac:spMkLst>
            <pc:docMk/>
            <pc:sldMk cId="4130090600" sldId="1524"/>
            <ac:spMk id="7" creationId="{97218CD0-0471-4FE9-AB99-999D4FE5860B}"/>
          </ac:spMkLst>
        </pc:spChg>
        <pc:spChg chg="mod">
          <ac:chgData name="Aurelien Domont" userId="6da7715ce44349b3" providerId="LiveId" clId="{ABE1D142-82BA-48AF-A7E5-664394B5D381}" dt="2022-08-17T06:24:35.923" v="19"/>
          <ac:spMkLst>
            <pc:docMk/>
            <pc:sldMk cId="4130090600" sldId="1524"/>
            <ac:spMk id="16" creationId="{6C2BB713-9637-4B9B-938F-E9768876782A}"/>
          </ac:spMkLst>
        </pc:spChg>
      </pc:sldChg>
      <pc:sldChg chg="modSp del">
        <pc:chgData name="Aurelien Domont" userId="6da7715ce44349b3" providerId="LiveId" clId="{ABE1D142-82BA-48AF-A7E5-664394B5D381}" dt="2022-08-17T07:19:16.415" v="1292" actId="47"/>
        <pc:sldMkLst>
          <pc:docMk/>
          <pc:sldMk cId="1165796835" sldId="1525"/>
        </pc:sldMkLst>
        <pc:spChg chg="mod">
          <ac:chgData name="Aurelien Domont" userId="6da7715ce44349b3" providerId="LiveId" clId="{ABE1D142-82BA-48AF-A7E5-664394B5D381}" dt="2022-08-17T06:24:35.923" v="19"/>
          <ac:spMkLst>
            <pc:docMk/>
            <pc:sldMk cId="1165796835" sldId="1525"/>
            <ac:spMk id="2" creationId="{53E8B6F0-3356-4810-B737-2BBE621ED679}"/>
          </ac:spMkLst>
        </pc:spChg>
        <pc:spChg chg="mod">
          <ac:chgData name="Aurelien Domont" userId="6da7715ce44349b3" providerId="LiveId" clId="{ABE1D142-82BA-48AF-A7E5-664394B5D381}" dt="2022-08-17T06:24:35.923" v="19"/>
          <ac:spMkLst>
            <pc:docMk/>
            <pc:sldMk cId="1165796835" sldId="1525"/>
            <ac:spMk id="16" creationId="{6C2BB713-9637-4B9B-938F-E9768876782A}"/>
          </ac:spMkLst>
        </pc:spChg>
      </pc:sldChg>
      <pc:sldChg chg="modSp del">
        <pc:chgData name="Aurelien Domont" userId="6da7715ce44349b3" providerId="LiveId" clId="{ABE1D142-82BA-48AF-A7E5-664394B5D381}" dt="2022-08-17T07:16:38.895" v="1264" actId="47"/>
        <pc:sldMkLst>
          <pc:docMk/>
          <pc:sldMk cId="1452291353" sldId="1527"/>
        </pc:sldMkLst>
        <pc:spChg chg="mod">
          <ac:chgData name="Aurelien Domont" userId="6da7715ce44349b3" providerId="LiveId" clId="{ABE1D142-82BA-48AF-A7E5-664394B5D381}" dt="2022-08-17T06:24:35.923" v="19"/>
          <ac:spMkLst>
            <pc:docMk/>
            <pc:sldMk cId="1452291353" sldId="1527"/>
            <ac:spMk id="2" creationId="{53E8B6F0-3356-4810-B737-2BBE621ED679}"/>
          </ac:spMkLst>
        </pc:spChg>
        <pc:spChg chg="mod">
          <ac:chgData name="Aurelien Domont" userId="6da7715ce44349b3" providerId="LiveId" clId="{ABE1D142-82BA-48AF-A7E5-664394B5D381}" dt="2022-08-17T06:24:35.923" v="19"/>
          <ac:spMkLst>
            <pc:docMk/>
            <pc:sldMk cId="1452291353" sldId="1527"/>
            <ac:spMk id="16" creationId="{6C2BB713-9637-4B9B-938F-E9768876782A}"/>
          </ac:spMkLst>
        </pc:spChg>
      </pc:sldChg>
      <pc:sldChg chg="modSp ord">
        <pc:chgData name="Aurelien Domont" userId="6da7715ce44349b3" providerId="LiveId" clId="{ABE1D142-82BA-48AF-A7E5-664394B5D381}" dt="2022-08-17T06:43:38.966" v="675"/>
        <pc:sldMkLst>
          <pc:docMk/>
          <pc:sldMk cId="2544868271" sldId="1578"/>
        </pc:sldMkLst>
        <pc:spChg chg="mod">
          <ac:chgData name="Aurelien Domont" userId="6da7715ce44349b3" providerId="LiveId" clId="{ABE1D142-82BA-48AF-A7E5-664394B5D381}" dt="2022-08-17T06:24:35.923" v="19"/>
          <ac:spMkLst>
            <pc:docMk/>
            <pc:sldMk cId="2544868271" sldId="1578"/>
            <ac:spMk id="2" creationId="{A67BEC9B-911F-478E-9C56-72957F18467D}"/>
          </ac:spMkLst>
        </pc:spChg>
        <pc:spChg chg="mod">
          <ac:chgData name="Aurelien Domont" userId="6da7715ce44349b3" providerId="LiveId" clId="{ABE1D142-82BA-48AF-A7E5-664394B5D381}" dt="2022-08-17T06:24:35.923" v="19"/>
          <ac:spMkLst>
            <pc:docMk/>
            <pc:sldMk cId="2544868271" sldId="1578"/>
            <ac:spMk id="14" creationId="{C9800183-F524-4412-AB39-A6E1A21FF0B3}"/>
          </ac:spMkLst>
        </pc:spChg>
      </pc:sldChg>
      <pc:sldChg chg="delSp modSp mod ord">
        <pc:chgData name="Aurelien Domont" userId="6da7715ce44349b3" providerId="LiveId" clId="{ABE1D142-82BA-48AF-A7E5-664394B5D381}" dt="2022-08-17T06:45:48.067" v="682" actId="478"/>
        <pc:sldMkLst>
          <pc:docMk/>
          <pc:sldMk cId="4026207615" sldId="1580"/>
        </pc:sldMkLst>
        <pc:spChg chg="mod">
          <ac:chgData name="Aurelien Domont" userId="6da7715ce44349b3" providerId="LiveId" clId="{ABE1D142-82BA-48AF-A7E5-664394B5D381}" dt="2022-08-17T06:24:35.923" v="19"/>
          <ac:spMkLst>
            <pc:docMk/>
            <pc:sldMk cId="4026207615" sldId="1580"/>
            <ac:spMk id="2" creationId="{A67BEC9B-911F-478E-9C56-72957F18467D}"/>
          </ac:spMkLst>
        </pc:spChg>
        <pc:spChg chg="mod">
          <ac:chgData name="Aurelien Domont" userId="6da7715ce44349b3" providerId="LiveId" clId="{ABE1D142-82BA-48AF-A7E5-664394B5D381}" dt="2022-08-17T06:24:35.923" v="19"/>
          <ac:spMkLst>
            <pc:docMk/>
            <pc:sldMk cId="4026207615" sldId="1580"/>
            <ac:spMk id="14" creationId="{C9800183-F524-4412-AB39-A6E1A21FF0B3}"/>
          </ac:spMkLst>
        </pc:spChg>
        <pc:spChg chg="del">
          <ac:chgData name="Aurelien Domont" userId="6da7715ce44349b3" providerId="LiveId" clId="{ABE1D142-82BA-48AF-A7E5-664394B5D381}" dt="2022-08-17T06:45:48.067" v="682" actId="478"/>
          <ac:spMkLst>
            <pc:docMk/>
            <pc:sldMk cId="4026207615" sldId="1580"/>
            <ac:spMk id="42" creationId="{410F92A7-CF48-4E9A-81A5-F55C6F409E02}"/>
          </ac:spMkLst>
        </pc:spChg>
      </pc:sldChg>
      <pc:sldChg chg="delSp modSp mod ord">
        <pc:chgData name="Aurelien Domont" userId="6da7715ce44349b3" providerId="LiveId" clId="{ABE1D142-82BA-48AF-A7E5-664394B5D381}" dt="2022-08-17T06:46:59.270" v="694" actId="478"/>
        <pc:sldMkLst>
          <pc:docMk/>
          <pc:sldMk cId="3923749969" sldId="1586"/>
        </pc:sldMkLst>
        <pc:spChg chg="mod">
          <ac:chgData name="Aurelien Domont" userId="6da7715ce44349b3" providerId="LiveId" clId="{ABE1D142-82BA-48AF-A7E5-664394B5D381}" dt="2022-08-17T06:24:35.923" v="19"/>
          <ac:spMkLst>
            <pc:docMk/>
            <pc:sldMk cId="3923749969" sldId="1586"/>
            <ac:spMk id="2" creationId="{A67BEC9B-911F-478E-9C56-72957F18467D}"/>
          </ac:spMkLst>
        </pc:spChg>
        <pc:spChg chg="mod">
          <ac:chgData name="Aurelien Domont" userId="6da7715ce44349b3" providerId="LiveId" clId="{ABE1D142-82BA-48AF-A7E5-664394B5D381}" dt="2022-08-17T06:24:35.923" v="19"/>
          <ac:spMkLst>
            <pc:docMk/>
            <pc:sldMk cId="3923749969" sldId="1586"/>
            <ac:spMk id="14" creationId="{C9800183-F524-4412-AB39-A6E1A21FF0B3}"/>
          </ac:spMkLst>
        </pc:spChg>
        <pc:spChg chg="del">
          <ac:chgData name="Aurelien Domont" userId="6da7715ce44349b3" providerId="LiveId" clId="{ABE1D142-82BA-48AF-A7E5-664394B5D381}" dt="2022-08-17T06:46:59.270" v="694" actId="478"/>
          <ac:spMkLst>
            <pc:docMk/>
            <pc:sldMk cId="3923749969" sldId="1586"/>
            <ac:spMk id="19" creationId="{B0008BA4-01EB-44FC-A875-832E08A4CA3E}"/>
          </ac:spMkLst>
        </pc:spChg>
      </pc:sldChg>
      <pc:sldChg chg="addSp modSp mod ord">
        <pc:chgData name="Aurelien Domont" userId="6da7715ce44349b3" providerId="LiveId" clId="{ABE1D142-82BA-48AF-A7E5-664394B5D381}" dt="2022-08-17T06:48:26.167" v="723"/>
        <pc:sldMkLst>
          <pc:docMk/>
          <pc:sldMk cId="1487773509" sldId="1588"/>
        </pc:sldMkLst>
        <pc:spChg chg="mod">
          <ac:chgData name="Aurelien Domont" userId="6da7715ce44349b3" providerId="LiveId" clId="{ABE1D142-82BA-48AF-A7E5-664394B5D381}" dt="2022-08-17T06:24:35.923" v="19"/>
          <ac:spMkLst>
            <pc:docMk/>
            <pc:sldMk cId="1487773509" sldId="1588"/>
            <ac:spMk id="2" creationId="{A67BEC9B-911F-478E-9C56-72957F18467D}"/>
          </ac:spMkLst>
        </pc:spChg>
        <pc:spChg chg="add mod">
          <ac:chgData name="Aurelien Domont" userId="6da7715ce44349b3" providerId="LiveId" clId="{ABE1D142-82BA-48AF-A7E5-664394B5D381}" dt="2022-08-17T06:48:26.167" v="723"/>
          <ac:spMkLst>
            <pc:docMk/>
            <pc:sldMk cId="1487773509" sldId="1588"/>
            <ac:spMk id="3" creationId="{BA698D18-3DE1-30DD-CFE0-884053E5411F}"/>
          </ac:spMkLst>
        </pc:spChg>
        <pc:spChg chg="mod">
          <ac:chgData name="Aurelien Domont" userId="6da7715ce44349b3" providerId="LiveId" clId="{ABE1D142-82BA-48AF-A7E5-664394B5D381}" dt="2022-08-17T06:24:35.923" v="19"/>
          <ac:spMkLst>
            <pc:docMk/>
            <pc:sldMk cId="1487773509" sldId="1588"/>
            <ac:spMk id="14" creationId="{C9800183-F524-4412-AB39-A6E1A21FF0B3}"/>
          </ac:spMkLst>
        </pc:spChg>
        <pc:spChg chg="mod ord">
          <ac:chgData name="Aurelien Domont" userId="6da7715ce44349b3" providerId="LiveId" clId="{ABE1D142-82BA-48AF-A7E5-664394B5D381}" dt="2022-08-17T06:48:19.755" v="722" actId="14100"/>
          <ac:spMkLst>
            <pc:docMk/>
            <pc:sldMk cId="1487773509" sldId="1588"/>
            <ac:spMk id="20" creationId="{C91CAA30-1E07-4D4A-A977-A17F0AC2AEB3}"/>
          </ac:spMkLst>
        </pc:spChg>
      </pc:sldChg>
      <pc:sldChg chg="modSp del mod">
        <pc:chgData name="Aurelien Domont" userId="6da7715ce44349b3" providerId="LiveId" clId="{ABE1D142-82BA-48AF-A7E5-664394B5D381}" dt="2022-08-17T06:49:36.609" v="755" actId="47"/>
        <pc:sldMkLst>
          <pc:docMk/>
          <pc:sldMk cId="376968997" sldId="1589"/>
        </pc:sldMkLst>
        <pc:spChg chg="mod">
          <ac:chgData name="Aurelien Domont" userId="6da7715ce44349b3" providerId="LiveId" clId="{ABE1D142-82BA-48AF-A7E5-664394B5D381}" dt="2022-08-17T06:24:35.923" v="19"/>
          <ac:spMkLst>
            <pc:docMk/>
            <pc:sldMk cId="376968997" sldId="1589"/>
            <ac:spMk id="2" creationId="{A67BEC9B-911F-478E-9C56-72957F18467D}"/>
          </ac:spMkLst>
        </pc:spChg>
        <pc:spChg chg="mod">
          <ac:chgData name="Aurelien Domont" userId="6da7715ce44349b3" providerId="LiveId" clId="{ABE1D142-82BA-48AF-A7E5-664394B5D381}" dt="2022-08-17T06:24:35.923" v="19"/>
          <ac:spMkLst>
            <pc:docMk/>
            <pc:sldMk cId="376968997" sldId="1589"/>
            <ac:spMk id="14" creationId="{C9800183-F524-4412-AB39-A6E1A21FF0B3}"/>
          </ac:spMkLst>
        </pc:spChg>
        <pc:graphicFrameChg chg="modGraphic">
          <ac:chgData name="Aurelien Domont" userId="6da7715ce44349b3" providerId="LiveId" clId="{ABE1D142-82BA-48AF-A7E5-664394B5D381}" dt="2022-08-17T06:47:46.624" v="714" actId="207"/>
          <ac:graphicFrameMkLst>
            <pc:docMk/>
            <pc:sldMk cId="376968997" sldId="1589"/>
            <ac:graphicFrameMk id="10" creationId="{B2E7F874-B097-4A03-943B-2F5F66BD9410}"/>
          </ac:graphicFrameMkLst>
        </pc:graphicFrameChg>
      </pc:sldChg>
      <pc:sldChg chg="delSp modSp mod ord">
        <pc:chgData name="Aurelien Domont" userId="6da7715ce44349b3" providerId="LiveId" clId="{ABE1D142-82BA-48AF-A7E5-664394B5D381}" dt="2022-08-17T06:49:53.995" v="760"/>
        <pc:sldMkLst>
          <pc:docMk/>
          <pc:sldMk cId="1297940579" sldId="1591"/>
        </pc:sldMkLst>
        <pc:spChg chg="mod">
          <ac:chgData name="Aurelien Domont" userId="6da7715ce44349b3" providerId="LiveId" clId="{ABE1D142-82BA-48AF-A7E5-664394B5D381}" dt="2022-08-17T06:24:35.923" v="19"/>
          <ac:spMkLst>
            <pc:docMk/>
            <pc:sldMk cId="1297940579" sldId="1591"/>
            <ac:spMk id="2" creationId="{A67BEC9B-911F-478E-9C56-72957F18467D}"/>
          </ac:spMkLst>
        </pc:spChg>
        <pc:spChg chg="mod">
          <ac:chgData name="Aurelien Domont" userId="6da7715ce44349b3" providerId="LiveId" clId="{ABE1D142-82BA-48AF-A7E5-664394B5D381}" dt="2022-08-17T06:24:35.923" v="19"/>
          <ac:spMkLst>
            <pc:docMk/>
            <pc:sldMk cId="1297940579" sldId="1591"/>
            <ac:spMk id="14" creationId="{C9800183-F524-4412-AB39-A6E1A21FF0B3}"/>
          </ac:spMkLst>
        </pc:spChg>
        <pc:spChg chg="del">
          <ac:chgData name="Aurelien Domont" userId="6da7715ce44349b3" providerId="LiveId" clId="{ABE1D142-82BA-48AF-A7E5-664394B5D381}" dt="2022-08-17T06:49:46.173" v="756" actId="478"/>
          <ac:spMkLst>
            <pc:docMk/>
            <pc:sldMk cId="1297940579" sldId="1591"/>
            <ac:spMk id="30" creationId="{61216B19-79B5-4917-A9B8-1DDC6FEBDF76}"/>
          </ac:spMkLst>
        </pc:spChg>
        <pc:cxnChg chg="mod">
          <ac:chgData name="Aurelien Domont" userId="6da7715ce44349b3" providerId="LiveId" clId="{ABE1D142-82BA-48AF-A7E5-664394B5D381}" dt="2022-08-17T06:49:49.409" v="757" actId="208"/>
          <ac:cxnSpMkLst>
            <pc:docMk/>
            <pc:sldMk cId="1297940579" sldId="1591"/>
            <ac:cxnSpMk id="9" creationId="{FC97855B-7564-458E-BF76-6B5FA722F8D0}"/>
          </ac:cxnSpMkLst>
        </pc:cxnChg>
        <pc:cxnChg chg="mod">
          <ac:chgData name="Aurelien Domont" userId="6da7715ce44349b3" providerId="LiveId" clId="{ABE1D142-82BA-48AF-A7E5-664394B5D381}" dt="2022-08-17T06:49:49.409" v="757" actId="208"/>
          <ac:cxnSpMkLst>
            <pc:docMk/>
            <pc:sldMk cId="1297940579" sldId="1591"/>
            <ac:cxnSpMk id="12" creationId="{A1086598-F6BE-444E-9C74-86C825186BBB}"/>
          </ac:cxnSpMkLst>
        </pc:cxnChg>
        <pc:cxnChg chg="mod">
          <ac:chgData name="Aurelien Domont" userId="6da7715ce44349b3" providerId="LiveId" clId="{ABE1D142-82BA-48AF-A7E5-664394B5D381}" dt="2022-08-17T06:49:52.078" v="758" actId="208"/>
          <ac:cxnSpMkLst>
            <pc:docMk/>
            <pc:sldMk cId="1297940579" sldId="1591"/>
            <ac:cxnSpMk id="24" creationId="{943E4963-5903-49B3-ABE9-9726BC9F0DF1}"/>
          </ac:cxnSpMkLst>
        </pc:cxnChg>
        <pc:cxnChg chg="mod">
          <ac:chgData name="Aurelien Domont" userId="6da7715ce44349b3" providerId="LiveId" clId="{ABE1D142-82BA-48AF-A7E5-664394B5D381}" dt="2022-08-17T06:49:52.078" v="758" actId="208"/>
          <ac:cxnSpMkLst>
            <pc:docMk/>
            <pc:sldMk cId="1297940579" sldId="1591"/>
            <ac:cxnSpMk id="25" creationId="{2ACB3F93-3B76-41C6-A942-1E380746B97C}"/>
          </ac:cxnSpMkLst>
        </pc:cxnChg>
        <pc:cxnChg chg="mod">
          <ac:chgData name="Aurelien Domont" userId="6da7715ce44349b3" providerId="LiveId" clId="{ABE1D142-82BA-48AF-A7E5-664394B5D381}" dt="2022-08-17T06:49:52.078" v="758" actId="208"/>
          <ac:cxnSpMkLst>
            <pc:docMk/>
            <pc:sldMk cId="1297940579" sldId="1591"/>
            <ac:cxnSpMk id="26" creationId="{2273FD15-DAFC-4F29-995C-06EC7D91CB26}"/>
          </ac:cxnSpMkLst>
        </pc:cxnChg>
        <pc:cxnChg chg="mod">
          <ac:chgData name="Aurelien Domont" userId="6da7715ce44349b3" providerId="LiveId" clId="{ABE1D142-82BA-48AF-A7E5-664394B5D381}" dt="2022-08-17T06:49:52.078" v="758" actId="208"/>
          <ac:cxnSpMkLst>
            <pc:docMk/>
            <pc:sldMk cId="1297940579" sldId="1591"/>
            <ac:cxnSpMk id="27" creationId="{9E96269E-FD69-4BFA-BC30-3DC1062C252D}"/>
          </ac:cxnSpMkLst>
        </pc:cxnChg>
        <pc:cxnChg chg="mod">
          <ac:chgData name="Aurelien Domont" userId="6da7715ce44349b3" providerId="LiveId" clId="{ABE1D142-82BA-48AF-A7E5-664394B5D381}" dt="2022-08-17T06:49:52.078" v="758" actId="208"/>
          <ac:cxnSpMkLst>
            <pc:docMk/>
            <pc:sldMk cId="1297940579" sldId="1591"/>
            <ac:cxnSpMk id="28" creationId="{45CC7273-EE8C-4D9C-8D9B-1964B7403FBF}"/>
          </ac:cxnSpMkLst>
        </pc:cxnChg>
        <pc:cxnChg chg="mod">
          <ac:chgData name="Aurelien Domont" userId="6da7715ce44349b3" providerId="LiveId" clId="{ABE1D142-82BA-48AF-A7E5-664394B5D381}" dt="2022-08-17T06:49:52.078" v="758" actId="208"/>
          <ac:cxnSpMkLst>
            <pc:docMk/>
            <pc:sldMk cId="1297940579" sldId="1591"/>
            <ac:cxnSpMk id="29" creationId="{16FA565E-A945-40D7-9C9B-DC10E14A7C35}"/>
          </ac:cxnSpMkLst>
        </pc:cxnChg>
      </pc:sldChg>
      <pc:sldChg chg="addSp modSp mod ord">
        <pc:chgData name="Aurelien Domont" userId="6da7715ce44349b3" providerId="LiveId" clId="{ABE1D142-82BA-48AF-A7E5-664394B5D381}" dt="2022-08-17T06:54:18.910" v="823" actId="208"/>
        <pc:sldMkLst>
          <pc:docMk/>
          <pc:sldMk cId="2714938525" sldId="1593"/>
        </pc:sldMkLst>
        <pc:spChg chg="mod">
          <ac:chgData name="Aurelien Domont" userId="6da7715ce44349b3" providerId="LiveId" clId="{ABE1D142-82BA-48AF-A7E5-664394B5D381}" dt="2022-08-17T06:24:35.923" v="19"/>
          <ac:spMkLst>
            <pc:docMk/>
            <pc:sldMk cId="2714938525" sldId="1593"/>
            <ac:spMk id="2" creationId="{A67BEC9B-911F-478E-9C56-72957F18467D}"/>
          </ac:spMkLst>
        </pc:spChg>
        <pc:spChg chg="add mod">
          <ac:chgData name="Aurelien Domont" userId="6da7715ce44349b3" providerId="LiveId" clId="{ABE1D142-82BA-48AF-A7E5-664394B5D381}" dt="2022-08-17T06:50:11.325" v="781" actId="1076"/>
          <ac:spMkLst>
            <pc:docMk/>
            <pc:sldMk cId="2714938525" sldId="1593"/>
            <ac:spMk id="3" creationId="{133079D5-9443-D59D-D9C6-750856F04782}"/>
          </ac:spMkLst>
        </pc:spChg>
        <pc:spChg chg="mod">
          <ac:chgData name="Aurelien Domont" userId="6da7715ce44349b3" providerId="LiveId" clId="{ABE1D142-82BA-48AF-A7E5-664394B5D381}" dt="2022-08-17T06:24:35.923" v="19"/>
          <ac:spMkLst>
            <pc:docMk/>
            <pc:sldMk cId="2714938525" sldId="1593"/>
            <ac:spMk id="14" creationId="{C9800183-F524-4412-AB39-A6E1A21FF0B3}"/>
          </ac:spMkLst>
        </pc:spChg>
        <pc:cxnChg chg="mod">
          <ac:chgData name="Aurelien Domont" userId="6da7715ce44349b3" providerId="LiveId" clId="{ABE1D142-82BA-48AF-A7E5-664394B5D381}" dt="2022-08-17T06:54:18.910" v="823" actId="208"/>
          <ac:cxnSpMkLst>
            <pc:docMk/>
            <pc:sldMk cId="2714938525" sldId="1593"/>
            <ac:cxnSpMk id="39" creationId="{28794AF3-46C0-4D4C-A183-F7F772C81690}"/>
          </ac:cxnSpMkLst>
        </pc:cxnChg>
        <pc:cxnChg chg="mod">
          <ac:chgData name="Aurelien Domont" userId="6da7715ce44349b3" providerId="LiveId" clId="{ABE1D142-82BA-48AF-A7E5-664394B5D381}" dt="2022-08-17T06:54:18.910" v="823" actId="208"/>
          <ac:cxnSpMkLst>
            <pc:docMk/>
            <pc:sldMk cId="2714938525" sldId="1593"/>
            <ac:cxnSpMk id="40" creationId="{84A8355D-3A4A-4092-8F0C-D5B50C855267}"/>
          </ac:cxnSpMkLst>
        </pc:cxnChg>
        <pc:cxnChg chg="mod">
          <ac:chgData name="Aurelien Domont" userId="6da7715ce44349b3" providerId="LiveId" clId="{ABE1D142-82BA-48AF-A7E5-664394B5D381}" dt="2022-08-17T06:54:18.910" v="823" actId="208"/>
          <ac:cxnSpMkLst>
            <pc:docMk/>
            <pc:sldMk cId="2714938525" sldId="1593"/>
            <ac:cxnSpMk id="41" creationId="{523F8908-E51E-4CAA-9229-E2C68391AEF3}"/>
          </ac:cxnSpMkLst>
        </pc:cxnChg>
      </pc:sldChg>
      <pc:sldChg chg="addSp modSp mod ord">
        <pc:chgData name="Aurelien Domont" userId="6da7715ce44349b3" providerId="LiveId" clId="{ABE1D142-82BA-48AF-A7E5-664394B5D381}" dt="2022-08-17T06:50:24.817" v="787"/>
        <pc:sldMkLst>
          <pc:docMk/>
          <pc:sldMk cId="983086879" sldId="1598"/>
        </pc:sldMkLst>
        <pc:spChg chg="mod">
          <ac:chgData name="Aurelien Domont" userId="6da7715ce44349b3" providerId="LiveId" clId="{ABE1D142-82BA-48AF-A7E5-664394B5D381}" dt="2022-08-17T06:24:35.923" v="19"/>
          <ac:spMkLst>
            <pc:docMk/>
            <pc:sldMk cId="983086879" sldId="1598"/>
            <ac:spMk id="2" creationId="{A67BEC9B-911F-478E-9C56-72957F18467D}"/>
          </ac:spMkLst>
        </pc:spChg>
        <pc:spChg chg="add mod">
          <ac:chgData name="Aurelien Domont" userId="6da7715ce44349b3" providerId="LiveId" clId="{ABE1D142-82BA-48AF-A7E5-664394B5D381}" dt="2022-08-17T06:50:19.440" v="784"/>
          <ac:spMkLst>
            <pc:docMk/>
            <pc:sldMk cId="983086879" sldId="1598"/>
            <ac:spMk id="3" creationId="{90FE588E-14EA-842A-D14E-F54BE357A9BD}"/>
          </ac:spMkLst>
        </pc:spChg>
        <pc:spChg chg="mod">
          <ac:chgData name="Aurelien Domont" userId="6da7715ce44349b3" providerId="LiveId" clId="{ABE1D142-82BA-48AF-A7E5-664394B5D381}" dt="2022-08-17T06:24:35.923" v="19"/>
          <ac:spMkLst>
            <pc:docMk/>
            <pc:sldMk cId="983086879" sldId="1598"/>
            <ac:spMk id="14" creationId="{C9800183-F524-4412-AB39-A6E1A21FF0B3}"/>
          </ac:spMkLst>
        </pc:spChg>
        <pc:cxnChg chg="mod">
          <ac:chgData name="Aurelien Domont" userId="6da7715ce44349b3" providerId="LiveId" clId="{ABE1D142-82BA-48AF-A7E5-664394B5D381}" dt="2022-08-17T06:50:22.561" v="785" actId="208"/>
          <ac:cxnSpMkLst>
            <pc:docMk/>
            <pc:sldMk cId="983086879" sldId="1598"/>
            <ac:cxnSpMk id="18" creationId="{CF44E831-6B79-4F55-8FBA-C1B9C55A3F25}"/>
          </ac:cxnSpMkLst>
        </pc:cxnChg>
        <pc:cxnChg chg="mod">
          <ac:chgData name="Aurelien Domont" userId="6da7715ce44349b3" providerId="LiveId" clId="{ABE1D142-82BA-48AF-A7E5-664394B5D381}" dt="2022-08-17T06:50:22.561" v="785" actId="208"/>
          <ac:cxnSpMkLst>
            <pc:docMk/>
            <pc:sldMk cId="983086879" sldId="1598"/>
            <ac:cxnSpMk id="42" creationId="{E0BCEEEB-DB7A-4043-AC6B-A52B63E52C87}"/>
          </ac:cxnSpMkLst>
        </pc:cxnChg>
        <pc:cxnChg chg="mod">
          <ac:chgData name="Aurelien Domont" userId="6da7715ce44349b3" providerId="LiveId" clId="{ABE1D142-82BA-48AF-A7E5-664394B5D381}" dt="2022-08-17T06:50:22.561" v="785" actId="208"/>
          <ac:cxnSpMkLst>
            <pc:docMk/>
            <pc:sldMk cId="983086879" sldId="1598"/>
            <ac:cxnSpMk id="43" creationId="{9F60C723-5283-4E61-8633-77428FDCCA1E}"/>
          </ac:cxnSpMkLst>
        </pc:cxnChg>
      </pc:sldChg>
      <pc:sldChg chg="addSp modSp mod ord">
        <pc:chgData name="Aurelien Domont" userId="6da7715ce44349b3" providerId="LiveId" clId="{ABE1D142-82BA-48AF-A7E5-664394B5D381}" dt="2022-08-17T06:50:32.091" v="791"/>
        <pc:sldMkLst>
          <pc:docMk/>
          <pc:sldMk cId="2719198875" sldId="1599"/>
        </pc:sldMkLst>
        <pc:spChg chg="mod">
          <ac:chgData name="Aurelien Domont" userId="6da7715ce44349b3" providerId="LiveId" clId="{ABE1D142-82BA-48AF-A7E5-664394B5D381}" dt="2022-08-17T06:24:35.923" v="19"/>
          <ac:spMkLst>
            <pc:docMk/>
            <pc:sldMk cId="2719198875" sldId="1599"/>
            <ac:spMk id="2" creationId="{A67BEC9B-911F-478E-9C56-72957F18467D}"/>
          </ac:spMkLst>
        </pc:spChg>
        <pc:spChg chg="add mod">
          <ac:chgData name="Aurelien Domont" userId="6da7715ce44349b3" providerId="LiveId" clId="{ABE1D142-82BA-48AF-A7E5-664394B5D381}" dt="2022-08-17T06:50:30.131" v="789"/>
          <ac:spMkLst>
            <pc:docMk/>
            <pc:sldMk cId="2719198875" sldId="1599"/>
            <ac:spMk id="3" creationId="{6F5201BE-0CC7-62C4-2FFF-E29358B6FAB4}"/>
          </ac:spMkLst>
        </pc:spChg>
        <pc:spChg chg="mod">
          <ac:chgData name="Aurelien Domont" userId="6da7715ce44349b3" providerId="LiveId" clId="{ABE1D142-82BA-48AF-A7E5-664394B5D381}" dt="2022-08-17T06:24:35.923" v="19"/>
          <ac:spMkLst>
            <pc:docMk/>
            <pc:sldMk cId="2719198875" sldId="1599"/>
            <ac:spMk id="14" creationId="{C9800183-F524-4412-AB39-A6E1A21FF0B3}"/>
          </ac:spMkLst>
        </pc:spChg>
        <pc:cxnChg chg="mod">
          <ac:chgData name="Aurelien Domont" userId="6da7715ce44349b3" providerId="LiveId" clId="{ABE1D142-82BA-48AF-A7E5-664394B5D381}" dt="2022-08-17T06:50:29.771" v="788" actId="208"/>
          <ac:cxnSpMkLst>
            <pc:docMk/>
            <pc:sldMk cId="2719198875" sldId="1599"/>
            <ac:cxnSpMk id="18" creationId="{CF44E831-6B79-4F55-8FBA-C1B9C55A3F25}"/>
          </ac:cxnSpMkLst>
        </pc:cxnChg>
        <pc:cxnChg chg="mod">
          <ac:chgData name="Aurelien Domont" userId="6da7715ce44349b3" providerId="LiveId" clId="{ABE1D142-82BA-48AF-A7E5-664394B5D381}" dt="2022-08-17T06:50:29.771" v="788" actId="208"/>
          <ac:cxnSpMkLst>
            <pc:docMk/>
            <pc:sldMk cId="2719198875" sldId="1599"/>
            <ac:cxnSpMk id="42" creationId="{E0BCEEEB-DB7A-4043-AC6B-A52B63E52C87}"/>
          </ac:cxnSpMkLst>
        </pc:cxnChg>
        <pc:cxnChg chg="mod">
          <ac:chgData name="Aurelien Domont" userId="6da7715ce44349b3" providerId="LiveId" clId="{ABE1D142-82BA-48AF-A7E5-664394B5D381}" dt="2022-08-17T06:50:29.771" v="788" actId="208"/>
          <ac:cxnSpMkLst>
            <pc:docMk/>
            <pc:sldMk cId="2719198875" sldId="1599"/>
            <ac:cxnSpMk id="43" creationId="{9F60C723-5283-4E61-8633-77428FDCCA1E}"/>
          </ac:cxnSpMkLst>
        </pc:cxnChg>
      </pc:sldChg>
      <pc:sldChg chg="addSp modSp ord">
        <pc:chgData name="Aurelien Domont" userId="6da7715ce44349b3" providerId="LiveId" clId="{ABE1D142-82BA-48AF-A7E5-664394B5D381}" dt="2022-08-17T06:50:36.327" v="794"/>
        <pc:sldMkLst>
          <pc:docMk/>
          <pc:sldMk cId="1635458018" sldId="1600"/>
        </pc:sldMkLst>
        <pc:spChg chg="mod">
          <ac:chgData name="Aurelien Domont" userId="6da7715ce44349b3" providerId="LiveId" clId="{ABE1D142-82BA-48AF-A7E5-664394B5D381}" dt="2022-08-17T06:24:35.923" v="19"/>
          <ac:spMkLst>
            <pc:docMk/>
            <pc:sldMk cId="1635458018" sldId="1600"/>
            <ac:spMk id="2" creationId="{A67BEC9B-911F-478E-9C56-72957F18467D}"/>
          </ac:spMkLst>
        </pc:spChg>
        <pc:spChg chg="add mod">
          <ac:chgData name="Aurelien Domont" userId="6da7715ce44349b3" providerId="LiveId" clId="{ABE1D142-82BA-48AF-A7E5-664394B5D381}" dt="2022-08-17T06:50:34.779" v="792"/>
          <ac:spMkLst>
            <pc:docMk/>
            <pc:sldMk cId="1635458018" sldId="1600"/>
            <ac:spMk id="3" creationId="{BED5C118-876A-A064-3EE5-547E97331EC0}"/>
          </ac:spMkLst>
        </pc:spChg>
        <pc:spChg chg="mod">
          <ac:chgData name="Aurelien Domont" userId="6da7715ce44349b3" providerId="LiveId" clId="{ABE1D142-82BA-48AF-A7E5-664394B5D381}" dt="2022-08-17T06:24:35.923" v="19"/>
          <ac:spMkLst>
            <pc:docMk/>
            <pc:sldMk cId="1635458018" sldId="1600"/>
            <ac:spMk id="14" creationId="{C9800183-F524-4412-AB39-A6E1A21FF0B3}"/>
          </ac:spMkLst>
        </pc:spChg>
      </pc:sldChg>
      <pc:sldChg chg="addSp modSp mod ord">
        <pc:chgData name="Aurelien Domont" userId="6da7715ce44349b3" providerId="LiveId" clId="{ABE1D142-82BA-48AF-A7E5-664394B5D381}" dt="2022-08-17T06:51:10.371" v="799" actId="208"/>
        <pc:sldMkLst>
          <pc:docMk/>
          <pc:sldMk cId="1194562719" sldId="1603"/>
        </pc:sldMkLst>
        <pc:spChg chg="mod">
          <ac:chgData name="Aurelien Domont" userId="6da7715ce44349b3" providerId="LiveId" clId="{ABE1D142-82BA-48AF-A7E5-664394B5D381}" dt="2022-08-17T06:24:35.923" v="19"/>
          <ac:spMkLst>
            <pc:docMk/>
            <pc:sldMk cId="1194562719" sldId="1603"/>
            <ac:spMk id="2" creationId="{A67BEC9B-911F-478E-9C56-72957F18467D}"/>
          </ac:spMkLst>
        </pc:spChg>
        <pc:spChg chg="add mod">
          <ac:chgData name="Aurelien Domont" userId="6da7715ce44349b3" providerId="LiveId" clId="{ABE1D142-82BA-48AF-A7E5-664394B5D381}" dt="2022-08-17T06:50:49.899" v="798"/>
          <ac:spMkLst>
            <pc:docMk/>
            <pc:sldMk cId="1194562719" sldId="1603"/>
            <ac:spMk id="3" creationId="{937A247B-DFD8-C8E7-80D3-1359D5813861}"/>
          </ac:spMkLst>
        </pc:spChg>
        <pc:spChg chg="mod">
          <ac:chgData name="Aurelien Domont" userId="6da7715ce44349b3" providerId="LiveId" clId="{ABE1D142-82BA-48AF-A7E5-664394B5D381}" dt="2022-08-17T06:24:35.923" v="19"/>
          <ac:spMkLst>
            <pc:docMk/>
            <pc:sldMk cId="1194562719" sldId="1603"/>
            <ac:spMk id="14" creationId="{C9800183-F524-4412-AB39-A6E1A21FF0B3}"/>
          </ac:spMkLst>
        </pc:spChg>
        <pc:spChg chg="mod">
          <ac:chgData name="Aurelien Domont" userId="6da7715ce44349b3" providerId="LiveId" clId="{ABE1D142-82BA-48AF-A7E5-664394B5D381}" dt="2022-08-17T06:51:10.371" v="799" actId="208"/>
          <ac:spMkLst>
            <pc:docMk/>
            <pc:sldMk cId="1194562719" sldId="1603"/>
            <ac:spMk id="79" creationId="{F995A02A-A9FD-4D0A-9FBC-63BB10855B6C}"/>
          </ac:spMkLst>
        </pc:spChg>
        <pc:spChg chg="mod">
          <ac:chgData name="Aurelien Domont" userId="6da7715ce44349b3" providerId="LiveId" clId="{ABE1D142-82BA-48AF-A7E5-664394B5D381}" dt="2022-08-17T06:51:10.371" v="799" actId="208"/>
          <ac:spMkLst>
            <pc:docMk/>
            <pc:sldMk cId="1194562719" sldId="1603"/>
            <ac:spMk id="80" creationId="{7BEC1D3C-92C9-4D35-AB30-1A10EBB1A8F1}"/>
          </ac:spMkLst>
        </pc:spChg>
        <pc:spChg chg="mod">
          <ac:chgData name="Aurelien Domont" userId="6da7715ce44349b3" providerId="LiveId" clId="{ABE1D142-82BA-48AF-A7E5-664394B5D381}" dt="2022-08-17T06:51:10.371" v="799" actId="208"/>
          <ac:spMkLst>
            <pc:docMk/>
            <pc:sldMk cId="1194562719" sldId="1603"/>
            <ac:spMk id="81" creationId="{C4233C74-18D3-4781-A3EC-F337C0A2350F}"/>
          </ac:spMkLst>
        </pc:spChg>
        <pc:spChg chg="mod">
          <ac:chgData name="Aurelien Domont" userId="6da7715ce44349b3" providerId="LiveId" clId="{ABE1D142-82BA-48AF-A7E5-664394B5D381}" dt="2022-08-17T06:51:10.371" v="799" actId="208"/>
          <ac:spMkLst>
            <pc:docMk/>
            <pc:sldMk cId="1194562719" sldId="1603"/>
            <ac:spMk id="82" creationId="{A641E39E-383F-456D-B5F1-F67649764DFA}"/>
          </ac:spMkLst>
        </pc:spChg>
        <pc:spChg chg="mod">
          <ac:chgData name="Aurelien Domont" userId="6da7715ce44349b3" providerId="LiveId" clId="{ABE1D142-82BA-48AF-A7E5-664394B5D381}" dt="2022-08-17T06:51:10.371" v="799" actId="208"/>
          <ac:spMkLst>
            <pc:docMk/>
            <pc:sldMk cId="1194562719" sldId="1603"/>
            <ac:spMk id="83" creationId="{DD53AE0B-1195-4718-BDCA-672AC8A6B6BF}"/>
          </ac:spMkLst>
        </pc:spChg>
        <pc:spChg chg="mod">
          <ac:chgData name="Aurelien Domont" userId="6da7715ce44349b3" providerId="LiveId" clId="{ABE1D142-82BA-48AF-A7E5-664394B5D381}" dt="2022-08-17T06:51:10.371" v="799" actId="208"/>
          <ac:spMkLst>
            <pc:docMk/>
            <pc:sldMk cId="1194562719" sldId="1603"/>
            <ac:spMk id="84" creationId="{A33915D4-811A-49C0-8D06-4C3AEC079D7A}"/>
          </ac:spMkLst>
        </pc:spChg>
        <pc:spChg chg="mod">
          <ac:chgData name="Aurelien Domont" userId="6da7715ce44349b3" providerId="LiveId" clId="{ABE1D142-82BA-48AF-A7E5-664394B5D381}" dt="2022-08-17T06:51:10.371" v="799" actId="208"/>
          <ac:spMkLst>
            <pc:docMk/>
            <pc:sldMk cId="1194562719" sldId="1603"/>
            <ac:spMk id="85" creationId="{42BAD76B-EBA4-4951-8D2B-8A60211B28F8}"/>
          </ac:spMkLst>
        </pc:spChg>
        <pc:spChg chg="mod">
          <ac:chgData name="Aurelien Domont" userId="6da7715ce44349b3" providerId="LiveId" clId="{ABE1D142-82BA-48AF-A7E5-664394B5D381}" dt="2022-08-17T06:51:10.371" v="799" actId="208"/>
          <ac:spMkLst>
            <pc:docMk/>
            <pc:sldMk cId="1194562719" sldId="1603"/>
            <ac:spMk id="86" creationId="{1C0DC74E-07CC-4F7F-B0CB-01341512A3C4}"/>
          </ac:spMkLst>
        </pc:spChg>
        <pc:spChg chg="mod">
          <ac:chgData name="Aurelien Domont" userId="6da7715ce44349b3" providerId="LiveId" clId="{ABE1D142-82BA-48AF-A7E5-664394B5D381}" dt="2022-08-17T06:51:10.371" v="799" actId="208"/>
          <ac:spMkLst>
            <pc:docMk/>
            <pc:sldMk cId="1194562719" sldId="1603"/>
            <ac:spMk id="87" creationId="{AD3C69F0-1360-4BE1-B878-BCF0AF829010}"/>
          </ac:spMkLst>
        </pc:spChg>
        <pc:spChg chg="mod">
          <ac:chgData name="Aurelien Domont" userId="6da7715ce44349b3" providerId="LiveId" clId="{ABE1D142-82BA-48AF-A7E5-664394B5D381}" dt="2022-08-17T06:51:10.371" v="799" actId="208"/>
          <ac:spMkLst>
            <pc:docMk/>
            <pc:sldMk cId="1194562719" sldId="1603"/>
            <ac:spMk id="88" creationId="{56BA690C-F6A2-41D0-8AD1-89EFD5504FC4}"/>
          </ac:spMkLst>
        </pc:spChg>
        <pc:spChg chg="mod">
          <ac:chgData name="Aurelien Domont" userId="6da7715ce44349b3" providerId="LiveId" clId="{ABE1D142-82BA-48AF-A7E5-664394B5D381}" dt="2022-08-17T06:51:10.371" v="799" actId="208"/>
          <ac:spMkLst>
            <pc:docMk/>
            <pc:sldMk cId="1194562719" sldId="1603"/>
            <ac:spMk id="89" creationId="{6BEE8341-B0A3-44C6-820C-6236908F2D8F}"/>
          </ac:spMkLst>
        </pc:spChg>
        <pc:spChg chg="mod">
          <ac:chgData name="Aurelien Domont" userId="6da7715ce44349b3" providerId="LiveId" clId="{ABE1D142-82BA-48AF-A7E5-664394B5D381}" dt="2022-08-17T06:51:10.371" v="799" actId="208"/>
          <ac:spMkLst>
            <pc:docMk/>
            <pc:sldMk cId="1194562719" sldId="1603"/>
            <ac:spMk id="90" creationId="{DC4A6973-2E72-4003-B945-31BAEA10F2AA}"/>
          </ac:spMkLst>
        </pc:spChg>
        <pc:spChg chg="mod">
          <ac:chgData name="Aurelien Domont" userId="6da7715ce44349b3" providerId="LiveId" clId="{ABE1D142-82BA-48AF-A7E5-664394B5D381}" dt="2022-08-17T06:51:10.371" v="799" actId="208"/>
          <ac:spMkLst>
            <pc:docMk/>
            <pc:sldMk cId="1194562719" sldId="1603"/>
            <ac:spMk id="91" creationId="{C42E12AF-E772-4B17-A9FE-522B590C4620}"/>
          </ac:spMkLst>
        </pc:spChg>
        <pc:spChg chg="mod">
          <ac:chgData name="Aurelien Domont" userId="6da7715ce44349b3" providerId="LiveId" clId="{ABE1D142-82BA-48AF-A7E5-664394B5D381}" dt="2022-08-17T06:51:10.371" v="799" actId="208"/>
          <ac:spMkLst>
            <pc:docMk/>
            <pc:sldMk cId="1194562719" sldId="1603"/>
            <ac:spMk id="92" creationId="{CFB3D133-2186-40EE-8671-3F7D6A59152B}"/>
          </ac:spMkLst>
        </pc:spChg>
        <pc:spChg chg="mod">
          <ac:chgData name="Aurelien Domont" userId="6da7715ce44349b3" providerId="LiveId" clId="{ABE1D142-82BA-48AF-A7E5-664394B5D381}" dt="2022-08-17T06:51:10.371" v="799" actId="208"/>
          <ac:spMkLst>
            <pc:docMk/>
            <pc:sldMk cId="1194562719" sldId="1603"/>
            <ac:spMk id="93" creationId="{BB3EFA7D-1E7D-4870-A313-1CD3110CC4CF}"/>
          </ac:spMkLst>
        </pc:spChg>
        <pc:spChg chg="mod">
          <ac:chgData name="Aurelien Domont" userId="6da7715ce44349b3" providerId="LiveId" clId="{ABE1D142-82BA-48AF-A7E5-664394B5D381}" dt="2022-08-17T06:51:10.371" v="799" actId="208"/>
          <ac:spMkLst>
            <pc:docMk/>
            <pc:sldMk cId="1194562719" sldId="1603"/>
            <ac:spMk id="94" creationId="{F8A56F00-A6BC-40C7-A0DB-BC35C8D179D8}"/>
          </ac:spMkLst>
        </pc:spChg>
        <pc:spChg chg="mod">
          <ac:chgData name="Aurelien Domont" userId="6da7715ce44349b3" providerId="LiveId" clId="{ABE1D142-82BA-48AF-A7E5-664394B5D381}" dt="2022-08-17T06:51:10.371" v="799" actId="208"/>
          <ac:spMkLst>
            <pc:docMk/>
            <pc:sldMk cId="1194562719" sldId="1603"/>
            <ac:spMk id="95" creationId="{21932B6F-4C80-4C3C-A1DC-5F1D332B5C1B}"/>
          </ac:spMkLst>
        </pc:spChg>
        <pc:spChg chg="mod">
          <ac:chgData name="Aurelien Domont" userId="6da7715ce44349b3" providerId="LiveId" clId="{ABE1D142-82BA-48AF-A7E5-664394B5D381}" dt="2022-08-17T06:51:10.371" v="799" actId="208"/>
          <ac:spMkLst>
            <pc:docMk/>
            <pc:sldMk cId="1194562719" sldId="1603"/>
            <ac:spMk id="96" creationId="{093150AE-3150-4BB4-9151-6BAE1CAF4899}"/>
          </ac:spMkLst>
        </pc:spChg>
        <pc:spChg chg="mod">
          <ac:chgData name="Aurelien Domont" userId="6da7715ce44349b3" providerId="LiveId" clId="{ABE1D142-82BA-48AF-A7E5-664394B5D381}" dt="2022-08-17T06:51:10.371" v="799" actId="208"/>
          <ac:spMkLst>
            <pc:docMk/>
            <pc:sldMk cId="1194562719" sldId="1603"/>
            <ac:spMk id="97" creationId="{45324396-6DB8-44D6-9508-8788098BF7C7}"/>
          </ac:spMkLst>
        </pc:spChg>
        <pc:spChg chg="mod">
          <ac:chgData name="Aurelien Domont" userId="6da7715ce44349b3" providerId="LiveId" clId="{ABE1D142-82BA-48AF-A7E5-664394B5D381}" dt="2022-08-17T06:51:10.371" v="799" actId="208"/>
          <ac:spMkLst>
            <pc:docMk/>
            <pc:sldMk cId="1194562719" sldId="1603"/>
            <ac:spMk id="98" creationId="{1C699304-B3F8-46CE-8FF5-650520FCCF5D}"/>
          </ac:spMkLst>
        </pc:spChg>
        <pc:spChg chg="mod">
          <ac:chgData name="Aurelien Domont" userId="6da7715ce44349b3" providerId="LiveId" clId="{ABE1D142-82BA-48AF-A7E5-664394B5D381}" dt="2022-08-17T06:51:10.371" v="799" actId="208"/>
          <ac:spMkLst>
            <pc:docMk/>
            <pc:sldMk cId="1194562719" sldId="1603"/>
            <ac:spMk id="99" creationId="{746B6693-15E9-4CA8-8167-B2097514BF5C}"/>
          </ac:spMkLst>
        </pc:spChg>
        <pc:spChg chg="mod">
          <ac:chgData name="Aurelien Domont" userId="6da7715ce44349b3" providerId="LiveId" clId="{ABE1D142-82BA-48AF-A7E5-664394B5D381}" dt="2022-08-17T06:51:10.371" v="799" actId="208"/>
          <ac:spMkLst>
            <pc:docMk/>
            <pc:sldMk cId="1194562719" sldId="1603"/>
            <ac:spMk id="100" creationId="{9AD988DD-8FF8-46E4-A9A7-64EC23B42DBF}"/>
          </ac:spMkLst>
        </pc:spChg>
        <pc:cxnChg chg="mod">
          <ac:chgData name="Aurelien Domont" userId="6da7715ce44349b3" providerId="LiveId" clId="{ABE1D142-82BA-48AF-A7E5-664394B5D381}" dt="2022-08-17T06:51:10.371" v="799" actId="208"/>
          <ac:cxnSpMkLst>
            <pc:docMk/>
            <pc:sldMk cId="1194562719" sldId="1603"/>
            <ac:cxnSpMk id="29" creationId="{9FE0B7D2-C4FB-4AEB-AC08-F05B619F5D9A}"/>
          </ac:cxnSpMkLst>
        </pc:cxnChg>
        <pc:cxnChg chg="mod">
          <ac:chgData name="Aurelien Domont" userId="6da7715ce44349b3" providerId="LiveId" clId="{ABE1D142-82BA-48AF-A7E5-664394B5D381}" dt="2022-08-17T06:51:10.371" v="799" actId="208"/>
          <ac:cxnSpMkLst>
            <pc:docMk/>
            <pc:sldMk cId="1194562719" sldId="1603"/>
            <ac:cxnSpMk id="30" creationId="{F2ECAEB0-4D27-426B-A4FE-159EA6EDACAD}"/>
          </ac:cxnSpMkLst>
        </pc:cxnChg>
        <pc:cxnChg chg="mod">
          <ac:chgData name="Aurelien Domont" userId="6da7715ce44349b3" providerId="LiveId" clId="{ABE1D142-82BA-48AF-A7E5-664394B5D381}" dt="2022-08-17T06:51:10.371" v="799" actId="208"/>
          <ac:cxnSpMkLst>
            <pc:docMk/>
            <pc:sldMk cId="1194562719" sldId="1603"/>
            <ac:cxnSpMk id="31" creationId="{41132662-6320-45EB-A43E-540DB313FB65}"/>
          </ac:cxnSpMkLst>
        </pc:cxnChg>
        <pc:cxnChg chg="mod">
          <ac:chgData name="Aurelien Domont" userId="6da7715ce44349b3" providerId="LiveId" clId="{ABE1D142-82BA-48AF-A7E5-664394B5D381}" dt="2022-08-17T06:51:10.371" v="799" actId="208"/>
          <ac:cxnSpMkLst>
            <pc:docMk/>
            <pc:sldMk cId="1194562719" sldId="1603"/>
            <ac:cxnSpMk id="42" creationId="{75A99C41-CFF1-4F1A-83A2-69C0230A9CD5}"/>
          </ac:cxnSpMkLst>
        </pc:cxnChg>
        <pc:cxnChg chg="mod">
          <ac:chgData name="Aurelien Domont" userId="6da7715ce44349b3" providerId="LiveId" clId="{ABE1D142-82BA-48AF-A7E5-664394B5D381}" dt="2022-08-17T06:51:10.371" v="799" actId="208"/>
          <ac:cxnSpMkLst>
            <pc:docMk/>
            <pc:sldMk cId="1194562719" sldId="1603"/>
            <ac:cxnSpMk id="43" creationId="{2535C904-A8DE-44DF-B2C1-D43417EF4D4C}"/>
          </ac:cxnSpMkLst>
        </pc:cxnChg>
        <pc:cxnChg chg="mod">
          <ac:chgData name="Aurelien Domont" userId="6da7715ce44349b3" providerId="LiveId" clId="{ABE1D142-82BA-48AF-A7E5-664394B5D381}" dt="2022-08-17T06:51:10.371" v="799" actId="208"/>
          <ac:cxnSpMkLst>
            <pc:docMk/>
            <pc:sldMk cId="1194562719" sldId="1603"/>
            <ac:cxnSpMk id="57" creationId="{E7E7AD7A-168B-44EF-9511-DD05330BECF9}"/>
          </ac:cxnSpMkLst>
        </pc:cxnChg>
        <pc:cxnChg chg="mod">
          <ac:chgData name="Aurelien Domont" userId="6da7715ce44349b3" providerId="LiveId" clId="{ABE1D142-82BA-48AF-A7E5-664394B5D381}" dt="2022-08-17T06:51:10.371" v="799" actId="208"/>
          <ac:cxnSpMkLst>
            <pc:docMk/>
            <pc:sldMk cId="1194562719" sldId="1603"/>
            <ac:cxnSpMk id="58" creationId="{35F0557A-0BC0-4890-8720-28AAE7AB5A40}"/>
          </ac:cxnSpMkLst>
        </pc:cxnChg>
        <pc:cxnChg chg="mod">
          <ac:chgData name="Aurelien Domont" userId="6da7715ce44349b3" providerId="LiveId" clId="{ABE1D142-82BA-48AF-A7E5-664394B5D381}" dt="2022-08-17T06:51:10.371" v="799" actId="208"/>
          <ac:cxnSpMkLst>
            <pc:docMk/>
            <pc:sldMk cId="1194562719" sldId="1603"/>
            <ac:cxnSpMk id="59" creationId="{93E50351-10B6-43C6-B54D-DFB24BA19FF7}"/>
          </ac:cxnSpMkLst>
        </pc:cxnChg>
        <pc:cxnChg chg="mod">
          <ac:chgData name="Aurelien Domont" userId="6da7715ce44349b3" providerId="LiveId" clId="{ABE1D142-82BA-48AF-A7E5-664394B5D381}" dt="2022-08-17T06:51:10.371" v="799" actId="208"/>
          <ac:cxnSpMkLst>
            <pc:docMk/>
            <pc:sldMk cId="1194562719" sldId="1603"/>
            <ac:cxnSpMk id="60" creationId="{7DCB8081-519C-47EA-B818-922FD877388C}"/>
          </ac:cxnSpMkLst>
        </pc:cxnChg>
        <pc:cxnChg chg="mod">
          <ac:chgData name="Aurelien Domont" userId="6da7715ce44349b3" providerId="LiveId" clId="{ABE1D142-82BA-48AF-A7E5-664394B5D381}" dt="2022-08-17T06:51:10.371" v="799" actId="208"/>
          <ac:cxnSpMkLst>
            <pc:docMk/>
            <pc:sldMk cId="1194562719" sldId="1603"/>
            <ac:cxnSpMk id="61" creationId="{00BFAE74-5328-4B74-8BE3-7BBB773BB982}"/>
          </ac:cxnSpMkLst>
        </pc:cxnChg>
        <pc:cxnChg chg="mod">
          <ac:chgData name="Aurelien Domont" userId="6da7715ce44349b3" providerId="LiveId" clId="{ABE1D142-82BA-48AF-A7E5-664394B5D381}" dt="2022-08-17T06:51:10.371" v="799" actId="208"/>
          <ac:cxnSpMkLst>
            <pc:docMk/>
            <pc:sldMk cId="1194562719" sldId="1603"/>
            <ac:cxnSpMk id="62" creationId="{785B9426-965A-4FEC-AE1B-A59C57BBC379}"/>
          </ac:cxnSpMkLst>
        </pc:cxnChg>
        <pc:cxnChg chg="mod">
          <ac:chgData name="Aurelien Domont" userId="6da7715ce44349b3" providerId="LiveId" clId="{ABE1D142-82BA-48AF-A7E5-664394B5D381}" dt="2022-08-17T06:51:10.371" v="799" actId="208"/>
          <ac:cxnSpMkLst>
            <pc:docMk/>
            <pc:sldMk cId="1194562719" sldId="1603"/>
            <ac:cxnSpMk id="63" creationId="{C4BF262B-2A32-4955-BDC0-1DFF120AE07B}"/>
          </ac:cxnSpMkLst>
        </pc:cxnChg>
        <pc:cxnChg chg="mod">
          <ac:chgData name="Aurelien Domont" userId="6da7715ce44349b3" providerId="LiveId" clId="{ABE1D142-82BA-48AF-A7E5-664394B5D381}" dt="2022-08-17T06:51:10.371" v="799" actId="208"/>
          <ac:cxnSpMkLst>
            <pc:docMk/>
            <pc:sldMk cId="1194562719" sldId="1603"/>
            <ac:cxnSpMk id="64" creationId="{E2EB03E8-5FC3-4582-A435-828682F52FDB}"/>
          </ac:cxnSpMkLst>
        </pc:cxnChg>
        <pc:cxnChg chg="mod">
          <ac:chgData name="Aurelien Domont" userId="6da7715ce44349b3" providerId="LiveId" clId="{ABE1D142-82BA-48AF-A7E5-664394B5D381}" dt="2022-08-17T06:51:10.371" v="799" actId="208"/>
          <ac:cxnSpMkLst>
            <pc:docMk/>
            <pc:sldMk cId="1194562719" sldId="1603"/>
            <ac:cxnSpMk id="65" creationId="{A55CD523-925D-4D69-B899-A14DAD15A6CE}"/>
          </ac:cxnSpMkLst>
        </pc:cxnChg>
        <pc:cxnChg chg="mod">
          <ac:chgData name="Aurelien Domont" userId="6da7715ce44349b3" providerId="LiveId" clId="{ABE1D142-82BA-48AF-A7E5-664394B5D381}" dt="2022-08-17T06:51:10.371" v="799" actId="208"/>
          <ac:cxnSpMkLst>
            <pc:docMk/>
            <pc:sldMk cId="1194562719" sldId="1603"/>
            <ac:cxnSpMk id="66" creationId="{105DFE24-1F30-429C-83EE-1B21A02AEC7E}"/>
          </ac:cxnSpMkLst>
        </pc:cxnChg>
        <pc:cxnChg chg="mod">
          <ac:chgData name="Aurelien Domont" userId="6da7715ce44349b3" providerId="LiveId" clId="{ABE1D142-82BA-48AF-A7E5-664394B5D381}" dt="2022-08-17T06:51:10.371" v="799" actId="208"/>
          <ac:cxnSpMkLst>
            <pc:docMk/>
            <pc:sldMk cId="1194562719" sldId="1603"/>
            <ac:cxnSpMk id="67" creationId="{F7CC5178-4D5E-43BA-86ED-9FC87A552A52}"/>
          </ac:cxnSpMkLst>
        </pc:cxnChg>
        <pc:cxnChg chg="mod">
          <ac:chgData name="Aurelien Domont" userId="6da7715ce44349b3" providerId="LiveId" clId="{ABE1D142-82BA-48AF-A7E5-664394B5D381}" dt="2022-08-17T06:51:10.371" v="799" actId="208"/>
          <ac:cxnSpMkLst>
            <pc:docMk/>
            <pc:sldMk cId="1194562719" sldId="1603"/>
            <ac:cxnSpMk id="68" creationId="{9EE5D101-827B-477E-973C-4E5744DDE630}"/>
          </ac:cxnSpMkLst>
        </pc:cxnChg>
        <pc:cxnChg chg="mod">
          <ac:chgData name="Aurelien Domont" userId="6da7715ce44349b3" providerId="LiveId" clId="{ABE1D142-82BA-48AF-A7E5-664394B5D381}" dt="2022-08-17T06:51:10.371" v="799" actId="208"/>
          <ac:cxnSpMkLst>
            <pc:docMk/>
            <pc:sldMk cId="1194562719" sldId="1603"/>
            <ac:cxnSpMk id="69" creationId="{85E7A8CB-B1BA-4D5C-B10D-C62D93D137F1}"/>
          </ac:cxnSpMkLst>
        </pc:cxnChg>
        <pc:cxnChg chg="mod">
          <ac:chgData name="Aurelien Domont" userId="6da7715ce44349b3" providerId="LiveId" clId="{ABE1D142-82BA-48AF-A7E5-664394B5D381}" dt="2022-08-17T06:51:10.371" v="799" actId="208"/>
          <ac:cxnSpMkLst>
            <pc:docMk/>
            <pc:sldMk cId="1194562719" sldId="1603"/>
            <ac:cxnSpMk id="70" creationId="{A8C634BA-0CD0-4841-8215-34A069FEF8AD}"/>
          </ac:cxnSpMkLst>
        </pc:cxnChg>
        <pc:cxnChg chg="mod">
          <ac:chgData name="Aurelien Domont" userId="6da7715ce44349b3" providerId="LiveId" clId="{ABE1D142-82BA-48AF-A7E5-664394B5D381}" dt="2022-08-17T06:51:10.371" v="799" actId="208"/>
          <ac:cxnSpMkLst>
            <pc:docMk/>
            <pc:sldMk cId="1194562719" sldId="1603"/>
            <ac:cxnSpMk id="71" creationId="{9FA9D669-04B6-4075-B2C8-40408B3957F1}"/>
          </ac:cxnSpMkLst>
        </pc:cxnChg>
        <pc:cxnChg chg="mod">
          <ac:chgData name="Aurelien Domont" userId="6da7715ce44349b3" providerId="LiveId" clId="{ABE1D142-82BA-48AF-A7E5-664394B5D381}" dt="2022-08-17T06:51:10.371" v="799" actId="208"/>
          <ac:cxnSpMkLst>
            <pc:docMk/>
            <pc:sldMk cId="1194562719" sldId="1603"/>
            <ac:cxnSpMk id="72" creationId="{9C4A472A-C4AE-4F12-ACE7-148B6EBFD5C5}"/>
          </ac:cxnSpMkLst>
        </pc:cxnChg>
        <pc:cxnChg chg="mod">
          <ac:chgData name="Aurelien Domont" userId="6da7715ce44349b3" providerId="LiveId" clId="{ABE1D142-82BA-48AF-A7E5-664394B5D381}" dt="2022-08-17T06:51:10.371" v="799" actId="208"/>
          <ac:cxnSpMkLst>
            <pc:docMk/>
            <pc:sldMk cId="1194562719" sldId="1603"/>
            <ac:cxnSpMk id="73" creationId="{EBFFAF82-A4E8-4486-B556-ADFC826C6467}"/>
          </ac:cxnSpMkLst>
        </pc:cxnChg>
        <pc:cxnChg chg="mod">
          <ac:chgData name="Aurelien Domont" userId="6da7715ce44349b3" providerId="LiveId" clId="{ABE1D142-82BA-48AF-A7E5-664394B5D381}" dt="2022-08-17T06:51:10.371" v="799" actId="208"/>
          <ac:cxnSpMkLst>
            <pc:docMk/>
            <pc:sldMk cId="1194562719" sldId="1603"/>
            <ac:cxnSpMk id="74" creationId="{B27DF87B-1769-4A79-BA10-007795AE9A91}"/>
          </ac:cxnSpMkLst>
        </pc:cxnChg>
        <pc:cxnChg chg="mod">
          <ac:chgData name="Aurelien Domont" userId="6da7715ce44349b3" providerId="LiveId" clId="{ABE1D142-82BA-48AF-A7E5-664394B5D381}" dt="2022-08-17T06:51:10.371" v="799" actId="208"/>
          <ac:cxnSpMkLst>
            <pc:docMk/>
            <pc:sldMk cId="1194562719" sldId="1603"/>
            <ac:cxnSpMk id="75" creationId="{729EC9B7-246E-4CD8-8BFF-C781A2F9A17D}"/>
          </ac:cxnSpMkLst>
        </pc:cxnChg>
        <pc:cxnChg chg="mod">
          <ac:chgData name="Aurelien Domont" userId="6da7715ce44349b3" providerId="LiveId" clId="{ABE1D142-82BA-48AF-A7E5-664394B5D381}" dt="2022-08-17T06:51:10.371" v="799" actId="208"/>
          <ac:cxnSpMkLst>
            <pc:docMk/>
            <pc:sldMk cId="1194562719" sldId="1603"/>
            <ac:cxnSpMk id="76" creationId="{EB65E2CE-DEC9-427C-BD45-C8617D631FE5}"/>
          </ac:cxnSpMkLst>
        </pc:cxnChg>
        <pc:cxnChg chg="mod">
          <ac:chgData name="Aurelien Domont" userId="6da7715ce44349b3" providerId="LiveId" clId="{ABE1D142-82BA-48AF-A7E5-664394B5D381}" dt="2022-08-17T06:51:10.371" v="799" actId="208"/>
          <ac:cxnSpMkLst>
            <pc:docMk/>
            <pc:sldMk cId="1194562719" sldId="1603"/>
            <ac:cxnSpMk id="77" creationId="{5A958F9B-73DD-4597-804F-2E0AC483EC0E}"/>
          </ac:cxnSpMkLst>
        </pc:cxnChg>
        <pc:cxnChg chg="mod">
          <ac:chgData name="Aurelien Domont" userId="6da7715ce44349b3" providerId="LiveId" clId="{ABE1D142-82BA-48AF-A7E5-664394B5D381}" dt="2022-08-17T06:51:10.371" v="799" actId="208"/>
          <ac:cxnSpMkLst>
            <pc:docMk/>
            <pc:sldMk cId="1194562719" sldId="1603"/>
            <ac:cxnSpMk id="78" creationId="{CA8DF76F-EFB2-4ABC-8C26-D3D3F90070C1}"/>
          </ac:cxnSpMkLst>
        </pc:cxnChg>
      </pc:sldChg>
      <pc:sldChg chg="modSp del">
        <pc:chgData name="Aurelien Domont" userId="6da7715ce44349b3" providerId="LiveId" clId="{ABE1D142-82BA-48AF-A7E5-664394B5D381}" dt="2022-08-17T06:51:13.648" v="800" actId="47"/>
        <pc:sldMkLst>
          <pc:docMk/>
          <pc:sldMk cId="1401353908" sldId="1604"/>
        </pc:sldMkLst>
        <pc:spChg chg="mod">
          <ac:chgData name="Aurelien Domont" userId="6da7715ce44349b3" providerId="LiveId" clId="{ABE1D142-82BA-48AF-A7E5-664394B5D381}" dt="2022-08-17T06:24:35.923" v="19"/>
          <ac:spMkLst>
            <pc:docMk/>
            <pc:sldMk cId="1401353908" sldId="1604"/>
            <ac:spMk id="2" creationId="{A67BEC9B-911F-478E-9C56-72957F18467D}"/>
          </ac:spMkLst>
        </pc:spChg>
        <pc:spChg chg="mod">
          <ac:chgData name="Aurelien Domont" userId="6da7715ce44349b3" providerId="LiveId" clId="{ABE1D142-82BA-48AF-A7E5-664394B5D381}" dt="2022-08-17T06:24:35.923" v="19"/>
          <ac:spMkLst>
            <pc:docMk/>
            <pc:sldMk cId="1401353908" sldId="1604"/>
            <ac:spMk id="14" creationId="{C9800183-F524-4412-AB39-A6E1A21FF0B3}"/>
          </ac:spMkLst>
        </pc:spChg>
      </pc:sldChg>
      <pc:sldChg chg="addSp delSp modSp mod ord">
        <pc:chgData name="Aurelien Domont" userId="6da7715ce44349b3" providerId="LiveId" clId="{ABE1D142-82BA-48AF-A7E5-664394B5D381}" dt="2022-08-18T00:18:43.938" v="2084" actId="478"/>
        <pc:sldMkLst>
          <pc:docMk/>
          <pc:sldMk cId="506476100" sldId="1606"/>
        </pc:sldMkLst>
        <pc:spChg chg="mod">
          <ac:chgData name="Aurelien Domont" userId="6da7715ce44349b3" providerId="LiveId" clId="{ABE1D142-82BA-48AF-A7E5-664394B5D381}" dt="2022-08-17T06:24:35.923" v="19"/>
          <ac:spMkLst>
            <pc:docMk/>
            <pc:sldMk cId="506476100" sldId="1606"/>
            <ac:spMk id="2" creationId="{A67BEC9B-911F-478E-9C56-72957F18467D}"/>
          </ac:spMkLst>
        </pc:spChg>
        <pc:spChg chg="add del mod">
          <ac:chgData name="Aurelien Domont" userId="6da7715ce44349b3" providerId="LiveId" clId="{ABE1D142-82BA-48AF-A7E5-664394B5D381}" dt="2022-08-18T00:12:53.473" v="1927" actId="478"/>
          <ac:spMkLst>
            <pc:docMk/>
            <pc:sldMk cId="506476100" sldId="1606"/>
            <ac:spMk id="3" creationId="{7C4328AA-4F54-36F1-0FD4-F337D34BEEE4}"/>
          </ac:spMkLst>
        </pc:spChg>
        <pc:spChg chg="add del mod">
          <ac:chgData name="Aurelien Domont" userId="6da7715ce44349b3" providerId="LiveId" clId="{ABE1D142-82BA-48AF-A7E5-664394B5D381}" dt="2022-08-18T00:16:48.882" v="1980" actId="478"/>
          <ac:spMkLst>
            <pc:docMk/>
            <pc:sldMk cId="506476100" sldId="1606"/>
            <ac:spMk id="5" creationId="{F039E5CC-08FB-2586-867D-5BB51D59E2E7}"/>
          </ac:spMkLst>
        </pc:spChg>
        <pc:spChg chg="add del mod">
          <ac:chgData name="Aurelien Domont" userId="6da7715ce44349b3" providerId="LiveId" clId="{ABE1D142-82BA-48AF-A7E5-664394B5D381}" dt="2022-08-18T00:16:48.882" v="1980" actId="478"/>
          <ac:spMkLst>
            <pc:docMk/>
            <pc:sldMk cId="506476100" sldId="1606"/>
            <ac:spMk id="6" creationId="{B012E0D6-2712-ACF9-DEE8-B8AF302D7C97}"/>
          </ac:spMkLst>
        </pc:spChg>
        <pc:spChg chg="add del mod">
          <ac:chgData name="Aurelien Domont" userId="6da7715ce44349b3" providerId="LiveId" clId="{ABE1D142-82BA-48AF-A7E5-664394B5D381}" dt="2022-08-18T00:16:26.722" v="1947" actId="478"/>
          <ac:spMkLst>
            <pc:docMk/>
            <pc:sldMk cId="506476100" sldId="1606"/>
            <ac:spMk id="7" creationId="{4179D28C-FF85-DE8A-0B99-377E2C0ACD43}"/>
          </ac:spMkLst>
        </pc:spChg>
        <pc:spChg chg="add del mod">
          <ac:chgData name="Aurelien Domont" userId="6da7715ce44349b3" providerId="LiveId" clId="{ABE1D142-82BA-48AF-A7E5-664394B5D381}" dt="2022-08-18T00:16:48.882" v="1980" actId="478"/>
          <ac:spMkLst>
            <pc:docMk/>
            <pc:sldMk cId="506476100" sldId="1606"/>
            <ac:spMk id="8" creationId="{DF85E463-B4C4-1A86-1A7B-EF332E2D83D2}"/>
          </ac:spMkLst>
        </pc:spChg>
        <pc:spChg chg="add del mod">
          <ac:chgData name="Aurelien Domont" userId="6da7715ce44349b3" providerId="LiveId" clId="{ABE1D142-82BA-48AF-A7E5-664394B5D381}" dt="2022-08-18T00:16:26.722" v="1947" actId="478"/>
          <ac:spMkLst>
            <pc:docMk/>
            <pc:sldMk cId="506476100" sldId="1606"/>
            <ac:spMk id="9" creationId="{2DADFF47-2DBD-2875-F3B5-BACB520203A4}"/>
          </ac:spMkLst>
        </pc:spChg>
        <pc:spChg chg="add del mod">
          <ac:chgData name="Aurelien Domont" userId="6da7715ce44349b3" providerId="LiveId" clId="{ABE1D142-82BA-48AF-A7E5-664394B5D381}" dt="2022-08-18T00:16:26.722" v="1947" actId="478"/>
          <ac:spMkLst>
            <pc:docMk/>
            <pc:sldMk cId="506476100" sldId="1606"/>
            <ac:spMk id="10" creationId="{94F5EA34-3113-089C-B594-370193A63577}"/>
          </ac:spMkLst>
        </pc:spChg>
        <pc:spChg chg="add del mod">
          <ac:chgData name="Aurelien Domont" userId="6da7715ce44349b3" providerId="LiveId" clId="{ABE1D142-82BA-48AF-A7E5-664394B5D381}" dt="2022-08-18T00:16:26.722" v="1947" actId="478"/>
          <ac:spMkLst>
            <pc:docMk/>
            <pc:sldMk cId="506476100" sldId="1606"/>
            <ac:spMk id="11" creationId="{E3EDD01B-A834-43EE-CF77-A74AF8030BCD}"/>
          </ac:spMkLst>
        </pc:spChg>
        <pc:spChg chg="add del mod">
          <ac:chgData name="Aurelien Domont" userId="6da7715ce44349b3" providerId="LiveId" clId="{ABE1D142-82BA-48AF-A7E5-664394B5D381}" dt="2022-08-18T00:16:26.722" v="1947" actId="478"/>
          <ac:spMkLst>
            <pc:docMk/>
            <pc:sldMk cId="506476100" sldId="1606"/>
            <ac:spMk id="12" creationId="{92743A3B-598F-DEAA-72B8-D095C6B64B59}"/>
          </ac:spMkLst>
        </pc:spChg>
        <pc:spChg chg="add del mod">
          <ac:chgData name="Aurelien Domont" userId="6da7715ce44349b3" providerId="LiveId" clId="{ABE1D142-82BA-48AF-A7E5-664394B5D381}" dt="2022-08-18T00:16:26.722" v="1947" actId="478"/>
          <ac:spMkLst>
            <pc:docMk/>
            <pc:sldMk cId="506476100" sldId="1606"/>
            <ac:spMk id="13" creationId="{A2BB220D-73C3-3FEC-13E4-FC4966C9C708}"/>
          </ac:spMkLst>
        </pc:spChg>
        <pc:spChg chg="mod">
          <ac:chgData name="Aurelien Domont" userId="6da7715ce44349b3" providerId="LiveId" clId="{ABE1D142-82BA-48AF-A7E5-664394B5D381}" dt="2022-08-18T00:13:01.697" v="1936" actId="20577"/>
          <ac:spMkLst>
            <pc:docMk/>
            <pc:sldMk cId="506476100" sldId="1606"/>
            <ac:spMk id="14" creationId="{C9800183-F524-4412-AB39-A6E1A21FF0B3}"/>
          </ac:spMkLst>
        </pc:spChg>
        <pc:spChg chg="add del mod">
          <ac:chgData name="Aurelien Domont" userId="6da7715ce44349b3" providerId="LiveId" clId="{ABE1D142-82BA-48AF-A7E5-664394B5D381}" dt="2022-08-18T00:16:26.722" v="1947" actId="478"/>
          <ac:spMkLst>
            <pc:docMk/>
            <pc:sldMk cId="506476100" sldId="1606"/>
            <ac:spMk id="15" creationId="{ECAE4D5A-9264-338D-FEC4-D2994441E255}"/>
          </ac:spMkLst>
        </pc:spChg>
        <pc:spChg chg="add del mod">
          <ac:chgData name="Aurelien Domont" userId="6da7715ce44349b3" providerId="LiveId" clId="{ABE1D142-82BA-48AF-A7E5-664394B5D381}" dt="2022-08-18T00:16:26.722" v="1947" actId="478"/>
          <ac:spMkLst>
            <pc:docMk/>
            <pc:sldMk cId="506476100" sldId="1606"/>
            <ac:spMk id="18" creationId="{4C990960-A5E4-8194-821E-DEC966F34524}"/>
          </ac:spMkLst>
        </pc:spChg>
        <pc:spChg chg="add del mod">
          <ac:chgData name="Aurelien Domont" userId="6da7715ce44349b3" providerId="LiveId" clId="{ABE1D142-82BA-48AF-A7E5-664394B5D381}" dt="2022-08-18T00:16:26.722" v="1947" actId="478"/>
          <ac:spMkLst>
            <pc:docMk/>
            <pc:sldMk cId="506476100" sldId="1606"/>
            <ac:spMk id="19" creationId="{4C7CDFE3-376C-7EAA-5A16-D8AB3444B8C5}"/>
          </ac:spMkLst>
        </pc:spChg>
        <pc:spChg chg="add del mod">
          <ac:chgData name="Aurelien Domont" userId="6da7715ce44349b3" providerId="LiveId" clId="{ABE1D142-82BA-48AF-A7E5-664394B5D381}" dt="2022-08-18T00:16:26.722" v="1947" actId="478"/>
          <ac:spMkLst>
            <pc:docMk/>
            <pc:sldMk cId="506476100" sldId="1606"/>
            <ac:spMk id="20" creationId="{313AF4A5-F224-1BF2-93CF-3E5512ED7922}"/>
          </ac:spMkLst>
        </pc:spChg>
        <pc:spChg chg="add del mod">
          <ac:chgData name="Aurelien Domont" userId="6da7715ce44349b3" providerId="LiveId" clId="{ABE1D142-82BA-48AF-A7E5-664394B5D381}" dt="2022-08-18T00:16:26.722" v="1947" actId="478"/>
          <ac:spMkLst>
            <pc:docMk/>
            <pc:sldMk cId="506476100" sldId="1606"/>
            <ac:spMk id="21" creationId="{638FAFC6-FC24-700C-6F56-A93D95B74441}"/>
          </ac:spMkLst>
        </pc:spChg>
        <pc:spChg chg="add del mod">
          <ac:chgData name="Aurelien Domont" userId="6da7715ce44349b3" providerId="LiveId" clId="{ABE1D142-82BA-48AF-A7E5-664394B5D381}" dt="2022-08-18T00:16:26.722" v="1947" actId="478"/>
          <ac:spMkLst>
            <pc:docMk/>
            <pc:sldMk cId="506476100" sldId="1606"/>
            <ac:spMk id="22" creationId="{01ACF2AB-D853-BBB5-0613-EC80CDD36C8A}"/>
          </ac:spMkLst>
        </pc:spChg>
        <pc:spChg chg="add del mod">
          <ac:chgData name="Aurelien Domont" userId="6da7715ce44349b3" providerId="LiveId" clId="{ABE1D142-82BA-48AF-A7E5-664394B5D381}" dt="2022-08-18T00:17:36.849" v="1991" actId="478"/>
          <ac:spMkLst>
            <pc:docMk/>
            <pc:sldMk cId="506476100" sldId="1606"/>
            <ac:spMk id="23" creationId="{3B247E75-D0A4-7CB9-C399-2B3E71EB3BA9}"/>
          </ac:spMkLst>
        </pc:spChg>
        <pc:spChg chg="add del mod">
          <ac:chgData name="Aurelien Domont" userId="6da7715ce44349b3" providerId="LiveId" clId="{ABE1D142-82BA-48AF-A7E5-664394B5D381}" dt="2022-08-18T00:17:21.319" v="1986" actId="478"/>
          <ac:spMkLst>
            <pc:docMk/>
            <pc:sldMk cId="506476100" sldId="1606"/>
            <ac:spMk id="24" creationId="{95C7D9FE-D640-B39E-70D7-B3AAEADD512E}"/>
          </ac:spMkLst>
        </pc:spChg>
        <pc:spChg chg="add del mod">
          <ac:chgData name="Aurelien Domont" userId="6da7715ce44349b3" providerId="LiveId" clId="{ABE1D142-82BA-48AF-A7E5-664394B5D381}" dt="2022-08-18T00:17:38.145" v="1992" actId="478"/>
          <ac:spMkLst>
            <pc:docMk/>
            <pc:sldMk cId="506476100" sldId="1606"/>
            <ac:spMk id="25" creationId="{2DA9B3D6-3073-56ED-2567-8AD41D7AF7DE}"/>
          </ac:spMkLst>
        </pc:spChg>
        <pc:spChg chg="add mod">
          <ac:chgData name="Aurelien Domont" userId="6da7715ce44349b3" providerId="LiveId" clId="{ABE1D142-82BA-48AF-A7E5-664394B5D381}" dt="2022-08-18T00:17:43.083" v="2029" actId="1038"/>
          <ac:spMkLst>
            <pc:docMk/>
            <pc:sldMk cId="506476100" sldId="1606"/>
            <ac:spMk id="26" creationId="{3A8EA4E7-B46F-6946-48ED-599A9647E470}"/>
          </ac:spMkLst>
        </pc:spChg>
        <pc:spChg chg="add mod">
          <ac:chgData name="Aurelien Domont" userId="6da7715ce44349b3" providerId="LiveId" clId="{ABE1D142-82BA-48AF-A7E5-664394B5D381}" dt="2022-08-18T00:17:54.662" v="2083" actId="14100"/>
          <ac:spMkLst>
            <pc:docMk/>
            <pc:sldMk cId="506476100" sldId="1606"/>
            <ac:spMk id="27" creationId="{F485B419-45AD-F8C3-BEDE-04916AAFE2E8}"/>
          </ac:spMkLst>
        </pc:spChg>
        <pc:spChg chg="del">
          <ac:chgData name="Aurelien Domont" userId="6da7715ce44349b3" providerId="LiveId" clId="{ABE1D142-82BA-48AF-A7E5-664394B5D381}" dt="2022-08-18T00:18:43.938" v="2084" actId="478"/>
          <ac:spMkLst>
            <pc:docMk/>
            <pc:sldMk cId="506476100" sldId="1606"/>
            <ac:spMk id="57" creationId="{EF46BBEF-6118-4345-956B-4F1DA747C200}"/>
          </ac:spMkLst>
        </pc:spChg>
        <pc:spChg chg="del">
          <ac:chgData name="Aurelien Domont" userId="6da7715ce44349b3" providerId="LiveId" clId="{ABE1D142-82BA-48AF-A7E5-664394B5D381}" dt="2022-08-18T00:18:43.938" v="2084" actId="478"/>
          <ac:spMkLst>
            <pc:docMk/>
            <pc:sldMk cId="506476100" sldId="1606"/>
            <ac:spMk id="58" creationId="{3625C46E-3C47-4B05-99ED-15D718C1FDDF}"/>
          </ac:spMkLst>
        </pc:spChg>
        <pc:spChg chg="del">
          <ac:chgData name="Aurelien Domont" userId="6da7715ce44349b3" providerId="LiveId" clId="{ABE1D142-82BA-48AF-A7E5-664394B5D381}" dt="2022-08-18T00:13:04.712" v="1937" actId="478"/>
          <ac:spMkLst>
            <pc:docMk/>
            <pc:sldMk cId="506476100" sldId="1606"/>
            <ac:spMk id="60" creationId="{D59CC16A-84AB-40E4-8939-0D193D671C3E}"/>
          </ac:spMkLst>
        </pc:spChg>
        <pc:spChg chg="del">
          <ac:chgData name="Aurelien Domont" userId="6da7715ce44349b3" providerId="LiveId" clId="{ABE1D142-82BA-48AF-A7E5-664394B5D381}" dt="2022-08-18T00:13:04.712" v="1937" actId="478"/>
          <ac:spMkLst>
            <pc:docMk/>
            <pc:sldMk cId="506476100" sldId="1606"/>
            <ac:spMk id="61" creationId="{39C9D19F-670F-445A-806F-6C88FD35D4D8}"/>
          </ac:spMkLst>
        </pc:spChg>
        <pc:spChg chg="del">
          <ac:chgData name="Aurelien Domont" userId="6da7715ce44349b3" providerId="LiveId" clId="{ABE1D142-82BA-48AF-A7E5-664394B5D381}" dt="2022-08-18T00:13:04.712" v="1937" actId="478"/>
          <ac:spMkLst>
            <pc:docMk/>
            <pc:sldMk cId="506476100" sldId="1606"/>
            <ac:spMk id="62" creationId="{6DA94BBB-6417-47AD-B178-DB1399F1AE6F}"/>
          </ac:spMkLst>
        </pc:spChg>
        <pc:spChg chg="del">
          <ac:chgData name="Aurelien Domont" userId="6da7715ce44349b3" providerId="LiveId" clId="{ABE1D142-82BA-48AF-A7E5-664394B5D381}" dt="2022-08-18T00:13:04.712" v="1937" actId="478"/>
          <ac:spMkLst>
            <pc:docMk/>
            <pc:sldMk cId="506476100" sldId="1606"/>
            <ac:spMk id="63" creationId="{AAAF4F9E-4340-4990-AEA0-A833781A01E6}"/>
          </ac:spMkLst>
        </pc:spChg>
        <pc:spChg chg="del">
          <ac:chgData name="Aurelien Domont" userId="6da7715ce44349b3" providerId="LiveId" clId="{ABE1D142-82BA-48AF-A7E5-664394B5D381}" dt="2022-08-18T00:13:04.712" v="1937" actId="478"/>
          <ac:spMkLst>
            <pc:docMk/>
            <pc:sldMk cId="506476100" sldId="1606"/>
            <ac:spMk id="64" creationId="{3EA04D78-2222-42A5-BC62-4BA8958EF7CF}"/>
          </ac:spMkLst>
        </pc:spChg>
        <pc:spChg chg="del">
          <ac:chgData name="Aurelien Domont" userId="6da7715ce44349b3" providerId="LiveId" clId="{ABE1D142-82BA-48AF-A7E5-664394B5D381}" dt="2022-08-18T00:13:04.712" v="1937" actId="478"/>
          <ac:spMkLst>
            <pc:docMk/>
            <pc:sldMk cId="506476100" sldId="1606"/>
            <ac:spMk id="65" creationId="{274283C1-36F6-47DA-B59D-5BB7A1ECD289}"/>
          </ac:spMkLst>
        </pc:spChg>
        <pc:spChg chg="del">
          <ac:chgData name="Aurelien Domont" userId="6da7715ce44349b3" providerId="LiveId" clId="{ABE1D142-82BA-48AF-A7E5-664394B5D381}" dt="2022-08-18T00:13:04.712" v="1937" actId="478"/>
          <ac:spMkLst>
            <pc:docMk/>
            <pc:sldMk cId="506476100" sldId="1606"/>
            <ac:spMk id="66" creationId="{14AEB9A8-3911-412F-959D-3C19A78AEA4D}"/>
          </ac:spMkLst>
        </pc:spChg>
        <pc:spChg chg="del">
          <ac:chgData name="Aurelien Domont" userId="6da7715ce44349b3" providerId="LiveId" clId="{ABE1D142-82BA-48AF-A7E5-664394B5D381}" dt="2022-08-18T00:13:04.712" v="1937" actId="478"/>
          <ac:spMkLst>
            <pc:docMk/>
            <pc:sldMk cId="506476100" sldId="1606"/>
            <ac:spMk id="67" creationId="{9CE540BD-7B08-47BD-B67F-2C06A9A28177}"/>
          </ac:spMkLst>
        </pc:spChg>
        <pc:spChg chg="del">
          <ac:chgData name="Aurelien Domont" userId="6da7715ce44349b3" providerId="LiveId" clId="{ABE1D142-82BA-48AF-A7E5-664394B5D381}" dt="2022-08-18T00:13:04.712" v="1937" actId="478"/>
          <ac:spMkLst>
            <pc:docMk/>
            <pc:sldMk cId="506476100" sldId="1606"/>
            <ac:spMk id="68" creationId="{AD269D3D-865F-4375-833D-4FE5E9128B02}"/>
          </ac:spMkLst>
        </pc:spChg>
        <pc:spChg chg="del">
          <ac:chgData name="Aurelien Domont" userId="6da7715ce44349b3" providerId="LiveId" clId="{ABE1D142-82BA-48AF-A7E5-664394B5D381}" dt="2022-08-18T00:13:04.712" v="1937" actId="478"/>
          <ac:spMkLst>
            <pc:docMk/>
            <pc:sldMk cId="506476100" sldId="1606"/>
            <ac:spMk id="69" creationId="{58769F61-BE53-4C02-AB84-8182F8284761}"/>
          </ac:spMkLst>
        </pc:spChg>
        <pc:spChg chg="del">
          <ac:chgData name="Aurelien Domont" userId="6da7715ce44349b3" providerId="LiveId" clId="{ABE1D142-82BA-48AF-A7E5-664394B5D381}" dt="2022-08-18T00:13:04.712" v="1937" actId="478"/>
          <ac:spMkLst>
            <pc:docMk/>
            <pc:sldMk cId="506476100" sldId="1606"/>
            <ac:spMk id="70" creationId="{A36AD58C-0CC1-446C-B93F-6CF2EADD4005}"/>
          </ac:spMkLst>
        </pc:spChg>
        <pc:spChg chg="del">
          <ac:chgData name="Aurelien Domont" userId="6da7715ce44349b3" providerId="LiveId" clId="{ABE1D142-82BA-48AF-A7E5-664394B5D381}" dt="2022-08-18T00:13:04.712" v="1937" actId="478"/>
          <ac:spMkLst>
            <pc:docMk/>
            <pc:sldMk cId="506476100" sldId="1606"/>
            <ac:spMk id="71" creationId="{F05EA601-C22F-4615-8BB3-6B1786E64F2D}"/>
          </ac:spMkLst>
        </pc:spChg>
        <pc:spChg chg="del">
          <ac:chgData name="Aurelien Domont" userId="6da7715ce44349b3" providerId="LiveId" clId="{ABE1D142-82BA-48AF-A7E5-664394B5D381}" dt="2022-08-18T00:13:04.712" v="1937" actId="478"/>
          <ac:spMkLst>
            <pc:docMk/>
            <pc:sldMk cId="506476100" sldId="1606"/>
            <ac:spMk id="72" creationId="{C907FD65-2BDE-4113-BEB3-BA234CA5736F}"/>
          </ac:spMkLst>
        </pc:spChg>
        <pc:spChg chg="del">
          <ac:chgData name="Aurelien Domont" userId="6da7715ce44349b3" providerId="LiveId" clId="{ABE1D142-82BA-48AF-A7E5-664394B5D381}" dt="2022-08-18T00:13:04.712" v="1937" actId="478"/>
          <ac:spMkLst>
            <pc:docMk/>
            <pc:sldMk cId="506476100" sldId="1606"/>
            <ac:spMk id="73" creationId="{672A7561-C372-460A-A46D-1DC39E15F5A9}"/>
          </ac:spMkLst>
        </pc:spChg>
        <pc:spChg chg="del">
          <ac:chgData name="Aurelien Domont" userId="6da7715ce44349b3" providerId="LiveId" clId="{ABE1D142-82BA-48AF-A7E5-664394B5D381}" dt="2022-08-18T00:13:04.712" v="1937" actId="478"/>
          <ac:spMkLst>
            <pc:docMk/>
            <pc:sldMk cId="506476100" sldId="1606"/>
            <ac:spMk id="74" creationId="{A25FF697-CF5A-4905-A669-B97B4A1DAD69}"/>
          </ac:spMkLst>
        </pc:spChg>
        <pc:spChg chg="del">
          <ac:chgData name="Aurelien Domont" userId="6da7715ce44349b3" providerId="LiveId" clId="{ABE1D142-82BA-48AF-A7E5-664394B5D381}" dt="2022-08-17T06:52:00.045" v="801" actId="478"/>
          <ac:spMkLst>
            <pc:docMk/>
            <pc:sldMk cId="506476100" sldId="1606"/>
            <ac:spMk id="81" creationId="{D17D4BBD-D578-428C-AEE8-E1CCFA6D6A11}"/>
          </ac:spMkLst>
        </pc:spChg>
        <pc:graphicFrameChg chg="add mod modGraphic">
          <ac:chgData name="Aurelien Domont" userId="6da7715ce44349b3" providerId="LiveId" clId="{ABE1D142-82BA-48AF-A7E5-664394B5D381}" dt="2022-08-18T00:16:46.066" v="1979"/>
          <ac:graphicFrameMkLst>
            <pc:docMk/>
            <pc:sldMk cId="506476100" sldId="1606"/>
            <ac:graphicFrameMk id="4" creationId="{9A99346A-AD9B-15E5-7185-8E4039205CC4}"/>
          </ac:graphicFrameMkLst>
        </pc:graphicFrameChg>
        <pc:graphicFrameChg chg="del">
          <ac:chgData name="Aurelien Domont" userId="6da7715ce44349b3" providerId="LiveId" clId="{ABE1D142-82BA-48AF-A7E5-664394B5D381}" dt="2022-08-18T00:13:04.712" v="1937" actId="478"/>
          <ac:graphicFrameMkLst>
            <pc:docMk/>
            <pc:sldMk cId="506476100" sldId="1606"/>
            <ac:graphicFrameMk id="59" creationId="{C2D970A6-39AB-4B24-954D-EC444B49C0BB}"/>
          </ac:graphicFrameMkLst>
        </pc:graphicFrameChg>
      </pc:sldChg>
      <pc:sldChg chg="modSp del">
        <pc:chgData name="Aurelien Domont" userId="6da7715ce44349b3" providerId="LiveId" clId="{ABE1D142-82BA-48AF-A7E5-664394B5D381}" dt="2022-08-17T06:46:26.182" v="686" actId="47"/>
        <pc:sldMkLst>
          <pc:docMk/>
          <pc:sldMk cId="2674311003" sldId="1609"/>
        </pc:sldMkLst>
        <pc:spChg chg="mod">
          <ac:chgData name="Aurelien Domont" userId="6da7715ce44349b3" providerId="LiveId" clId="{ABE1D142-82BA-48AF-A7E5-664394B5D381}" dt="2022-08-17T06:24:35.923" v="19"/>
          <ac:spMkLst>
            <pc:docMk/>
            <pc:sldMk cId="2674311003" sldId="1609"/>
            <ac:spMk id="2" creationId="{98205034-64E8-4435-BFA1-43956B7507D0}"/>
          </ac:spMkLst>
        </pc:spChg>
        <pc:spChg chg="mod">
          <ac:chgData name="Aurelien Domont" userId="6da7715ce44349b3" providerId="LiveId" clId="{ABE1D142-82BA-48AF-A7E5-664394B5D381}" dt="2022-08-17T06:24:35.923" v="19"/>
          <ac:spMkLst>
            <pc:docMk/>
            <pc:sldMk cId="2674311003" sldId="1609"/>
            <ac:spMk id="8" creationId="{A76A0507-70F3-4E48-940C-8D8560D8E8CC}"/>
          </ac:spMkLst>
        </pc:spChg>
      </pc:sldChg>
      <pc:sldChg chg="modSp del">
        <pc:chgData name="Aurelien Domont" userId="6da7715ce44349b3" providerId="LiveId" clId="{ABE1D142-82BA-48AF-A7E5-664394B5D381}" dt="2022-08-17T06:46:27.339" v="687" actId="47"/>
        <pc:sldMkLst>
          <pc:docMk/>
          <pc:sldMk cId="43488642" sldId="1610"/>
        </pc:sldMkLst>
        <pc:spChg chg="mod">
          <ac:chgData name="Aurelien Domont" userId="6da7715ce44349b3" providerId="LiveId" clId="{ABE1D142-82BA-48AF-A7E5-664394B5D381}" dt="2022-08-17T06:24:35.923" v="19"/>
          <ac:spMkLst>
            <pc:docMk/>
            <pc:sldMk cId="43488642" sldId="1610"/>
            <ac:spMk id="2" creationId="{98205034-64E8-4435-BFA1-43956B7507D0}"/>
          </ac:spMkLst>
        </pc:spChg>
        <pc:spChg chg="mod">
          <ac:chgData name="Aurelien Domont" userId="6da7715ce44349b3" providerId="LiveId" clId="{ABE1D142-82BA-48AF-A7E5-664394B5D381}" dt="2022-08-17T06:24:35.923" v="19"/>
          <ac:spMkLst>
            <pc:docMk/>
            <pc:sldMk cId="43488642" sldId="1610"/>
            <ac:spMk id="8" creationId="{A76A0507-70F3-4E48-940C-8D8560D8E8CC}"/>
          </ac:spMkLst>
        </pc:spChg>
      </pc:sldChg>
      <pc:sldChg chg="modSp del">
        <pc:chgData name="Aurelien Domont" userId="6da7715ce44349b3" providerId="LiveId" clId="{ABE1D142-82BA-48AF-A7E5-664394B5D381}" dt="2022-08-17T06:46:44.288" v="690" actId="47"/>
        <pc:sldMkLst>
          <pc:docMk/>
          <pc:sldMk cId="1216089583" sldId="1611"/>
        </pc:sldMkLst>
        <pc:spChg chg="mod">
          <ac:chgData name="Aurelien Domont" userId="6da7715ce44349b3" providerId="LiveId" clId="{ABE1D142-82BA-48AF-A7E5-664394B5D381}" dt="2022-08-17T06:24:35.923" v="19"/>
          <ac:spMkLst>
            <pc:docMk/>
            <pc:sldMk cId="1216089583" sldId="1611"/>
            <ac:spMk id="2" creationId="{98205034-64E8-4435-BFA1-43956B7507D0}"/>
          </ac:spMkLst>
        </pc:spChg>
        <pc:spChg chg="mod">
          <ac:chgData name="Aurelien Domont" userId="6da7715ce44349b3" providerId="LiveId" clId="{ABE1D142-82BA-48AF-A7E5-664394B5D381}" dt="2022-08-17T06:24:35.923" v="19"/>
          <ac:spMkLst>
            <pc:docMk/>
            <pc:sldMk cId="1216089583" sldId="1611"/>
            <ac:spMk id="8" creationId="{A76A0507-70F3-4E48-940C-8D8560D8E8CC}"/>
          </ac:spMkLst>
        </pc:spChg>
      </pc:sldChg>
      <pc:sldChg chg="modSp add mod">
        <pc:chgData name="Aurelien Domont" userId="6da7715ce44349b3" providerId="LiveId" clId="{ABE1D142-82BA-48AF-A7E5-664394B5D381}" dt="2022-08-17T07:00:44.310" v="880" actId="20577"/>
        <pc:sldMkLst>
          <pc:docMk/>
          <pc:sldMk cId="3519711503" sldId="1611"/>
        </pc:sldMkLst>
        <pc:spChg chg="mod">
          <ac:chgData name="Aurelien Domont" userId="6da7715ce44349b3" providerId="LiveId" clId="{ABE1D142-82BA-48AF-A7E5-664394B5D381}" dt="2022-08-17T07:00:44.310" v="880" actId="20577"/>
          <ac:spMkLst>
            <pc:docMk/>
            <pc:sldMk cId="3519711503" sldId="1611"/>
            <ac:spMk id="2" creationId="{406113FD-AA7D-4249-90D7-70AF85BE48E1}"/>
          </ac:spMkLst>
        </pc:spChg>
      </pc:sldChg>
      <pc:sldChg chg="modSp del">
        <pc:chgData name="Aurelien Domont" userId="6da7715ce44349b3" providerId="LiveId" clId="{ABE1D142-82BA-48AF-A7E5-664394B5D381}" dt="2022-08-17T06:47:27.224" v="713" actId="47"/>
        <pc:sldMkLst>
          <pc:docMk/>
          <pc:sldMk cId="328300769" sldId="1612"/>
        </pc:sldMkLst>
        <pc:spChg chg="mod">
          <ac:chgData name="Aurelien Domont" userId="6da7715ce44349b3" providerId="LiveId" clId="{ABE1D142-82BA-48AF-A7E5-664394B5D381}" dt="2022-08-17T06:24:35.923" v="19"/>
          <ac:spMkLst>
            <pc:docMk/>
            <pc:sldMk cId="328300769" sldId="1612"/>
            <ac:spMk id="2" creationId="{98205034-64E8-4435-BFA1-43956B7507D0}"/>
          </ac:spMkLst>
        </pc:spChg>
        <pc:spChg chg="mod">
          <ac:chgData name="Aurelien Domont" userId="6da7715ce44349b3" providerId="LiveId" clId="{ABE1D142-82BA-48AF-A7E5-664394B5D381}" dt="2022-08-17T06:24:35.923" v="19"/>
          <ac:spMkLst>
            <pc:docMk/>
            <pc:sldMk cId="328300769" sldId="1612"/>
            <ac:spMk id="8" creationId="{A76A0507-70F3-4E48-940C-8D8560D8E8CC}"/>
          </ac:spMkLst>
        </pc:spChg>
      </pc:sldChg>
      <pc:sldChg chg="modSp del">
        <pc:chgData name="Aurelien Domont" userId="6da7715ce44349b3" providerId="LiveId" clId="{ABE1D142-82BA-48AF-A7E5-664394B5D381}" dt="2022-08-17T06:52:05.768" v="804" actId="47"/>
        <pc:sldMkLst>
          <pc:docMk/>
          <pc:sldMk cId="3764257133" sldId="1613"/>
        </pc:sldMkLst>
        <pc:spChg chg="mod">
          <ac:chgData name="Aurelien Domont" userId="6da7715ce44349b3" providerId="LiveId" clId="{ABE1D142-82BA-48AF-A7E5-664394B5D381}" dt="2022-08-17T06:24:35.923" v="19"/>
          <ac:spMkLst>
            <pc:docMk/>
            <pc:sldMk cId="3764257133" sldId="1613"/>
            <ac:spMk id="2" creationId="{98205034-64E8-4435-BFA1-43956B7507D0}"/>
          </ac:spMkLst>
        </pc:spChg>
        <pc:spChg chg="mod">
          <ac:chgData name="Aurelien Domont" userId="6da7715ce44349b3" providerId="LiveId" clId="{ABE1D142-82BA-48AF-A7E5-664394B5D381}" dt="2022-08-17T06:24:35.923" v="19"/>
          <ac:spMkLst>
            <pc:docMk/>
            <pc:sldMk cId="3764257133" sldId="1613"/>
            <ac:spMk id="8" creationId="{A76A0507-70F3-4E48-940C-8D8560D8E8CC}"/>
          </ac:spMkLst>
        </pc:spChg>
      </pc:sldChg>
      <pc:sldChg chg="delSp add mod">
        <pc:chgData name="Aurelien Domont" userId="6da7715ce44349b3" providerId="LiveId" clId="{ABE1D142-82BA-48AF-A7E5-664394B5D381}" dt="2022-08-17T06:53:38.652" v="810" actId="478"/>
        <pc:sldMkLst>
          <pc:docMk/>
          <pc:sldMk cId="1685325056" sldId="1614"/>
        </pc:sldMkLst>
        <pc:spChg chg="del">
          <ac:chgData name="Aurelien Domont" userId="6da7715ce44349b3" providerId="LiveId" clId="{ABE1D142-82BA-48AF-A7E5-664394B5D381}" dt="2022-08-17T06:53:38.652" v="810" actId="478"/>
          <ac:spMkLst>
            <pc:docMk/>
            <pc:sldMk cId="1685325056" sldId="1614"/>
            <ac:spMk id="71" creationId="{DDF286C5-C029-4F6B-8071-3B94354EA7DC}"/>
          </ac:spMkLst>
        </pc:spChg>
      </pc:sldChg>
      <pc:sldChg chg="modSp del">
        <pc:chgData name="Aurelien Domont" userId="6da7715ce44349b3" providerId="LiveId" clId="{ABE1D142-82BA-48AF-A7E5-664394B5D381}" dt="2022-08-17T06:53:34.178" v="808" actId="2696"/>
        <pc:sldMkLst>
          <pc:docMk/>
          <pc:sldMk cId="3314226361" sldId="1614"/>
        </pc:sldMkLst>
        <pc:spChg chg="mod">
          <ac:chgData name="Aurelien Domont" userId="6da7715ce44349b3" providerId="LiveId" clId="{ABE1D142-82BA-48AF-A7E5-664394B5D381}" dt="2022-08-17T06:24:35.923" v="19"/>
          <ac:spMkLst>
            <pc:docMk/>
            <pc:sldMk cId="3314226361" sldId="1614"/>
            <ac:spMk id="2" creationId="{A67BEC9B-911F-478E-9C56-72957F18467D}"/>
          </ac:spMkLst>
        </pc:spChg>
        <pc:spChg chg="mod">
          <ac:chgData name="Aurelien Domont" userId="6da7715ce44349b3" providerId="LiveId" clId="{ABE1D142-82BA-48AF-A7E5-664394B5D381}" dt="2022-08-17T06:24:35.923" v="19"/>
          <ac:spMkLst>
            <pc:docMk/>
            <pc:sldMk cId="3314226361" sldId="1614"/>
            <ac:spMk id="14" creationId="{C9800183-F524-4412-AB39-A6E1A21FF0B3}"/>
          </ac:spMkLst>
        </pc:spChg>
      </pc:sldChg>
      <pc:sldChg chg="modSp ord">
        <pc:chgData name="Aurelien Domont" userId="6da7715ce44349b3" providerId="LiveId" clId="{ABE1D142-82BA-48AF-A7E5-664394B5D381}" dt="2022-08-17T06:54:07.440" v="822"/>
        <pc:sldMkLst>
          <pc:docMk/>
          <pc:sldMk cId="3186569085" sldId="1615"/>
        </pc:sldMkLst>
        <pc:spChg chg="mod">
          <ac:chgData name="Aurelien Domont" userId="6da7715ce44349b3" providerId="LiveId" clId="{ABE1D142-82BA-48AF-A7E5-664394B5D381}" dt="2022-08-17T06:24:35.923" v="19"/>
          <ac:spMkLst>
            <pc:docMk/>
            <pc:sldMk cId="3186569085" sldId="1615"/>
            <ac:spMk id="2" creationId="{A67BEC9B-911F-478E-9C56-72957F18467D}"/>
          </ac:spMkLst>
        </pc:spChg>
        <pc:spChg chg="mod">
          <ac:chgData name="Aurelien Domont" userId="6da7715ce44349b3" providerId="LiveId" clId="{ABE1D142-82BA-48AF-A7E5-664394B5D381}" dt="2022-08-17T06:24:35.923" v="19"/>
          <ac:spMkLst>
            <pc:docMk/>
            <pc:sldMk cId="3186569085" sldId="1615"/>
            <ac:spMk id="14" creationId="{C9800183-F524-4412-AB39-A6E1A21FF0B3}"/>
          </ac:spMkLst>
        </pc:spChg>
      </pc:sldChg>
      <pc:sldChg chg="modSp ord">
        <pc:chgData name="Aurelien Domont" userId="6da7715ce44349b3" providerId="LiveId" clId="{ABE1D142-82BA-48AF-A7E5-664394B5D381}" dt="2022-08-17T06:54:07.440" v="822"/>
        <pc:sldMkLst>
          <pc:docMk/>
          <pc:sldMk cId="214518961" sldId="1616"/>
        </pc:sldMkLst>
        <pc:spChg chg="mod">
          <ac:chgData name="Aurelien Domont" userId="6da7715ce44349b3" providerId="LiveId" clId="{ABE1D142-82BA-48AF-A7E5-664394B5D381}" dt="2022-08-17T06:24:35.923" v="19"/>
          <ac:spMkLst>
            <pc:docMk/>
            <pc:sldMk cId="214518961" sldId="1616"/>
            <ac:spMk id="2" creationId="{A67BEC9B-911F-478E-9C56-72957F18467D}"/>
          </ac:spMkLst>
        </pc:spChg>
        <pc:spChg chg="mod">
          <ac:chgData name="Aurelien Domont" userId="6da7715ce44349b3" providerId="LiveId" clId="{ABE1D142-82BA-48AF-A7E5-664394B5D381}" dt="2022-08-17T06:24:35.923" v="19"/>
          <ac:spMkLst>
            <pc:docMk/>
            <pc:sldMk cId="214518961" sldId="1616"/>
            <ac:spMk id="14" creationId="{C9800183-F524-4412-AB39-A6E1A21FF0B3}"/>
          </ac:spMkLst>
        </pc:spChg>
      </pc:sldChg>
      <pc:sldChg chg="modSp del">
        <pc:chgData name="Aurelien Domont" userId="6da7715ce44349b3" providerId="LiveId" clId="{ABE1D142-82BA-48AF-A7E5-664394B5D381}" dt="2022-08-17T06:56:19.657" v="866" actId="47"/>
        <pc:sldMkLst>
          <pc:docMk/>
          <pc:sldMk cId="1668295803" sldId="1617"/>
        </pc:sldMkLst>
        <pc:spChg chg="mod">
          <ac:chgData name="Aurelien Domont" userId="6da7715ce44349b3" providerId="LiveId" clId="{ABE1D142-82BA-48AF-A7E5-664394B5D381}" dt="2022-08-17T06:24:35.923" v="19"/>
          <ac:spMkLst>
            <pc:docMk/>
            <pc:sldMk cId="1668295803" sldId="1617"/>
            <ac:spMk id="2" creationId="{98205034-64E8-4435-BFA1-43956B7507D0}"/>
          </ac:spMkLst>
        </pc:spChg>
        <pc:spChg chg="mod">
          <ac:chgData name="Aurelien Domont" userId="6da7715ce44349b3" providerId="LiveId" clId="{ABE1D142-82BA-48AF-A7E5-664394B5D381}" dt="2022-08-17T06:24:35.923" v="19"/>
          <ac:spMkLst>
            <pc:docMk/>
            <pc:sldMk cId="1668295803" sldId="1617"/>
            <ac:spMk id="8" creationId="{A76A0507-70F3-4E48-940C-8D8560D8E8CC}"/>
          </ac:spMkLst>
        </pc:spChg>
      </pc:sldChg>
      <pc:sldChg chg="delSp modSp del mod ord">
        <pc:chgData name="Aurelien Domont" userId="6da7715ce44349b3" providerId="LiveId" clId="{ABE1D142-82BA-48AF-A7E5-664394B5D381}" dt="2022-08-17T07:04:48.712" v="989" actId="47"/>
        <pc:sldMkLst>
          <pc:docMk/>
          <pc:sldMk cId="2182399182" sldId="1618"/>
        </pc:sldMkLst>
        <pc:spChg chg="mod">
          <ac:chgData name="Aurelien Domont" userId="6da7715ce44349b3" providerId="LiveId" clId="{ABE1D142-82BA-48AF-A7E5-664394B5D381}" dt="2022-08-17T06:24:35.923" v="19"/>
          <ac:spMkLst>
            <pc:docMk/>
            <pc:sldMk cId="2182399182" sldId="1618"/>
            <ac:spMk id="2" creationId="{A67BEC9B-911F-478E-9C56-72957F18467D}"/>
          </ac:spMkLst>
        </pc:spChg>
        <pc:spChg chg="mod">
          <ac:chgData name="Aurelien Domont" userId="6da7715ce44349b3" providerId="LiveId" clId="{ABE1D142-82BA-48AF-A7E5-664394B5D381}" dt="2022-08-17T06:24:35.923" v="19"/>
          <ac:spMkLst>
            <pc:docMk/>
            <pc:sldMk cId="2182399182" sldId="1618"/>
            <ac:spMk id="14" creationId="{C9800183-F524-4412-AB39-A6E1A21FF0B3}"/>
          </ac:spMkLst>
        </pc:spChg>
        <pc:spChg chg="mod">
          <ac:chgData name="Aurelien Domont" userId="6da7715ce44349b3" providerId="LiveId" clId="{ABE1D142-82BA-48AF-A7E5-664394B5D381}" dt="2022-08-17T07:00:10.168" v="878" actId="20577"/>
          <ac:spMkLst>
            <pc:docMk/>
            <pc:sldMk cId="2182399182" sldId="1618"/>
            <ac:spMk id="18" creationId="{CE7CA8CE-59F3-41DE-B372-C735B8175331}"/>
          </ac:spMkLst>
        </pc:spChg>
        <pc:spChg chg="del">
          <ac:chgData name="Aurelien Domont" userId="6da7715ce44349b3" providerId="LiveId" clId="{ABE1D142-82BA-48AF-A7E5-664394B5D381}" dt="2022-08-17T06:57:20.798" v="870" actId="478"/>
          <ac:spMkLst>
            <pc:docMk/>
            <pc:sldMk cId="2182399182" sldId="1618"/>
            <ac:spMk id="44" creationId="{7E90E0BA-4B39-49AF-BE48-5B17B7BC5892}"/>
          </ac:spMkLst>
        </pc:spChg>
        <pc:spChg chg="del">
          <ac:chgData name="Aurelien Domont" userId="6da7715ce44349b3" providerId="LiveId" clId="{ABE1D142-82BA-48AF-A7E5-664394B5D381}" dt="2022-08-17T06:57:20.798" v="870" actId="478"/>
          <ac:spMkLst>
            <pc:docMk/>
            <pc:sldMk cId="2182399182" sldId="1618"/>
            <ac:spMk id="45" creationId="{22203CAA-4EF5-4F23-9154-D135C1BD209F}"/>
          </ac:spMkLst>
        </pc:spChg>
      </pc:sldChg>
      <pc:sldChg chg="modSp del">
        <pc:chgData name="Aurelien Domont" userId="6da7715ce44349b3" providerId="LiveId" clId="{ABE1D142-82BA-48AF-A7E5-664394B5D381}" dt="2022-08-17T07:06:16.037" v="1016" actId="47"/>
        <pc:sldMkLst>
          <pc:docMk/>
          <pc:sldMk cId="963910674" sldId="1619"/>
        </pc:sldMkLst>
        <pc:spChg chg="mod">
          <ac:chgData name="Aurelien Domont" userId="6da7715ce44349b3" providerId="LiveId" clId="{ABE1D142-82BA-48AF-A7E5-664394B5D381}" dt="2022-08-17T06:24:35.923" v="19"/>
          <ac:spMkLst>
            <pc:docMk/>
            <pc:sldMk cId="963910674" sldId="1619"/>
            <ac:spMk id="2" creationId="{98205034-64E8-4435-BFA1-43956B7507D0}"/>
          </ac:spMkLst>
        </pc:spChg>
        <pc:spChg chg="mod">
          <ac:chgData name="Aurelien Domont" userId="6da7715ce44349b3" providerId="LiveId" clId="{ABE1D142-82BA-48AF-A7E5-664394B5D381}" dt="2022-08-17T06:24:35.923" v="19"/>
          <ac:spMkLst>
            <pc:docMk/>
            <pc:sldMk cId="963910674" sldId="1619"/>
            <ac:spMk id="8" creationId="{A76A0507-70F3-4E48-940C-8D8560D8E8CC}"/>
          </ac:spMkLst>
        </pc:spChg>
      </pc:sldChg>
      <pc:sldChg chg="modSp ord">
        <pc:chgData name="Aurelien Domont" userId="6da7715ce44349b3" providerId="LiveId" clId="{ABE1D142-82BA-48AF-A7E5-664394B5D381}" dt="2022-08-17T07:07:13.857" v="1033"/>
        <pc:sldMkLst>
          <pc:docMk/>
          <pc:sldMk cId="3154951243" sldId="1620"/>
        </pc:sldMkLst>
        <pc:spChg chg="mod">
          <ac:chgData name="Aurelien Domont" userId="6da7715ce44349b3" providerId="LiveId" clId="{ABE1D142-82BA-48AF-A7E5-664394B5D381}" dt="2022-08-17T06:24:35.923" v="19"/>
          <ac:spMkLst>
            <pc:docMk/>
            <pc:sldMk cId="3154951243" sldId="1620"/>
            <ac:spMk id="2" creationId="{A67BEC9B-911F-478E-9C56-72957F18467D}"/>
          </ac:spMkLst>
        </pc:spChg>
        <pc:spChg chg="mod">
          <ac:chgData name="Aurelien Domont" userId="6da7715ce44349b3" providerId="LiveId" clId="{ABE1D142-82BA-48AF-A7E5-664394B5D381}" dt="2022-08-17T06:24:35.923" v="19"/>
          <ac:spMkLst>
            <pc:docMk/>
            <pc:sldMk cId="3154951243" sldId="1620"/>
            <ac:spMk id="14" creationId="{C9800183-F524-4412-AB39-A6E1A21FF0B3}"/>
          </ac:spMkLst>
        </pc:spChg>
      </pc:sldChg>
      <pc:sldChg chg="modSp ord">
        <pc:chgData name="Aurelien Domont" userId="6da7715ce44349b3" providerId="LiveId" clId="{ABE1D142-82BA-48AF-A7E5-664394B5D381}" dt="2022-08-17T07:07:13.857" v="1033"/>
        <pc:sldMkLst>
          <pc:docMk/>
          <pc:sldMk cId="1313856124" sldId="1621"/>
        </pc:sldMkLst>
        <pc:spChg chg="mod">
          <ac:chgData name="Aurelien Domont" userId="6da7715ce44349b3" providerId="LiveId" clId="{ABE1D142-82BA-48AF-A7E5-664394B5D381}" dt="2022-08-17T06:24:35.923" v="19"/>
          <ac:spMkLst>
            <pc:docMk/>
            <pc:sldMk cId="1313856124" sldId="1621"/>
            <ac:spMk id="2" creationId="{A67BEC9B-911F-478E-9C56-72957F18467D}"/>
          </ac:spMkLst>
        </pc:spChg>
        <pc:spChg chg="mod">
          <ac:chgData name="Aurelien Domont" userId="6da7715ce44349b3" providerId="LiveId" clId="{ABE1D142-82BA-48AF-A7E5-664394B5D381}" dt="2022-08-17T06:24:35.923" v="19"/>
          <ac:spMkLst>
            <pc:docMk/>
            <pc:sldMk cId="1313856124" sldId="1621"/>
            <ac:spMk id="14" creationId="{C9800183-F524-4412-AB39-A6E1A21FF0B3}"/>
          </ac:spMkLst>
        </pc:spChg>
      </pc:sldChg>
      <pc:sldChg chg="modSp del">
        <pc:chgData name="Aurelien Domont" userId="6da7715ce44349b3" providerId="LiveId" clId="{ABE1D142-82BA-48AF-A7E5-664394B5D381}" dt="2022-08-17T07:07:59.193" v="1048" actId="47"/>
        <pc:sldMkLst>
          <pc:docMk/>
          <pc:sldMk cId="2306618664" sldId="1622"/>
        </pc:sldMkLst>
        <pc:spChg chg="mod">
          <ac:chgData name="Aurelien Domont" userId="6da7715ce44349b3" providerId="LiveId" clId="{ABE1D142-82BA-48AF-A7E5-664394B5D381}" dt="2022-08-17T06:24:35.923" v="19"/>
          <ac:spMkLst>
            <pc:docMk/>
            <pc:sldMk cId="2306618664" sldId="1622"/>
            <ac:spMk id="2" creationId="{98205034-64E8-4435-BFA1-43956B7507D0}"/>
          </ac:spMkLst>
        </pc:spChg>
        <pc:spChg chg="mod">
          <ac:chgData name="Aurelien Domont" userId="6da7715ce44349b3" providerId="LiveId" clId="{ABE1D142-82BA-48AF-A7E5-664394B5D381}" dt="2022-08-17T06:24:35.923" v="19"/>
          <ac:spMkLst>
            <pc:docMk/>
            <pc:sldMk cId="2306618664" sldId="1622"/>
            <ac:spMk id="8" creationId="{A76A0507-70F3-4E48-940C-8D8560D8E8CC}"/>
          </ac:spMkLst>
        </pc:spChg>
      </pc:sldChg>
      <pc:sldChg chg="delSp modSp mod ord">
        <pc:chgData name="Aurelien Domont" userId="6da7715ce44349b3" providerId="LiveId" clId="{ABE1D142-82BA-48AF-A7E5-664394B5D381}" dt="2022-08-17T07:12:35.310" v="1155"/>
        <pc:sldMkLst>
          <pc:docMk/>
          <pc:sldMk cId="3913587687" sldId="1623"/>
        </pc:sldMkLst>
        <pc:spChg chg="mod">
          <ac:chgData name="Aurelien Domont" userId="6da7715ce44349b3" providerId="LiveId" clId="{ABE1D142-82BA-48AF-A7E5-664394B5D381}" dt="2022-08-17T06:24:35.923" v="19"/>
          <ac:spMkLst>
            <pc:docMk/>
            <pc:sldMk cId="3913587687" sldId="1623"/>
            <ac:spMk id="2" creationId="{A67BEC9B-911F-478E-9C56-72957F18467D}"/>
          </ac:spMkLst>
        </pc:spChg>
        <pc:spChg chg="del mod">
          <ac:chgData name="Aurelien Domont" userId="6da7715ce44349b3" providerId="LiveId" clId="{ABE1D142-82BA-48AF-A7E5-664394B5D381}" dt="2022-08-17T07:09:09.534" v="1051" actId="478"/>
          <ac:spMkLst>
            <pc:docMk/>
            <pc:sldMk cId="3913587687" sldId="1623"/>
            <ac:spMk id="8" creationId="{4B4FC1F0-7594-498D-8272-4836F6703552}"/>
          </ac:spMkLst>
        </pc:spChg>
        <pc:spChg chg="mod">
          <ac:chgData name="Aurelien Domont" userId="6da7715ce44349b3" providerId="LiveId" clId="{ABE1D142-82BA-48AF-A7E5-664394B5D381}" dt="2022-08-17T06:24:35.923" v="19"/>
          <ac:spMkLst>
            <pc:docMk/>
            <pc:sldMk cId="3913587687" sldId="1623"/>
            <ac:spMk id="14" creationId="{C9800183-F524-4412-AB39-A6E1A21FF0B3}"/>
          </ac:spMkLst>
        </pc:spChg>
        <pc:graphicFrameChg chg="modGraphic">
          <ac:chgData name="Aurelien Domont" userId="6da7715ce44349b3" providerId="LiveId" clId="{ABE1D142-82BA-48AF-A7E5-664394B5D381}" dt="2022-08-17T07:08:20.173" v="1049" actId="207"/>
          <ac:graphicFrameMkLst>
            <pc:docMk/>
            <pc:sldMk cId="3913587687" sldId="1623"/>
            <ac:graphicFrameMk id="7" creationId="{4FA82499-1D34-4EF8-807C-4EAFC284462C}"/>
          </ac:graphicFrameMkLst>
        </pc:graphicFrameChg>
      </pc:sldChg>
      <pc:sldChg chg="modSp mod ord">
        <pc:chgData name="Aurelien Domont" userId="6da7715ce44349b3" providerId="LiveId" clId="{ABE1D142-82BA-48AF-A7E5-664394B5D381}" dt="2022-08-17T07:11:49.695" v="1143" actId="108"/>
        <pc:sldMkLst>
          <pc:docMk/>
          <pc:sldMk cId="3194417052" sldId="1624"/>
        </pc:sldMkLst>
        <pc:spChg chg="mod">
          <ac:chgData name="Aurelien Domont" userId="6da7715ce44349b3" providerId="LiveId" clId="{ABE1D142-82BA-48AF-A7E5-664394B5D381}" dt="2022-08-17T06:24:35.923" v="19"/>
          <ac:spMkLst>
            <pc:docMk/>
            <pc:sldMk cId="3194417052" sldId="1624"/>
            <ac:spMk id="2" creationId="{A67BEC9B-911F-478E-9C56-72957F18467D}"/>
          </ac:spMkLst>
        </pc:spChg>
        <pc:spChg chg="mod">
          <ac:chgData name="Aurelien Domont" userId="6da7715ce44349b3" providerId="LiveId" clId="{ABE1D142-82BA-48AF-A7E5-664394B5D381}" dt="2022-08-17T07:11:49.695" v="1143" actId="108"/>
          <ac:spMkLst>
            <pc:docMk/>
            <pc:sldMk cId="3194417052" sldId="1624"/>
            <ac:spMk id="14" creationId="{C9800183-F524-4412-AB39-A6E1A21FF0B3}"/>
          </ac:spMkLst>
        </pc:spChg>
      </pc:sldChg>
      <pc:sldChg chg="modSp mod ord">
        <pc:chgData name="Aurelien Domont" userId="6da7715ce44349b3" providerId="LiveId" clId="{ABE1D142-82BA-48AF-A7E5-664394B5D381}" dt="2022-08-17T07:12:27.378" v="1153" actId="108"/>
        <pc:sldMkLst>
          <pc:docMk/>
          <pc:sldMk cId="2399732511" sldId="1625"/>
        </pc:sldMkLst>
        <pc:spChg chg="mod">
          <ac:chgData name="Aurelien Domont" userId="6da7715ce44349b3" providerId="LiveId" clId="{ABE1D142-82BA-48AF-A7E5-664394B5D381}" dt="2022-08-17T06:24:35.923" v="19"/>
          <ac:spMkLst>
            <pc:docMk/>
            <pc:sldMk cId="2399732511" sldId="1625"/>
            <ac:spMk id="2" creationId="{A67BEC9B-911F-478E-9C56-72957F18467D}"/>
          </ac:spMkLst>
        </pc:spChg>
        <pc:spChg chg="mod">
          <ac:chgData name="Aurelien Domont" userId="6da7715ce44349b3" providerId="LiveId" clId="{ABE1D142-82BA-48AF-A7E5-664394B5D381}" dt="2022-08-17T07:12:27.378" v="1153" actId="108"/>
          <ac:spMkLst>
            <pc:docMk/>
            <pc:sldMk cId="2399732511" sldId="1625"/>
            <ac:spMk id="14" creationId="{C9800183-F524-4412-AB39-A6E1A21FF0B3}"/>
          </ac:spMkLst>
        </pc:spChg>
      </pc:sldChg>
      <pc:sldChg chg="modSp del">
        <pc:chgData name="Aurelien Domont" userId="6da7715ce44349b3" providerId="LiveId" clId="{ABE1D142-82BA-48AF-A7E5-664394B5D381}" dt="2022-08-17T07:09:44.542" v="1073" actId="47"/>
        <pc:sldMkLst>
          <pc:docMk/>
          <pc:sldMk cId="798083677" sldId="1626"/>
        </pc:sldMkLst>
        <pc:spChg chg="mod">
          <ac:chgData name="Aurelien Domont" userId="6da7715ce44349b3" providerId="LiveId" clId="{ABE1D142-82BA-48AF-A7E5-664394B5D381}" dt="2022-08-17T06:24:35.923" v="19"/>
          <ac:spMkLst>
            <pc:docMk/>
            <pc:sldMk cId="798083677" sldId="1626"/>
            <ac:spMk id="2" creationId="{98205034-64E8-4435-BFA1-43956B7507D0}"/>
          </ac:spMkLst>
        </pc:spChg>
        <pc:spChg chg="mod">
          <ac:chgData name="Aurelien Domont" userId="6da7715ce44349b3" providerId="LiveId" clId="{ABE1D142-82BA-48AF-A7E5-664394B5D381}" dt="2022-08-17T06:24:35.923" v="19"/>
          <ac:spMkLst>
            <pc:docMk/>
            <pc:sldMk cId="798083677" sldId="1626"/>
            <ac:spMk id="8" creationId="{A76A0507-70F3-4E48-940C-8D8560D8E8CC}"/>
          </ac:spMkLst>
        </pc:spChg>
      </pc:sldChg>
      <pc:sldChg chg="modSp mod ord">
        <pc:chgData name="Aurelien Domont" userId="6da7715ce44349b3" providerId="LiveId" clId="{ABE1D142-82BA-48AF-A7E5-664394B5D381}" dt="2022-08-18T05:31:52.922" v="2376" actId="20577"/>
        <pc:sldMkLst>
          <pc:docMk/>
          <pc:sldMk cId="2634080321" sldId="1629"/>
        </pc:sldMkLst>
        <pc:spChg chg="mod">
          <ac:chgData name="Aurelien Domont" userId="6da7715ce44349b3" providerId="LiveId" clId="{ABE1D142-82BA-48AF-A7E5-664394B5D381}" dt="2022-08-17T06:24:35.923" v="19"/>
          <ac:spMkLst>
            <pc:docMk/>
            <pc:sldMk cId="2634080321" sldId="1629"/>
            <ac:spMk id="2" creationId="{A67BEC9B-911F-478E-9C56-72957F18467D}"/>
          </ac:spMkLst>
        </pc:spChg>
        <pc:spChg chg="mod">
          <ac:chgData name="Aurelien Domont" userId="6da7715ce44349b3" providerId="LiveId" clId="{ABE1D142-82BA-48AF-A7E5-664394B5D381}" dt="2022-08-17T07:11:07.127" v="1123" actId="20577"/>
          <ac:spMkLst>
            <pc:docMk/>
            <pc:sldMk cId="2634080321" sldId="1629"/>
            <ac:spMk id="14" creationId="{C9800183-F524-4412-AB39-A6E1A21FF0B3}"/>
          </ac:spMkLst>
        </pc:spChg>
        <pc:spChg chg="mod">
          <ac:chgData name="Aurelien Domont" userId="6da7715ce44349b3" providerId="LiveId" clId="{ABE1D142-82BA-48AF-A7E5-664394B5D381}" dt="2022-08-18T05:31:52.922" v="2376" actId="20577"/>
          <ac:spMkLst>
            <pc:docMk/>
            <pc:sldMk cId="2634080321" sldId="1629"/>
            <ac:spMk id="44" creationId="{9E16890A-253D-4690-853A-E4B1B705B732}"/>
          </ac:spMkLst>
        </pc:spChg>
      </pc:sldChg>
      <pc:sldChg chg="modSp del">
        <pc:chgData name="Aurelien Domont" userId="6da7715ce44349b3" providerId="LiveId" clId="{ABE1D142-82BA-48AF-A7E5-664394B5D381}" dt="2022-08-17T07:13:27.730" v="1171" actId="47"/>
        <pc:sldMkLst>
          <pc:docMk/>
          <pc:sldMk cId="1249621994" sldId="1630"/>
        </pc:sldMkLst>
        <pc:spChg chg="mod">
          <ac:chgData name="Aurelien Domont" userId="6da7715ce44349b3" providerId="LiveId" clId="{ABE1D142-82BA-48AF-A7E5-664394B5D381}" dt="2022-08-17T06:24:35.923" v="19"/>
          <ac:spMkLst>
            <pc:docMk/>
            <pc:sldMk cId="1249621994" sldId="1630"/>
            <ac:spMk id="2" creationId="{98205034-64E8-4435-BFA1-43956B7507D0}"/>
          </ac:spMkLst>
        </pc:spChg>
        <pc:spChg chg="mod">
          <ac:chgData name="Aurelien Domont" userId="6da7715ce44349b3" providerId="LiveId" clId="{ABE1D142-82BA-48AF-A7E5-664394B5D381}" dt="2022-08-17T06:24:35.923" v="19"/>
          <ac:spMkLst>
            <pc:docMk/>
            <pc:sldMk cId="1249621994" sldId="1630"/>
            <ac:spMk id="8" creationId="{A76A0507-70F3-4E48-940C-8D8560D8E8CC}"/>
          </ac:spMkLst>
        </pc:spChg>
      </pc:sldChg>
      <pc:sldChg chg="modSp del">
        <pc:chgData name="Aurelien Domont" userId="6da7715ce44349b3" providerId="LiveId" clId="{ABE1D142-82BA-48AF-A7E5-664394B5D381}" dt="2022-08-17T07:16:55.543" v="1265" actId="47"/>
        <pc:sldMkLst>
          <pc:docMk/>
          <pc:sldMk cId="936166985" sldId="1632"/>
        </pc:sldMkLst>
        <pc:spChg chg="mod">
          <ac:chgData name="Aurelien Domont" userId="6da7715ce44349b3" providerId="LiveId" clId="{ABE1D142-82BA-48AF-A7E5-664394B5D381}" dt="2022-08-17T06:24:35.923" v="19"/>
          <ac:spMkLst>
            <pc:docMk/>
            <pc:sldMk cId="936166985" sldId="1632"/>
            <ac:spMk id="2" creationId="{A67BEC9B-911F-478E-9C56-72957F18467D}"/>
          </ac:spMkLst>
        </pc:spChg>
        <pc:spChg chg="mod">
          <ac:chgData name="Aurelien Domont" userId="6da7715ce44349b3" providerId="LiveId" clId="{ABE1D142-82BA-48AF-A7E5-664394B5D381}" dt="2022-08-17T06:24:35.923" v="19"/>
          <ac:spMkLst>
            <pc:docMk/>
            <pc:sldMk cId="936166985" sldId="1632"/>
            <ac:spMk id="14" creationId="{C9800183-F524-4412-AB39-A6E1A21FF0B3}"/>
          </ac:spMkLst>
        </pc:spChg>
      </pc:sldChg>
      <pc:sldChg chg="modSp del">
        <pc:chgData name="Aurelien Domont" userId="6da7715ce44349b3" providerId="LiveId" clId="{ABE1D142-82BA-48AF-A7E5-664394B5D381}" dt="2022-08-17T07:16:58.954" v="1266" actId="47"/>
        <pc:sldMkLst>
          <pc:docMk/>
          <pc:sldMk cId="2863617815" sldId="1633"/>
        </pc:sldMkLst>
        <pc:spChg chg="mod">
          <ac:chgData name="Aurelien Domont" userId="6da7715ce44349b3" providerId="LiveId" clId="{ABE1D142-82BA-48AF-A7E5-664394B5D381}" dt="2022-08-17T06:24:35.923" v="19"/>
          <ac:spMkLst>
            <pc:docMk/>
            <pc:sldMk cId="2863617815" sldId="1633"/>
            <ac:spMk id="2" creationId="{98205034-64E8-4435-BFA1-43956B7507D0}"/>
          </ac:spMkLst>
        </pc:spChg>
        <pc:spChg chg="mod">
          <ac:chgData name="Aurelien Domont" userId="6da7715ce44349b3" providerId="LiveId" clId="{ABE1D142-82BA-48AF-A7E5-664394B5D381}" dt="2022-08-17T06:24:35.923" v="19"/>
          <ac:spMkLst>
            <pc:docMk/>
            <pc:sldMk cId="2863617815" sldId="1633"/>
            <ac:spMk id="8" creationId="{A76A0507-70F3-4E48-940C-8D8560D8E8CC}"/>
          </ac:spMkLst>
        </pc:spChg>
      </pc:sldChg>
      <pc:sldChg chg="modSp del">
        <pc:chgData name="Aurelien Domont" userId="6da7715ce44349b3" providerId="LiveId" clId="{ABE1D142-82BA-48AF-A7E5-664394B5D381}" dt="2022-08-17T07:28:18.092" v="1743" actId="47"/>
        <pc:sldMkLst>
          <pc:docMk/>
          <pc:sldMk cId="1409589530" sldId="1638"/>
        </pc:sldMkLst>
        <pc:spChg chg="mod">
          <ac:chgData name="Aurelien Domont" userId="6da7715ce44349b3" providerId="LiveId" clId="{ABE1D142-82BA-48AF-A7E5-664394B5D381}" dt="2022-08-17T06:24:35.923" v="19"/>
          <ac:spMkLst>
            <pc:docMk/>
            <pc:sldMk cId="1409589530" sldId="1638"/>
            <ac:spMk id="2" creationId="{98205034-64E8-4435-BFA1-43956B7507D0}"/>
          </ac:spMkLst>
        </pc:spChg>
        <pc:spChg chg="mod">
          <ac:chgData name="Aurelien Domont" userId="6da7715ce44349b3" providerId="LiveId" clId="{ABE1D142-82BA-48AF-A7E5-664394B5D381}" dt="2022-08-17T06:24:35.923" v="19"/>
          <ac:spMkLst>
            <pc:docMk/>
            <pc:sldMk cId="1409589530" sldId="1638"/>
            <ac:spMk id="8" creationId="{A76A0507-70F3-4E48-940C-8D8560D8E8CC}"/>
          </ac:spMkLst>
        </pc:spChg>
      </pc:sldChg>
      <pc:sldChg chg="modSp add del ord">
        <pc:chgData name="Aurelien Domont" userId="6da7715ce44349b3" providerId="LiveId" clId="{ABE1D142-82BA-48AF-A7E5-664394B5D381}" dt="2022-08-17T07:31:00.443" v="1747"/>
        <pc:sldMkLst>
          <pc:docMk/>
          <pc:sldMk cId="2522524554" sldId="1641"/>
        </pc:sldMkLst>
        <pc:spChg chg="mod">
          <ac:chgData name="Aurelien Domont" userId="6da7715ce44349b3" providerId="LiveId" clId="{ABE1D142-82BA-48AF-A7E5-664394B5D381}" dt="2022-08-17T06:24:35.923" v="19"/>
          <ac:spMkLst>
            <pc:docMk/>
            <pc:sldMk cId="2522524554" sldId="1641"/>
            <ac:spMk id="2" creationId="{A67BEC9B-911F-478E-9C56-72957F18467D}"/>
          </ac:spMkLst>
        </pc:spChg>
        <pc:spChg chg="mod">
          <ac:chgData name="Aurelien Domont" userId="6da7715ce44349b3" providerId="LiveId" clId="{ABE1D142-82BA-48AF-A7E5-664394B5D381}" dt="2022-08-17T06:24:35.923" v="19"/>
          <ac:spMkLst>
            <pc:docMk/>
            <pc:sldMk cId="2522524554" sldId="1641"/>
            <ac:spMk id="14" creationId="{C9800183-F524-4412-AB39-A6E1A21FF0B3}"/>
          </ac:spMkLst>
        </pc:spChg>
      </pc:sldChg>
      <pc:sldChg chg="modSp del">
        <pc:chgData name="Aurelien Domont" userId="6da7715ce44349b3" providerId="LiveId" clId="{ABE1D142-82BA-48AF-A7E5-664394B5D381}" dt="2022-08-17T07:29:13.605" v="1744" actId="2696"/>
        <pc:sldMkLst>
          <pc:docMk/>
          <pc:sldMk cId="3028313906" sldId="1642"/>
        </pc:sldMkLst>
        <pc:spChg chg="mod">
          <ac:chgData name="Aurelien Domont" userId="6da7715ce44349b3" providerId="LiveId" clId="{ABE1D142-82BA-48AF-A7E5-664394B5D381}" dt="2022-08-17T06:24:35.923" v="19"/>
          <ac:spMkLst>
            <pc:docMk/>
            <pc:sldMk cId="3028313906" sldId="1642"/>
            <ac:spMk id="2" creationId="{A67BEC9B-911F-478E-9C56-72957F18467D}"/>
          </ac:spMkLst>
        </pc:spChg>
        <pc:spChg chg="mod">
          <ac:chgData name="Aurelien Domont" userId="6da7715ce44349b3" providerId="LiveId" clId="{ABE1D142-82BA-48AF-A7E5-664394B5D381}" dt="2022-08-17T06:24:35.923" v="19"/>
          <ac:spMkLst>
            <pc:docMk/>
            <pc:sldMk cId="3028313906" sldId="1642"/>
            <ac:spMk id="14" creationId="{C9800183-F524-4412-AB39-A6E1A21FF0B3}"/>
          </ac:spMkLst>
        </pc:spChg>
      </pc:sldChg>
      <pc:sldChg chg="modSp del">
        <pc:chgData name="Aurelien Domont" userId="6da7715ce44349b3" providerId="LiveId" clId="{ABE1D142-82BA-48AF-A7E5-664394B5D381}" dt="2022-08-17T07:29:13.605" v="1744" actId="2696"/>
        <pc:sldMkLst>
          <pc:docMk/>
          <pc:sldMk cId="1915463839" sldId="1643"/>
        </pc:sldMkLst>
        <pc:spChg chg="mod">
          <ac:chgData name="Aurelien Domont" userId="6da7715ce44349b3" providerId="LiveId" clId="{ABE1D142-82BA-48AF-A7E5-664394B5D381}" dt="2022-08-17T06:24:35.923" v="19"/>
          <ac:spMkLst>
            <pc:docMk/>
            <pc:sldMk cId="1915463839" sldId="1643"/>
            <ac:spMk id="2" creationId="{A67BEC9B-911F-478E-9C56-72957F18467D}"/>
          </ac:spMkLst>
        </pc:spChg>
        <pc:spChg chg="mod">
          <ac:chgData name="Aurelien Domont" userId="6da7715ce44349b3" providerId="LiveId" clId="{ABE1D142-82BA-48AF-A7E5-664394B5D381}" dt="2022-08-17T06:24:35.923" v="19"/>
          <ac:spMkLst>
            <pc:docMk/>
            <pc:sldMk cId="1915463839" sldId="1643"/>
            <ac:spMk id="14" creationId="{C9800183-F524-4412-AB39-A6E1A21FF0B3}"/>
          </ac:spMkLst>
        </pc:spChg>
      </pc:sldChg>
      <pc:sldChg chg="modSp del">
        <pc:chgData name="Aurelien Domont" userId="6da7715ce44349b3" providerId="LiveId" clId="{ABE1D142-82BA-48AF-A7E5-664394B5D381}" dt="2022-08-17T07:29:13.605" v="1744" actId="2696"/>
        <pc:sldMkLst>
          <pc:docMk/>
          <pc:sldMk cId="285097367" sldId="1644"/>
        </pc:sldMkLst>
        <pc:spChg chg="mod">
          <ac:chgData name="Aurelien Domont" userId="6da7715ce44349b3" providerId="LiveId" clId="{ABE1D142-82BA-48AF-A7E5-664394B5D381}" dt="2022-08-17T06:24:35.923" v="19"/>
          <ac:spMkLst>
            <pc:docMk/>
            <pc:sldMk cId="285097367" sldId="1644"/>
            <ac:spMk id="2" creationId="{A67BEC9B-911F-478E-9C56-72957F18467D}"/>
          </ac:spMkLst>
        </pc:spChg>
        <pc:spChg chg="mod">
          <ac:chgData name="Aurelien Domont" userId="6da7715ce44349b3" providerId="LiveId" clId="{ABE1D142-82BA-48AF-A7E5-664394B5D381}" dt="2022-08-17T06:24:35.923" v="19"/>
          <ac:spMkLst>
            <pc:docMk/>
            <pc:sldMk cId="285097367" sldId="1644"/>
            <ac:spMk id="14" creationId="{C9800183-F524-4412-AB39-A6E1A21FF0B3}"/>
          </ac:spMkLst>
        </pc:spChg>
      </pc:sldChg>
      <pc:sldChg chg="modSp del">
        <pc:chgData name="Aurelien Domont" userId="6da7715ce44349b3" providerId="LiveId" clId="{ABE1D142-82BA-48AF-A7E5-664394B5D381}" dt="2022-08-17T07:29:13.605" v="1744" actId="2696"/>
        <pc:sldMkLst>
          <pc:docMk/>
          <pc:sldMk cId="1886465646" sldId="1645"/>
        </pc:sldMkLst>
        <pc:spChg chg="mod">
          <ac:chgData name="Aurelien Domont" userId="6da7715ce44349b3" providerId="LiveId" clId="{ABE1D142-82BA-48AF-A7E5-664394B5D381}" dt="2022-08-17T06:24:35.923" v="19"/>
          <ac:spMkLst>
            <pc:docMk/>
            <pc:sldMk cId="1886465646" sldId="1645"/>
            <ac:spMk id="2" creationId="{A67BEC9B-911F-478E-9C56-72957F18467D}"/>
          </ac:spMkLst>
        </pc:spChg>
        <pc:spChg chg="mod">
          <ac:chgData name="Aurelien Domont" userId="6da7715ce44349b3" providerId="LiveId" clId="{ABE1D142-82BA-48AF-A7E5-664394B5D381}" dt="2022-08-17T06:24:35.923" v="19"/>
          <ac:spMkLst>
            <pc:docMk/>
            <pc:sldMk cId="1886465646" sldId="1645"/>
            <ac:spMk id="14" creationId="{C9800183-F524-4412-AB39-A6E1A21FF0B3}"/>
          </ac:spMkLst>
        </pc:spChg>
      </pc:sldChg>
      <pc:sldChg chg="modSp del">
        <pc:chgData name="Aurelien Domont" userId="6da7715ce44349b3" providerId="LiveId" clId="{ABE1D142-82BA-48AF-A7E5-664394B5D381}" dt="2022-08-17T07:29:13.605" v="1744" actId="2696"/>
        <pc:sldMkLst>
          <pc:docMk/>
          <pc:sldMk cId="610480051" sldId="1646"/>
        </pc:sldMkLst>
        <pc:spChg chg="mod">
          <ac:chgData name="Aurelien Domont" userId="6da7715ce44349b3" providerId="LiveId" clId="{ABE1D142-82BA-48AF-A7E5-664394B5D381}" dt="2022-08-17T06:24:35.923" v="19"/>
          <ac:spMkLst>
            <pc:docMk/>
            <pc:sldMk cId="610480051" sldId="1646"/>
            <ac:spMk id="2" creationId="{A67BEC9B-911F-478E-9C56-72957F18467D}"/>
          </ac:spMkLst>
        </pc:spChg>
        <pc:spChg chg="mod">
          <ac:chgData name="Aurelien Domont" userId="6da7715ce44349b3" providerId="LiveId" clId="{ABE1D142-82BA-48AF-A7E5-664394B5D381}" dt="2022-08-17T06:24:35.923" v="19"/>
          <ac:spMkLst>
            <pc:docMk/>
            <pc:sldMk cId="610480051" sldId="1646"/>
            <ac:spMk id="14" creationId="{C9800183-F524-4412-AB39-A6E1A21FF0B3}"/>
          </ac:spMkLst>
        </pc:spChg>
      </pc:sldChg>
      <pc:sldChg chg="modSp del">
        <pc:chgData name="Aurelien Domont" userId="6da7715ce44349b3" providerId="LiveId" clId="{ABE1D142-82BA-48AF-A7E5-664394B5D381}" dt="2022-08-17T07:29:13.605" v="1744" actId="2696"/>
        <pc:sldMkLst>
          <pc:docMk/>
          <pc:sldMk cId="1287530608" sldId="1647"/>
        </pc:sldMkLst>
        <pc:spChg chg="mod">
          <ac:chgData name="Aurelien Domont" userId="6da7715ce44349b3" providerId="LiveId" clId="{ABE1D142-82BA-48AF-A7E5-664394B5D381}" dt="2022-08-17T06:24:35.923" v="19"/>
          <ac:spMkLst>
            <pc:docMk/>
            <pc:sldMk cId="1287530608" sldId="1647"/>
            <ac:spMk id="2" creationId="{A67BEC9B-911F-478E-9C56-72957F18467D}"/>
          </ac:spMkLst>
        </pc:spChg>
        <pc:spChg chg="mod">
          <ac:chgData name="Aurelien Domont" userId="6da7715ce44349b3" providerId="LiveId" clId="{ABE1D142-82BA-48AF-A7E5-664394B5D381}" dt="2022-08-17T06:24:35.923" v="19"/>
          <ac:spMkLst>
            <pc:docMk/>
            <pc:sldMk cId="1287530608" sldId="1647"/>
            <ac:spMk id="14" creationId="{C9800183-F524-4412-AB39-A6E1A21FF0B3}"/>
          </ac:spMkLst>
        </pc:spChg>
      </pc:sldChg>
      <pc:sldChg chg="modSp del">
        <pc:chgData name="Aurelien Domont" userId="6da7715ce44349b3" providerId="LiveId" clId="{ABE1D142-82BA-48AF-A7E5-664394B5D381}" dt="2022-08-17T07:32:20.496" v="1760" actId="47"/>
        <pc:sldMkLst>
          <pc:docMk/>
          <pc:sldMk cId="215688291" sldId="1648"/>
        </pc:sldMkLst>
        <pc:spChg chg="mod">
          <ac:chgData name="Aurelien Domont" userId="6da7715ce44349b3" providerId="LiveId" clId="{ABE1D142-82BA-48AF-A7E5-664394B5D381}" dt="2022-08-17T06:24:35.923" v="19"/>
          <ac:spMkLst>
            <pc:docMk/>
            <pc:sldMk cId="215688291" sldId="1648"/>
            <ac:spMk id="2" creationId="{98205034-64E8-4435-BFA1-43956B7507D0}"/>
          </ac:spMkLst>
        </pc:spChg>
        <pc:spChg chg="mod">
          <ac:chgData name="Aurelien Domont" userId="6da7715ce44349b3" providerId="LiveId" clId="{ABE1D142-82BA-48AF-A7E5-664394B5D381}" dt="2022-08-17T06:24:35.923" v="19"/>
          <ac:spMkLst>
            <pc:docMk/>
            <pc:sldMk cId="215688291" sldId="1648"/>
            <ac:spMk id="8" creationId="{A76A0507-70F3-4E48-940C-8D8560D8E8CC}"/>
          </ac:spMkLst>
        </pc:spChg>
      </pc:sldChg>
      <pc:sldChg chg="modSp del">
        <pc:chgData name="Aurelien Domont" userId="6da7715ce44349b3" providerId="LiveId" clId="{ABE1D142-82BA-48AF-A7E5-664394B5D381}" dt="2022-08-17T07:32:49.906" v="1771" actId="47"/>
        <pc:sldMkLst>
          <pc:docMk/>
          <pc:sldMk cId="4112306265" sldId="1650"/>
        </pc:sldMkLst>
        <pc:spChg chg="mod">
          <ac:chgData name="Aurelien Domont" userId="6da7715ce44349b3" providerId="LiveId" clId="{ABE1D142-82BA-48AF-A7E5-664394B5D381}" dt="2022-08-17T06:24:35.923" v="19"/>
          <ac:spMkLst>
            <pc:docMk/>
            <pc:sldMk cId="4112306265" sldId="1650"/>
            <ac:spMk id="2" creationId="{98205034-64E8-4435-BFA1-43956B7507D0}"/>
          </ac:spMkLst>
        </pc:spChg>
        <pc:spChg chg="mod">
          <ac:chgData name="Aurelien Domont" userId="6da7715ce44349b3" providerId="LiveId" clId="{ABE1D142-82BA-48AF-A7E5-664394B5D381}" dt="2022-08-17T06:24:35.923" v="19"/>
          <ac:spMkLst>
            <pc:docMk/>
            <pc:sldMk cId="4112306265" sldId="1650"/>
            <ac:spMk id="8" creationId="{A76A0507-70F3-4E48-940C-8D8560D8E8CC}"/>
          </ac:spMkLst>
        </pc:spChg>
      </pc:sldChg>
      <pc:sldChg chg="modSp ord">
        <pc:chgData name="Aurelien Domont" userId="6da7715ce44349b3" providerId="LiveId" clId="{ABE1D142-82BA-48AF-A7E5-664394B5D381}" dt="2022-08-17T07:11:17.056" v="1125"/>
        <pc:sldMkLst>
          <pc:docMk/>
          <pc:sldMk cId="2950913743" sldId="1651"/>
        </pc:sldMkLst>
        <pc:spChg chg="mod">
          <ac:chgData name="Aurelien Domont" userId="6da7715ce44349b3" providerId="LiveId" clId="{ABE1D142-82BA-48AF-A7E5-664394B5D381}" dt="2022-08-17T06:24:35.923" v="19"/>
          <ac:spMkLst>
            <pc:docMk/>
            <pc:sldMk cId="2950913743" sldId="1651"/>
            <ac:spMk id="2" creationId="{A67BEC9B-911F-478E-9C56-72957F18467D}"/>
          </ac:spMkLst>
        </pc:spChg>
        <pc:spChg chg="mod">
          <ac:chgData name="Aurelien Domont" userId="6da7715ce44349b3" providerId="LiveId" clId="{ABE1D142-82BA-48AF-A7E5-664394B5D381}" dt="2022-08-17T06:24:35.923" v="19"/>
          <ac:spMkLst>
            <pc:docMk/>
            <pc:sldMk cId="2950913743" sldId="1651"/>
            <ac:spMk id="14" creationId="{C9800183-F524-4412-AB39-A6E1A21FF0B3}"/>
          </ac:spMkLst>
        </pc:spChg>
      </pc:sldChg>
      <pc:sldChg chg="modSp ord">
        <pc:chgData name="Aurelien Domont" userId="6da7715ce44349b3" providerId="LiveId" clId="{ABE1D142-82BA-48AF-A7E5-664394B5D381}" dt="2022-08-17T07:11:17.056" v="1125"/>
        <pc:sldMkLst>
          <pc:docMk/>
          <pc:sldMk cId="1812034474" sldId="1652"/>
        </pc:sldMkLst>
        <pc:spChg chg="mod">
          <ac:chgData name="Aurelien Domont" userId="6da7715ce44349b3" providerId="LiveId" clId="{ABE1D142-82BA-48AF-A7E5-664394B5D381}" dt="2022-08-17T06:24:35.923" v="19"/>
          <ac:spMkLst>
            <pc:docMk/>
            <pc:sldMk cId="1812034474" sldId="1652"/>
            <ac:spMk id="2" creationId="{A67BEC9B-911F-478E-9C56-72957F18467D}"/>
          </ac:spMkLst>
        </pc:spChg>
        <pc:spChg chg="mod">
          <ac:chgData name="Aurelien Domont" userId="6da7715ce44349b3" providerId="LiveId" clId="{ABE1D142-82BA-48AF-A7E5-664394B5D381}" dt="2022-08-17T06:24:35.923" v="19"/>
          <ac:spMkLst>
            <pc:docMk/>
            <pc:sldMk cId="1812034474" sldId="1652"/>
            <ac:spMk id="14" creationId="{C9800183-F524-4412-AB39-A6E1A21FF0B3}"/>
          </ac:spMkLst>
        </pc:spChg>
      </pc:sldChg>
      <pc:sldChg chg="modSp del mod">
        <pc:chgData name="Aurelien Domont" userId="6da7715ce44349b3" providerId="LiveId" clId="{ABE1D142-82BA-48AF-A7E5-664394B5D381}" dt="2022-08-17T07:18:08.361" v="1277" actId="2696"/>
        <pc:sldMkLst>
          <pc:docMk/>
          <pc:sldMk cId="580344784" sldId="1653"/>
        </pc:sldMkLst>
        <pc:spChg chg="mod">
          <ac:chgData name="Aurelien Domont" userId="6da7715ce44349b3" providerId="LiveId" clId="{ABE1D142-82BA-48AF-A7E5-664394B5D381}" dt="2022-08-17T06:24:35.923" v="19"/>
          <ac:spMkLst>
            <pc:docMk/>
            <pc:sldMk cId="580344784" sldId="1653"/>
            <ac:spMk id="2" creationId="{53E8B6F0-3356-4810-B737-2BBE621ED679}"/>
          </ac:spMkLst>
        </pc:spChg>
        <pc:spChg chg="mod">
          <ac:chgData name="Aurelien Domont" userId="6da7715ce44349b3" providerId="LiveId" clId="{ABE1D142-82BA-48AF-A7E5-664394B5D381}" dt="2022-08-17T07:17:23.605" v="1274" actId="20577"/>
          <ac:spMkLst>
            <pc:docMk/>
            <pc:sldMk cId="580344784" sldId="1653"/>
            <ac:spMk id="16" creationId="{6C2BB713-9637-4B9B-938F-E9768876782A}"/>
          </ac:spMkLst>
        </pc:spChg>
      </pc:sldChg>
      <pc:sldChg chg="addSp modSp add">
        <pc:chgData name="Aurelien Domont" userId="6da7715ce44349b3" providerId="LiveId" clId="{ABE1D142-82BA-48AF-A7E5-664394B5D381}" dt="2022-08-17T07:18:13.921" v="1279"/>
        <pc:sldMkLst>
          <pc:docMk/>
          <pc:sldMk cId="1942965278" sldId="1653"/>
        </pc:sldMkLst>
        <pc:spChg chg="add mod">
          <ac:chgData name="Aurelien Domont" userId="6da7715ce44349b3" providerId="LiveId" clId="{ABE1D142-82BA-48AF-A7E5-664394B5D381}" dt="2022-08-17T07:18:13.921" v="1279"/>
          <ac:spMkLst>
            <pc:docMk/>
            <pc:sldMk cId="1942965278" sldId="1653"/>
            <ac:spMk id="3" creationId="{DD6133B1-5A85-F64B-6C6A-CA237785E3A1}"/>
          </ac:spMkLst>
        </pc:spChg>
      </pc:sldChg>
      <pc:sldChg chg="modSp mod ord">
        <pc:chgData name="Aurelien Domont" userId="6da7715ce44349b3" providerId="LiveId" clId="{ABE1D142-82BA-48AF-A7E5-664394B5D381}" dt="2022-08-17T07:36:05.611" v="1877" actId="20577"/>
        <pc:sldMkLst>
          <pc:docMk/>
          <pc:sldMk cId="319675295" sldId="1654"/>
        </pc:sldMkLst>
        <pc:spChg chg="mod">
          <ac:chgData name="Aurelien Domont" userId="6da7715ce44349b3" providerId="LiveId" clId="{ABE1D142-82BA-48AF-A7E5-664394B5D381}" dt="2022-08-17T06:24:35.923" v="19"/>
          <ac:spMkLst>
            <pc:docMk/>
            <pc:sldMk cId="319675295" sldId="1654"/>
            <ac:spMk id="2" creationId="{53E8B6F0-3356-4810-B737-2BBE621ED679}"/>
          </ac:spMkLst>
        </pc:spChg>
        <pc:spChg chg="mod">
          <ac:chgData name="Aurelien Domont" userId="6da7715ce44349b3" providerId="LiveId" clId="{ABE1D142-82BA-48AF-A7E5-664394B5D381}" dt="2022-08-17T07:36:05.611" v="1877" actId="20577"/>
          <ac:spMkLst>
            <pc:docMk/>
            <pc:sldMk cId="319675295" sldId="1654"/>
            <ac:spMk id="16" creationId="{6C2BB713-9637-4B9B-938F-E9768876782A}"/>
          </ac:spMkLst>
        </pc:spChg>
        <pc:spChg chg="mod">
          <ac:chgData name="Aurelien Domont" userId="6da7715ce44349b3" providerId="LiveId" clId="{ABE1D142-82BA-48AF-A7E5-664394B5D381}" dt="2022-08-17T07:32:35.957" v="1769" actId="113"/>
          <ac:spMkLst>
            <pc:docMk/>
            <pc:sldMk cId="319675295" sldId="1654"/>
            <ac:spMk id="32" creationId="{35B151D1-6C6B-4689-B2E2-81DE6E993E21}"/>
          </ac:spMkLst>
        </pc:spChg>
        <pc:graphicFrameChg chg="modGraphic">
          <ac:chgData name="Aurelien Domont" userId="6da7715ce44349b3" providerId="LiveId" clId="{ABE1D142-82BA-48AF-A7E5-664394B5D381}" dt="2022-08-17T07:33:45.566" v="1790" actId="207"/>
          <ac:graphicFrameMkLst>
            <pc:docMk/>
            <pc:sldMk cId="319675295" sldId="1654"/>
            <ac:graphicFrameMk id="28" creationId="{172B33C7-6FBB-4EBB-8D2B-F9CA63513338}"/>
          </ac:graphicFrameMkLst>
        </pc:graphicFrameChg>
      </pc:sldChg>
      <pc:sldChg chg="modSp del">
        <pc:chgData name="Aurelien Domont" userId="6da7715ce44349b3" providerId="LiveId" clId="{ABE1D142-82BA-48AF-A7E5-664394B5D381}" dt="2022-08-17T07:33:10.207" v="1787" actId="47"/>
        <pc:sldMkLst>
          <pc:docMk/>
          <pc:sldMk cId="1754585881" sldId="1655"/>
        </pc:sldMkLst>
        <pc:spChg chg="mod">
          <ac:chgData name="Aurelien Domont" userId="6da7715ce44349b3" providerId="LiveId" clId="{ABE1D142-82BA-48AF-A7E5-664394B5D381}" dt="2022-08-17T06:24:35.923" v="19"/>
          <ac:spMkLst>
            <pc:docMk/>
            <pc:sldMk cId="1754585881" sldId="1655"/>
            <ac:spMk id="6" creationId="{DE0F4260-85F5-47B2-8F90-716F6604029A}"/>
          </ac:spMkLst>
        </pc:spChg>
      </pc:sldChg>
      <pc:sldChg chg="modSp del">
        <pc:chgData name="Aurelien Domont" userId="6da7715ce44349b3" providerId="LiveId" clId="{ABE1D142-82BA-48AF-A7E5-664394B5D381}" dt="2022-08-17T07:33:10.207" v="1787" actId="47"/>
        <pc:sldMkLst>
          <pc:docMk/>
          <pc:sldMk cId="1252826214" sldId="1711"/>
        </pc:sldMkLst>
        <pc:spChg chg="mod">
          <ac:chgData name="Aurelien Domont" userId="6da7715ce44349b3" providerId="LiveId" clId="{ABE1D142-82BA-48AF-A7E5-664394B5D381}" dt="2022-08-17T06:24:35.923" v="19"/>
          <ac:spMkLst>
            <pc:docMk/>
            <pc:sldMk cId="1252826214" sldId="1711"/>
            <ac:spMk id="3" creationId="{CE2529A3-BA97-486F-9E02-8DFAAA7D8D38}"/>
          </ac:spMkLst>
        </pc:spChg>
        <pc:spChg chg="mod">
          <ac:chgData name="Aurelien Domont" userId="6da7715ce44349b3" providerId="LiveId" clId="{ABE1D142-82BA-48AF-A7E5-664394B5D381}" dt="2022-08-17T06:24:35.923" v="19"/>
          <ac:spMkLst>
            <pc:docMk/>
            <pc:sldMk cId="1252826214" sldId="1711"/>
            <ac:spMk id="316" creationId="{E1807DFC-6E0A-41E9-BAC7-1EE85BC2BECF}"/>
          </ac:spMkLst>
        </pc:spChg>
      </pc:sldChg>
      <pc:sldChg chg="modSp del">
        <pc:chgData name="Aurelien Domont" userId="6da7715ce44349b3" providerId="LiveId" clId="{ABE1D142-82BA-48AF-A7E5-664394B5D381}" dt="2022-08-17T07:33:10.207" v="1787" actId="47"/>
        <pc:sldMkLst>
          <pc:docMk/>
          <pc:sldMk cId="3938337455" sldId="2034"/>
        </pc:sldMkLst>
        <pc:spChg chg="mod">
          <ac:chgData name="Aurelien Domont" userId="6da7715ce44349b3" providerId="LiveId" clId="{ABE1D142-82BA-48AF-A7E5-664394B5D381}" dt="2022-08-17T06:24:35.923" v="19"/>
          <ac:spMkLst>
            <pc:docMk/>
            <pc:sldMk cId="3938337455" sldId="2034"/>
            <ac:spMk id="2" creationId="{406113FD-AA7D-4249-90D7-70AF85BE48E1}"/>
          </ac:spMkLst>
        </pc:spChg>
        <pc:spChg chg="mod">
          <ac:chgData name="Aurelien Domont" userId="6da7715ce44349b3" providerId="LiveId" clId="{ABE1D142-82BA-48AF-A7E5-664394B5D381}" dt="2022-08-17T06:24:35.923" v="19"/>
          <ac:spMkLst>
            <pc:docMk/>
            <pc:sldMk cId="3938337455" sldId="2034"/>
            <ac:spMk id="9" creationId="{A4C0187A-3E85-4C87-AB6B-7D4F4276FE07}"/>
          </ac:spMkLst>
        </pc:spChg>
      </pc:sldChg>
      <pc:sldChg chg="modSp del">
        <pc:chgData name="Aurelien Domont" userId="6da7715ce44349b3" providerId="LiveId" clId="{ABE1D142-82BA-48AF-A7E5-664394B5D381}" dt="2022-08-17T07:33:10.207" v="1787" actId="47"/>
        <pc:sldMkLst>
          <pc:docMk/>
          <pc:sldMk cId="1926619926" sldId="2147"/>
        </pc:sldMkLst>
        <pc:spChg chg="mod">
          <ac:chgData name="Aurelien Domont" userId="6da7715ce44349b3" providerId="LiveId" clId="{ABE1D142-82BA-48AF-A7E5-664394B5D381}" dt="2022-08-17T06:24:35.923" v="19"/>
          <ac:spMkLst>
            <pc:docMk/>
            <pc:sldMk cId="1926619926" sldId="2147"/>
            <ac:spMk id="2" creationId="{DEFE2F89-2C68-4882-ACAA-4D3583EC021E}"/>
          </ac:spMkLst>
        </pc:spChg>
        <pc:spChg chg="mod">
          <ac:chgData name="Aurelien Domont" userId="6da7715ce44349b3" providerId="LiveId" clId="{ABE1D142-82BA-48AF-A7E5-664394B5D381}" dt="2022-08-17T06:24:35.923" v="19"/>
          <ac:spMkLst>
            <pc:docMk/>
            <pc:sldMk cId="1926619926" sldId="2147"/>
            <ac:spMk id="4" creationId="{01275858-1501-44F3-B5E3-F24097F0F591}"/>
          </ac:spMkLst>
        </pc:spChg>
      </pc:sldChg>
      <pc:sldChg chg="del">
        <pc:chgData name="Aurelien Domont" userId="6da7715ce44349b3" providerId="LiveId" clId="{ABE1D142-82BA-48AF-A7E5-664394B5D381}" dt="2022-08-17T07:33:10.207" v="1787" actId="47"/>
        <pc:sldMkLst>
          <pc:docMk/>
          <pc:sldMk cId="2721199826" sldId="2239"/>
        </pc:sldMkLst>
      </pc:sldChg>
      <pc:sldChg chg="modSp del">
        <pc:chgData name="Aurelien Domont" userId="6da7715ce44349b3" providerId="LiveId" clId="{ABE1D142-82BA-48AF-A7E5-664394B5D381}" dt="2022-08-17T07:33:10.207" v="1787" actId="47"/>
        <pc:sldMkLst>
          <pc:docMk/>
          <pc:sldMk cId="2853806433" sldId="2240"/>
        </pc:sldMkLst>
        <pc:spChg chg="mod">
          <ac:chgData name="Aurelien Domont" userId="6da7715ce44349b3" providerId="LiveId" clId="{ABE1D142-82BA-48AF-A7E5-664394B5D381}" dt="2022-08-17T06:24:35.923" v="19"/>
          <ac:spMkLst>
            <pc:docMk/>
            <pc:sldMk cId="2853806433" sldId="2240"/>
            <ac:spMk id="8" creationId="{3D029769-9B2F-4A51-8446-2206A9A2EF30}"/>
          </ac:spMkLst>
        </pc:spChg>
      </pc:sldChg>
      <pc:sldChg chg="modSp add mod">
        <pc:chgData name="Aurelien Domont" userId="6da7715ce44349b3" providerId="LiveId" clId="{ABE1D142-82BA-48AF-A7E5-664394B5D381}" dt="2022-08-17T07:35:42.861" v="1847"/>
        <pc:sldMkLst>
          <pc:docMk/>
          <pc:sldMk cId="2501003336" sldId="2391"/>
        </pc:sldMkLst>
        <pc:spChg chg="mod">
          <ac:chgData name="Aurelien Domont" userId="6da7715ce44349b3" providerId="LiveId" clId="{ABE1D142-82BA-48AF-A7E5-664394B5D381}" dt="2022-08-17T07:35:37.180" v="1843"/>
          <ac:spMkLst>
            <pc:docMk/>
            <pc:sldMk cId="2501003336" sldId="2391"/>
            <ac:spMk id="2" creationId="{3D870C18-6234-E462-5176-A1FED8633351}"/>
          </ac:spMkLst>
        </pc:spChg>
        <pc:spChg chg="mod">
          <ac:chgData name="Aurelien Domont" userId="6da7715ce44349b3" providerId="LiveId" clId="{ABE1D142-82BA-48AF-A7E5-664394B5D381}" dt="2022-08-17T07:35:42.861" v="1847"/>
          <ac:spMkLst>
            <pc:docMk/>
            <pc:sldMk cId="2501003336" sldId="2391"/>
            <ac:spMk id="4" creationId="{5CFA38AA-58A5-5202-60CF-6756164351CF}"/>
          </ac:spMkLst>
        </pc:spChg>
        <pc:spChg chg="mod">
          <ac:chgData name="Aurelien Domont" userId="6da7715ce44349b3" providerId="LiveId" clId="{ABE1D142-82BA-48AF-A7E5-664394B5D381}" dt="2022-08-17T07:35:36.032" v="1842"/>
          <ac:spMkLst>
            <pc:docMk/>
            <pc:sldMk cId="2501003336" sldId="2391"/>
            <ac:spMk id="5" creationId="{E076E4FA-46DF-2E9F-21F4-8BAA57C7D2FD}"/>
          </ac:spMkLst>
        </pc:spChg>
        <pc:spChg chg="mod">
          <ac:chgData name="Aurelien Domont" userId="6da7715ce44349b3" providerId="LiveId" clId="{ABE1D142-82BA-48AF-A7E5-664394B5D381}" dt="2022-08-17T07:35:41.821" v="1846"/>
          <ac:spMkLst>
            <pc:docMk/>
            <pc:sldMk cId="2501003336" sldId="2391"/>
            <ac:spMk id="6" creationId="{F328FD26-1B35-FD69-255D-2C2E5FA2C144}"/>
          </ac:spMkLst>
        </pc:spChg>
        <pc:spChg chg="mod">
          <ac:chgData name="Aurelien Domont" userId="6da7715ce44349b3" providerId="LiveId" clId="{ABE1D142-82BA-48AF-A7E5-664394B5D381}" dt="2022-08-17T07:35:35.031" v="1841"/>
          <ac:spMkLst>
            <pc:docMk/>
            <pc:sldMk cId="2501003336" sldId="2391"/>
            <ac:spMk id="7" creationId="{342558BE-7131-67EC-98F2-FC798DA6CC0D}"/>
          </ac:spMkLst>
        </pc:spChg>
        <pc:spChg chg="mod">
          <ac:chgData name="Aurelien Domont" userId="6da7715ce44349b3" providerId="LiveId" clId="{ABE1D142-82BA-48AF-A7E5-664394B5D381}" dt="2022-08-17T07:35:40.657" v="1845"/>
          <ac:spMkLst>
            <pc:docMk/>
            <pc:sldMk cId="2501003336" sldId="2391"/>
            <ac:spMk id="8" creationId="{03FC77FB-1798-B0D5-5FD8-F2AC432243EC}"/>
          </ac:spMkLst>
        </pc:spChg>
        <pc:spChg chg="mod">
          <ac:chgData name="Aurelien Domont" userId="6da7715ce44349b3" providerId="LiveId" clId="{ABE1D142-82BA-48AF-A7E5-664394B5D381}" dt="2022-08-17T07:35:33.958" v="1840"/>
          <ac:spMkLst>
            <pc:docMk/>
            <pc:sldMk cId="2501003336" sldId="2391"/>
            <ac:spMk id="9" creationId="{EF68AD24-482A-7AB5-8B9C-D80C3085E1B5}"/>
          </ac:spMkLst>
        </pc:spChg>
        <pc:spChg chg="mod">
          <ac:chgData name="Aurelien Domont" userId="6da7715ce44349b3" providerId="LiveId" clId="{ABE1D142-82BA-48AF-A7E5-664394B5D381}" dt="2022-08-17T07:35:39.654" v="1844"/>
          <ac:spMkLst>
            <pc:docMk/>
            <pc:sldMk cId="2501003336" sldId="2391"/>
            <ac:spMk id="10" creationId="{58FC9802-3176-7A2F-73FA-E4AE3D2211E9}"/>
          </ac:spMkLst>
        </pc:spChg>
        <pc:spChg chg="mod">
          <ac:chgData name="Aurelien Domont" userId="6da7715ce44349b3" providerId="LiveId" clId="{ABE1D142-82BA-48AF-A7E5-664394B5D381}" dt="2022-08-17T07:35:21.296" v="1816" actId="20577"/>
          <ac:spMkLst>
            <pc:docMk/>
            <pc:sldMk cId="2501003336" sldId="2391"/>
            <ac:spMk id="11" creationId="{5BE270F2-F848-7A61-E2FC-B0C3F27A8E57}"/>
          </ac:spMkLst>
        </pc:spChg>
        <pc:spChg chg="mod">
          <ac:chgData name="Aurelien Domont" userId="6da7715ce44349b3" providerId="LiveId" clId="{ABE1D142-82BA-48AF-A7E5-664394B5D381}" dt="2022-08-17T07:35:27.481" v="1838" actId="20577"/>
          <ac:spMkLst>
            <pc:docMk/>
            <pc:sldMk cId="2501003336" sldId="2391"/>
            <ac:spMk id="12" creationId="{D7332757-FCFC-2640-E4FD-F1C75AF03099}"/>
          </ac:spMkLst>
        </pc:spChg>
      </pc:sldChg>
      <pc:sldChg chg="addSp delSp modSp mod ord">
        <pc:chgData name="Aurelien Domont" userId="6da7715ce44349b3" providerId="LiveId" clId="{ABE1D142-82BA-48AF-A7E5-664394B5D381}" dt="2022-08-19T00:02:00.646" v="2378"/>
        <pc:sldMkLst>
          <pc:docMk/>
          <pc:sldMk cId="750991878" sldId="2396"/>
        </pc:sldMkLst>
        <pc:spChg chg="del mod">
          <ac:chgData name="Aurelien Domont" userId="6da7715ce44349b3" providerId="LiveId" clId="{ABE1D142-82BA-48AF-A7E5-664394B5D381}" dt="2022-08-17T06:25:22.788" v="53" actId="478"/>
          <ac:spMkLst>
            <pc:docMk/>
            <pc:sldMk cId="750991878" sldId="2396"/>
            <ac:spMk id="2" creationId="{92784AEF-0775-A57C-CE7F-8662DB1D8CA6}"/>
          </ac:spMkLst>
        </pc:spChg>
        <pc:spChg chg="del">
          <ac:chgData name="Aurelien Domont" userId="6da7715ce44349b3" providerId="LiveId" clId="{ABE1D142-82BA-48AF-A7E5-664394B5D381}" dt="2022-08-17T06:25:22.788" v="53" actId="478"/>
          <ac:spMkLst>
            <pc:docMk/>
            <pc:sldMk cId="750991878" sldId="2396"/>
            <ac:spMk id="4" creationId="{B9D0B233-9E57-BA61-7A90-98401B76D1EE}"/>
          </ac:spMkLst>
        </pc:spChg>
        <pc:spChg chg="del mod">
          <ac:chgData name="Aurelien Domont" userId="6da7715ce44349b3" providerId="LiveId" clId="{ABE1D142-82BA-48AF-A7E5-664394B5D381}" dt="2022-08-17T06:25:22.788" v="53" actId="478"/>
          <ac:spMkLst>
            <pc:docMk/>
            <pc:sldMk cId="750991878" sldId="2396"/>
            <ac:spMk id="5" creationId="{BE70A310-64D4-12B6-87DF-6C132B6C9724}"/>
          </ac:spMkLst>
        </pc:spChg>
        <pc:spChg chg="del">
          <ac:chgData name="Aurelien Domont" userId="6da7715ce44349b3" providerId="LiveId" clId="{ABE1D142-82BA-48AF-A7E5-664394B5D381}" dt="2022-08-17T06:25:22.788" v="53" actId="478"/>
          <ac:spMkLst>
            <pc:docMk/>
            <pc:sldMk cId="750991878" sldId="2396"/>
            <ac:spMk id="6" creationId="{C1D8850C-B257-D9A2-1D85-F1076A275796}"/>
          </ac:spMkLst>
        </pc:spChg>
        <pc:spChg chg="del">
          <ac:chgData name="Aurelien Domont" userId="6da7715ce44349b3" providerId="LiveId" clId="{ABE1D142-82BA-48AF-A7E5-664394B5D381}" dt="2022-08-17T06:25:22.788" v="53" actId="478"/>
          <ac:spMkLst>
            <pc:docMk/>
            <pc:sldMk cId="750991878" sldId="2396"/>
            <ac:spMk id="7" creationId="{A1863F5B-C679-2BD7-FEEA-6D14FF1F1792}"/>
          </ac:spMkLst>
        </pc:spChg>
        <pc:spChg chg="del">
          <ac:chgData name="Aurelien Domont" userId="6da7715ce44349b3" providerId="LiveId" clId="{ABE1D142-82BA-48AF-A7E5-664394B5D381}" dt="2022-08-17T06:25:22.788" v="53" actId="478"/>
          <ac:spMkLst>
            <pc:docMk/>
            <pc:sldMk cId="750991878" sldId="2396"/>
            <ac:spMk id="8" creationId="{AC87032C-0BAB-E8D2-E2A1-92699B8AC3D7}"/>
          </ac:spMkLst>
        </pc:spChg>
        <pc:spChg chg="add mod">
          <ac:chgData name="Aurelien Domont" userId="6da7715ce44349b3" providerId="LiveId" clId="{ABE1D142-82BA-48AF-A7E5-664394B5D381}" dt="2022-08-17T06:25:33.470" v="54"/>
          <ac:spMkLst>
            <pc:docMk/>
            <pc:sldMk cId="750991878" sldId="2396"/>
            <ac:spMk id="14" creationId="{EC4ECF56-C390-4B95-6688-36300D759C07}"/>
          </ac:spMkLst>
        </pc:spChg>
        <pc:spChg chg="add mod">
          <ac:chgData name="Aurelien Domont" userId="6da7715ce44349b3" providerId="LiveId" clId="{ABE1D142-82BA-48AF-A7E5-664394B5D381}" dt="2022-08-17T06:25:33.470" v="54"/>
          <ac:spMkLst>
            <pc:docMk/>
            <pc:sldMk cId="750991878" sldId="2396"/>
            <ac:spMk id="15" creationId="{3DCC1D0C-5980-9022-FCE6-C8F1421528A1}"/>
          </ac:spMkLst>
        </pc:spChg>
        <pc:spChg chg="mod">
          <ac:chgData name="Aurelien Domont" userId="6da7715ce44349b3" providerId="LiveId" clId="{ABE1D142-82BA-48AF-A7E5-664394B5D381}" dt="2022-08-17T06:28:03.998" v="74" actId="20577"/>
          <ac:spMkLst>
            <pc:docMk/>
            <pc:sldMk cId="750991878" sldId="2396"/>
            <ac:spMk id="16" creationId="{6C2BB713-9637-4B9B-938F-E9768876782A}"/>
          </ac:spMkLst>
        </pc:spChg>
        <pc:spChg chg="add mod">
          <ac:chgData name="Aurelien Domont" userId="6da7715ce44349b3" providerId="LiveId" clId="{ABE1D142-82BA-48AF-A7E5-664394B5D381}" dt="2022-08-17T06:25:38.734" v="56" actId="207"/>
          <ac:spMkLst>
            <pc:docMk/>
            <pc:sldMk cId="750991878" sldId="2396"/>
            <ac:spMk id="17" creationId="{2DF4AB03-93BA-1A4A-3EAC-A15365F25FF9}"/>
          </ac:spMkLst>
        </pc:spChg>
        <pc:spChg chg="del">
          <ac:chgData name="Aurelien Domont" userId="6da7715ce44349b3" providerId="LiveId" clId="{ABE1D142-82BA-48AF-A7E5-664394B5D381}" dt="2022-08-17T06:25:22.788" v="53" actId="478"/>
          <ac:spMkLst>
            <pc:docMk/>
            <pc:sldMk cId="750991878" sldId="2396"/>
            <ac:spMk id="18" creationId="{D2A88AB7-C183-1A14-61A7-77A9663D132C}"/>
          </ac:spMkLst>
        </pc:spChg>
        <pc:spChg chg="del">
          <ac:chgData name="Aurelien Domont" userId="6da7715ce44349b3" providerId="LiveId" clId="{ABE1D142-82BA-48AF-A7E5-664394B5D381}" dt="2022-08-17T06:25:22.788" v="53" actId="478"/>
          <ac:spMkLst>
            <pc:docMk/>
            <pc:sldMk cId="750991878" sldId="2396"/>
            <ac:spMk id="19" creationId="{4FF59402-DB39-7458-A92E-B8DD28E7C2B4}"/>
          </ac:spMkLst>
        </pc:spChg>
        <pc:spChg chg="add mod">
          <ac:chgData name="Aurelien Domont" userId="6da7715ce44349b3" providerId="LiveId" clId="{ABE1D142-82BA-48AF-A7E5-664394B5D381}" dt="2022-08-19T00:02:00.646" v="2378"/>
          <ac:spMkLst>
            <pc:docMk/>
            <pc:sldMk cId="750991878" sldId="2396"/>
            <ac:spMk id="20" creationId="{FAB4243A-4AA4-AB96-660E-96D9487A0CFB}"/>
          </ac:spMkLst>
        </pc:spChg>
        <pc:spChg chg="add mod">
          <ac:chgData name="Aurelien Domont" userId="6da7715ce44349b3" providerId="LiveId" clId="{ABE1D142-82BA-48AF-A7E5-664394B5D381}" dt="2022-08-17T06:25:33.470" v="54"/>
          <ac:spMkLst>
            <pc:docMk/>
            <pc:sldMk cId="750991878" sldId="2396"/>
            <ac:spMk id="21" creationId="{07FCAC48-CEF4-A591-B624-0FE38C113B96}"/>
          </ac:spMkLst>
        </pc:spChg>
        <pc:spChg chg="add mod">
          <ac:chgData name="Aurelien Domont" userId="6da7715ce44349b3" providerId="LiveId" clId="{ABE1D142-82BA-48AF-A7E5-664394B5D381}" dt="2022-08-17T06:25:33.470" v="54"/>
          <ac:spMkLst>
            <pc:docMk/>
            <pc:sldMk cId="750991878" sldId="2396"/>
            <ac:spMk id="22" creationId="{4FB87B3D-2609-8163-70C0-D9311544E210}"/>
          </ac:spMkLst>
        </pc:spChg>
        <pc:spChg chg="del">
          <ac:chgData name="Aurelien Domont" userId="6da7715ce44349b3" providerId="LiveId" clId="{ABE1D142-82BA-48AF-A7E5-664394B5D381}" dt="2022-08-17T06:25:22.788" v="53" actId="478"/>
          <ac:spMkLst>
            <pc:docMk/>
            <pc:sldMk cId="750991878" sldId="2396"/>
            <ac:spMk id="23" creationId="{A4F0DBF5-D6C6-C424-F314-B5E64AC20723}"/>
          </ac:spMkLst>
        </pc:spChg>
        <pc:spChg chg="del">
          <ac:chgData name="Aurelien Domont" userId="6da7715ce44349b3" providerId="LiveId" clId="{ABE1D142-82BA-48AF-A7E5-664394B5D381}" dt="2022-08-17T06:25:22.788" v="53" actId="478"/>
          <ac:spMkLst>
            <pc:docMk/>
            <pc:sldMk cId="750991878" sldId="2396"/>
            <ac:spMk id="26" creationId="{4EC306C5-E7B0-143A-426E-6719D92AECA6}"/>
          </ac:spMkLst>
        </pc:spChg>
        <pc:spChg chg="add mod">
          <ac:chgData name="Aurelien Domont" userId="6da7715ce44349b3" providerId="LiveId" clId="{ABE1D142-82BA-48AF-A7E5-664394B5D381}" dt="2022-08-18T05:14:06.552" v="2366"/>
          <ac:spMkLst>
            <pc:docMk/>
            <pc:sldMk cId="750991878" sldId="2396"/>
            <ac:spMk id="32" creationId="{5189BD15-0EDE-D27D-C388-9A83382245E2}"/>
          </ac:spMkLst>
        </pc:spChg>
        <pc:spChg chg="add mod">
          <ac:chgData name="Aurelien Domont" userId="6da7715ce44349b3" providerId="LiveId" clId="{ABE1D142-82BA-48AF-A7E5-664394B5D381}" dt="2022-08-17T06:25:33.470" v="54"/>
          <ac:spMkLst>
            <pc:docMk/>
            <pc:sldMk cId="750991878" sldId="2396"/>
            <ac:spMk id="33" creationId="{49C99808-0736-5404-3034-604C7AAC7122}"/>
          </ac:spMkLst>
        </pc:spChg>
        <pc:spChg chg="add mod">
          <ac:chgData name="Aurelien Domont" userId="6da7715ce44349b3" providerId="LiveId" clId="{ABE1D142-82BA-48AF-A7E5-664394B5D381}" dt="2022-08-17T06:25:33.470" v="54"/>
          <ac:spMkLst>
            <pc:docMk/>
            <pc:sldMk cId="750991878" sldId="2396"/>
            <ac:spMk id="34" creationId="{07AD8BEE-72FA-D4EF-A171-FC762FB5A1D2}"/>
          </ac:spMkLst>
        </pc:spChg>
        <pc:spChg chg="add mod">
          <ac:chgData name="Aurelien Domont" userId="6da7715ce44349b3" providerId="LiveId" clId="{ABE1D142-82BA-48AF-A7E5-664394B5D381}" dt="2022-08-17T06:25:33.470" v="54"/>
          <ac:spMkLst>
            <pc:docMk/>
            <pc:sldMk cId="750991878" sldId="2396"/>
            <ac:spMk id="35" creationId="{F2B8A2B7-213B-9BEC-48D8-375571FB0706}"/>
          </ac:spMkLst>
        </pc:spChg>
        <pc:spChg chg="add mod ord">
          <ac:chgData name="Aurelien Domont" userId="6da7715ce44349b3" providerId="LiveId" clId="{ABE1D142-82BA-48AF-A7E5-664394B5D381}" dt="2022-08-17T06:28:54.397" v="146" actId="1036"/>
          <ac:spMkLst>
            <pc:docMk/>
            <pc:sldMk cId="750991878" sldId="2396"/>
            <ac:spMk id="43" creationId="{5FBCFCCF-5A76-66D8-D9E8-8A285C1CBD93}"/>
          </ac:spMkLst>
        </pc:spChg>
        <pc:picChg chg="del">
          <ac:chgData name="Aurelien Domont" userId="6da7715ce44349b3" providerId="LiveId" clId="{ABE1D142-82BA-48AF-A7E5-664394B5D381}" dt="2022-08-17T06:25:22.788" v="53" actId="478"/>
          <ac:picMkLst>
            <pc:docMk/>
            <pc:sldMk cId="750991878" sldId="2396"/>
            <ac:picMk id="9" creationId="{532A0CEC-3796-8B41-2B16-D28CDE798B99}"/>
          </ac:picMkLst>
        </pc:picChg>
        <pc:picChg chg="del">
          <ac:chgData name="Aurelien Domont" userId="6da7715ce44349b3" providerId="LiveId" clId="{ABE1D142-82BA-48AF-A7E5-664394B5D381}" dt="2022-08-17T06:25:22.788" v="53" actId="478"/>
          <ac:picMkLst>
            <pc:docMk/>
            <pc:sldMk cId="750991878" sldId="2396"/>
            <ac:picMk id="10" creationId="{B03BA2BD-6E89-2409-21A2-6E70522F427B}"/>
          </ac:picMkLst>
        </pc:picChg>
        <pc:picChg chg="del">
          <ac:chgData name="Aurelien Domont" userId="6da7715ce44349b3" providerId="LiveId" clId="{ABE1D142-82BA-48AF-A7E5-664394B5D381}" dt="2022-08-17T06:25:22.788" v="53" actId="478"/>
          <ac:picMkLst>
            <pc:docMk/>
            <pc:sldMk cId="750991878" sldId="2396"/>
            <ac:picMk id="11" creationId="{0B1E02D7-99FC-BD62-80CE-BD5972493CE4}"/>
          </ac:picMkLst>
        </pc:picChg>
        <pc:picChg chg="del">
          <ac:chgData name="Aurelien Domont" userId="6da7715ce44349b3" providerId="LiveId" clId="{ABE1D142-82BA-48AF-A7E5-664394B5D381}" dt="2022-08-17T06:25:22.788" v="53" actId="478"/>
          <ac:picMkLst>
            <pc:docMk/>
            <pc:sldMk cId="750991878" sldId="2396"/>
            <ac:picMk id="12" creationId="{9DD8D845-53F6-A342-5764-F9CF7EFF80E6}"/>
          </ac:picMkLst>
        </pc:picChg>
        <pc:picChg chg="add mod">
          <ac:chgData name="Aurelien Domont" userId="6da7715ce44349b3" providerId="LiveId" clId="{ABE1D142-82BA-48AF-A7E5-664394B5D381}" dt="2022-08-17T06:25:33.470" v="54"/>
          <ac:picMkLst>
            <pc:docMk/>
            <pc:sldMk cId="750991878" sldId="2396"/>
            <ac:picMk id="24" creationId="{333FCDD5-1DE7-4B77-07D3-A90FC02126CF}"/>
          </ac:picMkLst>
        </pc:picChg>
        <pc:picChg chg="add mod">
          <ac:chgData name="Aurelien Domont" userId="6da7715ce44349b3" providerId="LiveId" clId="{ABE1D142-82BA-48AF-A7E5-664394B5D381}" dt="2022-08-17T06:25:33.470" v="54"/>
          <ac:picMkLst>
            <pc:docMk/>
            <pc:sldMk cId="750991878" sldId="2396"/>
            <ac:picMk id="25" creationId="{BC072F53-0912-C990-2AC7-8B8DFCEAEFC8}"/>
          </ac:picMkLst>
        </pc:picChg>
        <pc:picChg chg="del">
          <ac:chgData name="Aurelien Domont" userId="6da7715ce44349b3" providerId="LiveId" clId="{ABE1D142-82BA-48AF-A7E5-664394B5D381}" dt="2022-08-17T06:25:22.788" v="53" actId="478"/>
          <ac:picMkLst>
            <pc:docMk/>
            <pc:sldMk cId="750991878" sldId="2396"/>
            <ac:picMk id="28" creationId="{2D23794B-0CB5-B02C-2910-9CB910455DAF}"/>
          </ac:picMkLst>
        </pc:picChg>
        <pc:picChg chg="del">
          <ac:chgData name="Aurelien Domont" userId="6da7715ce44349b3" providerId="LiveId" clId="{ABE1D142-82BA-48AF-A7E5-664394B5D381}" dt="2022-08-17T06:25:22.788" v="53" actId="478"/>
          <ac:picMkLst>
            <pc:docMk/>
            <pc:sldMk cId="750991878" sldId="2396"/>
            <ac:picMk id="29" creationId="{8F1CE80C-2A14-0136-4571-E7306CE048A7}"/>
          </ac:picMkLst>
        </pc:picChg>
        <pc:picChg chg="add mod">
          <ac:chgData name="Aurelien Domont" userId="6da7715ce44349b3" providerId="LiveId" clId="{ABE1D142-82BA-48AF-A7E5-664394B5D381}" dt="2022-08-17T06:25:33.470" v="54"/>
          <ac:picMkLst>
            <pc:docMk/>
            <pc:sldMk cId="750991878" sldId="2396"/>
            <ac:picMk id="30" creationId="{0B4A2123-B5B5-A8AD-2182-62ADD4D7617E}"/>
          </ac:picMkLst>
        </pc:picChg>
        <pc:picChg chg="add mod">
          <ac:chgData name="Aurelien Domont" userId="6da7715ce44349b3" providerId="LiveId" clId="{ABE1D142-82BA-48AF-A7E5-664394B5D381}" dt="2022-08-17T06:25:33.470" v="54"/>
          <ac:picMkLst>
            <pc:docMk/>
            <pc:sldMk cId="750991878" sldId="2396"/>
            <ac:picMk id="31" creationId="{77D4C45E-C7DC-FA9A-BCE0-E4475F5741A1}"/>
          </ac:picMkLst>
        </pc:picChg>
        <pc:picChg chg="add mod">
          <ac:chgData name="Aurelien Domont" userId="6da7715ce44349b3" providerId="LiveId" clId="{ABE1D142-82BA-48AF-A7E5-664394B5D381}" dt="2022-08-17T06:25:33.470" v="54"/>
          <ac:picMkLst>
            <pc:docMk/>
            <pc:sldMk cId="750991878" sldId="2396"/>
            <ac:picMk id="37" creationId="{DCE9FA8C-A218-C78A-FC90-6B4EA66E55F2}"/>
          </ac:picMkLst>
        </pc:picChg>
        <pc:picChg chg="add mod">
          <ac:chgData name="Aurelien Domont" userId="6da7715ce44349b3" providerId="LiveId" clId="{ABE1D142-82BA-48AF-A7E5-664394B5D381}" dt="2022-08-17T06:25:33.470" v="54"/>
          <ac:picMkLst>
            <pc:docMk/>
            <pc:sldMk cId="750991878" sldId="2396"/>
            <ac:picMk id="38" creationId="{6A2FFF7D-8E54-6EA9-1CE8-6D6964D0C852}"/>
          </ac:picMkLst>
        </pc:picChg>
        <pc:cxnChg chg="del">
          <ac:chgData name="Aurelien Domont" userId="6da7715ce44349b3" providerId="LiveId" clId="{ABE1D142-82BA-48AF-A7E5-664394B5D381}" dt="2022-08-17T06:25:22.788" v="53" actId="478"/>
          <ac:cxnSpMkLst>
            <pc:docMk/>
            <pc:sldMk cId="750991878" sldId="2396"/>
            <ac:cxnSpMk id="27" creationId="{ABB37FBA-7D82-F87F-2628-41F24BE3CB91}"/>
          </ac:cxnSpMkLst>
        </pc:cxnChg>
        <pc:cxnChg chg="add mod">
          <ac:chgData name="Aurelien Domont" userId="6da7715ce44349b3" providerId="LiveId" clId="{ABE1D142-82BA-48AF-A7E5-664394B5D381}" dt="2022-08-17T06:25:33.470" v="54"/>
          <ac:cxnSpMkLst>
            <pc:docMk/>
            <pc:sldMk cId="750991878" sldId="2396"/>
            <ac:cxnSpMk id="36" creationId="{D053C2C4-1CBF-0187-1262-5682EE8C14E5}"/>
          </ac:cxnSpMkLst>
        </pc:cxnChg>
        <pc:cxnChg chg="add mod">
          <ac:chgData name="Aurelien Domont" userId="6da7715ce44349b3" providerId="LiveId" clId="{ABE1D142-82BA-48AF-A7E5-664394B5D381}" dt="2022-08-17T06:25:33.470" v="54"/>
          <ac:cxnSpMkLst>
            <pc:docMk/>
            <pc:sldMk cId="750991878" sldId="2396"/>
            <ac:cxnSpMk id="39" creationId="{9FD3CD30-CFA0-F8C9-4F54-99CA6E77F7BA}"/>
          </ac:cxnSpMkLst>
        </pc:cxnChg>
        <pc:cxnChg chg="add mod">
          <ac:chgData name="Aurelien Domont" userId="6da7715ce44349b3" providerId="LiveId" clId="{ABE1D142-82BA-48AF-A7E5-664394B5D381}" dt="2022-08-17T06:25:33.470" v="54"/>
          <ac:cxnSpMkLst>
            <pc:docMk/>
            <pc:sldMk cId="750991878" sldId="2396"/>
            <ac:cxnSpMk id="40" creationId="{BC7AEAB6-F63E-7FDD-AFEC-0E09639418DA}"/>
          </ac:cxnSpMkLst>
        </pc:cxnChg>
        <pc:cxnChg chg="del">
          <ac:chgData name="Aurelien Domont" userId="6da7715ce44349b3" providerId="LiveId" clId="{ABE1D142-82BA-48AF-A7E5-664394B5D381}" dt="2022-08-17T06:25:22.788" v="53" actId="478"/>
          <ac:cxnSpMkLst>
            <pc:docMk/>
            <pc:sldMk cId="750991878" sldId="2396"/>
            <ac:cxnSpMk id="41" creationId="{19663086-516B-CE53-57A7-26307D285782}"/>
          </ac:cxnSpMkLst>
        </pc:cxnChg>
        <pc:cxnChg chg="del">
          <ac:chgData name="Aurelien Domont" userId="6da7715ce44349b3" providerId="LiveId" clId="{ABE1D142-82BA-48AF-A7E5-664394B5D381}" dt="2022-08-17T06:25:22.788" v="53" actId="478"/>
          <ac:cxnSpMkLst>
            <pc:docMk/>
            <pc:sldMk cId="750991878" sldId="2396"/>
            <ac:cxnSpMk id="42" creationId="{1A29D2F8-E76D-32B9-265C-A11528D3C9C2}"/>
          </ac:cxnSpMkLst>
        </pc:cxnChg>
      </pc:sldChg>
      <pc:sldChg chg="modSp add mod ord">
        <pc:chgData name="Aurelien Domont" userId="6da7715ce44349b3" providerId="LiveId" clId="{ABE1D142-82BA-48AF-A7E5-664394B5D381}" dt="2022-08-19T00:01:55.761" v="2377"/>
        <pc:sldMkLst>
          <pc:docMk/>
          <pc:sldMk cId="1448864695" sldId="2397"/>
        </pc:sldMkLst>
        <pc:spChg chg="mod">
          <ac:chgData name="Aurelien Domont" userId="6da7715ce44349b3" providerId="LiveId" clId="{ABE1D142-82BA-48AF-A7E5-664394B5D381}" dt="2022-08-19T00:01:55.761" v="2377"/>
          <ac:spMkLst>
            <pc:docMk/>
            <pc:sldMk cId="1448864695" sldId="2397"/>
            <ac:spMk id="20" creationId="{FAB4243A-4AA4-AB96-660E-96D9487A0CFB}"/>
          </ac:spMkLst>
        </pc:spChg>
        <pc:spChg chg="mod">
          <ac:chgData name="Aurelien Domont" userId="6da7715ce44349b3" providerId="LiveId" clId="{ABE1D142-82BA-48AF-A7E5-664394B5D381}" dt="2022-08-18T05:13:57.863" v="2365"/>
          <ac:spMkLst>
            <pc:docMk/>
            <pc:sldMk cId="1448864695" sldId="2397"/>
            <ac:spMk id="32" creationId="{5189BD15-0EDE-D27D-C388-9A83382245E2}"/>
          </ac:spMkLst>
        </pc:spChg>
      </pc:sldChg>
      <pc:sldChg chg="addSp modSp new del mod">
        <pc:chgData name="Aurelien Domont" userId="6da7715ce44349b3" providerId="LiveId" clId="{ABE1D142-82BA-48AF-A7E5-664394B5D381}" dt="2022-08-17T07:33:19.897" v="1789" actId="47"/>
        <pc:sldMkLst>
          <pc:docMk/>
          <pc:sldMk cId="1283793106" sldId="2398"/>
        </pc:sldMkLst>
        <pc:spChg chg="add mod">
          <ac:chgData name="Aurelien Domont" userId="6da7715ce44349b3" providerId="LiveId" clId="{ABE1D142-82BA-48AF-A7E5-664394B5D381}" dt="2022-08-17T06:45:04.958" v="678" actId="207"/>
          <ac:spMkLst>
            <pc:docMk/>
            <pc:sldMk cId="1283793106" sldId="2398"/>
            <ac:spMk id="8" creationId="{F058C98F-940F-6CEA-B30F-8D30A39BBB76}"/>
          </ac:spMkLst>
        </pc:spChg>
      </pc:sldChg>
      <pc:sldChg chg="addSp modSp add mod">
        <pc:chgData name="Aurelien Domont" userId="6da7715ce44349b3" providerId="LiveId" clId="{ABE1D142-82BA-48AF-A7E5-664394B5D381}" dt="2022-08-17T06:46:05.526" v="685" actId="20577"/>
        <pc:sldMkLst>
          <pc:docMk/>
          <pc:sldMk cId="2334167465" sldId="2399"/>
        </pc:sldMkLst>
        <pc:spChg chg="add mod">
          <ac:chgData name="Aurelien Domont" userId="6da7715ce44349b3" providerId="LiveId" clId="{ABE1D142-82BA-48AF-A7E5-664394B5D381}" dt="2022-08-17T06:45:49.865" v="683"/>
          <ac:spMkLst>
            <pc:docMk/>
            <pc:sldMk cId="2334167465" sldId="2399"/>
            <ac:spMk id="3" creationId="{A24CE652-3B47-3901-FE86-2C1A6E95D1A5}"/>
          </ac:spMkLst>
        </pc:spChg>
        <pc:spChg chg="mod">
          <ac:chgData name="Aurelien Domont" userId="6da7715ce44349b3" providerId="LiveId" clId="{ABE1D142-82BA-48AF-A7E5-664394B5D381}" dt="2022-08-17T06:46:05.526" v="685" actId="20577"/>
          <ac:spMkLst>
            <pc:docMk/>
            <pc:sldMk cId="2334167465" sldId="2399"/>
            <ac:spMk id="42" creationId="{410F92A7-CF48-4E9A-81A5-F55C6F409E02}"/>
          </ac:spMkLst>
        </pc:spChg>
      </pc:sldChg>
      <pc:sldChg chg="addSp modSp add mod">
        <pc:chgData name="Aurelien Domont" userId="6da7715ce44349b3" providerId="LiveId" clId="{ABE1D142-82BA-48AF-A7E5-664394B5D381}" dt="2022-08-17T06:47:20.058" v="712" actId="1076"/>
        <pc:sldMkLst>
          <pc:docMk/>
          <pc:sldMk cId="504027304" sldId="2400"/>
        </pc:sldMkLst>
        <pc:spChg chg="add mod">
          <ac:chgData name="Aurelien Domont" userId="6da7715ce44349b3" providerId="LiveId" clId="{ABE1D142-82BA-48AF-A7E5-664394B5D381}" dt="2022-08-17T06:47:16.855" v="711" actId="1076"/>
          <ac:spMkLst>
            <pc:docMk/>
            <pc:sldMk cId="504027304" sldId="2400"/>
            <ac:spMk id="3" creationId="{51F983AF-4972-2795-1C54-D6116A1EB6CB}"/>
          </ac:spMkLst>
        </pc:spChg>
        <pc:spChg chg="mod">
          <ac:chgData name="Aurelien Domont" userId="6da7715ce44349b3" providerId="LiveId" clId="{ABE1D142-82BA-48AF-A7E5-664394B5D381}" dt="2022-08-17T06:47:20.058" v="712" actId="1076"/>
          <ac:spMkLst>
            <pc:docMk/>
            <pc:sldMk cId="504027304" sldId="2400"/>
            <ac:spMk id="19" creationId="{B0008BA4-01EB-44FC-A875-832E08A4CA3E}"/>
          </ac:spMkLst>
        </pc:spChg>
      </pc:sldChg>
      <pc:sldChg chg="delSp add mod">
        <pc:chgData name="Aurelien Domont" userId="6da7715ce44349b3" providerId="LiveId" clId="{ABE1D142-82BA-48AF-A7E5-664394B5D381}" dt="2022-08-17T06:47:58.544" v="716" actId="478"/>
        <pc:sldMkLst>
          <pc:docMk/>
          <pc:sldMk cId="2844258500" sldId="2401"/>
        </pc:sldMkLst>
        <pc:spChg chg="del">
          <ac:chgData name="Aurelien Domont" userId="6da7715ce44349b3" providerId="LiveId" clId="{ABE1D142-82BA-48AF-A7E5-664394B5D381}" dt="2022-08-17T06:47:58.544" v="716" actId="478"/>
          <ac:spMkLst>
            <pc:docMk/>
            <pc:sldMk cId="2844258500" sldId="2401"/>
            <ac:spMk id="20" creationId="{C91CAA30-1E07-4D4A-A977-A17F0AC2AEB3}"/>
          </ac:spMkLst>
        </pc:spChg>
      </pc:sldChg>
      <pc:sldChg chg="modSp add mod">
        <pc:chgData name="Aurelien Domont" userId="6da7715ce44349b3" providerId="LiveId" clId="{ABE1D142-82BA-48AF-A7E5-664394B5D381}" dt="2022-08-19T00:02:03.961" v="2379"/>
        <pc:sldMkLst>
          <pc:docMk/>
          <pc:sldMk cId="635352725" sldId="2402"/>
        </pc:sldMkLst>
        <pc:spChg chg="mod">
          <ac:chgData name="Aurelien Domont" userId="6da7715ce44349b3" providerId="LiveId" clId="{ABE1D142-82BA-48AF-A7E5-664394B5D381}" dt="2022-08-19T00:02:03.961" v="2379"/>
          <ac:spMkLst>
            <pc:docMk/>
            <pc:sldMk cId="635352725" sldId="2402"/>
            <ac:spMk id="20" creationId="{FAB4243A-4AA4-AB96-660E-96D9487A0CFB}"/>
          </ac:spMkLst>
        </pc:spChg>
        <pc:spChg chg="mod">
          <ac:chgData name="Aurelien Domont" userId="6da7715ce44349b3" providerId="LiveId" clId="{ABE1D142-82BA-48AF-A7E5-664394B5D381}" dt="2022-08-18T05:14:09.752" v="2367"/>
          <ac:spMkLst>
            <pc:docMk/>
            <pc:sldMk cId="635352725" sldId="2402"/>
            <ac:spMk id="32" creationId="{5189BD15-0EDE-D27D-C388-9A83382245E2}"/>
          </ac:spMkLst>
        </pc:spChg>
        <pc:spChg chg="mod">
          <ac:chgData name="Aurelien Domont" userId="6da7715ce44349b3" providerId="LiveId" clId="{ABE1D142-82BA-48AF-A7E5-664394B5D381}" dt="2022-08-17T06:48:48.156" v="742" actId="1036"/>
          <ac:spMkLst>
            <pc:docMk/>
            <pc:sldMk cId="635352725" sldId="2402"/>
            <ac:spMk id="43" creationId="{5FBCFCCF-5A76-66D8-D9E8-8A285C1CBD93}"/>
          </ac:spMkLst>
        </pc:spChg>
      </pc:sldChg>
      <pc:sldChg chg="delSp add mod">
        <pc:chgData name="Aurelien Domont" userId="6da7715ce44349b3" providerId="LiveId" clId="{ABE1D142-82BA-48AF-A7E5-664394B5D381}" dt="2022-08-17T06:49:19.588" v="745" actId="478"/>
        <pc:sldMkLst>
          <pc:docMk/>
          <pc:sldMk cId="484102213" sldId="2403"/>
        </pc:sldMkLst>
        <pc:spChg chg="del">
          <ac:chgData name="Aurelien Domont" userId="6da7715ce44349b3" providerId="LiveId" clId="{ABE1D142-82BA-48AF-A7E5-664394B5D381}" dt="2022-08-17T06:49:19.588" v="745" actId="478"/>
          <ac:spMkLst>
            <pc:docMk/>
            <pc:sldMk cId="484102213" sldId="2403"/>
            <ac:spMk id="11" creationId="{1941B56F-A899-4F2B-8D90-A844BD525F72}"/>
          </ac:spMkLst>
        </pc:spChg>
      </pc:sldChg>
      <pc:sldChg chg="addSp modSp add mod">
        <pc:chgData name="Aurelien Domont" userId="6da7715ce44349b3" providerId="LiveId" clId="{ABE1D142-82BA-48AF-A7E5-664394B5D381}" dt="2022-08-17T06:49:28.358" v="754" actId="20577"/>
        <pc:sldMkLst>
          <pc:docMk/>
          <pc:sldMk cId="2837129326" sldId="2404"/>
        </pc:sldMkLst>
        <pc:spChg chg="add mod">
          <ac:chgData name="Aurelien Domont" userId="6da7715ce44349b3" providerId="LiveId" clId="{ABE1D142-82BA-48AF-A7E5-664394B5D381}" dt="2022-08-17T06:49:28.358" v="754" actId="20577"/>
          <ac:spMkLst>
            <pc:docMk/>
            <pc:sldMk cId="2837129326" sldId="2404"/>
            <ac:spMk id="3" creationId="{3B9FFD90-285D-B573-FD35-E4B714FE0CEC}"/>
          </ac:spMkLst>
        </pc:spChg>
      </pc:sldChg>
      <pc:sldChg chg="addSp modSp add mod">
        <pc:chgData name="Aurelien Domont" userId="6da7715ce44349b3" providerId="LiveId" clId="{ABE1D142-82BA-48AF-A7E5-664394B5D381}" dt="2022-08-17T06:53:55.940" v="820" actId="20577"/>
        <pc:sldMkLst>
          <pc:docMk/>
          <pc:sldMk cId="3569820778" sldId="2405"/>
        </pc:sldMkLst>
        <pc:spChg chg="add mod">
          <ac:chgData name="Aurelien Domont" userId="6da7715ce44349b3" providerId="LiveId" clId="{ABE1D142-82BA-48AF-A7E5-664394B5D381}" dt="2022-08-17T06:53:55.940" v="820" actId="20577"/>
          <ac:spMkLst>
            <pc:docMk/>
            <pc:sldMk cId="3569820778" sldId="2405"/>
            <ac:spMk id="3" creationId="{74CBA3E5-93E3-598F-5C0E-E8511F360C4C}"/>
          </ac:spMkLst>
        </pc:spChg>
      </pc:sldChg>
      <pc:sldChg chg="add del">
        <pc:chgData name="Aurelien Domont" userId="6da7715ce44349b3" providerId="LiveId" clId="{ABE1D142-82BA-48AF-A7E5-664394B5D381}" dt="2022-08-17T06:55:39.539" v="825" actId="2696"/>
        <pc:sldMkLst>
          <pc:docMk/>
          <pc:sldMk cId="316535355" sldId="2406"/>
        </pc:sldMkLst>
      </pc:sldChg>
      <pc:sldChg chg="modSp add mod">
        <pc:chgData name="Aurelien Domont" userId="6da7715ce44349b3" providerId="LiveId" clId="{ABE1D142-82BA-48AF-A7E5-664394B5D381}" dt="2022-08-19T00:02:09.156" v="2380"/>
        <pc:sldMkLst>
          <pc:docMk/>
          <pc:sldMk cId="1866170447" sldId="2406"/>
        </pc:sldMkLst>
        <pc:spChg chg="mod">
          <ac:chgData name="Aurelien Domont" userId="6da7715ce44349b3" providerId="LiveId" clId="{ABE1D142-82BA-48AF-A7E5-664394B5D381}" dt="2022-08-19T00:02:09.156" v="2380"/>
          <ac:spMkLst>
            <pc:docMk/>
            <pc:sldMk cId="1866170447" sldId="2406"/>
            <ac:spMk id="20" creationId="{FAB4243A-4AA4-AB96-660E-96D9487A0CFB}"/>
          </ac:spMkLst>
        </pc:spChg>
        <pc:spChg chg="mod">
          <ac:chgData name="Aurelien Domont" userId="6da7715ce44349b3" providerId="LiveId" clId="{ABE1D142-82BA-48AF-A7E5-664394B5D381}" dt="2022-08-18T05:14:17.942" v="2368"/>
          <ac:spMkLst>
            <pc:docMk/>
            <pc:sldMk cId="1866170447" sldId="2406"/>
            <ac:spMk id="32" creationId="{5189BD15-0EDE-D27D-C388-9A83382245E2}"/>
          </ac:spMkLst>
        </pc:spChg>
        <pc:spChg chg="mod">
          <ac:chgData name="Aurelien Domont" userId="6da7715ce44349b3" providerId="LiveId" clId="{ABE1D142-82BA-48AF-A7E5-664394B5D381}" dt="2022-08-18T00:12:24.906" v="1922"/>
          <ac:spMkLst>
            <pc:docMk/>
            <pc:sldMk cId="1866170447" sldId="2406"/>
            <ac:spMk id="35" creationId="{F2B8A2B7-213B-9BEC-48D8-375571FB0706}"/>
          </ac:spMkLst>
        </pc:spChg>
        <pc:spChg chg="mod">
          <ac:chgData name="Aurelien Domont" userId="6da7715ce44349b3" providerId="LiveId" clId="{ABE1D142-82BA-48AF-A7E5-664394B5D381}" dt="2022-08-17T06:55:47.124" v="843" actId="1036"/>
          <ac:spMkLst>
            <pc:docMk/>
            <pc:sldMk cId="1866170447" sldId="2406"/>
            <ac:spMk id="43" creationId="{5FBCFCCF-5A76-66D8-D9E8-8A285C1CBD93}"/>
          </ac:spMkLst>
        </pc:spChg>
      </pc:sldChg>
      <pc:sldChg chg="modSp add mod">
        <pc:chgData name="Aurelien Domont" userId="6da7715ce44349b3" providerId="LiveId" clId="{ABE1D142-82BA-48AF-A7E5-664394B5D381}" dt="2022-08-19T00:02:12.181" v="2381"/>
        <pc:sldMkLst>
          <pc:docMk/>
          <pc:sldMk cId="1038233208" sldId="2407"/>
        </pc:sldMkLst>
        <pc:spChg chg="mod">
          <ac:chgData name="Aurelien Domont" userId="6da7715ce44349b3" providerId="LiveId" clId="{ABE1D142-82BA-48AF-A7E5-664394B5D381}" dt="2022-08-19T00:02:12.181" v="2381"/>
          <ac:spMkLst>
            <pc:docMk/>
            <pc:sldMk cId="1038233208" sldId="2407"/>
            <ac:spMk id="20" creationId="{FAB4243A-4AA4-AB96-660E-96D9487A0CFB}"/>
          </ac:spMkLst>
        </pc:spChg>
        <pc:spChg chg="mod">
          <ac:chgData name="Aurelien Domont" userId="6da7715ce44349b3" providerId="LiveId" clId="{ABE1D142-82BA-48AF-A7E5-664394B5D381}" dt="2022-08-18T05:14:21.191" v="2369"/>
          <ac:spMkLst>
            <pc:docMk/>
            <pc:sldMk cId="1038233208" sldId="2407"/>
            <ac:spMk id="32" creationId="{5189BD15-0EDE-D27D-C388-9A83382245E2}"/>
          </ac:spMkLst>
        </pc:spChg>
        <pc:spChg chg="mod">
          <ac:chgData name="Aurelien Domont" userId="6da7715ce44349b3" providerId="LiveId" clId="{ABE1D142-82BA-48AF-A7E5-664394B5D381}" dt="2022-08-17T06:56:13.867" v="865" actId="14100"/>
          <ac:spMkLst>
            <pc:docMk/>
            <pc:sldMk cId="1038233208" sldId="2407"/>
            <ac:spMk id="43" creationId="{5FBCFCCF-5A76-66D8-D9E8-8A285C1CBD93}"/>
          </ac:spMkLst>
        </pc:spChg>
      </pc:sldChg>
      <pc:sldChg chg="delSp add del mod">
        <pc:chgData name="Aurelien Domont" userId="6da7715ce44349b3" providerId="LiveId" clId="{ABE1D142-82BA-48AF-A7E5-664394B5D381}" dt="2022-08-17T07:05:09.936" v="995" actId="47"/>
        <pc:sldMkLst>
          <pc:docMk/>
          <pc:sldMk cId="3002977635" sldId="2408"/>
        </pc:sldMkLst>
        <pc:spChg chg="del">
          <ac:chgData name="Aurelien Domont" userId="6da7715ce44349b3" providerId="LiveId" clId="{ABE1D142-82BA-48AF-A7E5-664394B5D381}" dt="2022-08-17T07:04:50.850" v="990" actId="21"/>
          <ac:spMkLst>
            <pc:docMk/>
            <pc:sldMk cId="3002977635" sldId="2408"/>
            <ac:spMk id="45" creationId="{22203CAA-4EF5-4F23-9154-D135C1BD209F}"/>
          </ac:spMkLst>
        </pc:spChg>
      </pc:sldChg>
      <pc:sldChg chg="addSp modSp add mod">
        <pc:chgData name="Aurelien Domont" userId="6da7715ce44349b3" providerId="LiveId" clId="{ABE1D142-82BA-48AF-A7E5-664394B5D381}" dt="2022-08-17T07:04:03.562" v="987" actId="20577"/>
        <pc:sldMkLst>
          <pc:docMk/>
          <pc:sldMk cId="1717496133" sldId="2409"/>
        </pc:sldMkLst>
        <pc:spChg chg="mod">
          <ac:chgData name="Aurelien Domont" userId="6da7715ce44349b3" providerId="LiveId" clId="{ABE1D142-82BA-48AF-A7E5-664394B5D381}" dt="2022-08-17T07:02:26.187" v="959" actId="20577"/>
          <ac:spMkLst>
            <pc:docMk/>
            <pc:sldMk cId="1717496133" sldId="2409"/>
            <ac:spMk id="2" creationId="{406113FD-AA7D-4249-90D7-70AF85BE48E1}"/>
          </ac:spMkLst>
        </pc:spChg>
        <pc:spChg chg="add mod">
          <ac:chgData name="Aurelien Domont" userId="6da7715ce44349b3" providerId="LiveId" clId="{ABE1D142-82BA-48AF-A7E5-664394B5D381}" dt="2022-08-17T07:04:03.562" v="987" actId="20577"/>
          <ac:spMkLst>
            <pc:docMk/>
            <pc:sldMk cId="1717496133" sldId="2409"/>
            <ac:spMk id="5" creationId="{F6B50B1D-6053-A443-8780-268C6DE73D64}"/>
          </ac:spMkLst>
        </pc:spChg>
        <pc:spChg chg="mod">
          <ac:chgData name="Aurelien Domont" userId="6da7715ce44349b3" providerId="LiveId" clId="{ABE1D142-82BA-48AF-A7E5-664394B5D381}" dt="2022-08-17T07:01:41.880" v="928" actId="207"/>
          <ac:spMkLst>
            <pc:docMk/>
            <pc:sldMk cId="1717496133" sldId="2409"/>
            <ac:spMk id="19" creationId="{BA28B003-C08B-45AD-9A3C-816206CFB47D}"/>
          </ac:spMkLst>
        </pc:spChg>
        <pc:spChg chg="mod">
          <ac:chgData name="Aurelien Domont" userId="6da7715ce44349b3" providerId="LiveId" clId="{ABE1D142-82BA-48AF-A7E5-664394B5D381}" dt="2022-08-17T07:01:45.892" v="929" actId="207"/>
          <ac:spMkLst>
            <pc:docMk/>
            <pc:sldMk cId="1717496133" sldId="2409"/>
            <ac:spMk id="26" creationId="{40F6AD8A-F59F-4284-9A3F-5A005F3D43DF}"/>
          </ac:spMkLst>
        </pc:spChg>
        <pc:spChg chg="mod">
          <ac:chgData name="Aurelien Domont" userId="6da7715ce44349b3" providerId="LiveId" clId="{ABE1D142-82BA-48AF-A7E5-664394B5D381}" dt="2022-08-17T07:01:45.892" v="929" actId="207"/>
          <ac:spMkLst>
            <pc:docMk/>
            <pc:sldMk cId="1717496133" sldId="2409"/>
            <ac:spMk id="28" creationId="{352FA808-23F2-4A8A-888A-7DF2E5A8CEC6}"/>
          </ac:spMkLst>
        </pc:spChg>
        <pc:spChg chg="mod">
          <ac:chgData name="Aurelien Domont" userId="6da7715ce44349b3" providerId="LiveId" clId="{ABE1D142-82BA-48AF-A7E5-664394B5D381}" dt="2022-08-17T07:01:41.880" v="928" actId="207"/>
          <ac:spMkLst>
            <pc:docMk/>
            <pc:sldMk cId="1717496133" sldId="2409"/>
            <ac:spMk id="32" creationId="{D4CBBD7E-56F8-43CB-AB2C-EE2198C493AB}"/>
          </ac:spMkLst>
        </pc:spChg>
        <pc:spChg chg="mod">
          <ac:chgData name="Aurelien Domont" userId="6da7715ce44349b3" providerId="LiveId" clId="{ABE1D142-82BA-48AF-A7E5-664394B5D381}" dt="2022-08-17T07:01:48.100" v="930" actId="207"/>
          <ac:spMkLst>
            <pc:docMk/>
            <pc:sldMk cId="1717496133" sldId="2409"/>
            <ac:spMk id="33" creationId="{40E9643A-07BD-44DD-8E3C-A8AC5829CB2A}"/>
          </ac:spMkLst>
        </pc:spChg>
        <pc:spChg chg="mod">
          <ac:chgData name="Aurelien Domont" userId="6da7715ce44349b3" providerId="LiveId" clId="{ABE1D142-82BA-48AF-A7E5-664394B5D381}" dt="2022-08-17T07:01:48.100" v="930" actId="207"/>
          <ac:spMkLst>
            <pc:docMk/>
            <pc:sldMk cId="1717496133" sldId="2409"/>
            <ac:spMk id="34" creationId="{C2C4F9E9-703C-407A-B036-0E83E30C6F25}"/>
          </ac:spMkLst>
        </pc:spChg>
      </pc:sldChg>
      <pc:sldChg chg="addSp modSp add mod">
        <pc:chgData name="Aurelien Domont" userId="6da7715ce44349b3" providerId="LiveId" clId="{ABE1D142-82BA-48AF-A7E5-664394B5D381}" dt="2022-08-17T07:05:53.868" v="1014" actId="20577"/>
        <pc:sldMkLst>
          <pc:docMk/>
          <pc:sldMk cId="4146387860" sldId="2410"/>
        </pc:sldMkLst>
        <pc:spChg chg="add mod">
          <ac:chgData name="Aurelien Domont" userId="6da7715ce44349b3" providerId="LiveId" clId="{ABE1D142-82BA-48AF-A7E5-664394B5D381}" dt="2022-08-17T07:05:53.868" v="1014" actId="20577"/>
          <ac:spMkLst>
            <pc:docMk/>
            <pc:sldMk cId="4146387860" sldId="2410"/>
            <ac:spMk id="6" creationId="{4BDECE3D-87B7-409B-376E-7BE84AE593CF}"/>
          </ac:spMkLst>
        </pc:spChg>
        <pc:spChg chg="add mod">
          <ac:chgData name="Aurelien Domont" userId="6da7715ce44349b3" providerId="LiveId" clId="{ABE1D142-82BA-48AF-A7E5-664394B5D381}" dt="2022-08-17T07:05:30.346" v="1009" actId="20577"/>
          <ac:spMkLst>
            <pc:docMk/>
            <pc:sldMk cId="4146387860" sldId="2410"/>
            <ac:spMk id="7" creationId="{7BEE76DC-E123-F6E3-DD10-BF6242391775}"/>
          </ac:spMkLst>
        </pc:spChg>
      </pc:sldChg>
      <pc:sldChg chg="modSp add mod ord">
        <pc:chgData name="Aurelien Domont" userId="6da7715ce44349b3" providerId="LiveId" clId="{ABE1D142-82BA-48AF-A7E5-664394B5D381}" dt="2022-08-19T00:02:16.763" v="2382"/>
        <pc:sldMkLst>
          <pc:docMk/>
          <pc:sldMk cId="95716720" sldId="2411"/>
        </pc:sldMkLst>
        <pc:spChg chg="mod">
          <ac:chgData name="Aurelien Domont" userId="6da7715ce44349b3" providerId="LiveId" clId="{ABE1D142-82BA-48AF-A7E5-664394B5D381}" dt="2022-08-19T00:02:16.763" v="2382"/>
          <ac:spMkLst>
            <pc:docMk/>
            <pc:sldMk cId="95716720" sldId="2411"/>
            <ac:spMk id="20" creationId="{FAB4243A-4AA4-AB96-660E-96D9487A0CFB}"/>
          </ac:spMkLst>
        </pc:spChg>
        <pc:spChg chg="mod">
          <ac:chgData name="Aurelien Domont" userId="6da7715ce44349b3" providerId="LiveId" clId="{ABE1D142-82BA-48AF-A7E5-664394B5D381}" dt="2022-08-18T05:14:25.227" v="2370"/>
          <ac:spMkLst>
            <pc:docMk/>
            <pc:sldMk cId="95716720" sldId="2411"/>
            <ac:spMk id="32" creationId="{5189BD15-0EDE-D27D-C388-9A83382245E2}"/>
          </ac:spMkLst>
        </pc:spChg>
        <pc:spChg chg="mod">
          <ac:chgData name="Aurelien Domont" userId="6da7715ce44349b3" providerId="LiveId" clId="{ABE1D142-82BA-48AF-A7E5-664394B5D381}" dt="2022-08-17T07:06:48.059" v="1031" actId="1036"/>
          <ac:spMkLst>
            <pc:docMk/>
            <pc:sldMk cId="95716720" sldId="2411"/>
            <ac:spMk id="43" creationId="{5FBCFCCF-5A76-66D8-D9E8-8A285C1CBD93}"/>
          </ac:spMkLst>
        </pc:spChg>
      </pc:sldChg>
      <pc:sldChg chg="modSp add mod">
        <pc:chgData name="Aurelien Domont" userId="6da7715ce44349b3" providerId="LiveId" clId="{ABE1D142-82BA-48AF-A7E5-664394B5D381}" dt="2022-08-19T00:02:19.102" v="2383"/>
        <pc:sldMkLst>
          <pc:docMk/>
          <pc:sldMk cId="3082477893" sldId="2412"/>
        </pc:sldMkLst>
        <pc:spChg chg="mod">
          <ac:chgData name="Aurelien Domont" userId="6da7715ce44349b3" providerId="LiveId" clId="{ABE1D142-82BA-48AF-A7E5-664394B5D381}" dt="2022-08-19T00:02:19.102" v="2383"/>
          <ac:spMkLst>
            <pc:docMk/>
            <pc:sldMk cId="3082477893" sldId="2412"/>
            <ac:spMk id="20" creationId="{FAB4243A-4AA4-AB96-660E-96D9487A0CFB}"/>
          </ac:spMkLst>
        </pc:spChg>
        <pc:spChg chg="mod">
          <ac:chgData name="Aurelien Domont" userId="6da7715ce44349b3" providerId="LiveId" clId="{ABE1D142-82BA-48AF-A7E5-664394B5D381}" dt="2022-08-18T05:14:28.421" v="2371"/>
          <ac:spMkLst>
            <pc:docMk/>
            <pc:sldMk cId="3082477893" sldId="2412"/>
            <ac:spMk id="32" creationId="{5189BD15-0EDE-D27D-C388-9A83382245E2}"/>
          </ac:spMkLst>
        </pc:spChg>
        <pc:spChg chg="mod">
          <ac:chgData name="Aurelien Domont" userId="6da7715ce44349b3" providerId="LiveId" clId="{ABE1D142-82BA-48AF-A7E5-664394B5D381}" dt="2022-08-17T07:07:25.682" v="1047" actId="1036"/>
          <ac:spMkLst>
            <pc:docMk/>
            <pc:sldMk cId="3082477893" sldId="2412"/>
            <ac:spMk id="43" creationId="{5FBCFCCF-5A76-66D8-D9E8-8A285C1CBD93}"/>
          </ac:spMkLst>
        </pc:spChg>
      </pc:sldChg>
      <pc:sldChg chg="modSp add mod">
        <pc:chgData name="Aurelien Domont" userId="6da7715ce44349b3" providerId="LiveId" clId="{ABE1D142-82BA-48AF-A7E5-664394B5D381}" dt="2022-08-19T00:02:22.562" v="2384"/>
        <pc:sldMkLst>
          <pc:docMk/>
          <pc:sldMk cId="3514098200" sldId="2413"/>
        </pc:sldMkLst>
        <pc:spChg chg="mod">
          <ac:chgData name="Aurelien Domont" userId="6da7715ce44349b3" providerId="LiveId" clId="{ABE1D142-82BA-48AF-A7E5-664394B5D381}" dt="2022-08-19T00:02:22.562" v="2384"/>
          <ac:spMkLst>
            <pc:docMk/>
            <pc:sldMk cId="3514098200" sldId="2413"/>
            <ac:spMk id="20" creationId="{FAB4243A-4AA4-AB96-660E-96D9487A0CFB}"/>
          </ac:spMkLst>
        </pc:spChg>
        <pc:spChg chg="mod">
          <ac:chgData name="Aurelien Domont" userId="6da7715ce44349b3" providerId="LiveId" clId="{ABE1D142-82BA-48AF-A7E5-664394B5D381}" dt="2022-08-18T05:14:31.971" v="2372"/>
          <ac:spMkLst>
            <pc:docMk/>
            <pc:sldMk cId="3514098200" sldId="2413"/>
            <ac:spMk id="32" creationId="{5189BD15-0EDE-D27D-C388-9A83382245E2}"/>
          </ac:spMkLst>
        </pc:spChg>
        <pc:spChg chg="mod">
          <ac:chgData name="Aurelien Domont" userId="6da7715ce44349b3" providerId="LiveId" clId="{ABE1D142-82BA-48AF-A7E5-664394B5D381}" dt="2022-08-17T07:09:40.657" v="1072" actId="1036"/>
          <ac:spMkLst>
            <pc:docMk/>
            <pc:sldMk cId="3514098200" sldId="2413"/>
            <ac:spMk id="43" creationId="{5FBCFCCF-5A76-66D8-D9E8-8A285C1CBD93}"/>
          </ac:spMkLst>
        </pc:spChg>
      </pc:sldChg>
      <pc:sldChg chg="modSp add mod">
        <pc:chgData name="Aurelien Domont" userId="6da7715ce44349b3" providerId="LiveId" clId="{ABE1D142-82BA-48AF-A7E5-664394B5D381}" dt="2022-08-19T00:02:25.012" v="2385"/>
        <pc:sldMkLst>
          <pc:docMk/>
          <pc:sldMk cId="3735787038" sldId="2414"/>
        </pc:sldMkLst>
        <pc:spChg chg="mod">
          <ac:chgData name="Aurelien Domont" userId="6da7715ce44349b3" providerId="LiveId" clId="{ABE1D142-82BA-48AF-A7E5-664394B5D381}" dt="2022-08-19T00:02:25.012" v="2385"/>
          <ac:spMkLst>
            <pc:docMk/>
            <pc:sldMk cId="3735787038" sldId="2414"/>
            <ac:spMk id="20" creationId="{FAB4243A-4AA4-AB96-660E-96D9487A0CFB}"/>
          </ac:spMkLst>
        </pc:spChg>
        <pc:spChg chg="mod">
          <ac:chgData name="Aurelien Domont" userId="6da7715ce44349b3" providerId="LiveId" clId="{ABE1D142-82BA-48AF-A7E5-664394B5D381}" dt="2022-08-18T05:14:35.396" v="2373"/>
          <ac:spMkLst>
            <pc:docMk/>
            <pc:sldMk cId="3735787038" sldId="2414"/>
            <ac:spMk id="32" creationId="{5189BD15-0EDE-D27D-C388-9A83382245E2}"/>
          </ac:spMkLst>
        </pc:spChg>
        <pc:spChg chg="mod">
          <ac:chgData name="Aurelien Domont" userId="6da7715ce44349b3" providerId="LiveId" clId="{ABE1D142-82BA-48AF-A7E5-664394B5D381}" dt="2022-08-17T07:13:23.201" v="1170" actId="1036"/>
          <ac:spMkLst>
            <pc:docMk/>
            <pc:sldMk cId="3735787038" sldId="2414"/>
            <ac:spMk id="43" creationId="{5FBCFCCF-5A76-66D8-D9E8-8A285C1CBD93}"/>
          </ac:spMkLst>
        </pc:spChg>
      </pc:sldChg>
      <pc:sldChg chg="delSp add mod">
        <pc:chgData name="Aurelien Domont" userId="6da7715ce44349b3" providerId="LiveId" clId="{ABE1D142-82BA-48AF-A7E5-664394B5D381}" dt="2022-08-17T07:14:41.370" v="1174" actId="478"/>
        <pc:sldMkLst>
          <pc:docMk/>
          <pc:sldMk cId="2946105366" sldId="2415"/>
        </pc:sldMkLst>
        <pc:spChg chg="del">
          <ac:chgData name="Aurelien Domont" userId="6da7715ce44349b3" providerId="LiveId" clId="{ABE1D142-82BA-48AF-A7E5-664394B5D381}" dt="2022-08-17T07:14:41.370" v="1174" actId="478"/>
          <ac:spMkLst>
            <pc:docMk/>
            <pc:sldMk cId="2946105366" sldId="2415"/>
            <ac:spMk id="9" creationId="{81E801E2-E345-4FF6-8C80-97E027D5E1D9}"/>
          </ac:spMkLst>
        </pc:spChg>
        <pc:spChg chg="del">
          <ac:chgData name="Aurelien Domont" userId="6da7715ce44349b3" providerId="LiveId" clId="{ABE1D142-82BA-48AF-A7E5-664394B5D381}" dt="2022-08-17T07:14:41.370" v="1174" actId="478"/>
          <ac:spMkLst>
            <pc:docMk/>
            <pc:sldMk cId="2946105366" sldId="2415"/>
            <ac:spMk id="10" creationId="{0EF46E07-EFA1-4392-8C7B-DFC650DF4C63}"/>
          </ac:spMkLst>
        </pc:spChg>
      </pc:sldChg>
      <pc:sldChg chg="addSp modSp add mod">
        <pc:chgData name="Aurelien Domont" userId="6da7715ce44349b3" providerId="LiveId" clId="{ABE1D142-82BA-48AF-A7E5-664394B5D381}" dt="2022-08-18T01:11:00.443" v="2364" actId="20577"/>
        <pc:sldMkLst>
          <pc:docMk/>
          <pc:sldMk cId="1614664553" sldId="2416"/>
        </pc:sldMkLst>
        <pc:spChg chg="add mod">
          <ac:chgData name="Aurelien Domont" userId="6da7715ce44349b3" providerId="LiveId" clId="{ABE1D142-82BA-48AF-A7E5-664394B5D381}" dt="2022-08-17T07:14:55.181" v="1175"/>
          <ac:spMkLst>
            <pc:docMk/>
            <pc:sldMk cId="1614664553" sldId="2416"/>
            <ac:spMk id="3" creationId="{18A6B613-CE59-9107-86C0-52F902A01E94}"/>
          </ac:spMkLst>
        </pc:spChg>
        <pc:spChg chg="mod">
          <ac:chgData name="Aurelien Domont" userId="6da7715ce44349b3" providerId="LiveId" clId="{ABE1D142-82BA-48AF-A7E5-664394B5D381}" dt="2022-08-18T01:11:00.443" v="2364" actId="20577"/>
          <ac:spMkLst>
            <pc:docMk/>
            <pc:sldMk cId="1614664553" sldId="2416"/>
            <ac:spMk id="9" creationId="{81E801E2-E345-4FF6-8C80-97E027D5E1D9}"/>
          </ac:spMkLst>
        </pc:spChg>
      </pc:sldChg>
      <pc:sldChg chg="delSp add mod">
        <pc:chgData name="Aurelien Domont" userId="6da7715ce44349b3" providerId="LiveId" clId="{ABE1D142-82BA-48AF-A7E5-664394B5D381}" dt="2022-08-17T07:18:06.530" v="1276" actId="478"/>
        <pc:sldMkLst>
          <pc:docMk/>
          <pc:sldMk cId="2199525802" sldId="2417"/>
        </pc:sldMkLst>
        <pc:spChg chg="del">
          <ac:chgData name="Aurelien Domont" userId="6da7715ce44349b3" providerId="LiveId" clId="{ABE1D142-82BA-48AF-A7E5-664394B5D381}" dt="2022-08-17T07:18:06.530" v="1276" actId="478"/>
          <ac:spMkLst>
            <pc:docMk/>
            <pc:sldMk cId="2199525802" sldId="2417"/>
            <ac:spMk id="50" creationId="{E2451AB2-507C-4B08-A868-72497D9DA4BE}"/>
          </ac:spMkLst>
        </pc:spChg>
      </pc:sldChg>
      <pc:sldChg chg="delSp add mod">
        <pc:chgData name="Aurelien Domont" userId="6da7715ce44349b3" providerId="LiveId" clId="{ABE1D142-82BA-48AF-A7E5-664394B5D381}" dt="2022-08-17T07:18:58.356" v="1281" actId="478"/>
        <pc:sldMkLst>
          <pc:docMk/>
          <pc:sldMk cId="2495799031" sldId="2418"/>
        </pc:sldMkLst>
        <pc:spChg chg="del">
          <ac:chgData name="Aurelien Domont" userId="6da7715ce44349b3" providerId="LiveId" clId="{ABE1D142-82BA-48AF-A7E5-664394B5D381}" dt="2022-08-17T07:18:58.356" v="1281" actId="478"/>
          <ac:spMkLst>
            <pc:docMk/>
            <pc:sldMk cId="2495799031" sldId="2418"/>
            <ac:spMk id="7" creationId="{EBCC83A6-4938-4EF2-A4F0-8418F5FC2666}"/>
          </ac:spMkLst>
        </pc:spChg>
      </pc:sldChg>
      <pc:sldChg chg="addSp modSp add mod">
        <pc:chgData name="Aurelien Domont" userId="6da7715ce44349b3" providerId="LiveId" clId="{ABE1D142-82BA-48AF-A7E5-664394B5D381}" dt="2022-08-17T07:19:09.122" v="1291" actId="1076"/>
        <pc:sldMkLst>
          <pc:docMk/>
          <pc:sldMk cId="4265967373" sldId="2419"/>
        </pc:sldMkLst>
        <pc:spChg chg="add mod">
          <ac:chgData name="Aurelien Domont" userId="6da7715ce44349b3" providerId="LiveId" clId="{ABE1D142-82BA-48AF-A7E5-664394B5D381}" dt="2022-08-17T07:19:05.035" v="1283"/>
          <ac:spMkLst>
            <pc:docMk/>
            <pc:sldMk cId="4265967373" sldId="2419"/>
            <ac:spMk id="3" creationId="{536FAC0B-CA1F-9690-CE56-54D033F009D9}"/>
          </ac:spMkLst>
        </pc:spChg>
        <pc:spChg chg="mod">
          <ac:chgData name="Aurelien Domont" userId="6da7715ce44349b3" providerId="LiveId" clId="{ABE1D142-82BA-48AF-A7E5-664394B5D381}" dt="2022-08-17T07:19:08.720" v="1290" actId="1076"/>
          <ac:spMkLst>
            <pc:docMk/>
            <pc:sldMk cId="4265967373" sldId="2419"/>
            <ac:spMk id="109" creationId="{5BC730D8-A722-42FE-B216-1F4742FB54C7}"/>
          </ac:spMkLst>
        </pc:spChg>
        <pc:picChg chg="mod">
          <ac:chgData name="Aurelien Domont" userId="6da7715ce44349b3" providerId="LiveId" clId="{ABE1D142-82BA-48AF-A7E5-664394B5D381}" dt="2022-08-17T07:19:09.122" v="1291" actId="1076"/>
          <ac:picMkLst>
            <pc:docMk/>
            <pc:sldMk cId="4265967373" sldId="2419"/>
            <ac:picMk id="112" creationId="{17793E88-5451-41EA-B94E-7F89BF8EFD33}"/>
          </ac:picMkLst>
        </pc:picChg>
      </pc:sldChg>
      <pc:sldChg chg="modSp add mod">
        <pc:chgData name="Aurelien Domont" userId="6da7715ce44349b3" providerId="LiveId" clId="{ABE1D142-82BA-48AF-A7E5-664394B5D381}" dt="2022-08-19T00:02:28.537" v="2386"/>
        <pc:sldMkLst>
          <pc:docMk/>
          <pc:sldMk cId="3904154396" sldId="2420"/>
        </pc:sldMkLst>
        <pc:spChg chg="mod">
          <ac:chgData name="Aurelien Domont" userId="6da7715ce44349b3" providerId="LiveId" clId="{ABE1D142-82BA-48AF-A7E5-664394B5D381}" dt="2022-08-19T00:02:28.537" v="2386"/>
          <ac:spMkLst>
            <pc:docMk/>
            <pc:sldMk cId="3904154396" sldId="2420"/>
            <ac:spMk id="20" creationId="{FAB4243A-4AA4-AB96-660E-96D9487A0CFB}"/>
          </ac:spMkLst>
        </pc:spChg>
        <pc:spChg chg="mod">
          <ac:chgData name="Aurelien Domont" userId="6da7715ce44349b3" providerId="LiveId" clId="{ABE1D142-82BA-48AF-A7E5-664394B5D381}" dt="2022-08-18T05:14:39.898" v="2374"/>
          <ac:spMkLst>
            <pc:docMk/>
            <pc:sldMk cId="3904154396" sldId="2420"/>
            <ac:spMk id="32" creationId="{5189BD15-0EDE-D27D-C388-9A83382245E2}"/>
          </ac:spMkLst>
        </pc:spChg>
        <pc:spChg chg="mod">
          <ac:chgData name="Aurelien Domont" userId="6da7715ce44349b3" providerId="LiveId" clId="{ABE1D142-82BA-48AF-A7E5-664394B5D381}" dt="2022-08-17T07:19:41.568" v="1307" actId="1036"/>
          <ac:spMkLst>
            <pc:docMk/>
            <pc:sldMk cId="3904154396" sldId="2420"/>
            <ac:spMk id="43" creationId="{5FBCFCCF-5A76-66D8-D9E8-8A285C1CBD93}"/>
          </ac:spMkLst>
        </pc:spChg>
      </pc:sldChg>
      <pc:sldChg chg="addSp delSp modSp add mod">
        <pc:chgData name="Aurelien Domont" userId="6da7715ce44349b3" providerId="LiveId" clId="{ABE1D142-82BA-48AF-A7E5-664394B5D381}" dt="2022-08-17T07:26:21.633" v="1742" actId="1076"/>
        <pc:sldMkLst>
          <pc:docMk/>
          <pc:sldMk cId="3733132179" sldId="2421"/>
        </pc:sldMkLst>
        <pc:spChg chg="add del mod">
          <ac:chgData name="Aurelien Domont" userId="6da7715ce44349b3" providerId="LiveId" clId="{ABE1D142-82BA-48AF-A7E5-664394B5D381}" dt="2022-08-17T07:26:21.633" v="1742" actId="1076"/>
          <ac:spMkLst>
            <pc:docMk/>
            <pc:sldMk cId="3733132179" sldId="2421"/>
            <ac:spMk id="3" creationId="{610C7967-7CD7-A578-A9F2-D68948F272E5}"/>
          </ac:spMkLst>
        </pc:spChg>
        <pc:spChg chg="del">
          <ac:chgData name="Aurelien Domont" userId="6da7715ce44349b3" providerId="LiveId" clId="{ABE1D142-82BA-48AF-A7E5-664394B5D381}" dt="2022-08-17T07:24:12.836" v="1598" actId="478"/>
          <ac:spMkLst>
            <pc:docMk/>
            <pc:sldMk cId="3733132179" sldId="2421"/>
            <ac:spMk id="6" creationId="{07EE815D-3310-4F34-8C24-F7D64CE12DBF}"/>
          </ac:spMkLst>
        </pc:spChg>
        <pc:picChg chg="mod">
          <ac:chgData name="Aurelien Domont" userId="6da7715ce44349b3" providerId="LiveId" clId="{ABE1D142-82BA-48AF-A7E5-664394B5D381}" dt="2022-08-17T07:25:24.059" v="1624" actId="1035"/>
          <ac:picMkLst>
            <pc:docMk/>
            <pc:sldMk cId="3733132179" sldId="2421"/>
            <ac:picMk id="89" creationId="{997F42B8-7847-4D60-A727-3600CD0F61E6}"/>
          </ac:picMkLst>
        </pc:picChg>
      </pc:sldChg>
      <pc:sldChg chg="modSp add mod">
        <pc:chgData name="Aurelien Domont" userId="6da7715ce44349b3" providerId="LiveId" clId="{ABE1D142-82BA-48AF-A7E5-664394B5D381}" dt="2022-08-19T00:02:33.778" v="2387"/>
        <pc:sldMkLst>
          <pc:docMk/>
          <pc:sldMk cId="2760956479" sldId="2422"/>
        </pc:sldMkLst>
        <pc:spChg chg="mod">
          <ac:chgData name="Aurelien Domont" userId="6da7715ce44349b3" providerId="LiveId" clId="{ABE1D142-82BA-48AF-A7E5-664394B5D381}" dt="2022-08-19T00:02:33.778" v="2387"/>
          <ac:spMkLst>
            <pc:docMk/>
            <pc:sldMk cId="2760956479" sldId="2422"/>
            <ac:spMk id="20" creationId="{FAB4243A-4AA4-AB96-660E-96D9487A0CFB}"/>
          </ac:spMkLst>
        </pc:spChg>
        <pc:spChg chg="mod">
          <ac:chgData name="Aurelien Domont" userId="6da7715ce44349b3" providerId="LiveId" clId="{ABE1D142-82BA-48AF-A7E5-664394B5D381}" dt="2022-08-18T05:14:43.468" v="2375"/>
          <ac:spMkLst>
            <pc:docMk/>
            <pc:sldMk cId="2760956479" sldId="2422"/>
            <ac:spMk id="32" creationId="{5189BD15-0EDE-D27D-C388-9A83382245E2}"/>
          </ac:spMkLst>
        </pc:spChg>
        <pc:spChg chg="mod">
          <ac:chgData name="Aurelien Domont" userId="6da7715ce44349b3" providerId="LiveId" clId="{ABE1D142-82BA-48AF-A7E5-664394B5D381}" dt="2022-08-17T07:33:02.946" v="1786" actId="1036"/>
          <ac:spMkLst>
            <pc:docMk/>
            <pc:sldMk cId="2760956479" sldId="2422"/>
            <ac:spMk id="43" creationId="{5FBCFCCF-5A76-66D8-D9E8-8A285C1CBD93}"/>
          </ac:spMkLst>
        </pc:spChg>
      </pc:sldChg>
      <pc:sldChg chg="addSp modSp add del mod">
        <pc:chgData name="Aurelien Domont" userId="6da7715ce44349b3" providerId="LiveId" clId="{ABE1D142-82BA-48AF-A7E5-664394B5D381}" dt="2022-08-17T07:25:07.569" v="1609" actId="47"/>
        <pc:sldMkLst>
          <pc:docMk/>
          <pc:sldMk cId="3384391790" sldId="2422"/>
        </pc:sldMkLst>
        <pc:spChg chg="add mod">
          <ac:chgData name="Aurelien Domont" userId="6da7715ce44349b3" providerId="LiveId" clId="{ABE1D142-82BA-48AF-A7E5-664394B5D381}" dt="2022-08-17T07:24:22.294" v="1607" actId="20577"/>
          <ac:spMkLst>
            <pc:docMk/>
            <pc:sldMk cId="3384391790" sldId="2422"/>
            <ac:spMk id="3" creationId="{6ED3AC98-66F2-2DFB-9C9E-BA97469C7F5E}"/>
          </ac:spMkLst>
        </pc:spChg>
      </pc:sldChg>
      <pc:sldChg chg="add">
        <pc:chgData name="Aurelien Domont" userId="6da7715ce44349b3" providerId="LiveId" clId="{ABE1D142-82BA-48AF-A7E5-664394B5D381}" dt="2022-08-17T07:33:18.533" v="1788"/>
        <pc:sldMkLst>
          <pc:docMk/>
          <pc:sldMk cId="1754585881" sldId="2423"/>
        </pc:sldMkLst>
      </pc:sldChg>
      <pc:sldChg chg="add">
        <pc:chgData name="Aurelien Domont" userId="6da7715ce44349b3" providerId="LiveId" clId="{ABE1D142-82BA-48AF-A7E5-664394B5D381}" dt="2022-08-17T07:33:18.533" v="1788"/>
        <pc:sldMkLst>
          <pc:docMk/>
          <pc:sldMk cId="748962572" sldId="2424"/>
        </pc:sldMkLst>
      </pc:sldChg>
      <pc:sldChg chg="add">
        <pc:chgData name="Aurelien Domont" userId="6da7715ce44349b3" providerId="LiveId" clId="{ABE1D142-82BA-48AF-A7E5-664394B5D381}" dt="2022-08-17T07:33:18.533" v="1788"/>
        <pc:sldMkLst>
          <pc:docMk/>
          <pc:sldMk cId="2853806433" sldId="2425"/>
        </pc:sldMkLst>
      </pc:sldChg>
      <pc:sldChg chg="add">
        <pc:chgData name="Aurelien Domont" userId="6da7715ce44349b3" providerId="LiveId" clId="{ABE1D142-82BA-48AF-A7E5-664394B5D381}" dt="2022-08-18T00:12:58.524" v="1928"/>
        <pc:sldMkLst>
          <pc:docMk/>
          <pc:sldMk cId="756276665" sldId="2426"/>
        </pc:sldMkLst>
      </pc:sldChg>
      <pc:sldMasterChg chg="addSp modSldLayout">
        <pc:chgData name="Aurelien Domont" userId="6da7715ce44349b3" providerId="LiveId" clId="{ABE1D142-82BA-48AF-A7E5-664394B5D381}" dt="2022-08-17T06:24:35.923" v="19"/>
        <pc:sldMasterMkLst>
          <pc:docMk/>
          <pc:sldMasterMk cId="1128434464" sldId="2147483674"/>
        </pc:sldMasterMkLst>
        <pc:spChg chg="add">
          <ac:chgData name="Aurelien Domont" userId="6da7715ce44349b3" providerId="LiveId" clId="{ABE1D142-82BA-48AF-A7E5-664394B5D381}" dt="2022-08-17T06:24:35.923" v="19"/>
          <ac:spMkLst>
            <pc:docMk/>
            <pc:sldMasterMk cId="1128434464" sldId="2147483674"/>
            <ac:spMk id="10" creationId="{FD16492C-1EFC-F8F3-4C03-57618E05D31D}"/>
          </ac:spMkLst>
        </pc:spChg>
        <pc:spChg chg="add">
          <ac:chgData name="Aurelien Domont" userId="6da7715ce44349b3" providerId="LiveId" clId="{ABE1D142-82BA-48AF-A7E5-664394B5D381}" dt="2022-08-17T06:24:35.923" v="19"/>
          <ac:spMkLst>
            <pc:docMk/>
            <pc:sldMasterMk cId="1128434464" sldId="2147483674"/>
            <ac:spMk id="11" creationId="{81D8EA94-D575-7076-F768-51E824F08E4F}"/>
          </ac:spMkLst>
        </pc:spChg>
        <pc:graphicFrameChg chg="add">
          <ac:chgData name="Aurelien Domont" userId="6da7715ce44349b3" providerId="LiveId" clId="{ABE1D142-82BA-48AF-A7E5-664394B5D381}" dt="2022-08-17T06:24:35.923" v="19"/>
          <ac:graphicFrameMkLst>
            <pc:docMk/>
            <pc:sldMasterMk cId="1128434464" sldId="2147483674"/>
            <ac:graphicFrameMk id="4" creationId="{4B9B449C-E70E-BB87-0F76-176B9CDF774F}"/>
          </ac:graphicFrameMkLst>
        </pc:graphicFrameChg>
        <pc:cxnChg chg="add">
          <ac:chgData name="Aurelien Domont" userId="6da7715ce44349b3" providerId="LiveId" clId="{ABE1D142-82BA-48AF-A7E5-664394B5D381}" dt="2022-08-17T06:24:35.923" v="19"/>
          <ac:cxnSpMkLst>
            <pc:docMk/>
            <pc:sldMasterMk cId="1128434464" sldId="2147483674"/>
            <ac:cxnSpMk id="12" creationId="{8D13052C-4914-F1F5-A978-C989D354F077}"/>
          </ac:cxnSpMkLst>
        </pc:cxnChg>
        <pc:sldLayoutChg chg="addSp">
          <pc:chgData name="Aurelien Domont" userId="6da7715ce44349b3" providerId="LiveId" clId="{ABE1D142-82BA-48AF-A7E5-664394B5D381}" dt="2022-08-17T06:24:35.923" v="19"/>
          <pc:sldLayoutMkLst>
            <pc:docMk/>
            <pc:sldMasterMk cId="1128434464" sldId="2147483674"/>
            <pc:sldLayoutMk cId="951042643" sldId="2147483675"/>
          </pc:sldLayoutMkLst>
          <pc:spChg chg="add">
            <ac:chgData name="Aurelien Domont" userId="6da7715ce44349b3" providerId="LiveId" clId="{ABE1D142-82BA-48AF-A7E5-664394B5D381}" dt="2022-08-17T06:24:35.923" v="19"/>
            <ac:spMkLst>
              <pc:docMk/>
              <pc:sldMasterMk cId="1128434464" sldId="2147483674"/>
              <pc:sldLayoutMk cId="951042643" sldId="2147483675"/>
              <ac:spMk id="8" creationId="{139D4F82-0580-BB95-E2B3-7D2BA89478D7}"/>
            </ac:spMkLst>
          </pc:spChg>
        </pc:sldLayoutChg>
        <pc:sldLayoutChg chg="addSp">
          <pc:chgData name="Aurelien Domont" userId="6da7715ce44349b3" providerId="LiveId" clId="{ABE1D142-82BA-48AF-A7E5-664394B5D381}" dt="2022-08-17T06:24:35.923" v="19"/>
          <pc:sldLayoutMkLst>
            <pc:docMk/>
            <pc:sldMasterMk cId="1128434464" sldId="2147483674"/>
            <pc:sldLayoutMk cId="4082660581" sldId="2147483676"/>
          </pc:sldLayoutMkLst>
          <pc:spChg chg="add">
            <ac:chgData name="Aurelien Domont" userId="6da7715ce44349b3" providerId="LiveId" clId="{ABE1D142-82BA-48AF-A7E5-664394B5D381}" dt="2022-08-17T06:24:35.923" v="19"/>
            <ac:spMkLst>
              <pc:docMk/>
              <pc:sldMasterMk cId="1128434464" sldId="2147483674"/>
              <pc:sldLayoutMk cId="4082660581" sldId="2147483676"/>
              <ac:spMk id="4" creationId="{32B92012-2EA9-C120-B6E6-1F968E219F35}"/>
            </ac:spMkLst>
          </pc:spChg>
          <pc:cxnChg chg="add">
            <ac:chgData name="Aurelien Domont" userId="6da7715ce44349b3" providerId="LiveId" clId="{ABE1D142-82BA-48AF-A7E5-664394B5D381}" dt="2022-08-17T06:24:35.923" v="19"/>
            <ac:cxnSpMkLst>
              <pc:docMk/>
              <pc:sldMasterMk cId="1128434464" sldId="2147483674"/>
              <pc:sldLayoutMk cId="4082660581" sldId="2147483676"/>
              <ac:cxnSpMk id="5" creationId="{C9C46B60-5BEA-C48C-2130-723E12A7EB45}"/>
            </ac:cxnSpMkLst>
          </pc:cxnChg>
        </pc:sldLayoutChg>
        <pc:sldLayoutChg chg="addSp">
          <pc:chgData name="Aurelien Domont" userId="6da7715ce44349b3" providerId="LiveId" clId="{ABE1D142-82BA-48AF-A7E5-664394B5D381}" dt="2022-08-17T06:24:35.923" v="19"/>
          <pc:sldLayoutMkLst>
            <pc:docMk/>
            <pc:sldMasterMk cId="1128434464" sldId="2147483674"/>
            <pc:sldLayoutMk cId="2196710799" sldId="2147483677"/>
          </pc:sldLayoutMkLst>
          <pc:spChg chg="add">
            <ac:chgData name="Aurelien Domont" userId="6da7715ce44349b3" providerId="LiveId" clId="{ABE1D142-82BA-48AF-A7E5-664394B5D381}" dt="2022-08-17T06:24:35.923" v="19"/>
            <ac:spMkLst>
              <pc:docMk/>
              <pc:sldMasterMk cId="1128434464" sldId="2147483674"/>
              <pc:sldLayoutMk cId="2196710799" sldId="2147483677"/>
              <ac:spMk id="6" creationId="{F3C98429-AEE5-16B5-A014-0EA27B13E0A1}"/>
            </ac:spMkLst>
          </pc:spChg>
          <pc:spChg chg="add">
            <ac:chgData name="Aurelien Domont" userId="6da7715ce44349b3" providerId="LiveId" clId="{ABE1D142-82BA-48AF-A7E5-664394B5D381}" dt="2022-08-17T06:24:35.923" v="19"/>
            <ac:spMkLst>
              <pc:docMk/>
              <pc:sldMasterMk cId="1128434464" sldId="2147483674"/>
              <pc:sldLayoutMk cId="2196710799" sldId="2147483677"/>
              <ac:spMk id="11" creationId="{FEBE389A-CBF7-AD4D-60A7-BD4E4425B406}"/>
            </ac:spMkLst>
          </pc:spChg>
          <pc:graphicFrameChg chg="add">
            <ac:chgData name="Aurelien Domont" userId="6da7715ce44349b3" providerId="LiveId" clId="{ABE1D142-82BA-48AF-A7E5-664394B5D381}" dt="2022-08-17T06:24:35.923" v="19"/>
            <ac:graphicFrameMkLst>
              <pc:docMk/>
              <pc:sldMasterMk cId="1128434464" sldId="2147483674"/>
              <pc:sldLayoutMk cId="2196710799" sldId="2147483677"/>
              <ac:graphicFrameMk id="2" creationId="{38CB2893-4C28-CC6E-30B3-96B9249D6E30}"/>
            </ac:graphicFrameMkLst>
          </pc:graphicFrameChg>
          <pc:cxnChg chg="add">
            <ac:chgData name="Aurelien Domont" userId="6da7715ce44349b3" providerId="LiveId" clId="{ABE1D142-82BA-48AF-A7E5-664394B5D381}" dt="2022-08-17T06:24:35.923" v="19"/>
            <ac:cxnSpMkLst>
              <pc:docMk/>
              <pc:sldMasterMk cId="1128434464" sldId="2147483674"/>
              <pc:sldLayoutMk cId="2196710799" sldId="2147483677"/>
              <ac:cxnSpMk id="12" creationId="{3FEB05A4-E9B8-E5D0-F8A0-0D47F96CCB43}"/>
            </ac:cxnSpMkLst>
          </pc:cxnChg>
        </pc:sldLayoutChg>
        <pc:sldLayoutChg chg="addSp">
          <pc:chgData name="Aurelien Domont" userId="6da7715ce44349b3" providerId="LiveId" clId="{ABE1D142-82BA-48AF-A7E5-664394B5D381}" dt="2022-08-17T06:24:35.923" v="19"/>
          <pc:sldLayoutMkLst>
            <pc:docMk/>
            <pc:sldMasterMk cId="1128434464" sldId="2147483674"/>
            <pc:sldLayoutMk cId="1131420929" sldId="2147483678"/>
          </pc:sldLayoutMkLst>
          <pc:spChg chg="add">
            <ac:chgData name="Aurelien Domont" userId="6da7715ce44349b3" providerId="LiveId" clId="{ABE1D142-82BA-48AF-A7E5-664394B5D381}" dt="2022-08-17T06:24:35.923" v="19"/>
            <ac:spMkLst>
              <pc:docMk/>
              <pc:sldMasterMk cId="1128434464" sldId="2147483674"/>
              <pc:sldLayoutMk cId="1131420929" sldId="2147483678"/>
              <ac:spMk id="5" creationId="{DB30C428-D144-A488-65BE-701AFB5C9D0A}"/>
            </ac:spMkLst>
          </pc:spChg>
          <pc:cxnChg chg="add">
            <ac:chgData name="Aurelien Domont" userId="6da7715ce44349b3" providerId="LiveId" clId="{ABE1D142-82BA-48AF-A7E5-664394B5D381}" dt="2022-08-17T06:24:35.923" v="19"/>
            <ac:cxnSpMkLst>
              <pc:docMk/>
              <pc:sldMasterMk cId="1128434464" sldId="2147483674"/>
              <pc:sldLayoutMk cId="1131420929" sldId="2147483678"/>
              <ac:cxnSpMk id="6" creationId="{684F0F5D-6076-DED1-FF05-6E784978DDFD}"/>
            </ac:cxnSpMkLst>
          </pc:cxnChg>
        </pc:sldLayoutChg>
        <pc:sldLayoutChg chg="addSp">
          <pc:chgData name="Aurelien Domont" userId="6da7715ce44349b3" providerId="LiveId" clId="{ABE1D142-82BA-48AF-A7E5-664394B5D381}" dt="2022-08-17T06:24:35.923" v="19"/>
          <pc:sldLayoutMkLst>
            <pc:docMk/>
            <pc:sldMasterMk cId="1128434464" sldId="2147483674"/>
            <pc:sldLayoutMk cId="423244225" sldId="2147483679"/>
          </pc:sldLayoutMkLst>
          <pc:spChg chg="add">
            <ac:chgData name="Aurelien Domont" userId="6da7715ce44349b3" providerId="LiveId" clId="{ABE1D142-82BA-48AF-A7E5-664394B5D381}" dt="2022-08-17T06:24:35.923" v="19"/>
            <ac:spMkLst>
              <pc:docMk/>
              <pc:sldMasterMk cId="1128434464" sldId="2147483674"/>
              <pc:sldLayoutMk cId="423244225" sldId="2147483679"/>
              <ac:spMk id="5" creationId="{99F5B4DD-4E1E-5B96-F082-862560CEA2E6}"/>
            </ac:spMkLst>
          </pc:spChg>
          <pc:spChg chg="add">
            <ac:chgData name="Aurelien Domont" userId="6da7715ce44349b3" providerId="LiveId" clId="{ABE1D142-82BA-48AF-A7E5-664394B5D381}" dt="2022-08-17T06:24:35.923" v="19"/>
            <ac:spMkLst>
              <pc:docMk/>
              <pc:sldMasterMk cId="1128434464" sldId="2147483674"/>
              <pc:sldLayoutMk cId="423244225" sldId="2147483679"/>
              <ac:spMk id="10" creationId="{517DFA5B-11BE-3CC8-D2BD-1C7147EE34CB}"/>
            </ac:spMkLst>
          </pc:spChg>
          <pc:cxnChg chg="add">
            <ac:chgData name="Aurelien Domont" userId="6da7715ce44349b3" providerId="LiveId" clId="{ABE1D142-82BA-48AF-A7E5-664394B5D381}" dt="2022-08-17T06:24:35.923" v="19"/>
            <ac:cxnSpMkLst>
              <pc:docMk/>
              <pc:sldMasterMk cId="1128434464" sldId="2147483674"/>
              <pc:sldLayoutMk cId="423244225" sldId="2147483679"/>
              <ac:cxnSpMk id="6" creationId="{F186B4E7-72BA-731F-8592-81A9BCFAABBD}"/>
            </ac:cxnSpMkLst>
          </pc:cxnChg>
        </pc:sldLayoutChg>
        <pc:sldLayoutChg chg="addSp">
          <pc:chgData name="Aurelien Domont" userId="6da7715ce44349b3" providerId="LiveId" clId="{ABE1D142-82BA-48AF-A7E5-664394B5D381}" dt="2022-08-17T06:24:35.923" v="19"/>
          <pc:sldLayoutMkLst>
            <pc:docMk/>
            <pc:sldMasterMk cId="1128434464" sldId="2147483674"/>
            <pc:sldLayoutMk cId="2342402879" sldId="2147483680"/>
          </pc:sldLayoutMkLst>
          <pc:spChg chg="add">
            <ac:chgData name="Aurelien Domont" userId="6da7715ce44349b3" providerId="LiveId" clId="{ABE1D142-82BA-48AF-A7E5-664394B5D381}" dt="2022-08-17T06:24:35.923" v="19"/>
            <ac:spMkLst>
              <pc:docMk/>
              <pc:sldMasterMk cId="1128434464" sldId="2147483674"/>
              <pc:sldLayoutMk cId="2342402879" sldId="2147483680"/>
              <ac:spMk id="4" creationId="{BDF0D4C7-6E24-06DC-085C-094269BAEC94}"/>
            </ac:spMkLst>
          </pc:spChg>
        </pc:sldLayoutChg>
        <pc:sldLayoutChg chg="addSp">
          <pc:chgData name="Aurelien Domont" userId="6da7715ce44349b3" providerId="LiveId" clId="{ABE1D142-82BA-48AF-A7E5-664394B5D381}" dt="2022-08-17T06:24:35.923" v="19"/>
          <pc:sldLayoutMkLst>
            <pc:docMk/>
            <pc:sldMasterMk cId="1128434464" sldId="2147483674"/>
            <pc:sldLayoutMk cId="2922964016" sldId="2147483681"/>
          </pc:sldLayoutMkLst>
          <pc:spChg chg="add">
            <ac:chgData name="Aurelien Domont" userId="6da7715ce44349b3" providerId="LiveId" clId="{ABE1D142-82BA-48AF-A7E5-664394B5D381}" dt="2022-08-17T06:24:35.923" v="19"/>
            <ac:spMkLst>
              <pc:docMk/>
              <pc:sldMasterMk cId="1128434464" sldId="2147483674"/>
              <pc:sldLayoutMk cId="2922964016" sldId="2147483681"/>
              <ac:spMk id="4" creationId="{AF1AA3A5-D8F6-4D86-7033-B23EFCC4FE3C}"/>
            </ac:spMkLst>
          </pc:spChg>
        </pc:sldLayoutChg>
      </pc:sldMasterChg>
    </pc:docChg>
  </pc:docChgLst>
  <pc:docChgLst>
    <pc:chgData name="Aurelien Domont" userId="6da7715ce44349b3" providerId="LiveId" clId="{79A3BA9C-3ACC-465F-89D7-AFD3E7EBA9A6}"/>
    <pc:docChg chg="addSld delSld modSld">
      <pc:chgData name="Aurelien Domont" userId="6da7715ce44349b3" providerId="LiveId" clId="{79A3BA9C-3ACC-465F-89D7-AFD3E7EBA9A6}" dt="2022-02-03T00:08:27.045" v="1"/>
      <pc:docMkLst>
        <pc:docMk/>
      </pc:docMkLst>
      <pc:sldChg chg="del">
        <pc:chgData name="Aurelien Domont" userId="6da7715ce44349b3" providerId="LiveId" clId="{79A3BA9C-3ACC-465F-89D7-AFD3E7EBA9A6}" dt="2022-02-03T00:08:25.388" v="0" actId="47"/>
        <pc:sldMkLst>
          <pc:docMk/>
          <pc:sldMk cId="3156799195" sldId="293"/>
        </pc:sldMkLst>
      </pc:sldChg>
      <pc:sldChg chg="del">
        <pc:chgData name="Aurelien Domont" userId="6da7715ce44349b3" providerId="LiveId" clId="{79A3BA9C-3ACC-465F-89D7-AFD3E7EBA9A6}" dt="2022-02-03T00:08:25.388" v="0" actId="47"/>
        <pc:sldMkLst>
          <pc:docMk/>
          <pc:sldMk cId="3242245624" sldId="296"/>
        </pc:sldMkLst>
      </pc:sldChg>
      <pc:sldChg chg="del">
        <pc:chgData name="Aurelien Domont" userId="6da7715ce44349b3" providerId="LiveId" clId="{79A3BA9C-3ACC-465F-89D7-AFD3E7EBA9A6}" dt="2022-02-03T00:08:25.388" v="0" actId="47"/>
        <pc:sldMkLst>
          <pc:docMk/>
          <pc:sldMk cId="605554773" sldId="1515"/>
        </pc:sldMkLst>
      </pc:sldChg>
      <pc:sldChg chg="del">
        <pc:chgData name="Aurelien Domont" userId="6da7715ce44349b3" providerId="LiveId" clId="{79A3BA9C-3ACC-465F-89D7-AFD3E7EBA9A6}" dt="2022-02-03T00:08:25.388" v="0" actId="47"/>
        <pc:sldMkLst>
          <pc:docMk/>
          <pc:sldMk cId="1048030620" sldId="1516"/>
        </pc:sldMkLst>
      </pc:sldChg>
      <pc:sldChg chg="add">
        <pc:chgData name="Aurelien Domont" userId="6da7715ce44349b3" providerId="LiveId" clId="{79A3BA9C-3ACC-465F-89D7-AFD3E7EBA9A6}" dt="2022-02-03T00:08:27.045" v="1"/>
        <pc:sldMkLst>
          <pc:docMk/>
          <pc:sldMk cId="1754585881" sldId="1655"/>
        </pc:sldMkLst>
      </pc:sldChg>
      <pc:sldChg chg="add">
        <pc:chgData name="Aurelien Domont" userId="6da7715ce44349b3" providerId="LiveId" clId="{79A3BA9C-3ACC-465F-89D7-AFD3E7EBA9A6}" dt="2022-02-03T00:08:27.045" v="1"/>
        <pc:sldMkLst>
          <pc:docMk/>
          <pc:sldMk cId="1252826214" sldId="1711"/>
        </pc:sldMkLst>
      </pc:sldChg>
      <pc:sldChg chg="add">
        <pc:chgData name="Aurelien Domont" userId="6da7715ce44349b3" providerId="LiveId" clId="{79A3BA9C-3ACC-465F-89D7-AFD3E7EBA9A6}" dt="2022-02-03T00:08:27.045" v="1"/>
        <pc:sldMkLst>
          <pc:docMk/>
          <pc:sldMk cId="3938337455" sldId="2034"/>
        </pc:sldMkLst>
      </pc:sldChg>
      <pc:sldChg chg="add">
        <pc:chgData name="Aurelien Domont" userId="6da7715ce44349b3" providerId="LiveId" clId="{79A3BA9C-3ACC-465F-89D7-AFD3E7EBA9A6}" dt="2022-02-03T00:08:27.045" v="1"/>
        <pc:sldMkLst>
          <pc:docMk/>
          <pc:sldMk cId="1926619926" sldId="2147"/>
        </pc:sldMkLst>
      </pc:sldChg>
      <pc:sldChg chg="add">
        <pc:chgData name="Aurelien Domont" userId="6da7715ce44349b3" providerId="LiveId" clId="{79A3BA9C-3ACC-465F-89D7-AFD3E7EBA9A6}" dt="2022-02-03T00:08:27.045" v="1"/>
        <pc:sldMkLst>
          <pc:docMk/>
          <pc:sldMk cId="2853806433" sldId="2148"/>
        </pc:sldMkLst>
      </pc:sldChg>
    </pc:docChg>
  </pc:docChgLst>
  <pc:docChgLst>
    <pc:chgData name="Aurelien Domont" userId="6da7715ce44349b3" providerId="LiveId" clId="{D44929F4-0E27-4AE2-9E70-07702D657643}"/>
    <pc:docChg chg="custSel addSld delSld modSld">
      <pc:chgData name="Aurelien Domont" userId="6da7715ce44349b3" providerId="LiveId" clId="{D44929F4-0E27-4AE2-9E70-07702D657643}" dt="2023-01-30T05:30:39.369" v="3" actId="47"/>
      <pc:docMkLst>
        <pc:docMk/>
      </pc:docMkLst>
      <pc:sldChg chg="addSp delSp modSp mod">
        <pc:chgData name="Aurelien Domont" userId="6da7715ce44349b3" providerId="LiveId" clId="{D44929F4-0E27-4AE2-9E70-07702D657643}" dt="2023-01-30T05:21:27.707" v="1"/>
        <pc:sldMkLst>
          <pc:docMk/>
          <pc:sldMk cId="3131901387" sldId="256"/>
        </pc:sldMkLst>
        <pc:picChg chg="del">
          <ac:chgData name="Aurelien Domont" userId="6da7715ce44349b3" providerId="LiveId" clId="{D44929F4-0E27-4AE2-9E70-07702D657643}" dt="2023-01-30T05:21:27.261" v="0" actId="478"/>
          <ac:picMkLst>
            <pc:docMk/>
            <pc:sldMk cId="3131901387" sldId="256"/>
            <ac:picMk id="7" creationId="{56F6D9FE-2BD8-43FA-8517-544E7B92AA1A}"/>
          </ac:picMkLst>
        </pc:picChg>
        <pc:picChg chg="add mod">
          <ac:chgData name="Aurelien Domont" userId="6da7715ce44349b3" providerId="LiveId" clId="{D44929F4-0E27-4AE2-9E70-07702D657643}" dt="2023-01-30T05:21:27.707" v="1"/>
          <ac:picMkLst>
            <pc:docMk/>
            <pc:sldMk cId="3131901387" sldId="256"/>
            <ac:picMk id="13" creationId="{059FBF7F-F46E-CC7D-40B8-63F6ACA82A90}"/>
          </ac:picMkLst>
        </pc:picChg>
      </pc:sldChg>
      <pc:sldChg chg="add">
        <pc:chgData name="Aurelien Domont" userId="6da7715ce44349b3" providerId="LiveId" clId="{D44929F4-0E27-4AE2-9E70-07702D657643}" dt="2023-01-30T05:30:37.119" v="2"/>
        <pc:sldMkLst>
          <pc:docMk/>
          <pc:sldMk cId="1754585881" sldId="1598"/>
        </pc:sldMkLst>
      </pc:sldChg>
      <pc:sldChg chg="add">
        <pc:chgData name="Aurelien Domont" userId="6da7715ce44349b3" providerId="LiveId" clId="{D44929F4-0E27-4AE2-9E70-07702D657643}" dt="2023-01-30T05:30:37.119" v="2"/>
        <pc:sldMkLst>
          <pc:docMk/>
          <pc:sldMk cId="1289725493" sldId="2149"/>
        </pc:sldMkLst>
      </pc:sldChg>
      <pc:sldChg chg="del">
        <pc:chgData name="Aurelien Domont" userId="6da7715ce44349b3" providerId="LiveId" clId="{D44929F4-0E27-4AE2-9E70-07702D657643}" dt="2023-01-30T05:30:39.369" v="3" actId="47"/>
        <pc:sldMkLst>
          <pc:docMk/>
          <pc:sldMk cId="2853806433" sldId="2425"/>
        </pc:sldMkLst>
      </pc:sldChg>
    </pc:docChg>
  </pc:docChgLst>
  <pc:docChgLst>
    <pc:chgData name="Aurelien Domont" userId="6da7715ce44349b3" providerId="LiveId" clId="{D2F0368B-81EF-4642-8F49-AC94DABCB32B}"/>
    <pc:docChg chg="undo redo custSel addSld delSld modSld sldOrd">
      <pc:chgData name="Aurelien Domont" userId="6da7715ce44349b3" providerId="LiveId" clId="{D2F0368B-81EF-4642-8F49-AC94DABCB32B}" dt="2022-10-17T05:05:13.096" v="9839"/>
      <pc:docMkLst>
        <pc:docMk/>
      </pc:docMkLst>
      <pc:sldChg chg="modSp mod">
        <pc:chgData name="Aurelien Domont" userId="6da7715ce44349b3" providerId="LiveId" clId="{D2F0368B-81EF-4642-8F49-AC94DABCB32B}" dt="2022-10-12T22:38:02.344" v="1" actId="27636"/>
        <pc:sldMkLst>
          <pc:docMk/>
          <pc:sldMk cId="3131901387" sldId="256"/>
        </pc:sldMkLst>
        <pc:spChg chg="mod">
          <ac:chgData name="Aurelien Domont" userId="6da7715ce44349b3" providerId="LiveId" clId="{D2F0368B-81EF-4642-8F49-AC94DABCB32B}" dt="2022-10-12T22:38:02.344" v="1" actId="27636"/>
          <ac:spMkLst>
            <pc:docMk/>
            <pc:sldMk cId="3131901387" sldId="256"/>
            <ac:spMk id="2" creationId="{5261080C-C60C-4746-B6B1-A9A4FFA86785}"/>
          </ac:spMkLst>
        </pc:spChg>
      </pc:sldChg>
      <pc:sldChg chg="modSp mod">
        <pc:chgData name="Aurelien Domont" userId="6da7715ce44349b3" providerId="LiveId" clId="{D2F0368B-81EF-4642-8F49-AC94DABCB32B}" dt="2022-10-13T05:39:11.520" v="8376" actId="20577"/>
        <pc:sldMkLst>
          <pc:docMk/>
          <pc:sldMk cId="3022188194" sldId="1518"/>
        </pc:sldMkLst>
        <pc:spChg chg="mod">
          <ac:chgData name="Aurelien Domont" userId="6da7715ce44349b3" providerId="LiveId" clId="{D2F0368B-81EF-4642-8F49-AC94DABCB32B}" dt="2022-10-12T23:18:59.830" v="1861"/>
          <ac:spMkLst>
            <pc:docMk/>
            <pc:sldMk cId="3022188194" sldId="1518"/>
            <ac:spMk id="2" creationId="{A67BEC9B-911F-478E-9C56-72957F18467D}"/>
          </ac:spMkLst>
        </pc:spChg>
        <pc:spChg chg="mod">
          <ac:chgData name="Aurelien Domont" userId="6da7715ce44349b3" providerId="LiveId" clId="{D2F0368B-81EF-4642-8F49-AC94DABCB32B}" dt="2022-10-12T23:18:59.830" v="1861"/>
          <ac:spMkLst>
            <pc:docMk/>
            <pc:sldMk cId="3022188194" sldId="1518"/>
            <ac:spMk id="14" creationId="{C9800183-F524-4412-AB39-A6E1A21FF0B3}"/>
          </ac:spMkLst>
        </pc:spChg>
        <pc:spChg chg="mod">
          <ac:chgData name="Aurelien Domont" userId="6da7715ce44349b3" providerId="LiveId" clId="{D2F0368B-81EF-4642-8F49-AC94DABCB32B}" dt="2022-10-13T05:39:11.520" v="8376" actId="20577"/>
          <ac:spMkLst>
            <pc:docMk/>
            <pc:sldMk cId="3022188194" sldId="1518"/>
            <ac:spMk id="31" creationId="{A3302A29-CEE8-4EB0-95A3-C518EF474E4C}"/>
          </ac:spMkLst>
        </pc:spChg>
      </pc:sldChg>
      <pc:sldChg chg="modSp del">
        <pc:chgData name="Aurelien Domont" userId="6da7715ce44349b3" providerId="LiveId" clId="{D2F0368B-81EF-4642-8F49-AC94DABCB32B}" dt="2022-10-13T02:37:19.625" v="4879" actId="2696"/>
        <pc:sldMkLst>
          <pc:docMk/>
          <pc:sldMk cId="1480389636" sldId="1520"/>
        </pc:sldMkLst>
        <pc:spChg chg="mod">
          <ac:chgData name="Aurelien Domont" userId="6da7715ce44349b3" providerId="LiveId" clId="{D2F0368B-81EF-4642-8F49-AC94DABCB32B}" dt="2022-10-12T23:18:59.830" v="1861"/>
          <ac:spMkLst>
            <pc:docMk/>
            <pc:sldMk cId="1480389636" sldId="1520"/>
            <ac:spMk id="2" creationId="{53E8B6F0-3356-4810-B737-2BBE621ED679}"/>
          </ac:spMkLst>
        </pc:spChg>
        <pc:spChg chg="mod">
          <ac:chgData name="Aurelien Domont" userId="6da7715ce44349b3" providerId="LiveId" clId="{D2F0368B-81EF-4642-8F49-AC94DABCB32B}" dt="2022-10-12T23:18:59.830" v="1861"/>
          <ac:spMkLst>
            <pc:docMk/>
            <pc:sldMk cId="1480389636" sldId="1520"/>
            <ac:spMk id="16" creationId="{6C2BB713-9637-4B9B-938F-E9768876782A}"/>
          </ac:spMkLst>
        </pc:spChg>
      </pc:sldChg>
      <pc:sldChg chg="addSp delSp modSp add mod ord">
        <pc:chgData name="Aurelien Domont" userId="6da7715ce44349b3" providerId="LiveId" clId="{D2F0368B-81EF-4642-8F49-AC94DABCB32B}" dt="2022-10-13T03:08:04.684" v="5531" actId="20577"/>
        <pc:sldMkLst>
          <pc:docMk/>
          <pc:sldMk cId="1617547754" sldId="1520"/>
        </pc:sldMkLst>
        <pc:spChg chg="add del mod">
          <ac:chgData name="Aurelien Domont" userId="6da7715ce44349b3" providerId="LiveId" clId="{D2F0368B-81EF-4642-8F49-AC94DABCB32B}" dt="2022-10-13T03:03:51.662" v="5424" actId="478"/>
          <ac:spMkLst>
            <pc:docMk/>
            <pc:sldMk cId="1617547754" sldId="1520"/>
            <ac:spMk id="3" creationId="{114339EE-8497-BEE9-BB54-A16445C08A89}"/>
          </ac:spMkLst>
        </pc:spChg>
        <pc:spChg chg="del">
          <ac:chgData name="Aurelien Domont" userId="6da7715ce44349b3" providerId="LiveId" clId="{D2F0368B-81EF-4642-8F49-AC94DABCB32B}" dt="2022-10-13T02:52:54.824" v="5084" actId="478"/>
          <ac:spMkLst>
            <pc:docMk/>
            <pc:sldMk cId="1617547754" sldId="1520"/>
            <ac:spMk id="4" creationId="{8623D78B-48DB-06B0-93C8-D7E3F718732A}"/>
          </ac:spMkLst>
        </pc:spChg>
        <pc:spChg chg="mod">
          <ac:chgData name="Aurelien Domont" userId="6da7715ce44349b3" providerId="LiveId" clId="{D2F0368B-81EF-4642-8F49-AC94DABCB32B}" dt="2022-10-13T02:52:59.276" v="5085"/>
          <ac:spMkLst>
            <pc:docMk/>
            <pc:sldMk cId="1617547754" sldId="1520"/>
            <ac:spMk id="6" creationId="{71F3F52C-FA55-E4A9-AE51-53737EB66BCE}"/>
          </ac:spMkLst>
        </pc:spChg>
        <pc:spChg chg="mod">
          <ac:chgData name="Aurelien Domont" userId="6da7715ce44349b3" providerId="LiveId" clId="{D2F0368B-81EF-4642-8F49-AC94DABCB32B}" dt="2022-10-13T02:52:59.276" v="5085"/>
          <ac:spMkLst>
            <pc:docMk/>
            <pc:sldMk cId="1617547754" sldId="1520"/>
            <ac:spMk id="8" creationId="{08730CFB-D746-306F-6FBB-944A3211A3E5}"/>
          </ac:spMkLst>
        </pc:spChg>
        <pc:spChg chg="add del mod">
          <ac:chgData name="Aurelien Domont" userId="6da7715ce44349b3" providerId="LiveId" clId="{D2F0368B-81EF-4642-8F49-AC94DABCB32B}" dt="2022-10-13T02:54:50.476" v="5187" actId="478"/>
          <ac:spMkLst>
            <pc:docMk/>
            <pc:sldMk cId="1617547754" sldId="1520"/>
            <ac:spMk id="9" creationId="{C8915BD7-9918-8212-257C-3B106261A3B6}"/>
          </ac:spMkLst>
        </pc:spChg>
        <pc:spChg chg="mod">
          <ac:chgData name="Aurelien Domont" userId="6da7715ce44349b3" providerId="LiveId" clId="{D2F0368B-81EF-4642-8F49-AC94DABCB32B}" dt="2022-10-13T02:52:59.276" v="5085"/>
          <ac:spMkLst>
            <pc:docMk/>
            <pc:sldMk cId="1617547754" sldId="1520"/>
            <ac:spMk id="11" creationId="{D72DDD50-635D-D27A-4D47-522A26616617}"/>
          </ac:spMkLst>
        </pc:spChg>
        <pc:spChg chg="mod">
          <ac:chgData name="Aurelien Domont" userId="6da7715ce44349b3" providerId="LiveId" clId="{D2F0368B-81EF-4642-8F49-AC94DABCB32B}" dt="2022-10-13T02:52:59.276" v="5085"/>
          <ac:spMkLst>
            <pc:docMk/>
            <pc:sldMk cId="1617547754" sldId="1520"/>
            <ac:spMk id="12" creationId="{FC859A96-E2A4-5239-2C84-79496B8E5B88}"/>
          </ac:spMkLst>
        </pc:spChg>
        <pc:spChg chg="add mod">
          <ac:chgData name="Aurelien Domont" userId="6da7715ce44349b3" providerId="LiveId" clId="{D2F0368B-81EF-4642-8F49-AC94DABCB32B}" dt="2022-10-13T03:08:04.684" v="5531" actId="20577"/>
          <ac:spMkLst>
            <pc:docMk/>
            <pc:sldMk cId="1617547754" sldId="1520"/>
            <ac:spMk id="14" creationId="{F3B53906-53BD-BCCB-8F44-F981811AB839}"/>
          </ac:spMkLst>
        </pc:spChg>
        <pc:spChg chg="mod">
          <ac:chgData name="Aurelien Domont" userId="6da7715ce44349b3" providerId="LiveId" clId="{D2F0368B-81EF-4642-8F49-AC94DABCB32B}" dt="2022-10-13T02:52:51.990" v="5083" actId="20577"/>
          <ac:spMkLst>
            <pc:docMk/>
            <pc:sldMk cId="1617547754" sldId="1520"/>
            <ac:spMk id="16" creationId="{6C2BB713-9637-4B9B-938F-E9768876782A}"/>
          </ac:spMkLst>
        </pc:spChg>
        <pc:spChg chg="del">
          <ac:chgData name="Aurelien Domont" userId="6da7715ce44349b3" providerId="LiveId" clId="{D2F0368B-81EF-4642-8F49-AC94DABCB32B}" dt="2022-10-13T02:52:54.824" v="5084" actId="478"/>
          <ac:spMkLst>
            <pc:docMk/>
            <pc:sldMk cId="1617547754" sldId="1520"/>
            <ac:spMk id="87" creationId="{5BC730D8-A722-42FE-B216-1F4742FB54C7}"/>
          </ac:spMkLst>
        </pc:spChg>
        <pc:grpChg chg="add del mod">
          <ac:chgData name="Aurelien Domont" userId="6da7715ce44349b3" providerId="LiveId" clId="{D2F0368B-81EF-4642-8F49-AC94DABCB32B}" dt="2022-10-13T03:03:52.950" v="5425" actId="478"/>
          <ac:grpSpMkLst>
            <pc:docMk/>
            <pc:sldMk cId="1617547754" sldId="1520"/>
            <ac:grpSpMk id="5" creationId="{50E20353-29BF-86AB-C6B1-8C2692AB628E}"/>
          </ac:grpSpMkLst>
        </pc:grpChg>
        <pc:grpChg chg="add del mod">
          <ac:chgData name="Aurelien Domont" userId="6da7715ce44349b3" providerId="LiveId" clId="{D2F0368B-81EF-4642-8F49-AC94DABCB32B}" dt="2022-10-13T02:54:50.476" v="5187" actId="478"/>
          <ac:grpSpMkLst>
            <pc:docMk/>
            <pc:sldMk cId="1617547754" sldId="1520"/>
            <ac:grpSpMk id="10" creationId="{D1296EBC-1796-71A4-6722-A736C6DDD100}"/>
          </ac:grpSpMkLst>
        </pc:grpChg>
        <pc:picChg chg="del">
          <ac:chgData name="Aurelien Domont" userId="6da7715ce44349b3" providerId="LiveId" clId="{D2F0368B-81EF-4642-8F49-AC94DABCB32B}" dt="2022-10-13T02:52:54.824" v="5084" actId="478"/>
          <ac:picMkLst>
            <pc:docMk/>
            <pc:sldMk cId="1617547754" sldId="1520"/>
            <ac:picMk id="7" creationId="{2859F97A-4B0C-4A0E-B3F4-64F4D7E1FF93}"/>
          </ac:picMkLst>
        </pc:picChg>
      </pc:sldChg>
      <pc:sldChg chg="modSp del">
        <pc:chgData name="Aurelien Domont" userId="6da7715ce44349b3" providerId="LiveId" clId="{D2F0368B-81EF-4642-8F49-AC94DABCB32B}" dt="2022-10-13T05:21:06.270" v="7999" actId="47"/>
        <pc:sldMkLst>
          <pc:docMk/>
          <pc:sldMk cId="960307196" sldId="1523"/>
        </pc:sldMkLst>
        <pc:spChg chg="mod">
          <ac:chgData name="Aurelien Domont" userId="6da7715ce44349b3" providerId="LiveId" clId="{D2F0368B-81EF-4642-8F49-AC94DABCB32B}" dt="2022-10-12T23:18:59.830" v="1861"/>
          <ac:spMkLst>
            <pc:docMk/>
            <pc:sldMk cId="960307196" sldId="1523"/>
            <ac:spMk id="2" creationId="{53E8B6F0-3356-4810-B737-2BBE621ED679}"/>
          </ac:spMkLst>
        </pc:spChg>
        <pc:spChg chg="mod">
          <ac:chgData name="Aurelien Domont" userId="6da7715ce44349b3" providerId="LiveId" clId="{D2F0368B-81EF-4642-8F49-AC94DABCB32B}" dt="2022-10-12T23:18:59.830" v="1861"/>
          <ac:spMkLst>
            <pc:docMk/>
            <pc:sldMk cId="960307196" sldId="1523"/>
            <ac:spMk id="16" creationId="{6C2BB713-9637-4B9B-938F-E9768876782A}"/>
          </ac:spMkLst>
        </pc:spChg>
      </pc:sldChg>
      <pc:sldChg chg="modSp add mod">
        <pc:chgData name="Aurelien Domont" userId="6da7715ce44349b3" providerId="LiveId" clId="{D2F0368B-81EF-4642-8F49-AC94DABCB32B}" dt="2022-10-13T06:20:34.009" v="8464" actId="20577"/>
        <pc:sldMkLst>
          <pc:docMk/>
          <pc:sldMk cId="1817852123" sldId="1524"/>
        </pc:sldMkLst>
        <pc:spChg chg="mod">
          <ac:chgData name="Aurelien Domont" userId="6da7715ce44349b3" providerId="LiveId" clId="{D2F0368B-81EF-4642-8F49-AC94DABCB32B}" dt="2022-10-13T06:20:34.009" v="8464" actId="20577"/>
          <ac:spMkLst>
            <pc:docMk/>
            <pc:sldMk cId="1817852123" sldId="1524"/>
            <ac:spMk id="16" creationId="{6C2BB713-9637-4B9B-938F-E9768876782A}"/>
          </ac:spMkLst>
        </pc:spChg>
      </pc:sldChg>
      <pc:sldChg chg="modSp del">
        <pc:chgData name="Aurelien Domont" userId="6da7715ce44349b3" providerId="LiveId" clId="{D2F0368B-81EF-4642-8F49-AC94DABCB32B}" dt="2022-10-13T02:35:48.302" v="4859" actId="2696"/>
        <pc:sldMkLst>
          <pc:docMk/>
          <pc:sldMk cId="4130090600" sldId="1524"/>
        </pc:sldMkLst>
        <pc:spChg chg="mod">
          <ac:chgData name="Aurelien Domont" userId="6da7715ce44349b3" providerId="LiveId" clId="{D2F0368B-81EF-4642-8F49-AC94DABCB32B}" dt="2022-10-12T23:18:59.830" v="1861"/>
          <ac:spMkLst>
            <pc:docMk/>
            <pc:sldMk cId="4130090600" sldId="1524"/>
            <ac:spMk id="2" creationId="{53E8B6F0-3356-4810-B737-2BBE621ED679}"/>
          </ac:spMkLst>
        </pc:spChg>
        <pc:spChg chg="mod">
          <ac:chgData name="Aurelien Domont" userId="6da7715ce44349b3" providerId="LiveId" clId="{D2F0368B-81EF-4642-8F49-AC94DABCB32B}" dt="2022-10-12T23:18:59.830" v="1861"/>
          <ac:spMkLst>
            <pc:docMk/>
            <pc:sldMk cId="4130090600" sldId="1524"/>
            <ac:spMk id="16" creationId="{6C2BB713-9637-4B9B-938F-E9768876782A}"/>
          </ac:spMkLst>
        </pc:spChg>
      </pc:sldChg>
      <pc:sldChg chg="add del">
        <pc:chgData name="Aurelien Domont" userId="6da7715ce44349b3" providerId="LiveId" clId="{D2F0368B-81EF-4642-8F49-AC94DABCB32B}" dt="2022-10-13T01:46:33.353" v="3370" actId="47"/>
        <pc:sldMkLst>
          <pc:docMk/>
          <pc:sldMk cId="3014473461" sldId="1527"/>
        </pc:sldMkLst>
      </pc:sldChg>
      <pc:sldChg chg="add del">
        <pc:chgData name="Aurelien Domont" userId="6da7715ce44349b3" providerId="LiveId" clId="{D2F0368B-81EF-4642-8F49-AC94DABCB32B}" dt="2022-10-13T01:46:35.102" v="3371" actId="47"/>
        <pc:sldMkLst>
          <pc:docMk/>
          <pc:sldMk cId="2721843527" sldId="1528"/>
        </pc:sldMkLst>
      </pc:sldChg>
      <pc:sldChg chg="add del">
        <pc:chgData name="Aurelien Domont" userId="6da7715ce44349b3" providerId="LiveId" clId="{D2F0368B-81EF-4642-8F49-AC94DABCB32B}" dt="2022-10-13T01:46:36.676" v="3372" actId="47"/>
        <pc:sldMkLst>
          <pc:docMk/>
          <pc:sldMk cId="265478975" sldId="1529"/>
        </pc:sldMkLst>
      </pc:sldChg>
      <pc:sldChg chg="modSp add del mod">
        <pc:chgData name="Aurelien Domont" userId="6da7715ce44349b3" providerId="LiveId" clId="{D2F0368B-81EF-4642-8F49-AC94DABCB32B}" dt="2022-10-13T01:48:09.161" v="3381" actId="47"/>
        <pc:sldMkLst>
          <pc:docMk/>
          <pc:sldMk cId="2993258290" sldId="1531"/>
        </pc:sldMkLst>
        <pc:spChg chg="mod">
          <ac:chgData name="Aurelien Domont" userId="6da7715ce44349b3" providerId="LiveId" clId="{D2F0368B-81EF-4642-8F49-AC94DABCB32B}" dt="2022-10-13T01:47:28.229" v="3380" actId="404"/>
          <ac:spMkLst>
            <pc:docMk/>
            <pc:sldMk cId="2993258290" sldId="1531"/>
            <ac:spMk id="16" creationId="{6C2BB713-9637-4B9B-938F-E9768876782A}"/>
          </ac:spMkLst>
        </pc:spChg>
      </pc:sldChg>
      <pc:sldChg chg="add del">
        <pc:chgData name="Aurelien Domont" userId="6da7715ce44349b3" providerId="LiveId" clId="{D2F0368B-81EF-4642-8F49-AC94DABCB32B}" dt="2022-10-13T01:48:09.161" v="3381" actId="47"/>
        <pc:sldMkLst>
          <pc:docMk/>
          <pc:sldMk cId="1793073278" sldId="1533"/>
        </pc:sldMkLst>
      </pc:sldChg>
      <pc:sldChg chg="add del">
        <pc:chgData name="Aurelien Domont" userId="6da7715ce44349b3" providerId="LiveId" clId="{D2F0368B-81EF-4642-8F49-AC94DABCB32B}" dt="2022-10-13T01:48:09.161" v="3381" actId="47"/>
        <pc:sldMkLst>
          <pc:docMk/>
          <pc:sldMk cId="2590906409" sldId="1534"/>
        </pc:sldMkLst>
      </pc:sldChg>
      <pc:sldChg chg="add del">
        <pc:chgData name="Aurelien Domont" userId="6da7715ce44349b3" providerId="LiveId" clId="{D2F0368B-81EF-4642-8F49-AC94DABCB32B}" dt="2022-10-12T23:36:24.938" v="2184" actId="47"/>
        <pc:sldMkLst>
          <pc:docMk/>
          <pc:sldMk cId="3717827458" sldId="1557"/>
        </pc:sldMkLst>
      </pc:sldChg>
      <pc:sldChg chg="modSp add del mod">
        <pc:chgData name="Aurelien Domont" userId="6da7715ce44349b3" providerId="LiveId" clId="{D2F0368B-81EF-4642-8F49-AC94DABCB32B}" dt="2022-10-13T00:18:32.730" v="2960" actId="47"/>
        <pc:sldMkLst>
          <pc:docMk/>
          <pc:sldMk cId="2317062444" sldId="1562"/>
        </pc:sldMkLst>
        <pc:spChg chg="mod">
          <ac:chgData name="Aurelien Domont" userId="6da7715ce44349b3" providerId="LiveId" clId="{D2F0368B-81EF-4642-8F49-AC94DABCB32B}" dt="2022-10-12T23:39:05.819" v="2226"/>
          <ac:spMkLst>
            <pc:docMk/>
            <pc:sldMk cId="2317062444" sldId="1562"/>
            <ac:spMk id="16" creationId="{6C2BB713-9637-4B9B-938F-E9768876782A}"/>
          </ac:spMkLst>
        </pc:spChg>
        <pc:spChg chg="mod">
          <ac:chgData name="Aurelien Domont" userId="6da7715ce44349b3" providerId="LiveId" clId="{D2F0368B-81EF-4642-8F49-AC94DABCB32B}" dt="2022-10-12T23:38:38.858" v="2220" actId="404"/>
          <ac:spMkLst>
            <pc:docMk/>
            <pc:sldMk cId="2317062444" sldId="1562"/>
            <ac:spMk id="23" creationId="{6BE5583E-F71E-46FA-ABDD-011B2155EA4F}"/>
          </ac:spMkLst>
        </pc:spChg>
        <pc:spChg chg="mod">
          <ac:chgData name="Aurelien Domont" userId="6da7715ce44349b3" providerId="LiveId" clId="{D2F0368B-81EF-4642-8F49-AC94DABCB32B}" dt="2022-10-12T23:38:01.771" v="2212" actId="404"/>
          <ac:spMkLst>
            <pc:docMk/>
            <pc:sldMk cId="2317062444" sldId="1562"/>
            <ac:spMk id="24" creationId="{85C86483-3B1E-4526-B27F-197EB10A3111}"/>
          </ac:spMkLst>
        </pc:spChg>
        <pc:spChg chg="mod">
          <ac:chgData name="Aurelien Domont" userId="6da7715ce44349b3" providerId="LiveId" clId="{D2F0368B-81EF-4642-8F49-AC94DABCB32B}" dt="2022-10-12T23:38:01.771" v="2212" actId="404"/>
          <ac:spMkLst>
            <pc:docMk/>
            <pc:sldMk cId="2317062444" sldId="1562"/>
            <ac:spMk id="25" creationId="{C79F80EC-B958-4F98-B0D2-8508EC4DFC70}"/>
          </ac:spMkLst>
        </pc:spChg>
        <pc:spChg chg="mod">
          <ac:chgData name="Aurelien Domont" userId="6da7715ce44349b3" providerId="LiveId" clId="{D2F0368B-81EF-4642-8F49-AC94DABCB32B}" dt="2022-10-12T23:38:01.771" v="2212" actId="404"/>
          <ac:spMkLst>
            <pc:docMk/>
            <pc:sldMk cId="2317062444" sldId="1562"/>
            <ac:spMk id="26" creationId="{E6F1EBBF-9CF6-4B8E-9D5B-3A15D11D4CA3}"/>
          </ac:spMkLst>
        </pc:spChg>
        <pc:spChg chg="mod">
          <ac:chgData name="Aurelien Domont" userId="6da7715ce44349b3" providerId="LiveId" clId="{D2F0368B-81EF-4642-8F49-AC94DABCB32B}" dt="2022-10-12T23:38:01.771" v="2212" actId="404"/>
          <ac:spMkLst>
            <pc:docMk/>
            <pc:sldMk cId="2317062444" sldId="1562"/>
            <ac:spMk id="27" creationId="{04F93201-DEF5-41DA-B18E-9F910190D709}"/>
          </ac:spMkLst>
        </pc:spChg>
        <pc:spChg chg="mod">
          <ac:chgData name="Aurelien Domont" userId="6da7715ce44349b3" providerId="LiveId" clId="{D2F0368B-81EF-4642-8F49-AC94DABCB32B}" dt="2022-10-12T23:40:57.330" v="2243" actId="208"/>
          <ac:spMkLst>
            <pc:docMk/>
            <pc:sldMk cId="2317062444" sldId="1562"/>
            <ac:spMk id="28" creationId="{7DA327B2-8E42-474E-AF05-7FE46459CF87}"/>
          </ac:spMkLst>
        </pc:spChg>
        <pc:spChg chg="mod">
          <ac:chgData name="Aurelien Domont" userId="6da7715ce44349b3" providerId="LiveId" clId="{D2F0368B-81EF-4642-8F49-AC94DABCB32B}" dt="2022-10-12T23:40:57.330" v="2243" actId="208"/>
          <ac:spMkLst>
            <pc:docMk/>
            <pc:sldMk cId="2317062444" sldId="1562"/>
            <ac:spMk id="29" creationId="{2A4D7178-0629-4570-8F2A-7B5C10DD98F8}"/>
          </ac:spMkLst>
        </pc:spChg>
        <pc:spChg chg="mod">
          <ac:chgData name="Aurelien Domont" userId="6da7715ce44349b3" providerId="LiveId" clId="{D2F0368B-81EF-4642-8F49-AC94DABCB32B}" dt="2022-10-12T23:40:57.330" v="2243" actId="208"/>
          <ac:spMkLst>
            <pc:docMk/>
            <pc:sldMk cId="2317062444" sldId="1562"/>
            <ac:spMk id="30" creationId="{EBF66EBA-C8AC-48AB-83F1-8E2F98829677}"/>
          </ac:spMkLst>
        </pc:spChg>
        <pc:spChg chg="mod">
          <ac:chgData name="Aurelien Domont" userId="6da7715ce44349b3" providerId="LiveId" clId="{D2F0368B-81EF-4642-8F49-AC94DABCB32B}" dt="2022-10-12T23:40:57.330" v="2243" actId="208"/>
          <ac:spMkLst>
            <pc:docMk/>
            <pc:sldMk cId="2317062444" sldId="1562"/>
            <ac:spMk id="31" creationId="{E020AD10-9728-48CD-A81E-9469D91BB815}"/>
          </ac:spMkLst>
        </pc:spChg>
        <pc:spChg chg="mod">
          <ac:chgData name="Aurelien Domont" userId="6da7715ce44349b3" providerId="LiveId" clId="{D2F0368B-81EF-4642-8F49-AC94DABCB32B}" dt="2022-10-12T23:40:57.330" v="2243" actId="208"/>
          <ac:spMkLst>
            <pc:docMk/>
            <pc:sldMk cId="2317062444" sldId="1562"/>
            <ac:spMk id="34" creationId="{4980ABC7-22FD-4F26-AA7E-B9185D432D2A}"/>
          </ac:spMkLst>
        </pc:spChg>
        <pc:spChg chg="mod">
          <ac:chgData name="Aurelien Domont" userId="6da7715ce44349b3" providerId="LiveId" clId="{D2F0368B-81EF-4642-8F49-AC94DABCB32B}" dt="2022-10-12T23:40:57.330" v="2243" actId="208"/>
          <ac:spMkLst>
            <pc:docMk/>
            <pc:sldMk cId="2317062444" sldId="1562"/>
            <ac:spMk id="35" creationId="{826157B1-B688-451D-B9C7-EE71F434B633}"/>
          </ac:spMkLst>
        </pc:spChg>
        <pc:spChg chg="mod">
          <ac:chgData name="Aurelien Domont" userId="6da7715ce44349b3" providerId="LiveId" clId="{D2F0368B-81EF-4642-8F49-AC94DABCB32B}" dt="2022-10-12T23:40:57.330" v="2243" actId="208"/>
          <ac:spMkLst>
            <pc:docMk/>
            <pc:sldMk cId="2317062444" sldId="1562"/>
            <ac:spMk id="38" creationId="{576509D1-7B05-46C7-B1D9-B71F038011BA}"/>
          </ac:spMkLst>
        </pc:spChg>
        <pc:spChg chg="mod">
          <ac:chgData name="Aurelien Domont" userId="6da7715ce44349b3" providerId="LiveId" clId="{D2F0368B-81EF-4642-8F49-AC94DABCB32B}" dt="2022-10-12T23:40:57.330" v="2243" actId="208"/>
          <ac:spMkLst>
            <pc:docMk/>
            <pc:sldMk cId="2317062444" sldId="1562"/>
            <ac:spMk id="40" creationId="{4A566E1C-ED57-4362-A4C2-B6238C74D328}"/>
          </ac:spMkLst>
        </pc:spChg>
        <pc:spChg chg="mod">
          <ac:chgData name="Aurelien Domont" userId="6da7715ce44349b3" providerId="LiveId" clId="{D2F0368B-81EF-4642-8F49-AC94DABCB32B}" dt="2022-10-12T23:40:57.330" v="2243" actId="208"/>
          <ac:spMkLst>
            <pc:docMk/>
            <pc:sldMk cId="2317062444" sldId="1562"/>
            <ac:spMk id="41" creationId="{82341D3F-F809-4412-973D-556BEB20BA11}"/>
          </ac:spMkLst>
        </pc:spChg>
        <pc:spChg chg="mod">
          <ac:chgData name="Aurelien Domont" userId="6da7715ce44349b3" providerId="LiveId" clId="{D2F0368B-81EF-4642-8F49-AC94DABCB32B}" dt="2022-10-12T23:40:57.330" v="2243" actId="208"/>
          <ac:spMkLst>
            <pc:docMk/>
            <pc:sldMk cId="2317062444" sldId="1562"/>
            <ac:spMk id="47" creationId="{FBE1A1A4-1756-4BDF-B864-7F9CE3B89498}"/>
          </ac:spMkLst>
        </pc:spChg>
        <pc:spChg chg="mod">
          <ac:chgData name="Aurelien Domont" userId="6da7715ce44349b3" providerId="LiveId" clId="{D2F0368B-81EF-4642-8F49-AC94DABCB32B}" dt="2022-10-12T23:40:57.330" v="2243" actId="208"/>
          <ac:spMkLst>
            <pc:docMk/>
            <pc:sldMk cId="2317062444" sldId="1562"/>
            <ac:spMk id="48" creationId="{004187E3-DF18-466A-89C1-67196579FDA0}"/>
          </ac:spMkLst>
        </pc:spChg>
        <pc:spChg chg="mod">
          <ac:chgData name="Aurelien Domont" userId="6da7715ce44349b3" providerId="LiveId" clId="{D2F0368B-81EF-4642-8F49-AC94DABCB32B}" dt="2022-10-12T23:40:57.330" v="2243" actId="208"/>
          <ac:spMkLst>
            <pc:docMk/>
            <pc:sldMk cId="2317062444" sldId="1562"/>
            <ac:spMk id="49" creationId="{FF9CA54C-F595-416A-AB7C-3AE6EB0F08FA}"/>
          </ac:spMkLst>
        </pc:spChg>
        <pc:spChg chg="mod">
          <ac:chgData name="Aurelien Domont" userId="6da7715ce44349b3" providerId="LiveId" clId="{D2F0368B-81EF-4642-8F49-AC94DABCB32B}" dt="2022-10-12T23:40:57.330" v="2243" actId="208"/>
          <ac:spMkLst>
            <pc:docMk/>
            <pc:sldMk cId="2317062444" sldId="1562"/>
            <ac:spMk id="52" creationId="{83CFA65B-1E7F-473E-BA27-D30F20DC372F}"/>
          </ac:spMkLst>
        </pc:spChg>
        <pc:spChg chg="mod">
          <ac:chgData name="Aurelien Domont" userId="6da7715ce44349b3" providerId="LiveId" clId="{D2F0368B-81EF-4642-8F49-AC94DABCB32B}" dt="2022-10-12T23:40:57.330" v="2243" actId="208"/>
          <ac:spMkLst>
            <pc:docMk/>
            <pc:sldMk cId="2317062444" sldId="1562"/>
            <ac:spMk id="53" creationId="{6CA2E350-D689-4994-BC45-86F31CF31B91}"/>
          </ac:spMkLst>
        </pc:spChg>
        <pc:spChg chg="mod">
          <ac:chgData name="Aurelien Domont" userId="6da7715ce44349b3" providerId="LiveId" clId="{D2F0368B-81EF-4642-8F49-AC94DABCB32B}" dt="2022-10-12T23:40:57.330" v="2243" actId="208"/>
          <ac:spMkLst>
            <pc:docMk/>
            <pc:sldMk cId="2317062444" sldId="1562"/>
            <ac:spMk id="55" creationId="{5A8AB37B-A74A-4F0A-805C-85949C83EDD8}"/>
          </ac:spMkLst>
        </pc:spChg>
        <pc:spChg chg="mod">
          <ac:chgData name="Aurelien Domont" userId="6da7715ce44349b3" providerId="LiveId" clId="{D2F0368B-81EF-4642-8F49-AC94DABCB32B}" dt="2022-10-12T23:40:57.330" v="2243" actId="208"/>
          <ac:spMkLst>
            <pc:docMk/>
            <pc:sldMk cId="2317062444" sldId="1562"/>
            <ac:spMk id="56" creationId="{AE66E8EC-53DB-4F2C-9C37-8847F2E2ED03}"/>
          </ac:spMkLst>
        </pc:spChg>
        <pc:spChg chg="mod">
          <ac:chgData name="Aurelien Domont" userId="6da7715ce44349b3" providerId="LiveId" clId="{D2F0368B-81EF-4642-8F49-AC94DABCB32B}" dt="2022-10-12T23:38:01.771" v="2212" actId="404"/>
          <ac:spMkLst>
            <pc:docMk/>
            <pc:sldMk cId="2317062444" sldId="1562"/>
            <ac:spMk id="58" creationId="{EB040B80-8B04-40CD-BA0B-733C0ED67523}"/>
          </ac:spMkLst>
        </pc:spChg>
        <pc:cxnChg chg="mod">
          <ac:chgData name="Aurelien Domont" userId="6da7715ce44349b3" providerId="LiveId" clId="{D2F0368B-81EF-4642-8F49-AC94DABCB32B}" dt="2022-10-12T23:40:57.330" v="2243" actId="208"/>
          <ac:cxnSpMkLst>
            <pc:docMk/>
            <pc:sldMk cId="2317062444" sldId="1562"/>
            <ac:cxnSpMk id="65" creationId="{8EE726EA-CC10-48CD-81D6-6BAC8DC43FE2}"/>
          </ac:cxnSpMkLst>
        </pc:cxnChg>
        <pc:cxnChg chg="mod">
          <ac:chgData name="Aurelien Domont" userId="6da7715ce44349b3" providerId="LiveId" clId="{D2F0368B-81EF-4642-8F49-AC94DABCB32B}" dt="2022-10-12T23:40:57.330" v="2243" actId="208"/>
          <ac:cxnSpMkLst>
            <pc:docMk/>
            <pc:sldMk cId="2317062444" sldId="1562"/>
            <ac:cxnSpMk id="67" creationId="{CC3B389F-54CF-4036-BFF4-43ED2AA8FCE6}"/>
          </ac:cxnSpMkLst>
        </pc:cxnChg>
        <pc:cxnChg chg="mod">
          <ac:chgData name="Aurelien Domont" userId="6da7715ce44349b3" providerId="LiveId" clId="{D2F0368B-81EF-4642-8F49-AC94DABCB32B}" dt="2022-10-12T23:40:57.330" v="2243" actId="208"/>
          <ac:cxnSpMkLst>
            <pc:docMk/>
            <pc:sldMk cId="2317062444" sldId="1562"/>
            <ac:cxnSpMk id="68" creationId="{7BC26C80-D6DE-4A3F-9F0C-F945D015F215}"/>
          </ac:cxnSpMkLst>
        </pc:cxnChg>
        <pc:cxnChg chg="mod">
          <ac:chgData name="Aurelien Domont" userId="6da7715ce44349b3" providerId="LiveId" clId="{D2F0368B-81EF-4642-8F49-AC94DABCB32B}" dt="2022-10-12T23:40:57.330" v="2243" actId="208"/>
          <ac:cxnSpMkLst>
            <pc:docMk/>
            <pc:sldMk cId="2317062444" sldId="1562"/>
            <ac:cxnSpMk id="69" creationId="{D3A928DC-253B-4B5E-A4F6-B4C39342A9E8}"/>
          </ac:cxnSpMkLst>
        </pc:cxnChg>
        <pc:cxnChg chg="mod">
          <ac:chgData name="Aurelien Domont" userId="6da7715ce44349b3" providerId="LiveId" clId="{D2F0368B-81EF-4642-8F49-AC94DABCB32B}" dt="2022-10-12T23:40:57.330" v="2243" actId="208"/>
          <ac:cxnSpMkLst>
            <pc:docMk/>
            <pc:sldMk cId="2317062444" sldId="1562"/>
            <ac:cxnSpMk id="70" creationId="{BF28E800-8067-40BE-82CF-21C23A200A3D}"/>
          </ac:cxnSpMkLst>
        </pc:cxnChg>
        <pc:cxnChg chg="mod">
          <ac:chgData name="Aurelien Domont" userId="6da7715ce44349b3" providerId="LiveId" clId="{D2F0368B-81EF-4642-8F49-AC94DABCB32B}" dt="2022-10-12T23:40:57.330" v="2243" actId="208"/>
          <ac:cxnSpMkLst>
            <pc:docMk/>
            <pc:sldMk cId="2317062444" sldId="1562"/>
            <ac:cxnSpMk id="71" creationId="{EAF8F772-62B7-4E59-A60B-B3C9B4125DA7}"/>
          </ac:cxnSpMkLst>
        </pc:cxnChg>
        <pc:cxnChg chg="mod">
          <ac:chgData name="Aurelien Domont" userId="6da7715ce44349b3" providerId="LiveId" clId="{D2F0368B-81EF-4642-8F49-AC94DABCB32B}" dt="2022-10-12T23:40:57.330" v="2243" actId="208"/>
          <ac:cxnSpMkLst>
            <pc:docMk/>
            <pc:sldMk cId="2317062444" sldId="1562"/>
            <ac:cxnSpMk id="72" creationId="{7D3845C9-0CE6-4109-BC13-6535E9C6956F}"/>
          </ac:cxnSpMkLst>
        </pc:cxnChg>
        <pc:cxnChg chg="mod">
          <ac:chgData name="Aurelien Domont" userId="6da7715ce44349b3" providerId="LiveId" clId="{D2F0368B-81EF-4642-8F49-AC94DABCB32B}" dt="2022-10-12T23:40:57.330" v="2243" actId="208"/>
          <ac:cxnSpMkLst>
            <pc:docMk/>
            <pc:sldMk cId="2317062444" sldId="1562"/>
            <ac:cxnSpMk id="73" creationId="{6DB19594-3966-442A-980D-98E062D2A17D}"/>
          </ac:cxnSpMkLst>
        </pc:cxnChg>
        <pc:cxnChg chg="mod">
          <ac:chgData name="Aurelien Domont" userId="6da7715ce44349b3" providerId="LiveId" clId="{D2F0368B-81EF-4642-8F49-AC94DABCB32B}" dt="2022-10-12T23:40:57.330" v="2243" actId="208"/>
          <ac:cxnSpMkLst>
            <pc:docMk/>
            <pc:sldMk cId="2317062444" sldId="1562"/>
            <ac:cxnSpMk id="74" creationId="{0BC7D946-2B24-4402-B040-C80F1C145FE1}"/>
          </ac:cxnSpMkLst>
        </pc:cxnChg>
        <pc:cxnChg chg="mod">
          <ac:chgData name="Aurelien Domont" userId="6da7715ce44349b3" providerId="LiveId" clId="{D2F0368B-81EF-4642-8F49-AC94DABCB32B}" dt="2022-10-12T23:40:57.330" v="2243" actId="208"/>
          <ac:cxnSpMkLst>
            <pc:docMk/>
            <pc:sldMk cId="2317062444" sldId="1562"/>
            <ac:cxnSpMk id="75" creationId="{DBF9A0A1-96A1-4F1D-8FE9-8B7EF8601EFC}"/>
          </ac:cxnSpMkLst>
        </pc:cxnChg>
        <pc:cxnChg chg="mod">
          <ac:chgData name="Aurelien Domont" userId="6da7715ce44349b3" providerId="LiveId" clId="{D2F0368B-81EF-4642-8F49-AC94DABCB32B}" dt="2022-10-12T23:40:57.330" v="2243" actId="208"/>
          <ac:cxnSpMkLst>
            <pc:docMk/>
            <pc:sldMk cId="2317062444" sldId="1562"/>
            <ac:cxnSpMk id="76" creationId="{9795103C-E5F2-4F14-8DE5-8E98BFB04682}"/>
          </ac:cxnSpMkLst>
        </pc:cxnChg>
        <pc:cxnChg chg="mod">
          <ac:chgData name="Aurelien Domont" userId="6da7715ce44349b3" providerId="LiveId" clId="{D2F0368B-81EF-4642-8F49-AC94DABCB32B}" dt="2022-10-12T23:40:57.330" v="2243" actId="208"/>
          <ac:cxnSpMkLst>
            <pc:docMk/>
            <pc:sldMk cId="2317062444" sldId="1562"/>
            <ac:cxnSpMk id="77" creationId="{B10DC466-1384-47FB-8DB0-DDADA1A2CFC5}"/>
          </ac:cxnSpMkLst>
        </pc:cxnChg>
        <pc:cxnChg chg="mod">
          <ac:chgData name="Aurelien Domont" userId="6da7715ce44349b3" providerId="LiveId" clId="{D2F0368B-81EF-4642-8F49-AC94DABCB32B}" dt="2022-10-12T23:40:57.330" v="2243" actId="208"/>
          <ac:cxnSpMkLst>
            <pc:docMk/>
            <pc:sldMk cId="2317062444" sldId="1562"/>
            <ac:cxnSpMk id="78" creationId="{E22D48E4-02A8-4C79-B483-8626B59CC079}"/>
          </ac:cxnSpMkLst>
        </pc:cxnChg>
        <pc:cxnChg chg="mod">
          <ac:chgData name="Aurelien Domont" userId="6da7715ce44349b3" providerId="LiveId" clId="{D2F0368B-81EF-4642-8F49-AC94DABCB32B}" dt="2022-10-12T23:40:57.330" v="2243" actId="208"/>
          <ac:cxnSpMkLst>
            <pc:docMk/>
            <pc:sldMk cId="2317062444" sldId="1562"/>
            <ac:cxnSpMk id="79" creationId="{2CB3E3A3-CE5A-4405-86A0-9A5560706B55}"/>
          </ac:cxnSpMkLst>
        </pc:cxnChg>
        <pc:cxnChg chg="mod">
          <ac:chgData name="Aurelien Domont" userId="6da7715ce44349b3" providerId="LiveId" clId="{D2F0368B-81EF-4642-8F49-AC94DABCB32B}" dt="2022-10-12T23:40:57.330" v="2243" actId="208"/>
          <ac:cxnSpMkLst>
            <pc:docMk/>
            <pc:sldMk cId="2317062444" sldId="1562"/>
            <ac:cxnSpMk id="80" creationId="{B3AB2793-1811-406A-BE24-B58A0A49F875}"/>
          </ac:cxnSpMkLst>
        </pc:cxnChg>
        <pc:cxnChg chg="mod">
          <ac:chgData name="Aurelien Domont" userId="6da7715ce44349b3" providerId="LiveId" clId="{D2F0368B-81EF-4642-8F49-AC94DABCB32B}" dt="2022-10-12T23:40:57.330" v="2243" actId="208"/>
          <ac:cxnSpMkLst>
            <pc:docMk/>
            <pc:sldMk cId="2317062444" sldId="1562"/>
            <ac:cxnSpMk id="81" creationId="{45FCE158-AEE3-4D16-80AA-270265D03600}"/>
          </ac:cxnSpMkLst>
        </pc:cxnChg>
        <pc:cxnChg chg="mod">
          <ac:chgData name="Aurelien Domont" userId="6da7715ce44349b3" providerId="LiveId" clId="{D2F0368B-81EF-4642-8F49-AC94DABCB32B}" dt="2022-10-12T23:40:57.330" v="2243" actId="208"/>
          <ac:cxnSpMkLst>
            <pc:docMk/>
            <pc:sldMk cId="2317062444" sldId="1562"/>
            <ac:cxnSpMk id="82" creationId="{3925227B-554C-4F82-A9F8-1C8E524DA4DE}"/>
          </ac:cxnSpMkLst>
        </pc:cxnChg>
        <pc:cxnChg chg="mod">
          <ac:chgData name="Aurelien Domont" userId="6da7715ce44349b3" providerId="LiveId" clId="{D2F0368B-81EF-4642-8F49-AC94DABCB32B}" dt="2022-10-12T23:40:57.330" v="2243" actId="208"/>
          <ac:cxnSpMkLst>
            <pc:docMk/>
            <pc:sldMk cId="2317062444" sldId="1562"/>
            <ac:cxnSpMk id="83" creationId="{D56D4B96-07D9-4EFB-BAAA-8241A3B5121F}"/>
          </ac:cxnSpMkLst>
        </pc:cxnChg>
        <pc:cxnChg chg="mod">
          <ac:chgData name="Aurelien Domont" userId="6da7715ce44349b3" providerId="LiveId" clId="{D2F0368B-81EF-4642-8F49-AC94DABCB32B}" dt="2022-10-12T23:40:57.330" v="2243" actId="208"/>
          <ac:cxnSpMkLst>
            <pc:docMk/>
            <pc:sldMk cId="2317062444" sldId="1562"/>
            <ac:cxnSpMk id="84" creationId="{3B7DD70C-B4D1-4E74-AEA2-BC6ACD869CCC}"/>
          </ac:cxnSpMkLst>
        </pc:cxnChg>
        <pc:cxnChg chg="mod">
          <ac:chgData name="Aurelien Domont" userId="6da7715ce44349b3" providerId="LiveId" clId="{D2F0368B-81EF-4642-8F49-AC94DABCB32B}" dt="2022-10-12T23:40:57.330" v="2243" actId="208"/>
          <ac:cxnSpMkLst>
            <pc:docMk/>
            <pc:sldMk cId="2317062444" sldId="1562"/>
            <ac:cxnSpMk id="85" creationId="{C7549329-0E70-4677-BF47-09FF7925C5CE}"/>
          </ac:cxnSpMkLst>
        </pc:cxnChg>
        <pc:cxnChg chg="mod">
          <ac:chgData name="Aurelien Domont" userId="6da7715ce44349b3" providerId="LiveId" clId="{D2F0368B-81EF-4642-8F49-AC94DABCB32B}" dt="2022-10-12T23:38:13.953" v="2213" actId="208"/>
          <ac:cxnSpMkLst>
            <pc:docMk/>
            <pc:sldMk cId="2317062444" sldId="1562"/>
            <ac:cxnSpMk id="87" creationId="{C899E647-7D89-4EA2-B7B4-FF10E76FB067}"/>
          </ac:cxnSpMkLst>
        </pc:cxnChg>
        <pc:cxnChg chg="mod">
          <ac:chgData name="Aurelien Domont" userId="6da7715ce44349b3" providerId="LiveId" clId="{D2F0368B-81EF-4642-8F49-AC94DABCB32B}" dt="2022-10-12T23:38:16.617" v="2214" actId="208"/>
          <ac:cxnSpMkLst>
            <pc:docMk/>
            <pc:sldMk cId="2317062444" sldId="1562"/>
            <ac:cxnSpMk id="88" creationId="{30CA16D6-0E9E-4DFA-8022-D45FB8CE7CB1}"/>
          </ac:cxnSpMkLst>
        </pc:cxnChg>
        <pc:cxnChg chg="mod">
          <ac:chgData name="Aurelien Domont" userId="6da7715ce44349b3" providerId="LiveId" clId="{D2F0368B-81EF-4642-8F49-AC94DABCB32B}" dt="2022-10-12T23:38:19.054" v="2215" actId="208"/>
          <ac:cxnSpMkLst>
            <pc:docMk/>
            <pc:sldMk cId="2317062444" sldId="1562"/>
            <ac:cxnSpMk id="89" creationId="{28E78310-6E23-4113-841E-B6602481DA3B}"/>
          </ac:cxnSpMkLst>
        </pc:cxnChg>
        <pc:cxnChg chg="mod">
          <ac:chgData name="Aurelien Domont" userId="6da7715ce44349b3" providerId="LiveId" clId="{D2F0368B-81EF-4642-8F49-AC94DABCB32B}" dt="2022-10-12T23:38:19.054" v="2215" actId="208"/>
          <ac:cxnSpMkLst>
            <pc:docMk/>
            <pc:sldMk cId="2317062444" sldId="1562"/>
            <ac:cxnSpMk id="90" creationId="{0B59B5BF-5720-4CC4-8FDC-655034263BAC}"/>
          </ac:cxnSpMkLst>
        </pc:cxnChg>
        <pc:cxnChg chg="mod">
          <ac:chgData name="Aurelien Domont" userId="6da7715ce44349b3" providerId="LiveId" clId="{D2F0368B-81EF-4642-8F49-AC94DABCB32B}" dt="2022-10-12T23:38:19.054" v="2215" actId="208"/>
          <ac:cxnSpMkLst>
            <pc:docMk/>
            <pc:sldMk cId="2317062444" sldId="1562"/>
            <ac:cxnSpMk id="91" creationId="{3A697A4B-EBDC-44B5-8BB7-3E824D758B11}"/>
          </ac:cxnSpMkLst>
        </pc:cxnChg>
        <pc:cxnChg chg="mod">
          <ac:chgData name="Aurelien Domont" userId="6da7715ce44349b3" providerId="LiveId" clId="{D2F0368B-81EF-4642-8F49-AC94DABCB32B}" dt="2022-10-12T23:38:19.054" v="2215" actId="208"/>
          <ac:cxnSpMkLst>
            <pc:docMk/>
            <pc:sldMk cId="2317062444" sldId="1562"/>
            <ac:cxnSpMk id="92" creationId="{DD48E907-D08B-4418-B102-2ED9F06225E5}"/>
          </ac:cxnSpMkLst>
        </pc:cxnChg>
        <pc:cxnChg chg="mod">
          <ac:chgData name="Aurelien Domont" userId="6da7715ce44349b3" providerId="LiveId" clId="{D2F0368B-81EF-4642-8F49-AC94DABCB32B}" dt="2022-10-12T23:38:19.054" v="2215" actId="208"/>
          <ac:cxnSpMkLst>
            <pc:docMk/>
            <pc:sldMk cId="2317062444" sldId="1562"/>
            <ac:cxnSpMk id="93" creationId="{17A068A8-8F68-4BD1-8E2D-DAAC648361DF}"/>
          </ac:cxnSpMkLst>
        </pc:cxnChg>
      </pc:sldChg>
      <pc:sldChg chg="add del">
        <pc:chgData name="Aurelien Domont" userId="6da7715ce44349b3" providerId="LiveId" clId="{D2F0368B-81EF-4642-8F49-AC94DABCB32B}" dt="2022-10-12T23:38:47.587" v="2221" actId="47"/>
        <pc:sldMkLst>
          <pc:docMk/>
          <pc:sldMk cId="3132763004" sldId="1563"/>
        </pc:sldMkLst>
      </pc:sldChg>
      <pc:sldChg chg="add del">
        <pc:chgData name="Aurelien Domont" userId="6da7715ce44349b3" providerId="LiveId" clId="{D2F0368B-81EF-4642-8F49-AC94DABCB32B}" dt="2022-10-12T23:38:49.125" v="2222" actId="47"/>
        <pc:sldMkLst>
          <pc:docMk/>
          <pc:sldMk cId="3562844070" sldId="1567"/>
        </pc:sldMkLst>
      </pc:sldChg>
      <pc:sldChg chg="add del">
        <pc:chgData name="Aurelien Domont" userId="6da7715ce44349b3" providerId="LiveId" clId="{D2F0368B-81EF-4642-8F49-AC94DABCB32B}" dt="2022-10-12T23:38:53.276" v="2223" actId="47"/>
        <pc:sldMkLst>
          <pc:docMk/>
          <pc:sldMk cId="2606253982" sldId="1568"/>
        </pc:sldMkLst>
      </pc:sldChg>
      <pc:sldChg chg="add del">
        <pc:chgData name="Aurelien Domont" userId="6da7715ce44349b3" providerId="LiveId" clId="{D2F0368B-81EF-4642-8F49-AC94DABCB32B}" dt="2022-10-12T23:38:56.567" v="2224" actId="47"/>
        <pc:sldMkLst>
          <pc:docMk/>
          <pc:sldMk cId="705146496" sldId="1569"/>
        </pc:sldMkLst>
      </pc:sldChg>
      <pc:sldChg chg="modSp del mod">
        <pc:chgData name="Aurelien Domont" userId="6da7715ce44349b3" providerId="LiveId" clId="{D2F0368B-81EF-4642-8F49-AC94DABCB32B}" dt="2022-10-12T23:16:38.640" v="1851" actId="47"/>
        <pc:sldMkLst>
          <pc:docMk/>
          <pc:sldMk cId="2544868271" sldId="1578"/>
        </pc:sldMkLst>
        <pc:graphicFrameChg chg="mod modGraphic">
          <ac:chgData name="Aurelien Domont" userId="6da7715ce44349b3" providerId="LiveId" clId="{D2F0368B-81EF-4642-8F49-AC94DABCB32B}" dt="2022-10-12T23:11:26.980" v="1685" actId="403"/>
          <ac:graphicFrameMkLst>
            <pc:docMk/>
            <pc:sldMk cId="2544868271" sldId="1578"/>
            <ac:graphicFrameMk id="8" creationId="{59F7F30A-7502-4F94-B486-472C0393EBBC}"/>
          </ac:graphicFrameMkLst>
        </pc:graphicFrameChg>
      </pc:sldChg>
      <pc:sldChg chg="addSp delSp modSp del mod">
        <pc:chgData name="Aurelien Domont" userId="6da7715ce44349b3" providerId="LiveId" clId="{D2F0368B-81EF-4642-8F49-AC94DABCB32B}" dt="2022-10-14T04:08:21.158" v="8934" actId="47"/>
        <pc:sldMkLst>
          <pc:docMk/>
          <pc:sldMk cId="4026207615" sldId="1580"/>
        </pc:sldMkLst>
        <pc:spChg chg="mod">
          <ac:chgData name="Aurelien Domont" userId="6da7715ce44349b3" providerId="LiveId" clId="{D2F0368B-81EF-4642-8F49-AC94DABCB32B}" dt="2022-10-12T23:18:59.830" v="1861"/>
          <ac:spMkLst>
            <pc:docMk/>
            <pc:sldMk cId="4026207615" sldId="1580"/>
            <ac:spMk id="2" creationId="{A67BEC9B-911F-478E-9C56-72957F18467D}"/>
          </ac:spMkLst>
        </pc:spChg>
        <pc:spChg chg="add del mod">
          <ac:chgData name="Aurelien Domont" userId="6da7715ce44349b3" providerId="LiveId" clId="{D2F0368B-81EF-4642-8F49-AC94DABCB32B}" dt="2022-10-14T03:54:17.637" v="8750" actId="478"/>
          <ac:spMkLst>
            <pc:docMk/>
            <pc:sldMk cId="4026207615" sldId="1580"/>
            <ac:spMk id="3" creationId="{2C64338F-034A-80E4-D88C-5EC3CDEA5269}"/>
          </ac:spMkLst>
        </pc:spChg>
        <pc:spChg chg="add mod">
          <ac:chgData name="Aurelien Domont" userId="6da7715ce44349b3" providerId="LiveId" clId="{D2F0368B-81EF-4642-8F49-AC94DABCB32B}" dt="2022-10-14T03:57:30.554" v="8814" actId="1035"/>
          <ac:spMkLst>
            <pc:docMk/>
            <pc:sldMk cId="4026207615" sldId="1580"/>
            <ac:spMk id="4" creationId="{20134075-6F60-879D-FF14-4B290DB30A89}"/>
          </ac:spMkLst>
        </pc:spChg>
        <pc:spChg chg="add mod">
          <ac:chgData name="Aurelien Domont" userId="6da7715ce44349b3" providerId="LiveId" clId="{D2F0368B-81EF-4642-8F49-AC94DABCB32B}" dt="2022-10-14T03:57:30.554" v="8814" actId="1035"/>
          <ac:spMkLst>
            <pc:docMk/>
            <pc:sldMk cId="4026207615" sldId="1580"/>
            <ac:spMk id="5" creationId="{F0F79808-42E8-8ACE-31A6-6C74CF6F2062}"/>
          </ac:spMkLst>
        </pc:spChg>
        <pc:spChg chg="add mod">
          <ac:chgData name="Aurelien Domont" userId="6da7715ce44349b3" providerId="LiveId" clId="{D2F0368B-81EF-4642-8F49-AC94DABCB32B}" dt="2022-10-14T03:57:30.554" v="8814" actId="1035"/>
          <ac:spMkLst>
            <pc:docMk/>
            <pc:sldMk cId="4026207615" sldId="1580"/>
            <ac:spMk id="6" creationId="{8D213FC8-B86E-3F53-B69B-5ED99CDBFF42}"/>
          </ac:spMkLst>
        </pc:spChg>
        <pc:spChg chg="del">
          <ac:chgData name="Aurelien Domont" userId="6da7715ce44349b3" providerId="LiveId" clId="{D2F0368B-81EF-4642-8F49-AC94DABCB32B}" dt="2022-10-14T03:54:16.339" v="8749" actId="478"/>
          <ac:spMkLst>
            <pc:docMk/>
            <pc:sldMk cId="4026207615" sldId="1580"/>
            <ac:spMk id="7" creationId="{790D7667-6B33-4CA7-A227-B93CF99B5D49}"/>
          </ac:spMkLst>
        </pc:spChg>
        <pc:spChg chg="add mod">
          <ac:chgData name="Aurelien Domont" userId="6da7715ce44349b3" providerId="LiveId" clId="{D2F0368B-81EF-4642-8F49-AC94DABCB32B}" dt="2022-10-14T03:57:30.554" v="8814" actId="1035"/>
          <ac:spMkLst>
            <pc:docMk/>
            <pc:sldMk cId="4026207615" sldId="1580"/>
            <ac:spMk id="8" creationId="{FC74613E-44C7-3C33-6D39-BDF1507F5ACF}"/>
          </ac:spMkLst>
        </pc:spChg>
        <pc:spChg chg="del">
          <ac:chgData name="Aurelien Domont" userId="6da7715ce44349b3" providerId="LiveId" clId="{D2F0368B-81EF-4642-8F49-AC94DABCB32B}" dt="2022-10-14T03:54:16.339" v="8749" actId="478"/>
          <ac:spMkLst>
            <pc:docMk/>
            <pc:sldMk cId="4026207615" sldId="1580"/>
            <ac:spMk id="9" creationId="{E8C86F21-EBEC-4FB9-8E9F-CB8DF50AB826}"/>
          </ac:spMkLst>
        </pc:spChg>
        <pc:spChg chg="del">
          <ac:chgData name="Aurelien Domont" userId="6da7715ce44349b3" providerId="LiveId" clId="{D2F0368B-81EF-4642-8F49-AC94DABCB32B}" dt="2022-10-14T03:54:16.339" v="8749" actId="478"/>
          <ac:spMkLst>
            <pc:docMk/>
            <pc:sldMk cId="4026207615" sldId="1580"/>
            <ac:spMk id="10" creationId="{C56D705A-BA83-4CD4-950B-1039662B55DD}"/>
          </ac:spMkLst>
        </pc:spChg>
        <pc:spChg chg="del">
          <ac:chgData name="Aurelien Domont" userId="6da7715ce44349b3" providerId="LiveId" clId="{D2F0368B-81EF-4642-8F49-AC94DABCB32B}" dt="2022-10-14T03:54:16.339" v="8749" actId="478"/>
          <ac:spMkLst>
            <pc:docMk/>
            <pc:sldMk cId="4026207615" sldId="1580"/>
            <ac:spMk id="11" creationId="{14B9B60B-6883-45DB-9D75-F27DB42759E2}"/>
          </ac:spMkLst>
        </pc:spChg>
        <pc:spChg chg="del">
          <ac:chgData name="Aurelien Domont" userId="6da7715ce44349b3" providerId="LiveId" clId="{D2F0368B-81EF-4642-8F49-AC94DABCB32B}" dt="2022-10-14T03:54:16.339" v="8749" actId="478"/>
          <ac:spMkLst>
            <pc:docMk/>
            <pc:sldMk cId="4026207615" sldId="1580"/>
            <ac:spMk id="12" creationId="{0F31F4B7-425B-4B96-B9C3-DCCB0470BE2E}"/>
          </ac:spMkLst>
        </pc:spChg>
        <pc:spChg chg="del">
          <ac:chgData name="Aurelien Domont" userId="6da7715ce44349b3" providerId="LiveId" clId="{D2F0368B-81EF-4642-8F49-AC94DABCB32B}" dt="2022-10-14T03:54:16.339" v="8749" actId="478"/>
          <ac:spMkLst>
            <pc:docMk/>
            <pc:sldMk cId="4026207615" sldId="1580"/>
            <ac:spMk id="13" creationId="{A6D18B1D-75D5-4491-A391-79DED82B0A60}"/>
          </ac:spMkLst>
        </pc:spChg>
        <pc:spChg chg="mod">
          <ac:chgData name="Aurelien Domont" userId="6da7715ce44349b3" providerId="LiveId" clId="{D2F0368B-81EF-4642-8F49-AC94DABCB32B}" dt="2022-10-14T03:54:21.483" v="8751" actId="404"/>
          <ac:spMkLst>
            <pc:docMk/>
            <pc:sldMk cId="4026207615" sldId="1580"/>
            <ac:spMk id="14" creationId="{C9800183-F524-4412-AB39-A6E1A21FF0B3}"/>
          </ac:spMkLst>
        </pc:spChg>
        <pc:spChg chg="del">
          <ac:chgData name="Aurelien Domont" userId="6da7715ce44349b3" providerId="LiveId" clId="{D2F0368B-81EF-4642-8F49-AC94DABCB32B}" dt="2022-10-14T03:54:16.339" v="8749" actId="478"/>
          <ac:spMkLst>
            <pc:docMk/>
            <pc:sldMk cId="4026207615" sldId="1580"/>
            <ac:spMk id="15" creationId="{D480B0C6-CC98-4779-8133-145130ABC12F}"/>
          </ac:spMkLst>
        </pc:spChg>
        <pc:spChg chg="del">
          <ac:chgData name="Aurelien Domont" userId="6da7715ce44349b3" providerId="LiveId" clId="{D2F0368B-81EF-4642-8F49-AC94DABCB32B}" dt="2022-10-14T03:54:16.339" v="8749" actId="478"/>
          <ac:spMkLst>
            <pc:docMk/>
            <pc:sldMk cId="4026207615" sldId="1580"/>
            <ac:spMk id="18" creationId="{270D450D-3158-4156-BE69-A0921D059602}"/>
          </ac:spMkLst>
        </pc:spChg>
        <pc:spChg chg="del">
          <ac:chgData name="Aurelien Domont" userId="6da7715ce44349b3" providerId="LiveId" clId="{D2F0368B-81EF-4642-8F49-AC94DABCB32B}" dt="2022-10-14T03:54:16.339" v="8749" actId="478"/>
          <ac:spMkLst>
            <pc:docMk/>
            <pc:sldMk cId="4026207615" sldId="1580"/>
            <ac:spMk id="19" creationId="{65DC7998-D8C5-465E-ABF3-90DE98DCE08D}"/>
          </ac:spMkLst>
        </pc:spChg>
        <pc:spChg chg="del">
          <ac:chgData name="Aurelien Domont" userId="6da7715ce44349b3" providerId="LiveId" clId="{D2F0368B-81EF-4642-8F49-AC94DABCB32B}" dt="2022-10-14T03:54:16.339" v="8749" actId="478"/>
          <ac:spMkLst>
            <pc:docMk/>
            <pc:sldMk cId="4026207615" sldId="1580"/>
            <ac:spMk id="23" creationId="{DFCF6E9C-F6D4-4472-8840-5B54946EDAEA}"/>
          </ac:spMkLst>
        </pc:spChg>
        <pc:spChg chg="del">
          <ac:chgData name="Aurelien Domont" userId="6da7715ce44349b3" providerId="LiveId" clId="{D2F0368B-81EF-4642-8F49-AC94DABCB32B}" dt="2022-10-14T03:54:16.339" v="8749" actId="478"/>
          <ac:spMkLst>
            <pc:docMk/>
            <pc:sldMk cId="4026207615" sldId="1580"/>
            <ac:spMk id="24" creationId="{2961A9F4-4E43-4C23-96BC-5B0268C5EB3E}"/>
          </ac:spMkLst>
        </pc:spChg>
        <pc:spChg chg="del">
          <ac:chgData name="Aurelien Domont" userId="6da7715ce44349b3" providerId="LiveId" clId="{D2F0368B-81EF-4642-8F49-AC94DABCB32B}" dt="2022-10-14T03:54:16.339" v="8749" actId="478"/>
          <ac:spMkLst>
            <pc:docMk/>
            <pc:sldMk cId="4026207615" sldId="1580"/>
            <ac:spMk id="25" creationId="{3F24BE10-8372-445A-88AF-E4AB504BB9FB}"/>
          </ac:spMkLst>
        </pc:spChg>
        <pc:spChg chg="del">
          <ac:chgData name="Aurelien Domont" userId="6da7715ce44349b3" providerId="LiveId" clId="{D2F0368B-81EF-4642-8F49-AC94DABCB32B}" dt="2022-10-14T03:54:16.339" v="8749" actId="478"/>
          <ac:spMkLst>
            <pc:docMk/>
            <pc:sldMk cId="4026207615" sldId="1580"/>
            <ac:spMk id="26" creationId="{DA09DD23-B2AD-4A5A-9280-9E0F167496D1}"/>
          </ac:spMkLst>
        </pc:spChg>
        <pc:spChg chg="del">
          <ac:chgData name="Aurelien Domont" userId="6da7715ce44349b3" providerId="LiveId" clId="{D2F0368B-81EF-4642-8F49-AC94DABCB32B}" dt="2022-10-14T03:54:16.339" v="8749" actId="478"/>
          <ac:spMkLst>
            <pc:docMk/>
            <pc:sldMk cId="4026207615" sldId="1580"/>
            <ac:spMk id="27" creationId="{7174BECE-F900-43BF-96E0-746B302879F6}"/>
          </ac:spMkLst>
        </pc:spChg>
        <pc:spChg chg="del">
          <ac:chgData name="Aurelien Domont" userId="6da7715ce44349b3" providerId="LiveId" clId="{D2F0368B-81EF-4642-8F49-AC94DABCB32B}" dt="2022-10-14T03:54:16.339" v="8749" actId="478"/>
          <ac:spMkLst>
            <pc:docMk/>
            <pc:sldMk cId="4026207615" sldId="1580"/>
            <ac:spMk id="28" creationId="{195A8FE9-7359-4CD1-9A4C-38AB44A708DB}"/>
          </ac:spMkLst>
        </pc:spChg>
        <pc:spChg chg="del">
          <ac:chgData name="Aurelien Domont" userId="6da7715ce44349b3" providerId="LiveId" clId="{D2F0368B-81EF-4642-8F49-AC94DABCB32B}" dt="2022-10-14T03:54:16.339" v="8749" actId="478"/>
          <ac:spMkLst>
            <pc:docMk/>
            <pc:sldMk cId="4026207615" sldId="1580"/>
            <ac:spMk id="29" creationId="{877AE1A0-60C5-4B59-89C5-C569094B4758}"/>
          </ac:spMkLst>
        </pc:spChg>
        <pc:spChg chg="del">
          <ac:chgData name="Aurelien Domont" userId="6da7715ce44349b3" providerId="LiveId" clId="{D2F0368B-81EF-4642-8F49-AC94DABCB32B}" dt="2022-10-14T03:54:16.339" v="8749" actId="478"/>
          <ac:spMkLst>
            <pc:docMk/>
            <pc:sldMk cId="4026207615" sldId="1580"/>
            <ac:spMk id="30" creationId="{38E77BC9-0C39-4376-9C26-B567EFCA2785}"/>
          </ac:spMkLst>
        </pc:spChg>
        <pc:spChg chg="del">
          <ac:chgData name="Aurelien Domont" userId="6da7715ce44349b3" providerId="LiveId" clId="{D2F0368B-81EF-4642-8F49-AC94DABCB32B}" dt="2022-10-14T03:54:16.339" v="8749" actId="478"/>
          <ac:spMkLst>
            <pc:docMk/>
            <pc:sldMk cId="4026207615" sldId="1580"/>
            <ac:spMk id="31" creationId="{F4A9B873-4ED0-405A-AF17-4A26ECFB6BE4}"/>
          </ac:spMkLst>
        </pc:spChg>
        <pc:spChg chg="del">
          <ac:chgData name="Aurelien Domont" userId="6da7715ce44349b3" providerId="LiveId" clId="{D2F0368B-81EF-4642-8F49-AC94DABCB32B}" dt="2022-10-14T03:54:16.339" v="8749" actId="478"/>
          <ac:spMkLst>
            <pc:docMk/>
            <pc:sldMk cId="4026207615" sldId="1580"/>
            <ac:spMk id="32" creationId="{8B9967BF-C555-4232-8CD0-58F1F25CF818}"/>
          </ac:spMkLst>
        </pc:spChg>
        <pc:spChg chg="del">
          <ac:chgData name="Aurelien Domont" userId="6da7715ce44349b3" providerId="LiveId" clId="{D2F0368B-81EF-4642-8F49-AC94DABCB32B}" dt="2022-10-14T03:54:16.339" v="8749" actId="478"/>
          <ac:spMkLst>
            <pc:docMk/>
            <pc:sldMk cId="4026207615" sldId="1580"/>
            <ac:spMk id="33" creationId="{DE68D632-2DE7-433B-9DFF-ABBDE95C088D}"/>
          </ac:spMkLst>
        </pc:spChg>
        <pc:spChg chg="del">
          <ac:chgData name="Aurelien Domont" userId="6da7715ce44349b3" providerId="LiveId" clId="{D2F0368B-81EF-4642-8F49-AC94DABCB32B}" dt="2022-10-14T03:54:16.339" v="8749" actId="478"/>
          <ac:spMkLst>
            <pc:docMk/>
            <pc:sldMk cId="4026207615" sldId="1580"/>
            <ac:spMk id="34" creationId="{DAE59355-14CB-455D-833A-8D0ED4070FC1}"/>
          </ac:spMkLst>
        </pc:spChg>
        <pc:spChg chg="del">
          <ac:chgData name="Aurelien Domont" userId="6da7715ce44349b3" providerId="LiveId" clId="{D2F0368B-81EF-4642-8F49-AC94DABCB32B}" dt="2022-10-14T03:54:16.339" v="8749" actId="478"/>
          <ac:spMkLst>
            <pc:docMk/>
            <pc:sldMk cId="4026207615" sldId="1580"/>
            <ac:spMk id="35" creationId="{AE5D243D-0699-44D9-9043-5828F08D4277}"/>
          </ac:spMkLst>
        </pc:spChg>
        <pc:spChg chg="del">
          <ac:chgData name="Aurelien Domont" userId="6da7715ce44349b3" providerId="LiveId" clId="{D2F0368B-81EF-4642-8F49-AC94DABCB32B}" dt="2022-10-14T03:54:16.339" v="8749" actId="478"/>
          <ac:spMkLst>
            <pc:docMk/>
            <pc:sldMk cId="4026207615" sldId="1580"/>
            <ac:spMk id="36" creationId="{EAF8A67B-B257-4143-A6B7-158B7D96CEFE}"/>
          </ac:spMkLst>
        </pc:spChg>
        <pc:spChg chg="add mod">
          <ac:chgData name="Aurelien Domont" userId="6da7715ce44349b3" providerId="LiveId" clId="{D2F0368B-81EF-4642-8F49-AC94DABCB32B}" dt="2022-10-14T03:57:30.554" v="8814" actId="1035"/>
          <ac:spMkLst>
            <pc:docMk/>
            <pc:sldMk cId="4026207615" sldId="1580"/>
            <ac:spMk id="38" creationId="{4064609D-68E6-2C3A-5D6F-49DE5C11194A}"/>
          </ac:spMkLst>
        </pc:spChg>
        <pc:spChg chg="add mod">
          <ac:chgData name="Aurelien Domont" userId="6da7715ce44349b3" providerId="LiveId" clId="{D2F0368B-81EF-4642-8F49-AC94DABCB32B}" dt="2022-10-14T03:57:30.554" v="8814" actId="1035"/>
          <ac:spMkLst>
            <pc:docMk/>
            <pc:sldMk cId="4026207615" sldId="1580"/>
            <ac:spMk id="39" creationId="{80401FA7-4C53-D582-33F0-6C24502A44A2}"/>
          </ac:spMkLst>
        </pc:spChg>
        <pc:spChg chg="add mod">
          <ac:chgData name="Aurelien Domont" userId="6da7715ce44349b3" providerId="LiveId" clId="{D2F0368B-81EF-4642-8F49-AC94DABCB32B}" dt="2022-10-14T04:05:17.929" v="8920" actId="207"/>
          <ac:spMkLst>
            <pc:docMk/>
            <pc:sldMk cId="4026207615" sldId="1580"/>
            <ac:spMk id="40" creationId="{B859CF89-1075-9F25-DF92-D0AF33E9F037}"/>
          </ac:spMkLst>
        </pc:spChg>
        <pc:spChg chg="add mod">
          <ac:chgData name="Aurelien Domont" userId="6da7715ce44349b3" providerId="LiveId" clId="{D2F0368B-81EF-4642-8F49-AC94DABCB32B}" dt="2022-10-14T03:57:30.554" v="8814" actId="1035"/>
          <ac:spMkLst>
            <pc:docMk/>
            <pc:sldMk cId="4026207615" sldId="1580"/>
            <ac:spMk id="41" creationId="{5662FCED-25AF-ECB8-D654-BB756315EDC2}"/>
          </ac:spMkLst>
        </pc:spChg>
        <pc:spChg chg="add mod">
          <ac:chgData name="Aurelien Domont" userId="6da7715ce44349b3" providerId="LiveId" clId="{D2F0368B-81EF-4642-8F49-AC94DABCB32B}" dt="2022-10-14T03:57:30.554" v="8814" actId="1035"/>
          <ac:spMkLst>
            <pc:docMk/>
            <pc:sldMk cId="4026207615" sldId="1580"/>
            <ac:spMk id="42" creationId="{EC7F9C2B-D308-C052-BE2F-D743F116792B}"/>
          </ac:spMkLst>
        </pc:spChg>
        <pc:spChg chg="add mod">
          <ac:chgData name="Aurelien Domont" userId="6da7715ce44349b3" providerId="LiveId" clId="{D2F0368B-81EF-4642-8F49-AC94DABCB32B}" dt="2022-10-14T03:57:30.554" v="8814" actId="1035"/>
          <ac:spMkLst>
            <pc:docMk/>
            <pc:sldMk cId="4026207615" sldId="1580"/>
            <ac:spMk id="43" creationId="{4B68C87B-5E8D-4620-BD38-67FFD193400A}"/>
          </ac:spMkLst>
        </pc:spChg>
        <pc:spChg chg="add mod">
          <ac:chgData name="Aurelien Domont" userId="6da7715ce44349b3" providerId="LiveId" clId="{D2F0368B-81EF-4642-8F49-AC94DABCB32B}" dt="2022-10-14T03:57:30.554" v="8814" actId="1035"/>
          <ac:spMkLst>
            <pc:docMk/>
            <pc:sldMk cId="4026207615" sldId="1580"/>
            <ac:spMk id="44" creationId="{97353349-BD8D-8A29-A835-317CC3123363}"/>
          </ac:spMkLst>
        </pc:spChg>
        <pc:spChg chg="add mod">
          <ac:chgData name="Aurelien Domont" userId="6da7715ce44349b3" providerId="LiveId" clId="{D2F0368B-81EF-4642-8F49-AC94DABCB32B}" dt="2022-10-14T03:57:30.554" v="8814" actId="1035"/>
          <ac:spMkLst>
            <pc:docMk/>
            <pc:sldMk cId="4026207615" sldId="1580"/>
            <ac:spMk id="45" creationId="{47D56E76-59E3-899F-F242-DD263E1D05CF}"/>
          </ac:spMkLst>
        </pc:spChg>
        <pc:spChg chg="add mod">
          <ac:chgData name="Aurelien Domont" userId="6da7715ce44349b3" providerId="LiveId" clId="{D2F0368B-81EF-4642-8F49-AC94DABCB32B}" dt="2022-10-14T03:57:30.554" v="8814" actId="1035"/>
          <ac:spMkLst>
            <pc:docMk/>
            <pc:sldMk cId="4026207615" sldId="1580"/>
            <ac:spMk id="46" creationId="{651B9233-50F8-7F25-FCDF-FAFF10F79FF5}"/>
          </ac:spMkLst>
        </pc:spChg>
        <pc:spChg chg="add mod">
          <ac:chgData name="Aurelien Domont" userId="6da7715ce44349b3" providerId="LiveId" clId="{D2F0368B-81EF-4642-8F49-AC94DABCB32B}" dt="2022-10-14T03:57:30.554" v="8814" actId="1035"/>
          <ac:spMkLst>
            <pc:docMk/>
            <pc:sldMk cId="4026207615" sldId="1580"/>
            <ac:spMk id="47" creationId="{B4555272-D71E-133E-8461-F6A20EA17639}"/>
          </ac:spMkLst>
        </pc:spChg>
        <pc:spChg chg="add mod">
          <ac:chgData name="Aurelien Domont" userId="6da7715ce44349b3" providerId="LiveId" clId="{D2F0368B-81EF-4642-8F49-AC94DABCB32B}" dt="2022-10-14T03:57:30.554" v="8814" actId="1035"/>
          <ac:spMkLst>
            <pc:docMk/>
            <pc:sldMk cId="4026207615" sldId="1580"/>
            <ac:spMk id="48" creationId="{DADE7780-E371-8480-E4F3-65F16666152F}"/>
          </ac:spMkLst>
        </pc:spChg>
        <pc:spChg chg="add mod">
          <ac:chgData name="Aurelien Domont" userId="6da7715ce44349b3" providerId="LiveId" clId="{D2F0368B-81EF-4642-8F49-AC94DABCB32B}" dt="2022-10-14T03:57:30.554" v="8814" actId="1035"/>
          <ac:spMkLst>
            <pc:docMk/>
            <pc:sldMk cId="4026207615" sldId="1580"/>
            <ac:spMk id="49" creationId="{01D8E1E2-F7E3-CBCB-D865-9E3B8C520CCB}"/>
          </ac:spMkLst>
        </pc:spChg>
        <pc:spChg chg="add mod">
          <ac:chgData name="Aurelien Domont" userId="6da7715ce44349b3" providerId="LiveId" clId="{D2F0368B-81EF-4642-8F49-AC94DABCB32B}" dt="2022-10-14T03:57:30.554" v="8814" actId="1035"/>
          <ac:spMkLst>
            <pc:docMk/>
            <pc:sldMk cId="4026207615" sldId="1580"/>
            <ac:spMk id="50" creationId="{7D809B7A-40C9-07B6-4E7A-602A1E46E8AF}"/>
          </ac:spMkLst>
        </pc:spChg>
        <pc:spChg chg="add mod">
          <ac:chgData name="Aurelien Domont" userId="6da7715ce44349b3" providerId="LiveId" clId="{D2F0368B-81EF-4642-8F49-AC94DABCB32B}" dt="2022-10-14T04:05:50.209" v="8921" actId="1037"/>
          <ac:spMkLst>
            <pc:docMk/>
            <pc:sldMk cId="4026207615" sldId="1580"/>
            <ac:spMk id="51" creationId="{C2BA554A-FF60-319C-596B-28A9A1D21F24}"/>
          </ac:spMkLst>
        </pc:spChg>
        <pc:spChg chg="add mod">
          <ac:chgData name="Aurelien Domont" userId="6da7715ce44349b3" providerId="LiveId" clId="{D2F0368B-81EF-4642-8F49-AC94DABCB32B}" dt="2022-10-14T03:57:24.870" v="8794"/>
          <ac:spMkLst>
            <pc:docMk/>
            <pc:sldMk cId="4026207615" sldId="1580"/>
            <ac:spMk id="52" creationId="{15BB2FE6-E6FC-7A05-5DC0-BB42544A9967}"/>
          </ac:spMkLst>
        </pc:spChg>
        <pc:spChg chg="add mod">
          <ac:chgData name="Aurelien Domont" userId="6da7715ce44349b3" providerId="LiveId" clId="{D2F0368B-81EF-4642-8F49-AC94DABCB32B}" dt="2022-10-14T03:58:48.933" v="8834" actId="208"/>
          <ac:spMkLst>
            <pc:docMk/>
            <pc:sldMk cId="4026207615" sldId="1580"/>
            <ac:spMk id="53" creationId="{9D7700F9-4E50-24B7-7BB2-7187C242227B}"/>
          </ac:spMkLst>
        </pc:spChg>
        <pc:spChg chg="add mod">
          <ac:chgData name="Aurelien Domont" userId="6da7715ce44349b3" providerId="LiveId" clId="{D2F0368B-81EF-4642-8F49-AC94DABCB32B}" dt="2022-10-14T03:57:24.870" v="8794"/>
          <ac:spMkLst>
            <pc:docMk/>
            <pc:sldMk cId="4026207615" sldId="1580"/>
            <ac:spMk id="54" creationId="{65A83E97-9AA1-7D17-DA28-C9ACF62BCE19}"/>
          </ac:spMkLst>
        </pc:spChg>
        <pc:spChg chg="add mod">
          <ac:chgData name="Aurelien Domont" userId="6da7715ce44349b3" providerId="LiveId" clId="{D2F0368B-81EF-4642-8F49-AC94DABCB32B}" dt="2022-10-14T03:58:48.933" v="8834" actId="208"/>
          <ac:spMkLst>
            <pc:docMk/>
            <pc:sldMk cId="4026207615" sldId="1580"/>
            <ac:spMk id="55" creationId="{F0542000-3037-06CC-2C58-08CB246B55D8}"/>
          </ac:spMkLst>
        </pc:spChg>
        <pc:spChg chg="add mod">
          <ac:chgData name="Aurelien Domont" userId="6da7715ce44349b3" providerId="LiveId" clId="{D2F0368B-81EF-4642-8F49-AC94DABCB32B}" dt="2022-10-14T03:57:24.870" v="8794"/>
          <ac:spMkLst>
            <pc:docMk/>
            <pc:sldMk cId="4026207615" sldId="1580"/>
            <ac:spMk id="56" creationId="{6B193990-D152-0F9D-0F87-8F8BC8ADEA64}"/>
          </ac:spMkLst>
        </pc:spChg>
        <pc:spChg chg="add mod">
          <ac:chgData name="Aurelien Domont" userId="6da7715ce44349b3" providerId="LiveId" clId="{D2F0368B-81EF-4642-8F49-AC94DABCB32B}" dt="2022-10-14T03:58:48.933" v="8834" actId="208"/>
          <ac:spMkLst>
            <pc:docMk/>
            <pc:sldMk cId="4026207615" sldId="1580"/>
            <ac:spMk id="57" creationId="{8E6C0D4D-408E-D3D9-2656-729486A023A2}"/>
          </ac:spMkLst>
        </pc:spChg>
        <pc:spChg chg="add mod">
          <ac:chgData name="Aurelien Domont" userId="6da7715ce44349b3" providerId="LiveId" clId="{D2F0368B-81EF-4642-8F49-AC94DABCB32B}" dt="2022-10-14T04:08:16.115" v="8933" actId="207"/>
          <ac:spMkLst>
            <pc:docMk/>
            <pc:sldMk cId="4026207615" sldId="1580"/>
            <ac:spMk id="58" creationId="{EA408ADA-AC92-EB1B-645E-C2C051F219FB}"/>
          </ac:spMkLst>
        </pc:spChg>
        <pc:spChg chg="add mod">
          <ac:chgData name="Aurelien Domont" userId="6da7715ce44349b3" providerId="LiveId" clId="{D2F0368B-81EF-4642-8F49-AC94DABCB32B}" dt="2022-10-14T04:00:15.947" v="8882" actId="1038"/>
          <ac:spMkLst>
            <pc:docMk/>
            <pc:sldMk cId="4026207615" sldId="1580"/>
            <ac:spMk id="59" creationId="{7C10047A-9874-D2ED-9375-9666EEFD1EC4}"/>
          </ac:spMkLst>
        </pc:spChg>
        <pc:grpChg chg="del">
          <ac:chgData name="Aurelien Domont" userId="6da7715ce44349b3" providerId="LiveId" clId="{D2F0368B-81EF-4642-8F49-AC94DABCB32B}" dt="2022-10-14T03:54:16.339" v="8749" actId="478"/>
          <ac:grpSpMkLst>
            <pc:docMk/>
            <pc:sldMk cId="4026207615" sldId="1580"/>
            <ac:grpSpMk id="20" creationId="{438F2452-F729-4242-B165-78524F8C68B1}"/>
          </ac:grpSpMkLst>
        </pc:grpChg>
        <pc:picChg chg="del">
          <ac:chgData name="Aurelien Domont" userId="6da7715ce44349b3" providerId="LiveId" clId="{D2F0368B-81EF-4642-8F49-AC94DABCB32B}" dt="2022-10-14T03:54:16.339" v="8749" actId="478"/>
          <ac:picMkLst>
            <pc:docMk/>
            <pc:sldMk cId="4026207615" sldId="1580"/>
            <ac:picMk id="37" creationId="{EB7C9C2C-5174-4F95-B67D-E7E2B23B4DB0}"/>
          </ac:picMkLst>
        </pc:picChg>
      </pc:sldChg>
      <pc:sldChg chg="add">
        <pc:chgData name="Aurelien Domont" userId="6da7715ce44349b3" providerId="LiveId" clId="{D2F0368B-81EF-4642-8F49-AC94DABCB32B}" dt="2022-10-12T23:31:30.980" v="2143"/>
        <pc:sldMkLst>
          <pc:docMk/>
          <pc:sldMk cId="1108536014" sldId="1586"/>
        </pc:sldMkLst>
      </pc:sldChg>
      <pc:sldChg chg="modSp del">
        <pc:chgData name="Aurelien Domont" userId="6da7715ce44349b3" providerId="LiveId" clId="{D2F0368B-81EF-4642-8F49-AC94DABCB32B}" dt="2022-10-12T23:31:29.208" v="2142" actId="2696"/>
        <pc:sldMkLst>
          <pc:docMk/>
          <pc:sldMk cId="3923749969" sldId="1586"/>
        </pc:sldMkLst>
        <pc:spChg chg="mod">
          <ac:chgData name="Aurelien Domont" userId="6da7715ce44349b3" providerId="LiveId" clId="{D2F0368B-81EF-4642-8F49-AC94DABCB32B}" dt="2022-10-12T23:18:59.830" v="1861"/>
          <ac:spMkLst>
            <pc:docMk/>
            <pc:sldMk cId="3923749969" sldId="1586"/>
            <ac:spMk id="2" creationId="{A67BEC9B-911F-478E-9C56-72957F18467D}"/>
          </ac:spMkLst>
        </pc:spChg>
        <pc:spChg chg="mod">
          <ac:chgData name="Aurelien Domont" userId="6da7715ce44349b3" providerId="LiveId" clId="{D2F0368B-81EF-4642-8F49-AC94DABCB32B}" dt="2022-10-12T23:18:59.830" v="1861"/>
          <ac:spMkLst>
            <pc:docMk/>
            <pc:sldMk cId="3923749969" sldId="1586"/>
            <ac:spMk id="14" creationId="{C9800183-F524-4412-AB39-A6E1A21FF0B3}"/>
          </ac:spMkLst>
        </pc:spChg>
      </pc:sldChg>
      <pc:sldChg chg="modSp del">
        <pc:chgData name="Aurelien Domont" userId="6da7715ce44349b3" providerId="LiveId" clId="{D2F0368B-81EF-4642-8F49-AC94DABCB32B}" dt="2022-10-12T23:32:25.936" v="2145" actId="2696"/>
        <pc:sldMkLst>
          <pc:docMk/>
          <pc:sldMk cId="1487773509" sldId="1588"/>
        </pc:sldMkLst>
        <pc:spChg chg="mod">
          <ac:chgData name="Aurelien Domont" userId="6da7715ce44349b3" providerId="LiveId" clId="{D2F0368B-81EF-4642-8F49-AC94DABCB32B}" dt="2022-10-12T23:18:59.830" v="1861"/>
          <ac:spMkLst>
            <pc:docMk/>
            <pc:sldMk cId="1487773509" sldId="1588"/>
            <ac:spMk id="2" creationId="{A67BEC9B-911F-478E-9C56-72957F18467D}"/>
          </ac:spMkLst>
        </pc:spChg>
        <pc:spChg chg="mod">
          <ac:chgData name="Aurelien Domont" userId="6da7715ce44349b3" providerId="LiveId" clId="{D2F0368B-81EF-4642-8F49-AC94DABCB32B}" dt="2022-10-12T23:18:59.830" v="1861"/>
          <ac:spMkLst>
            <pc:docMk/>
            <pc:sldMk cId="1487773509" sldId="1588"/>
            <ac:spMk id="14" creationId="{C9800183-F524-4412-AB39-A6E1A21FF0B3}"/>
          </ac:spMkLst>
        </pc:spChg>
      </pc:sldChg>
      <pc:sldChg chg="modSp add del mod">
        <pc:chgData name="Aurelien Domont" userId="6da7715ce44349b3" providerId="LiveId" clId="{D2F0368B-81EF-4642-8F49-AC94DABCB32B}" dt="2022-10-13T00:07:18.219" v="2801" actId="47"/>
        <pc:sldMkLst>
          <pc:docMk/>
          <pc:sldMk cId="3076448798" sldId="1588"/>
        </pc:sldMkLst>
        <pc:spChg chg="mod">
          <ac:chgData name="Aurelien Domont" userId="6da7715ce44349b3" providerId="LiveId" clId="{D2F0368B-81EF-4642-8F49-AC94DABCB32B}" dt="2022-10-12T23:39:27.816" v="2232" actId="20577"/>
          <ac:spMkLst>
            <pc:docMk/>
            <pc:sldMk cId="3076448798" sldId="1588"/>
            <ac:spMk id="14" creationId="{C9800183-F524-4412-AB39-A6E1A21FF0B3}"/>
          </ac:spMkLst>
        </pc:spChg>
      </pc:sldChg>
      <pc:sldChg chg="modSp del">
        <pc:chgData name="Aurelien Domont" userId="6da7715ce44349b3" providerId="LiveId" clId="{D2F0368B-81EF-4642-8F49-AC94DABCB32B}" dt="2022-10-12T23:32:25.936" v="2145" actId="2696"/>
        <pc:sldMkLst>
          <pc:docMk/>
          <pc:sldMk cId="1297940579" sldId="1591"/>
        </pc:sldMkLst>
        <pc:spChg chg="mod">
          <ac:chgData name="Aurelien Domont" userId="6da7715ce44349b3" providerId="LiveId" clId="{D2F0368B-81EF-4642-8F49-AC94DABCB32B}" dt="2022-10-12T23:18:59.830" v="1861"/>
          <ac:spMkLst>
            <pc:docMk/>
            <pc:sldMk cId="1297940579" sldId="1591"/>
            <ac:spMk id="2" creationId="{A67BEC9B-911F-478E-9C56-72957F18467D}"/>
          </ac:spMkLst>
        </pc:spChg>
        <pc:spChg chg="mod">
          <ac:chgData name="Aurelien Domont" userId="6da7715ce44349b3" providerId="LiveId" clId="{D2F0368B-81EF-4642-8F49-AC94DABCB32B}" dt="2022-10-12T23:18:59.830" v="1861"/>
          <ac:spMkLst>
            <pc:docMk/>
            <pc:sldMk cId="1297940579" sldId="1591"/>
            <ac:spMk id="14" creationId="{C9800183-F524-4412-AB39-A6E1A21FF0B3}"/>
          </ac:spMkLst>
        </pc:spChg>
      </pc:sldChg>
      <pc:sldChg chg="modSp add del mod">
        <pc:chgData name="Aurelien Domont" userId="6da7715ce44349b3" providerId="LiveId" clId="{D2F0368B-81EF-4642-8F49-AC94DABCB32B}" dt="2022-10-13T00:17:55.712" v="2952" actId="47"/>
        <pc:sldMkLst>
          <pc:docMk/>
          <pc:sldMk cId="3604617461" sldId="1591"/>
        </pc:sldMkLst>
        <pc:spChg chg="mod">
          <ac:chgData name="Aurelien Domont" userId="6da7715ce44349b3" providerId="LiveId" clId="{D2F0368B-81EF-4642-8F49-AC94DABCB32B}" dt="2022-10-12T23:34:53.674" v="2161" actId="20577"/>
          <ac:spMkLst>
            <pc:docMk/>
            <pc:sldMk cId="3604617461" sldId="1591"/>
            <ac:spMk id="14" creationId="{C9800183-F524-4412-AB39-A6E1A21FF0B3}"/>
          </ac:spMkLst>
        </pc:spChg>
      </pc:sldChg>
      <pc:sldChg chg="add del">
        <pc:chgData name="Aurelien Domont" userId="6da7715ce44349b3" providerId="LiveId" clId="{D2F0368B-81EF-4642-8F49-AC94DABCB32B}" dt="2022-10-12T23:38:57.426" v="2225" actId="47"/>
        <pc:sldMkLst>
          <pc:docMk/>
          <pc:sldMk cId="1654544612" sldId="1593"/>
        </pc:sldMkLst>
      </pc:sldChg>
      <pc:sldChg chg="modSp del">
        <pc:chgData name="Aurelien Domont" userId="6da7715ce44349b3" providerId="LiveId" clId="{D2F0368B-81EF-4642-8F49-AC94DABCB32B}" dt="2022-10-12T23:32:25.936" v="2145" actId="2696"/>
        <pc:sldMkLst>
          <pc:docMk/>
          <pc:sldMk cId="2714938525" sldId="1593"/>
        </pc:sldMkLst>
        <pc:spChg chg="mod">
          <ac:chgData name="Aurelien Domont" userId="6da7715ce44349b3" providerId="LiveId" clId="{D2F0368B-81EF-4642-8F49-AC94DABCB32B}" dt="2022-10-12T23:18:59.830" v="1861"/>
          <ac:spMkLst>
            <pc:docMk/>
            <pc:sldMk cId="2714938525" sldId="1593"/>
            <ac:spMk id="2" creationId="{A67BEC9B-911F-478E-9C56-72957F18467D}"/>
          </ac:spMkLst>
        </pc:spChg>
        <pc:spChg chg="mod">
          <ac:chgData name="Aurelien Domont" userId="6da7715ce44349b3" providerId="LiveId" clId="{D2F0368B-81EF-4642-8F49-AC94DABCB32B}" dt="2022-10-12T23:18:59.830" v="1861"/>
          <ac:spMkLst>
            <pc:docMk/>
            <pc:sldMk cId="2714938525" sldId="1593"/>
            <ac:spMk id="14" creationId="{C9800183-F524-4412-AB39-A6E1A21FF0B3}"/>
          </ac:spMkLst>
        </pc:spChg>
      </pc:sldChg>
      <pc:sldChg chg="add del">
        <pc:chgData name="Aurelien Domont" userId="6da7715ce44349b3" providerId="LiveId" clId="{D2F0368B-81EF-4642-8F49-AC94DABCB32B}" dt="2022-10-13T01:46:31.688" v="3369" actId="47"/>
        <pc:sldMkLst>
          <pc:docMk/>
          <pc:sldMk cId="2356517374" sldId="1597"/>
        </pc:sldMkLst>
      </pc:sldChg>
      <pc:sldChg chg="modSp del">
        <pc:chgData name="Aurelien Domont" userId="6da7715ce44349b3" providerId="LiveId" clId="{D2F0368B-81EF-4642-8F49-AC94DABCB32B}" dt="2022-10-12T23:32:56.739" v="2150" actId="47"/>
        <pc:sldMkLst>
          <pc:docMk/>
          <pc:sldMk cId="983086879" sldId="1598"/>
        </pc:sldMkLst>
        <pc:spChg chg="mod">
          <ac:chgData name="Aurelien Domont" userId="6da7715ce44349b3" providerId="LiveId" clId="{D2F0368B-81EF-4642-8F49-AC94DABCB32B}" dt="2022-10-12T23:18:59.830" v="1861"/>
          <ac:spMkLst>
            <pc:docMk/>
            <pc:sldMk cId="983086879" sldId="1598"/>
            <ac:spMk id="2" creationId="{A67BEC9B-911F-478E-9C56-72957F18467D}"/>
          </ac:spMkLst>
        </pc:spChg>
        <pc:spChg chg="mod">
          <ac:chgData name="Aurelien Domont" userId="6da7715ce44349b3" providerId="LiveId" clId="{D2F0368B-81EF-4642-8F49-AC94DABCB32B}" dt="2022-10-12T23:18:59.830" v="1861"/>
          <ac:spMkLst>
            <pc:docMk/>
            <pc:sldMk cId="983086879" sldId="1598"/>
            <ac:spMk id="14" creationId="{C9800183-F524-4412-AB39-A6E1A21FF0B3}"/>
          </ac:spMkLst>
        </pc:spChg>
      </pc:sldChg>
      <pc:sldChg chg="modSp del">
        <pc:chgData name="Aurelien Domont" userId="6da7715ce44349b3" providerId="LiveId" clId="{D2F0368B-81EF-4642-8F49-AC94DABCB32B}" dt="2022-10-12T23:32:57.804" v="2151" actId="47"/>
        <pc:sldMkLst>
          <pc:docMk/>
          <pc:sldMk cId="2719198875" sldId="1599"/>
        </pc:sldMkLst>
        <pc:spChg chg="mod">
          <ac:chgData name="Aurelien Domont" userId="6da7715ce44349b3" providerId="LiveId" clId="{D2F0368B-81EF-4642-8F49-AC94DABCB32B}" dt="2022-10-12T23:18:59.830" v="1861"/>
          <ac:spMkLst>
            <pc:docMk/>
            <pc:sldMk cId="2719198875" sldId="1599"/>
            <ac:spMk id="2" creationId="{A67BEC9B-911F-478E-9C56-72957F18467D}"/>
          </ac:spMkLst>
        </pc:spChg>
        <pc:spChg chg="mod">
          <ac:chgData name="Aurelien Domont" userId="6da7715ce44349b3" providerId="LiveId" clId="{D2F0368B-81EF-4642-8F49-AC94DABCB32B}" dt="2022-10-12T23:18:59.830" v="1861"/>
          <ac:spMkLst>
            <pc:docMk/>
            <pc:sldMk cId="2719198875" sldId="1599"/>
            <ac:spMk id="14" creationId="{C9800183-F524-4412-AB39-A6E1A21FF0B3}"/>
          </ac:spMkLst>
        </pc:spChg>
      </pc:sldChg>
      <pc:sldChg chg="modSp add del">
        <pc:chgData name="Aurelien Domont" userId="6da7715ce44349b3" providerId="LiveId" clId="{D2F0368B-81EF-4642-8F49-AC94DABCB32B}" dt="2022-10-12T23:39:50.956" v="2235" actId="47"/>
        <pc:sldMkLst>
          <pc:docMk/>
          <pc:sldMk cId="1635458018" sldId="1600"/>
        </pc:sldMkLst>
        <pc:spChg chg="mod">
          <ac:chgData name="Aurelien Domont" userId="6da7715ce44349b3" providerId="LiveId" clId="{D2F0368B-81EF-4642-8F49-AC94DABCB32B}" dt="2022-10-12T23:18:59.830" v="1861"/>
          <ac:spMkLst>
            <pc:docMk/>
            <pc:sldMk cId="1635458018" sldId="1600"/>
            <ac:spMk id="2" creationId="{A67BEC9B-911F-478E-9C56-72957F18467D}"/>
          </ac:spMkLst>
        </pc:spChg>
        <pc:spChg chg="mod">
          <ac:chgData name="Aurelien Domont" userId="6da7715ce44349b3" providerId="LiveId" clId="{D2F0368B-81EF-4642-8F49-AC94DABCB32B}" dt="2022-10-12T23:18:59.830" v="1861"/>
          <ac:spMkLst>
            <pc:docMk/>
            <pc:sldMk cId="1635458018" sldId="1600"/>
            <ac:spMk id="14" creationId="{C9800183-F524-4412-AB39-A6E1A21FF0B3}"/>
          </ac:spMkLst>
        </pc:spChg>
      </pc:sldChg>
      <pc:sldChg chg="modSp del">
        <pc:chgData name="Aurelien Domont" userId="6da7715ce44349b3" providerId="LiveId" clId="{D2F0368B-81EF-4642-8F49-AC94DABCB32B}" dt="2022-10-12T23:39:52.353" v="2236" actId="47"/>
        <pc:sldMkLst>
          <pc:docMk/>
          <pc:sldMk cId="1194562719" sldId="1603"/>
        </pc:sldMkLst>
        <pc:spChg chg="mod">
          <ac:chgData name="Aurelien Domont" userId="6da7715ce44349b3" providerId="LiveId" clId="{D2F0368B-81EF-4642-8F49-AC94DABCB32B}" dt="2022-10-12T23:18:59.830" v="1861"/>
          <ac:spMkLst>
            <pc:docMk/>
            <pc:sldMk cId="1194562719" sldId="1603"/>
            <ac:spMk id="2" creationId="{A67BEC9B-911F-478E-9C56-72957F18467D}"/>
          </ac:spMkLst>
        </pc:spChg>
        <pc:spChg chg="mod">
          <ac:chgData name="Aurelien Domont" userId="6da7715ce44349b3" providerId="LiveId" clId="{D2F0368B-81EF-4642-8F49-AC94DABCB32B}" dt="2022-10-12T23:18:59.830" v="1861"/>
          <ac:spMkLst>
            <pc:docMk/>
            <pc:sldMk cId="1194562719" sldId="1603"/>
            <ac:spMk id="14" creationId="{C9800183-F524-4412-AB39-A6E1A21FF0B3}"/>
          </ac:spMkLst>
        </pc:spChg>
      </pc:sldChg>
      <pc:sldChg chg="modSp del mod">
        <pc:chgData name="Aurelien Domont" userId="6da7715ce44349b3" providerId="LiveId" clId="{D2F0368B-81EF-4642-8F49-AC94DABCB32B}" dt="2022-10-12T23:40:19.221" v="2241" actId="2696"/>
        <pc:sldMkLst>
          <pc:docMk/>
          <pc:sldMk cId="506476100" sldId="1606"/>
        </pc:sldMkLst>
        <pc:spChg chg="mod">
          <ac:chgData name="Aurelien Domont" userId="6da7715ce44349b3" providerId="LiveId" clId="{D2F0368B-81EF-4642-8F49-AC94DABCB32B}" dt="2022-10-12T23:18:59.830" v="1861"/>
          <ac:spMkLst>
            <pc:docMk/>
            <pc:sldMk cId="506476100" sldId="1606"/>
            <ac:spMk id="2" creationId="{A67BEC9B-911F-478E-9C56-72957F18467D}"/>
          </ac:spMkLst>
        </pc:spChg>
        <pc:spChg chg="mod">
          <ac:chgData name="Aurelien Domont" userId="6da7715ce44349b3" providerId="LiveId" clId="{D2F0368B-81EF-4642-8F49-AC94DABCB32B}" dt="2022-10-12T23:40:01.089" v="2238" actId="20577"/>
          <ac:spMkLst>
            <pc:docMk/>
            <pc:sldMk cId="506476100" sldId="1606"/>
            <ac:spMk id="14" creationId="{C9800183-F524-4412-AB39-A6E1A21FF0B3}"/>
          </ac:spMkLst>
        </pc:spChg>
      </pc:sldChg>
      <pc:sldChg chg="add">
        <pc:chgData name="Aurelien Domont" userId="6da7715ce44349b3" providerId="LiveId" clId="{D2F0368B-81EF-4642-8F49-AC94DABCB32B}" dt="2022-10-12T23:40:21.097" v="2242"/>
        <pc:sldMkLst>
          <pc:docMk/>
          <pc:sldMk cId="1658956365" sldId="1606"/>
        </pc:sldMkLst>
      </pc:sldChg>
      <pc:sldChg chg="modSp del">
        <pc:chgData name="Aurelien Domont" userId="6da7715ce44349b3" providerId="LiveId" clId="{D2F0368B-81EF-4642-8F49-AC94DABCB32B}" dt="2022-10-13T00:38:31.473" v="3333" actId="47"/>
        <pc:sldMkLst>
          <pc:docMk/>
          <pc:sldMk cId="3519711503" sldId="1611"/>
        </pc:sldMkLst>
        <pc:spChg chg="mod">
          <ac:chgData name="Aurelien Domont" userId="6da7715ce44349b3" providerId="LiveId" clId="{D2F0368B-81EF-4642-8F49-AC94DABCB32B}" dt="2022-10-12T23:18:59.830" v="1861"/>
          <ac:spMkLst>
            <pc:docMk/>
            <pc:sldMk cId="3519711503" sldId="1611"/>
            <ac:spMk id="2" creationId="{406113FD-AA7D-4249-90D7-70AF85BE48E1}"/>
          </ac:spMkLst>
        </pc:spChg>
        <pc:spChg chg="mod">
          <ac:chgData name="Aurelien Domont" userId="6da7715ce44349b3" providerId="LiveId" clId="{D2F0368B-81EF-4642-8F49-AC94DABCB32B}" dt="2022-10-12T23:18:59.830" v="1861"/>
          <ac:spMkLst>
            <pc:docMk/>
            <pc:sldMk cId="3519711503" sldId="1611"/>
            <ac:spMk id="9" creationId="{A4C0187A-3E85-4C87-AB6B-7D4F4276FE07}"/>
          </ac:spMkLst>
        </pc:spChg>
      </pc:sldChg>
      <pc:sldChg chg="modSp mod ord">
        <pc:chgData name="Aurelien Domont" userId="6da7715ce44349b3" providerId="LiveId" clId="{D2F0368B-81EF-4642-8F49-AC94DABCB32B}" dt="2022-10-13T00:34:14.106" v="3235" actId="20577"/>
        <pc:sldMkLst>
          <pc:docMk/>
          <pc:sldMk cId="1685325056" sldId="1614"/>
        </pc:sldMkLst>
        <pc:spChg chg="mod">
          <ac:chgData name="Aurelien Domont" userId="6da7715ce44349b3" providerId="LiveId" clId="{D2F0368B-81EF-4642-8F49-AC94DABCB32B}" dt="2022-10-12T23:18:59.830" v="1861"/>
          <ac:spMkLst>
            <pc:docMk/>
            <pc:sldMk cId="1685325056" sldId="1614"/>
            <ac:spMk id="2" creationId="{A67BEC9B-911F-478E-9C56-72957F18467D}"/>
          </ac:spMkLst>
        </pc:spChg>
        <pc:spChg chg="mod">
          <ac:chgData name="Aurelien Domont" userId="6da7715ce44349b3" providerId="LiveId" clId="{D2F0368B-81EF-4642-8F49-AC94DABCB32B}" dt="2022-10-13T00:34:14.106" v="3235" actId="20577"/>
          <ac:spMkLst>
            <pc:docMk/>
            <pc:sldMk cId="1685325056" sldId="1614"/>
            <ac:spMk id="14" creationId="{C9800183-F524-4412-AB39-A6E1A21FF0B3}"/>
          </ac:spMkLst>
        </pc:spChg>
        <pc:spChg chg="mod">
          <ac:chgData name="Aurelien Domont" userId="6da7715ce44349b3" providerId="LiveId" clId="{D2F0368B-81EF-4642-8F49-AC94DABCB32B}" dt="2022-10-13T00:31:02.473" v="3156" actId="20577"/>
          <ac:spMkLst>
            <pc:docMk/>
            <pc:sldMk cId="1685325056" sldId="1614"/>
            <ac:spMk id="65" creationId="{BC5FC136-0217-4A15-A8FD-FD2FDB081517}"/>
          </ac:spMkLst>
        </pc:spChg>
      </pc:sldChg>
      <pc:sldChg chg="modSp mod ord">
        <pc:chgData name="Aurelien Domont" userId="6da7715ce44349b3" providerId="LiveId" clId="{D2F0368B-81EF-4642-8F49-AC94DABCB32B}" dt="2022-10-13T00:34:23.104" v="3240" actId="20577"/>
        <pc:sldMkLst>
          <pc:docMk/>
          <pc:sldMk cId="3186569085" sldId="1615"/>
        </pc:sldMkLst>
        <pc:spChg chg="mod">
          <ac:chgData name="Aurelien Domont" userId="6da7715ce44349b3" providerId="LiveId" clId="{D2F0368B-81EF-4642-8F49-AC94DABCB32B}" dt="2022-10-12T23:18:59.830" v="1861"/>
          <ac:spMkLst>
            <pc:docMk/>
            <pc:sldMk cId="3186569085" sldId="1615"/>
            <ac:spMk id="2" creationId="{A67BEC9B-911F-478E-9C56-72957F18467D}"/>
          </ac:spMkLst>
        </pc:spChg>
        <pc:spChg chg="mod">
          <ac:chgData name="Aurelien Domont" userId="6da7715ce44349b3" providerId="LiveId" clId="{D2F0368B-81EF-4642-8F49-AC94DABCB32B}" dt="2022-10-13T00:34:23.104" v="3240" actId="20577"/>
          <ac:spMkLst>
            <pc:docMk/>
            <pc:sldMk cId="3186569085" sldId="1615"/>
            <ac:spMk id="14" creationId="{C9800183-F524-4412-AB39-A6E1A21FF0B3}"/>
          </ac:spMkLst>
        </pc:spChg>
        <pc:spChg chg="mod">
          <ac:chgData name="Aurelien Domont" userId="6da7715ce44349b3" providerId="LiveId" clId="{D2F0368B-81EF-4642-8F49-AC94DABCB32B}" dt="2022-10-13T00:31:08.910" v="3158"/>
          <ac:spMkLst>
            <pc:docMk/>
            <pc:sldMk cId="3186569085" sldId="1615"/>
            <ac:spMk id="65" creationId="{BC5FC136-0217-4A15-A8FD-FD2FDB081517}"/>
          </ac:spMkLst>
        </pc:spChg>
      </pc:sldChg>
      <pc:sldChg chg="modSp mod ord">
        <pc:chgData name="Aurelien Domont" userId="6da7715ce44349b3" providerId="LiveId" clId="{D2F0368B-81EF-4642-8F49-AC94DABCB32B}" dt="2022-10-13T00:34:28.129" v="3243" actId="20577"/>
        <pc:sldMkLst>
          <pc:docMk/>
          <pc:sldMk cId="214518961" sldId="1616"/>
        </pc:sldMkLst>
        <pc:spChg chg="mod">
          <ac:chgData name="Aurelien Domont" userId="6da7715ce44349b3" providerId="LiveId" clId="{D2F0368B-81EF-4642-8F49-AC94DABCB32B}" dt="2022-10-12T23:18:59.830" v="1861"/>
          <ac:spMkLst>
            <pc:docMk/>
            <pc:sldMk cId="214518961" sldId="1616"/>
            <ac:spMk id="2" creationId="{A67BEC9B-911F-478E-9C56-72957F18467D}"/>
          </ac:spMkLst>
        </pc:spChg>
        <pc:spChg chg="mod">
          <ac:chgData name="Aurelien Domont" userId="6da7715ce44349b3" providerId="LiveId" clId="{D2F0368B-81EF-4642-8F49-AC94DABCB32B}" dt="2022-10-13T00:34:28.129" v="3243" actId="20577"/>
          <ac:spMkLst>
            <pc:docMk/>
            <pc:sldMk cId="214518961" sldId="1616"/>
            <ac:spMk id="14" creationId="{C9800183-F524-4412-AB39-A6E1A21FF0B3}"/>
          </ac:spMkLst>
        </pc:spChg>
        <pc:spChg chg="mod">
          <ac:chgData name="Aurelien Domont" userId="6da7715ce44349b3" providerId="LiveId" clId="{D2F0368B-81EF-4642-8F49-AC94DABCB32B}" dt="2022-10-13T00:31:11.482" v="3159"/>
          <ac:spMkLst>
            <pc:docMk/>
            <pc:sldMk cId="214518961" sldId="1616"/>
            <ac:spMk id="65" creationId="{BC5FC136-0217-4A15-A8FD-FD2FDB081517}"/>
          </ac:spMkLst>
        </pc:spChg>
      </pc:sldChg>
      <pc:sldChg chg="modSp del mod">
        <pc:chgData name="Aurelien Domont" userId="6da7715ce44349b3" providerId="LiveId" clId="{D2F0368B-81EF-4642-8F49-AC94DABCB32B}" dt="2022-10-13T01:39:13.591" v="3336" actId="47"/>
        <pc:sldMkLst>
          <pc:docMk/>
          <pc:sldMk cId="3154951243" sldId="1620"/>
        </pc:sldMkLst>
        <pc:spChg chg="mod">
          <ac:chgData name="Aurelien Domont" userId="6da7715ce44349b3" providerId="LiveId" clId="{D2F0368B-81EF-4642-8F49-AC94DABCB32B}" dt="2022-10-12T23:18:59.830" v="1861"/>
          <ac:spMkLst>
            <pc:docMk/>
            <pc:sldMk cId="3154951243" sldId="1620"/>
            <ac:spMk id="2" creationId="{A67BEC9B-911F-478E-9C56-72957F18467D}"/>
          </ac:spMkLst>
        </pc:spChg>
        <pc:spChg chg="mod">
          <ac:chgData name="Aurelien Domont" userId="6da7715ce44349b3" providerId="LiveId" clId="{D2F0368B-81EF-4642-8F49-AC94DABCB32B}" dt="2022-10-12T23:18:59.830" v="1861"/>
          <ac:spMkLst>
            <pc:docMk/>
            <pc:sldMk cId="3154951243" sldId="1620"/>
            <ac:spMk id="14" creationId="{C9800183-F524-4412-AB39-A6E1A21FF0B3}"/>
          </ac:spMkLst>
        </pc:spChg>
        <pc:graphicFrameChg chg="modGraphic">
          <ac:chgData name="Aurelien Domont" userId="6da7715ce44349b3" providerId="LiveId" clId="{D2F0368B-81EF-4642-8F49-AC94DABCB32B}" dt="2022-10-13T00:45:35.641" v="3334" actId="207"/>
          <ac:graphicFrameMkLst>
            <pc:docMk/>
            <pc:sldMk cId="3154951243" sldId="1620"/>
            <ac:graphicFrameMk id="38" creationId="{78D4F031-D625-4840-AFA6-E623F30EDD63}"/>
          </ac:graphicFrameMkLst>
        </pc:graphicFrameChg>
      </pc:sldChg>
      <pc:sldChg chg="modSp del mod">
        <pc:chgData name="Aurelien Domont" userId="6da7715ce44349b3" providerId="LiveId" clId="{D2F0368B-81EF-4642-8F49-AC94DABCB32B}" dt="2022-10-13T01:39:17.362" v="3337" actId="47"/>
        <pc:sldMkLst>
          <pc:docMk/>
          <pc:sldMk cId="1313856124" sldId="1621"/>
        </pc:sldMkLst>
        <pc:spChg chg="mod">
          <ac:chgData name="Aurelien Domont" userId="6da7715ce44349b3" providerId="LiveId" clId="{D2F0368B-81EF-4642-8F49-AC94DABCB32B}" dt="2022-10-12T23:18:59.830" v="1861"/>
          <ac:spMkLst>
            <pc:docMk/>
            <pc:sldMk cId="1313856124" sldId="1621"/>
            <ac:spMk id="2" creationId="{A67BEC9B-911F-478E-9C56-72957F18467D}"/>
          </ac:spMkLst>
        </pc:spChg>
        <pc:spChg chg="mod">
          <ac:chgData name="Aurelien Domont" userId="6da7715ce44349b3" providerId="LiveId" clId="{D2F0368B-81EF-4642-8F49-AC94DABCB32B}" dt="2022-10-12T23:18:59.830" v="1861"/>
          <ac:spMkLst>
            <pc:docMk/>
            <pc:sldMk cId="1313856124" sldId="1621"/>
            <ac:spMk id="14" creationId="{C9800183-F524-4412-AB39-A6E1A21FF0B3}"/>
          </ac:spMkLst>
        </pc:spChg>
        <pc:graphicFrameChg chg="modGraphic">
          <ac:chgData name="Aurelien Domont" userId="6da7715ce44349b3" providerId="LiveId" clId="{D2F0368B-81EF-4642-8F49-AC94DABCB32B}" dt="2022-10-13T00:45:57.205" v="3335" actId="207"/>
          <ac:graphicFrameMkLst>
            <pc:docMk/>
            <pc:sldMk cId="1313856124" sldId="1621"/>
            <ac:graphicFrameMk id="38" creationId="{78D4F031-D625-4840-AFA6-E623F30EDD63}"/>
          </ac:graphicFrameMkLst>
        </pc:graphicFrameChg>
      </pc:sldChg>
      <pc:sldChg chg="modSp del">
        <pc:chgData name="Aurelien Domont" userId="6da7715ce44349b3" providerId="LiveId" clId="{D2F0368B-81EF-4642-8F49-AC94DABCB32B}" dt="2022-10-13T05:21:06.270" v="7999" actId="47"/>
        <pc:sldMkLst>
          <pc:docMk/>
          <pc:sldMk cId="3913587687" sldId="1623"/>
        </pc:sldMkLst>
        <pc:spChg chg="mod">
          <ac:chgData name="Aurelien Domont" userId="6da7715ce44349b3" providerId="LiveId" clId="{D2F0368B-81EF-4642-8F49-AC94DABCB32B}" dt="2022-10-12T23:18:59.830" v="1861"/>
          <ac:spMkLst>
            <pc:docMk/>
            <pc:sldMk cId="3913587687" sldId="1623"/>
            <ac:spMk id="2" creationId="{A67BEC9B-911F-478E-9C56-72957F18467D}"/>
          </ac:spMkLst>
        </pc:spChg>
        <pc:spChg chg="mod">
          <ac:chgData name="Aurelien Domont" userId="6da7715ce44349b3" providerId="LiveId" clId="{D2F0368B-81EF-4642-8F49-AC94DABCB32B}" dt="2022-10-12T23:18:59.830" v="1861"/>
          <ac:spMkLst>
            <pc:docMk/>
            <pc:sldMk cId="3913587687" sldId="1623"/>
            <ac:spMk id="14" creationId="{C9800183-F524-4412-AB39-A6E1A21FF0B3}"/>
          </ac:spMkLst>
        </pc:spChg>
      </pc:sldChg>
      <pc:sldChg chg="modSp del">
        <pc:chgData name="Aurelien Domont" userId="6da7715ce44349b3" providerId="LiveId" clId="{D2F0368B-81EF-4642-8F49-AC94DABCB32B}" dt="2022-10-13T05:21:06.270" v="7999" actId="47"/>
        <pc:sldMkLst>
          <pc:docMk/>
          <pc:sldMk cId="3194417052" sldId="1624"/>
        </pc:sldMkLst>
        <pc:spChg chg="mod">
          <ac:chgData name="Aurelien Domont" userId="6da7715ce44349b3" providerId="LiveId" clId="{D2F0368B-81EF-4642-8F49-AC94DABCB32B}" dt="2022-10-12T23:18:59.830" v="1861"/>
          <ac:spMkLst>
            <pc:docMk/>
            <pc:sldMk cId="3194417052" sldId="1624"/>
            <ac:spMk id="2" creationId="{A67BEC9B-911F-478E-9C56-72957F18467D}"/>
          </ac:spMkLst>
        </pc:spChg>
        <pc:spChg chg="mod">
          <ac:chgData name="Aurelien Domont" userId="6da7715ce44349b3" providerId="LiveId" clId="{D2F0368B-81EF-4642-8F49-AC94DABCB32B}" dt="2022-10-12T23:18:59.830" v="1861"/>
          <ac:spMkLst>
            <pc:docMk/>
            <pc:sldMk cId="3194417052" sldId="1624"/>
            <ac:spMk id="14" creationId="{C9800183-F524-4412-AB39-A6E1A21FF0B3}"/>
          </ac:spMkLst>
        </pc:spChg>
      </pc:sldChg>
      <pc:sldChg chg="modSp del">
        <pc:chgData name="Aurelien Domont" userId="6da7715ce44349b3" providerId="LiveId" clId="{D2F0368B-81EF-4642-8F49-AC94DABCB32B}" dt="2022-10-13T05:21:06.270" v="7999" actId="47"/>
        <pc:sldMkLst>
          <pc:docMk/>
          <pc:sldMk cId="2399732511" sldId="1625"/>
        </pc:sldMkLst>
        <pc:spChg chg="mod">
          <ac:chgData name="Aurelien Domont" userId="6da7715ce44349b3" providerId="LiveId" clId="{D2F0368B-81EF-4642-8F49-AC94DABCB32B}" dt="2022-10-12T23:18:59.830" v="1861"/>
          <ac:spMkLst>
            <pc:docMk/>
            <pc:sldMk cId="2399732511" sldId="1625"/>
            <ac:spMk id="2" creationId="{A67BEC9B-911F-478E-9C56-72957F18467D}"/>
          </ac:spMkLst>
        </pc:spChg>
        <pc:spChg chg="mod">
          <ac:chgData name="Aurelien Domont" userId="6da7715ce44349b3" providerId="LiveId" clId="{D2F0368B-81EF-4642-8F49-AC94DABCB32B}" dt="2022-10-12T23:18:59.830" v="1861"/>
          <ac:spMkLst>
            <pc:docMk/>
            <pc:sldMk cId="2399732511" sldId="1625"/>
            <ac:spMk id="14" creationId="{C9800183-F524-4412-AB39-A6E1A21FF0B3}"/>
          </ac:spMkLst>
        </pc:spChg>
      </pc:sldChg>
      <pc:sldChg chg="addSp delSp modSp add mod">
        <pc:chgData name="Aurelien Domont" userId="6da7715ce44349b3" providerId="LiveId" clId="{D2F0368B-81EF-4642-8F49-AC94DABCB32B}" dt="2022-10-13T00:14:43.141" v="2905" actId="207"/>
        <pc:sldMkLst>
          <pc:docMk/>
          <pc:sldMk cId="2628307884" sldId="1628"/>
        </pc:sldMkLst>
        <pc:spChg chg="add mod">
          <ac:chgData name="Aurelien Domont" userId="6da7715ce44349b3" providerId="LiveId" clId="{D2F0368B-81EF-4642-8F49-AC94DABCB32B}" dt="2022-10-13T00:13:18.334" v="2875" actId="571"/>
          <ac:spMkLst>
            <pc:docMk/>
            <pc:sldMk cId="2628307884" sldId="1628"/>
            <ac:spMk id="4" creationId="{E2E01CFD-27D1-4839-9059-A4F8CC93FADB}"/>
          </ac:spMkLst>
        </pc:spChg>
        <pc:spChg chg="add mod">
          <ac:chgData name="Aurelien Domont" userId="6da7715ce44349b3" providerId="LiveId" clId="{D2F0368B-81EF-4642-8F49-AC94DABCB32B}" dt="2022-10-13T00:13:18.334" v="2875" actId="571"/>
          <ac:spMkLst>
            <pc:docMk/>
            <pc:sldMk cId="2628307884" sldId="1628"/>
            <ac:spMk id="9" creationId="{5FFE6577-ADDA-9032-AA6C-B9128967375B}"/>
          </ac:spMkLst>
        </pc:spChg>
        <pc:spChg chg="add mod">
          <ac:chgData name="Aurelien Domont" userId="6da7715ce44349b3" providerId="LiveId" clId="{D2F0368B-81EF-4642-8F49-AC94DABCB32B}" dt="2022-10-13T00:13:18.334" v="2875" actId="571"/>
          <ac:spMkLst>
            <pc:docMk/>
            <pc:sldMk cId="2628307884" sldId="1628"/>
            <ac:spMk id="10" creationId="{311ECB92-AD4C-7728-F2CF-87A17E457D61}"/>
          </ac:spMkLst>
        </pc:spChg>
        <pc:spChg chg="add mod">
          <ac:chgData name="Aurelien Domont" userId="6da7715ce44349b3" providerId="LiveId" clId="{D2F0368B-81EF-4642-8F49-AC94DABCB32B}" dt="2022-10-13T00:13:23.045" v="2876" actId="571"/>
          <ac:spMkLst>
            <pc:docMk/>
            <pc:sldMk cId="2628307884" sldId="1628"/>
            <ac:spMk id="11" creationId="{88734252-479D-6785-12DA-2B72D2B37A65}"/>
          </ac:spMkLst>
        </pc:spChg>
        <pc:spChg chg="add mod">
          <ac:chgData name="Aurelien Domont" userId="6da7715ce44349b3" providerId="LiveId" clId="{D2F0368B-81EF-4642-8F49-AC94DABCB32B}" dt="2022-10-13T00:13:23.045" v="2876" actId="571"/>
          <ac:spMkLst>
            <pc:docMk/>
            <pc:sldMk cId="2628307884" sldId="1628"/>
            <ac:spMk id="12" creationId="{E4A136C9-5BD2-255E-4830-ECF145E15478}"/>
          </ac:spMkLst>
        </pc:spChg>
        <pc:spChg chg="add mod">
          <ac:chgData name="Aurelien Domont" userId="6da7715ce44349b3" providerId="LiveId" clId="{D2F0368B-81EF-4642-8F49-AC94DABCB32B}" dt="2022-10-13T00:13:23.045" v="2876" actId="571"/>
          <ac:spMkLst>
            <pc:docMk/>
            <pc:sldMk cId="2628307884" sldId="1628"/>
            <ac:spMk id="13" creationId="{FD291A56-D3E4-103A-28C8-AD557C629371}"/>
          </ac:spMkLst>
        </pc:spChg>
        <pc:spChg chg="mod">
          <ac:chgData name="Aurelien Domont" userId="6da7715ce44349b3" providerId="LiveId" clId="{D2F0368B-81EF-4642-8F49-AC94DABCB32B}" dt="2022-10-13T00:10:42.463" v="2817"/>
          <ac:spMkLst>
            <pc:docMk/>
            <pc:sldMk cId="2628307884" sldId="1628"/>
            <ac:spMk id="14" creationId="{C9800183-F524-4412-AB39-A6E1A21FF0B3}"/>
          </ac:spMkLst>
        </pc:spChg>
        <pc:spChg chg="add mod">
          <ac:chgData name="Aurelien Domont" userId="6da7715ce44349b3" providerId="LiveId" clId="{D2F0368B-81EF-4642-8F49-AC94DABCB32B}" dt="2022-10-13T00:13:38.653" v="2886" actId="1035"/>
          <ac:spMkLst>
            <pc:docMk/>
            <pc:sldMk cId="2628307884" sldId="1628"/>
            <ac:spMk id="15" creationId="{706738A9-366B-E877-44DA-31EE6E54D030}"/>
          </ac:spMkLst>
        </pc:spChg>
        <pc:spChg chg="add mod">
          <ac:chgData name="Aurelien Domont" userId="6da7715ce44349b3" providerId="LiveId" clId="{D2F0368B-81EF-4642-8F49-AC94DABCB32B}" dt="2022-10-13T00:13:38.653" v="2886" actId="1035"/>
          <ac:spMkLst>
            <pc:docMk/>
            <pc:sldMk cId="2628307884" sldId="1628"/>
            <ac:spMk id="18" creationId="{DF78AFE3-3238-2DAF-948F-3174F0EE2077}"/>
          </ac:spMkLst>
        </pc:spChg>
        <pc:spChg chg="add mod">
          <ac:chgData name="Aurelien Domont" userId="6da7715ce44349b3" providerId="LiveId" clId="{D2F0368B-81EF-4642-8F49-AC94DABCB32B}" dt="2022-10-13T00:13:38.653" v="2886" actId="1035"/>
          <ac:spMkLst>
            <pc:docMk/>
            <pc:sldMk cId="2628307884" sldId="1628"/>
            <ac:spMk id="19" creationId="{E74D8736-CF97-66A8-9CDC-A5AD450ECD81}"/>
          </ac:spMkLst>
        </pc:spChg>
        <pc:spChg chg="add mod">
          <ac:chgData name="Aurelien Domont" userId="6da7715ce44349b3" providerId="LiveId" clId="{D2F0368B-81EF-4642-8F49-AC94DABCB32B}" dt="2022-10-13T00:13:47.337" v="2891" actId="1035"/>
          <ac:spMkLst>
            <pc:docMk/>
            <pc:sldMk cId="2628307884" sldId="1628"/>
            <ac:spMk id="20" creationId="{BD15B113-B0C1-B994-5641-1CC9FA573768}"/>
          </ac:spMkLst>
        </pc:spChg>
        <pc:spChg chg="add mod">
          <ac:chgData name="Aurelien Domont" userId="6da7715ce44349b3" providerId="LiveId" clId="{D2F0368B-81EF-4642-8F49-AC94DABCB32B}" dt="2022-10-13T00:13:47.337" v="2891" actId="1035"/>
          <ac:spMkLst>
            <pc:docMk/>
            <pc:sldMk cId="2628307884" sldId="1628"/>
            <ac:spMk id="21" creationId="{6B0AD859-B3F7-DC75-8DFC-59B9B1D5A5A4}"/>
          </ac:spMkLst>
        </pc:spChg>
        <pc:spChg chg="add mod">
          <ac:chgData name="Aurelien Domont" userId="6da7715ce44349b3" providerId="LiveId" clId="{D2F0368B-81EF-4642-8F49-AC94DABCB32B}" dt="2022-10-13T00:13:47.337" v="2891" actId="1035"/>
          <ac:spMkLst>
            <pc:docMk/>
            <pc:sldMk cId="2628307884" sldId="1628"/>
            <ac:spMk id="22" creationId="{0CC81368-7C4C-FD26-A794-FA6F8053218F}"/>
          </ac:spMkLst>
        </pc:spChg>
        <pc:spChg chg="add mod ord">
          <ac:chgData name="Aurelien Domont" userId="6da7715ce44349b3" providerId="LiveId" clId="{D2F0368B-81EF-4642-8F49-AC94DABCB32B}" dt="2022-10-13T00:14:43.141" v="2905" actId="207"/>
          <ac:spMkLst>
            <pc:docMk/>
            <pc:sldMk cId="2628307884" sldId="1628"/>
            <ac:spMk id="23" creationId="{A9F28892-C512-F0DF-C171-F1200FFC01D0}"/>
          </ac:spMkLst>
        </pc:spChg>
        <pc:spChg chg="add mod ord">
          <ac:chgData name="Aurelien Domont" userId="6da7715ce44349b3" providerId="LiveId" clId="{D2F0368B-81EF-4642-8F49-AC94DABCB32B}" dt="2022-10-13T00:14:43.141" v="2905" actId="207"/>
          <ac:spMkLst>
            <pc:docMk/>
            <pc:sldMk cId="2628307884" sldId="1628"/>
            <ac:spMk id="24" creationId="{B427F311-7E81-153A-56DC-F676D8B8DB06}"/>
          </ac:spMkLst>
        </pc:spChg>
        <pc:spChg chg="add mod ord">
          <ac:chgData name="Aurelien Domont" userId="6da7715ce44349b3" providerId="LiveId" clId="{D2F0368B-81EF-4642-8F49-AC94DABCB32B}" dt="2022-10-13T00:14:43.141" v="2905" actId="207"/>
          <ac:spMkLst>
            <pc:docMk/>
            <pc:sldMk cId="2628307884" sldId="1628"/>
            <ac:spMk id="25" creationId="{53768B06-7AE5-0833-5DA5-9A5F8815B1D6}"/>
          </ac:spMkLst>
        </pc:spChg>
        <pc:spChg chg="del">
          <ac:chgData name="Aurelien Domont" userId="6da7715ce44349b3" providerId="LiveId" clId="{D2F0368B-81EF-4642-8F49-AC94DABCB32B}" dt="2022-10-13T00:09:44.367" v="2806" actId="478"/>
          <ac:spMkLst>
            <pc:docMk/>
            <pc:sldMk cId="2628307884" sldId="1628"/>
            <ac:spMk id="52" creationId="{3BAE149D-F8BB-46B9-B82C-40994B5C8AEE}"/>
          </ac:spMkLst>
        </pc:spChg>
        <pc:spChg chg="del">
          <ac:chgData name="Aurelien Domont" userId="6da7715ce44349b3" providerId="LiveId" clId="{D2F0368B-81EF-4642-8F49-AC94DABCB32B}" dt="2022-10-13T00:09:44.367" v="2806" actId="478"/>
          <ac:spMkLst>
            <pc:docMk/>
            <pc:sldMk cId="2628307884" sldId="1628"/>
            <ac:spMk id="53" creationId="{7FB49EC1-32DF-4988-A75F-83778303AB87}"/>
          </ac:spMkLst>
        </pc:spChg>
        <pc:spChg chg="del mod topLvl">
          <ac:chgData name="Aurelien Domont" userId="6da7715ce44349b3" providerId="LiveId" clId="{D2F0368B-81EF-4642-8F49-AC94DABCB32B}" dt="2022-10-13T00:14:15.488" v="2896" actId="478"/>
          <ac:spMkLst>
            <pc:docMk/>
            <pc:sldMk cId="2628307884" sldId="1628"/>
            <ac:spMk id="54" creationId="{2D7F6176-DF7A-4462-AFF3-9C36CCE366AD}"/>
          </ac:spMkLst>
        </pc:spChg>
        <pc:spChg chg="del mod topLvl">
          <ac:chgData name="Aurelien Domont" userId="6da7715ce44349b3" providerId="LiveId" clId="{D2F0368B-81EF-4642-8F49-AC94DABCB32B}" dt="2022-10-13T00:14:33.719" v="2902" actId="478"/>
          <ac:spMkLst>
            <pc:docMk/>
            <pc:sldMk cId="2628307884" sldId="1628"/>
            <ac:spMk id="55" creationId="{52D6D426-8D94-4103-8B4C-FA7EE30D6B10}"/>
          </ac:spMkLst>
        </pc:spChg>
        <pc:spChg chg="del">
          <ac:chgData name="Aurelien Domont" userId="6da7715ce44349b3" providerId="LiveId" clId="{D2F0368B-81EF-4642-8F49-AC94DABCB32B}" dt="2022-10-13T00:09:44.367" v="2806" actId="478"/>
          <ac:spMkLst>
            <pc:docMk/>
            <pc:sldMk cId="2628307884" sldId="1628"/>
            <ac:spMk id="56" creationId="{1C60F841-EFCD-447F-B386-A4A35068E989}"/>
          </ac:spMkLst>
        </pc:spChg>
        <pc:spChg chg="del">
          <ac:chgData name="Aurelien Domont" userId="6da7715ce44349b3" providerId="LiveId" clId="{D2F0368B-81EF-4642-8F49-AC94DABCB32B}" dt="2022-10-13T00:09:44.367" v="2806" actId="478"/>
          <ac:spMkLst>
            <pc:docMk/>
            <pc:sldMk cId="2628307884" sldId="1628"/>
            <ac:spMk id="57" creationId="{E33FFD2E-C2AA-4F52-B83D-EDC87A937F33}"/>
          </ac:spMkLst>
        </pc:spChg>
        <pc:spChg chg="del">
          <ac:chgData name="Aurelien Domont" userId="6da7715ce44349b3" providerId="LiveId" clId="{D2F0368B-81EF-4642-8F49-AC94DABCB32B}" dt="2022-10-13T00:09:44.367" v="2806" actId="478"/>
          <ac:spMkLst>
            <pc:docMk/>
            <pc:sldMk cId="2628307884" sldId="1628"/>
            <ac:spMk id="58" creationId="{8CBA5790-7BE9-4733-B8B7-F02200A79BDA}"/>
          </ac:spMkLst>
        </pc:spChg>
        <pc:spChg chg="del mod topLvl">
          <ac:chgData name="Aurelien Domont" userId="6da7715ce44349b3" providerId="LiveId" clId="{D2F0368B-81EF-4642-8F49-AC94DABCB32B}" dt="2022-10-13T00:14:33.719" v="2902" actId="478"/>
          <ac:spMkLst>
            <pc:docMk/>
            <pc:sldMk cId="2628307884" sldId="1628"/>
            <ac:spMk id="59" creationId="{0F946E47-A2F8-464D-AE7E-EF84DBAE8E8F}"/>
          </ac:spMkLst>
        </pc:spChg>
        <pc:spChg chg="mod topLvl">
          <ac:chgData name="Aurelien Domont" userId="6da7715ce44349b3" providerId="LiveId" clId="{D2F0368B-81EF-4642-8F49-AC94DABCB32B}" dt="2022-10-13T00:13:08.083" v="2874" actId="14100"/>
          <ac:spMkLst>
            <pc:docMk/>
            <pc:sldMk cId="2628307884" sldId="1628"/>
            <ac:spMk id="60" creationId="{C81FE793-55F0-488C-BC79-7CA727BF6F68}"/>
          </ac:spMkLst>
        </pc:spChg>
        <pc:spChg chg="del">
          <ac:chgData name="Aurelien Domont" userId="6da7715ce44349b3" providerId="LiveId" clId="{D2F0368B-81EF-4642-8F49-AC94DABCB32B}" dt="2022-10-13T00:09:59.978" v="2808" actId="478"/>
          <ac:spMkLst>
            <pc:docMk/>
            <pc:sldMk cId="2628307884" sldId="1628"/>
            <ac:spMk id="82" creationId="{C586292D-D007-4B70-A187-A829BD14A5BA}"/>
          </ac:spMkLst>
        </pc:spChg>
        <pc:spChg chg="del">
          <ac:chgData name="Aurelien Domont" userId="6da7715ce44349b3" providerId="LiveId" clId="{D2F0368B-81EF-4642-8F49-AC94DABCB32B}" dt="2022-10-13T00:09:59.978" v="2808" actId="478"/>
          <ac:spMkLst>
            <pc:docMk/>
            <pc:sldMk cId="2628307884" sldId="1628"/>
            <ac:spMk id="83" creationId="{FBF525C5-94FE-484E-84B2-5799001659BB}"/>
          </ac:spMkLst>
        </pc:spChg>
        <pc:spChg chg="del">
          <ac:chgData name="Aurelien Domont" userId="6da7715ce44349b3" providerId="LiveId" clId="{D2F0368B-81EF-4642-8F49-AC94DABCB32B}" dt="2022-10-13T00:09:59.978" v="2808" actId="478"/>
          <ac:spMkLst>
            <pc:docMk/>
            <pc:sldMk cId="2628307884" sldId="1628"/>
            <ac:spMk id="84" creationId="{272C7B13-A355-4D31-A039-29FA76D89D78}"/>
          </ac:spMkLst>
        </pc:spChg>
        <pc:spChg chg="del mod topLvl">
          <ac:chgData name="Aurelien Domont" userId="6da7715ce44349b3" providerId="LiveId" clId="{D2F0368B-81EF-4642-8F49-AC94DABCB32B}" dt="2022-10-13T00:12:25.499" v="2873" actId="478"/>
          <ac:spMkLst>
            <pc:docMk/>
            <pc:sldMk cId="2628307884" sldId="1628"/>
            <ac:spMk id="100" creationId="{E2CF29F5-A0DD-4700-9C77-2D0CE4F74261}"/>
          </ac:spMkLst>
        </pc:spChg>
        <pc:spChg chg="del mod topLvl">
          <ac:chgData name="Aurelien Domont" userId="6da7715ce44349b3" providerId="LiveId" clId="{D2F0368B-81EF-4642-8F49-AC94DABCB32B}" dt="2022-10-13T00:12:25.499" v="2873" actId="478"/>
          <ac:spMkLst>
            <pc:docMk/>
            <pc:sldMk cId="2628307884" sldId="1628"/>
            <ac:spMk id="101" creationId="{8281F5F4-0673-4D33-BB4E-2526A2048CCA}"/>
          </ac:spMkLst>
        </pc:spChg>
        <pc:spChg chg="del">
          <ac:chgData name="Aurelien Domont" userId="6da7715ce44349b3" providerId="LiveId" clId="{D2F0368B-81EF-4642-8F49-AC94DABCB32B}" dt="2022-10-13T00:10:10.508" v="2809" actId="478"/>
          <ac:spMkLst>
            <pc:docMk/>
            <pc:sldMk cId="2628307884" sldId="1628"/>
            <ac:spMk id="102" creationId="{25D1F96C-C5B5-4F88-A625-B1F541AC61F2}"/>
          </ac:spMkLst>
        </pc:spChg>
        <pc:spChg chg="mod topLvl">
          <ac:chgData name="Aurelien Domont" userId="6da7715ce44349b3" providerId="LiveId" clId="{D2F0368B-81EF-4642-8F49-AC94DABCB32B}" dt="2022-10-13T00:13:08.083" v="2874" actId="14100"/>
          <ac:spMkLst>
            <pc:docMk/>
            <pc:sldMk cId="2628307884" sldId="1628"/>
            <ac:spMk id="103" creationId="{0E25FECD-1A11-49C8-AB1B-349C8BE51F93}"/>
          </ac:spMkLst>
        </pc:spChg>
        <pc:spChg chg="del mod topLvl">
          <ac:chgData name="Aurelien Domont" userId="6da7715ce44349b3" providerId="LiveId" clId="{D2F0368B-81EF-4642-8F49-AC94DABCB32B}" dt="2022-10-13T00:12:25.499" v="2873" actId="478"/>
          <ac:spMkLst>
            <pc:docMk/>
            <pc:sldMk cId="2628307884" sldId="1628"/>
            <ac:spMk id="104" creationId="{0032B479-8590-4F9A-AA98-2819CC7F7904}"/>
          </ac:spMkLst>
        </pc:spChg>
        <pc:spChg chg="del mod topLvl">
          <ac:chgData name="Aurelien Domont" userId="6da7715ce44349b3" providerId="LiveId" clId="{D2F0368B-81EF-4642-8F49-AC94DABCB32B}" dt="2022-10-13T00:12:25.499" v="2873" actId="478"/>
          <ac:spMkLst>
            <pc:docMk/>
            <pc:sldMk cId="2628307884" sldId="1628"/>
            <ac:spMk id="105" creationId="{98CF481E-10FE-4935-B174-F5104B7D162D}"/>
          </ac:spMkLst>
        </pc:spChg>
        <pc:spChg chg="del">
          <ac:chgData name="Aurelien Domont" userId="6da7715ce44349b3" providerId="LiveId" clId="{D2F0368B-81EF-4642-8F49-AC94DABCB32B}" dt="2022-10-13T00:10:10.508" v="2809" actId="478"/>
          <ac:spMkLst>
            <pc:docMk/>
            <pc:sldMk cId="2628307884" sldId="1628"/>
            <ac:spMk id="106" creationId="{21388919-5C5D-45F2-8889-C9463E70543C}"/>
          </ac:spMkLst>
        </pc:spChg>
        <pc:spChg chg="mod topLvl">
          <ac:chgData name="Aurelien Domont" userId="6da7715ce44349b3" providerId="LiveId" clId="{D2F0368B-81EF-4642-8F49-AC94DABCB32B}" dt="2022-10-13T00:13:08.083" v="2874" actId="14100"/>
          <ac:spMkLst>
            <pc:docMk/>
            <pc:sldMk cId="2628307884" sldId="1628"/>
            <ac:spMk id="107" creationId="{A7BF0E1A-99A7-48AB-A14E-AE1CAE7CC0E3}"/>
          </ac:spMkLst>
        </pc:spChg>
        <pc:spChg chg="del mod topLvl">
          <ac:chgData name="Aurelien Domont" userId="6da7715ce44349b3" providerId="LiveId" clId="{D2F0368B-81EF-4642-8F49-AC94DABCB32B}" dt="2022-10-13T00:12:25.499" v="2873" actId="478"/>
          <ac:spMkLst>
            <pc:docMk/>
            <pc:sldMk cId="2628307884" sldId="1628"/>
            <ac:spMk id="108" creationId="{40296E55-CE87-4477-9E4A-2F47CE297CDC}"/>
          </ac:spMkLst>
        </pc:spChg>
        <pc:spChg chg="del mod topLvl">
          <ac:chgData name="Aurelien Domont" userId="6da7715ce44349b3" providerId="LiveId" clId="{D2F0368B-81EF-4642-8F49-AC94DABCB32B}" dt="2022-10-13T00:12:25.499" v="2873" actId="478"/>
          <ac:spMkLst>
            <pc:docMk/>
            <pc:sldMk cId="2628307884" sldId="1628"/>
            <ac:spMk id="109" creationId="{7FAD2C57-47E9-4E3E-A197-748AAC377BBD}"/>
          </ac:spMkLst>
        </pc:spChg>
        <pc:spChg chg="del">
          <ac:chgData name="Aurelien Domont" userId="6da7715ce44349b3" providerId="LiveId" clId="{D2F0368B-81EF-4642-8F49-AC94DABCB32B}" dt="2022-10-13T00:10:10.508" v="2809" actId="478"/>
          <ac:spMkLst>
            <pc:docMk/>
            <pc:sldMk cId="2628307884" sldId="1628"/>
            <ac:spMk id="110" creationId="{671169F3-11E3-4561-A950-82EAD5453111}"/>
          </ac:spMkLst>
        </pc:spChg>
        <pc:spChg chg="del">
          <ac:chgData name="Aurelien Domont" userId="6da7715ce44349b3" providerId="LiveId" clId="{D2F0368B-81EF-4642-8F49-AC94DABCB32B}" dt="2022-10-13T00:09:57.443" v="2807" actId="478"/>
          <ac:spMkLst>
            <pc:docMk/>
            <pc:sldMk cId="2628307884" sldId="1628"/>
            <ac:spMk id="111" creationId="{74B4E3A6-DC21-4F7D-85BD-48E522B70294}"/>
          </ac:spMkLst>
        </pc:spChg>
        <pc:spChg chg="del">
          <ac:chgData name="Aurelien Domont" userId="6da7715ce44349b3" providerId="LiveId" clId="{D2F0368B-81EF-4642-8F49-AC94DABCB32B}" dt="2022-10-13T00:09:57.443" v="2807" actId="478"/>
          <ac:spMkLst>
            <pc:docMk/>
            <pc:sldMk cId="2628307884" sldId="1628"/>
            <ac:spMk id="112" creationId="{5C48F749-E78C-40AE-B81E-66B80A0718FC}"/>
          </ac:spMkLst>
        </pc:spChg>
        <pc:spChg chg="del">
          <ac:chgData name="Aurelien Domont" userId="6da7715ce44349b3" providerId="LiveId" clId="{D2F0368B-81EF-4642-8F49-AC94DABCB32B}" dt="2022-10-13T00:09:57.443" v="2807" actId="478"/>
          <ac:spMkLst>
            <pc:docMk/>
            <pc:sldMk cId="2628307884" sldId="1628"/>
            <ac:spMk id="113" creationId="{478D85DF-3E22-407A-85C7-9D681BFB425D}"/>
          </ac:spMkLst>
        </pc:spChg>
        <pc:spChg chg="del">
          <ac:chgData name="Aurelien Domont" userId="6da7715ce44349b3" providerId="LiveId" clId="{D2F0368B-81EF-4642-8F49-AC94DABCB32B}" dt="2022-10-13T00:09:57.443" v="2807" actId="478"/>
          <ac:spMkLst>
            <pc:docMk/>
            <pc:sldMk cId="2628307884" sldId="1628"/>
            <ac:spMk id="114" creationId="{04714FCB-A1EC-432B-8807-3AFBCCE3C96F}"/>
          </ac:spMkLst>
        </pc:spChg>
        <pc:spChg chg="del">
          <ac:chgData name="Aurelien Domont" userId="6da7715ce44349b3" providerId="LiveId" clId="{D2F0368B-81EF-4642-8F49-AC94DABCB32B}" dt="2022-10-13T00:09:57.443" v="2807" actId="478"/>
          <ac:spMkLst>
            <pc:docMk/>
            <pc:sldMk cId="2628307884" sldId="1628"/>
            <ac:spMk id="115" creationId="{67FDFAD7-CE67-4050-A50C-AEABD9FB6993}"/>
          </ac:spMkLst>
        </pc:spChg>
        <pc:grpChg chg="add del mod">
          <ac:chgData name="Aurelien Domont" userId="6da7715ce44349b3" providerId="LiveId" clId="{D2F0368B-81EF-4642-8F49-AC94DABCB32B}" dt="2022-10-13T00:11:35.229" v="2859" actId="165"/>
          <ac:grpSpMkLst>
            <pc:docMk/>
            <pc:sldMk cId="2628307884" sldId="1628"/>
            <ac:grpSpMk id="3" creationId="{DAFF1E48-6475-8F95-2E77-D0E4178D95F9}"/>
          </ac:grpSpMkLst>
        </pc:grpChg>
        <pc:grpChg chg="del">
          <ac:chgData name="Aurelien Domont" userId="6da7715ce44349b3" providerId="LiveId" clId="{D2F0368B-81EF-4642-8F49-AC94DABCB32B}" dt="2022-10-13T00:09:57.443" v="2807" actId="478"/>
          <ac:grpSpMkLst>
            <pc:docMk/>
            <pc:sldMk cId="2628307884" sldId="1628"/>
            <ac:grpSpMk id="5" creationId="{CD95D15E-BF79-4D36-93B6-AF05AFF9803A}"/>
          </ac:grpSpMkLst>
        </pc:grpChg>
        <pc:grpChg chg="del">
          <ac:chgData name="Aurelien Domont" userId="6da7715ce44349b3" providerId="LiveId" clId="{D2F0368B-81EF-4642-8F49-AC94DABCB32B}" dt="2022-10-13T00:09:57.443" v="2807" actId="478"/>
          <ac:grpSpMkLst>
            <pc:docMk/>
            <pc:sldMk cId="2628307884" sldId="1628"/>
            <ac:grpSpMk id="6" creationId="{C05A92A9-7083-4BC4-8122-3B81009C1375}"/>
          </ac:grpSpMkLst>
        </pc:grpChg>
        <pc:grpChg chg="del">
          <ac:chgData name="Aurelien Domont" userId="6da7715ce44349b3" providerId="LiveId" clId="{D2F0368B-81EF-4642-8F49-AC94DABCB32B}" dt="2022-10-13T00:09:57.443" v="2807" actId="478"/>
          <ac:grpSpMkLst>
            <pc:docMk/>
            <pc:sldMk cId="2628307884" sldId="1628"/>
            <ac:grpSpMk id="7" creationId="{5ABBEACC-5863-4F34-940E-05EF8DA1B27F}"/>
          </ac:grpSpMkLst>
        </pc:grpChg>
        <pc:grpChg chg="del">
          <ac:chgData name="Aurelien Domont" userId="6da7715ce44349b3" providerId="LiveId" clId="{D2F0368B-81EF-4642-8F49-AC94DABCB32B}" dt="2022-10-13T00:09:57.443" v="2807" actId="478"/>
          <ac:grpSpMkLst>
            <pc:docMk/>
            <pc:sldMk cId="2628307884" sldId="1628"/>
            <ac:grpSpMk id="8" creationId="{71CFB585-F6ED-4C44-AF4F-D1E76E00E44A}"/>
          </ac:grpSpMkLst>
        </pc:grpChg>
      </pc:sldChg>
      <pc:sldChg chg="modSp del">
        <pc:chgData name="Aurelien Domont" userId="6da7715ce44349b3" providerId="LiveId" clId="{D2F0368B-81EF-4642-8F49-AC94DABCB32B}" dt="2022-10-13T05:21:06.270" v="7999" actId="47"/>
        <pc:sldMkLst>
          <pc:docMk/>
          <pc:sldMk cId="2634080321" sldId="1629"/>
        </pc:sldMkLst>
        <pc:spChg chg="mod">
          <ac:chgData name="Aurelien Domont" userId="6da7715ce44349b3" providerId="LiveId" clId="{D2F0368B-81EF-4642-8F49-AC94DABCB32B}" dt="2022-10-12T23:18:59.830" v="1861"/>
          <ac:spMkLst>
            <pc:docMk/>
            <pc:sldMk cId="2634080321" sldId="1629"/>
            <ac:spMk id="2" creationId="{A67BEC9B-911F-478E-9C56-72957F18467D}"/>
          </ac:spMkLst>
        </pc:spChg>
        <pc:spChg chg="mod">
          <ac:chgData name="Aurelien Domont" userId="6da7715ce44349b3" providerId="LiveId" clId="{D2F0368B-81EF-4642-8F49-AC94DABCB32B}" dt="2022-10-12T23:18:59.830" v="1861"/>
          <ac:spMkLst>
            <pc:docMk/>
            <pc:sldMk cId="2634080321" sldId="1629"/>
            <ac:spMk id="14" creationId="{C9800183-F524-4412-AB39-A6E1A21FF0B3}"/>
          </ac:spMkLst>
        </pc:spChg>
      </pc:sldChg>
      <pc:sldChg chg="add del">
        <pc:chgData name="Aurelien Domont" userId="6da7715ce44349b3" providerId="LiveId" clId="{D2F0368B-81EF-4642-8F49-AC94DABCB32B}" dt="2022-10-13T02:57:45.914" v="5412" actId="47"/>
        <pc:sldMkLst>
          <pc:docMk/>
          <pc:sldMk cId="1129715723" sldId="1641"/>
        </pc:sldMkLst>
      </pc:sldChg>
      <pc:sldChg chg="modSp del">
        <pc:chgData name="Aurelien Domont" userId="6da7715ce44349b3" providerId="LiveId" clId="{D2F0368B-81EF-4642-8F49-AC94DABCB32B}" dt="2022-10-13T02:37:19.625" v="4879" actId="2696"/>
        <pc:sldMkLst>
          <pc:docMk/>
          <pc:sldMk cId="2522524554" sldId="1641"/>
        </pc:sldMkLst>
        <pc:spChg chg="mod">
          <ac:chgData name="Aurelien Domont" userId="6da7715ce44349b3" providerId="LiveId" clId="{D2F0368B-81EF-4642-8F49-AC94DABCB32B}" dt="2022-10-12T23:18:59.830" v="1861"/>
          <ac:spMkLst>
            <pc:docMk/>
            <pc:sldMk cId="2522524554" sldId="1641"/>
            <ac:spMk id="2" creationId="{A67BEC9B-911F-478E-9C56-72957F18467D}"/>
          </ac:spMkLst>
        </pc:spChg>
        <pc:spChg chg="mod">
          <ac:chgData name="Aurelien Domont" userId="6da7715ce44349b3" providerId="LiveId" clId="{D2F0368B-81EF-4642-8F49-AC94DABCB32B}" dt="2022-10-12T23:18:59.830" v="1861"/>
          <ac:spMkLst>
            <pc:docMk/>
            <pc:sldMk cId="2522524554" sldId="1641"/>
            <ac:spMk id="14" creationId="{C9800183-F524-4412-AB39-A6E1A21FF0B3}"/>
          </ac:spMkLst>
        </pc:spChg>
      </pc:sldChg>
      <pc:sldChg chg="modSp del">
        <pc:chgData name="Aurelien Domont" userId="6da7715ce44349b3" providerId="LiveId" clId="{D2F0368B-81EF-4642-8F49-AC94DABCB32B}" dt="2022-10-13T05:21:06.270" v="7999" actId="47"/>
        <pc:sldMkLst>
          <pc:docMk/>
          <pc:sldMk cId="2950913743" sldId="1651"/>
        </pc:sldMkLst>
        <pc:spChg chg="mod">
          <ac:chgData name="Aurelien Domont" userId="6da7715ce44349b3" providerId="LiveId" clId="{D2F0368B-81EF-4642-8F49-AC94DABCB32B}" dt="2022-10-12T23:18:59.830" v="1861"/>
          <ac:spMkLst>
            <pc:docMk/>
            <pc:sldMk cId="2950913743" sldId="1651"/>
            <ac:spMk id="2" creationId="{A67BEC9B-911F-478E-9C56-72957F18467D}"/>
          </ac:spMkLst>
        </pc:spChg>
        <pc:spChg chg="mod">
          <ac:chgData name="Aurelien Domont" userId="6da7715ce44349b3" providerId="LiveId" clId="{D2F0368B-81EF-4642-8F49-AC94DABCB32B}" dt="2022-10-12T23:18:59.830" v="1861"/>
          <ac:spMkLst>
            <pc:docMk/>
            <pc:sldMk cId="2950913743" sldId="1651"/>
            <ac:spMk id="14" creationId="{C9800183-F524-4412-AB39-A6E1A21FF0B3}"/>
          </ac:spMkLst>
        </pc:spChg>
      </pc:sldChg>
      <pc:sldChg chg="modSp del mod">
        <pc:chgData name="Aurelien Domont" userId="6da7715ce44349b3" providerId="LiveId" clId="{D2F0368B-81EF-4642-8F49-AC94DABCB32B}" dt="2022-10-13T05:21:06.270" v="7999" actId="47"/>
        <pc:sldMkLst>
          <pc:docMk/>
          <pc:sldMk cId="1812034474" sldId="1652"/>
        </pc:sldMkLst>
        <pc:spChg chg="mod">
          <ac:chgData name="Aurelien Domont" userId="6da7715ce44349b3" providerId="LiveId" clId="{D2F0368B-81EF-4642-8F49-AC94DABCB32B}" dt="2022-10-12T23:18:59.830" v="1861"/>
          <ac:spMkLst>
            <pc:docMk/>
            <pc:sldMk cId="1812034474" sldId="1652"/>
            <ac:spMk id="2" creationId="{A67BEC9B-911F-478E-9C56-72957F18467D}"/>
          </ac:spMkLst>
        </pc:spChg>
        <pc:spChg chg="mod">
          <ac:chgData name="Aurelien Domont" userId="6da7715ce44349b3" providerId="LiveId" clId="{D2F0368B-81EF-4642-8F49-AC94DABCB32B}" dt="2022-10-12T23:18:59.830" v="1861"/>
          <ac:spMkLst>
            <pc:docMk/>
            <pc:sldMk cId="1812034474" sldId="1652"/>
            <ac:spMk id="14" creationId="{C9800183-F524-4412-AB39-A6E1A21FF0B3}"/>
          </ac:spMkLst>
        </pc:spChg>
        <pc:spChg chg="mod">
          <ac:chgData name="Aurelien Domont" userId="6da7715ce44349b3" providerId="LiveId" clId="{D2F0368B-81EF-4642-8F49-AC94DABCB32B}" dt="2022-10-13T03:33:23.431" v="6592" actId="20577"/>
          <ac:spMkLst>
            <pc:docMk/>
            <pc:sldMk cId="1812034474" sldId="1652"/>
            <ac:spMk id="85" creationId="{0B2592BD-AE78-494E-AA25-9F5F64ED4085}"/>
          </ac:spMkLst>
        </pc:spChg>
        <pc:spChg chg="mod">
          <ac:chgData name="Aurelien Domont" userId="6da7715ce44349b3" providerId="LiveId" clId="{D2F0368B-81EF-4642-8F49-AC94DABCB32B}" dt="2022-10-13T03:37:47.370" v="6611" actId="20577"/>
          <ac:spMkLst>
            <pc:docMk/>
            <pc:sldMk cId="1812034474" sldId="1652"/>
            <ac:spMk id="86" creationId="{F251DCC2-D839-4D3C-B06D-208E066BE835}"/>
          </ac:spMkLst>
        </pc:spChg>
      </pc:sldChg>
      <pc:sldChg chg="modSp del">
        <pc:chgData name="Aurelien Domont" userId="6da7715ce44349b3" providerId="LiveId" clId="{D2F0368B-81EF-4642-8F49-AC94DABCB32B}" dt="2022-10-13T05:21:06.270" v="7999" actId="47"/>
        <pc:sldMkLst>
          <pc:docMk/>
          <pc:sldMk cId="1942965278" sldId="1653"/>
        </pc:sldMkLst>
        <pc:spChg chg="mod">
          <ac:chgData name="Aurelien Domont" userId="6da7715ce44349b3" providerId="LiveId" clId="{D2F0368B-81EF-4642-8F49-AC94DABCB32B}" dt="2022-10-12T23:18:59.830" v="1861"/>
          <ac:spMkLst>
            <pc:docMk/>
            <pc:sldMk cId="1942965278" sldId="1653"/>
            <ac:spMk id="2" creationId="{53E8B6F0-3356-4810-B737-2BBE621ED679}"/>
          </ac:spMkLst>
        </pc:spChg>
        <pc:spChg chg="mod">
          <ac:chgData name="Aurelien Domont" userId="6da7715ce44349b3" providerId="LiveId" clId="{D2F0368B-81EF-4642-8F49-AC94DABCB32B}" dt="2022-10-12T23:18:59.830" v="1861"/>
          <ac:spMkLst>
            <pc:docMk/>
            <pc:sldMk cId="1942965278" sldId="1653"/>
            <ac:spMk id="16" creationId="{6C2BB713-9637-4B9B-938F-E9768876782A}"/>
          </ac:spMkLst>
        </pc:spChg>
      </pc:sldChg>
      <pc:sldChg chg="modSp del">
        <pc:chgData name="Aurelien Domont" userId="6da7715ce44349b3" providerId="LiveId" clId="{D2F0368B-81EF-4642-8F49-AC94DABCB32B}" dt="2022-10-13T00:20:05.961" v="2999" actId="47"/>
        <pc:sldMkLst>
          <pc:docMk/>
          <pc:sldMk cId="319675295" sldId="1654"/>
        </pc:sldMkLst>
        <pc:spChg chg="mod">
          <ac:chgData name="Aurelien Domont" userId="6da7715ce44349b3" providerId="LiveId" clId="{D2F0368B-81EF-4642-8F49-AC94DABCB32B}" dt="2022-10-12T23:18:59.830" v="1861"/>
          <ac:spMkLst>
            <pc:docMk/>
            <pc:sldMk cId="319675295" sldId="1654"/>
            <ac:spMk id="2" creationId="{53E8B6F0-3356-4810-B737-2BBE621ED679}"/>
          </ac:spMkLst>
        </pc:spChg>
        <pc:spChg chg="mod">
          <ac:chgData name="Aurelien Domont" userId="6da7715ce44349b3" providerId="LiveId" clId="{D2F0368B-81EF-4642-8F49-AC94DABCB32B}" dt="2022-10-12T23:18:59.830" v="1861"/>
          <ac:spMkLst>
            <pc:docMk/>
            <pc:sldMk cId="319675295" sldId="1654"/>
            <ac:spMk id="16" creationId="{6C2BB713-9637-4B9B-938F-E9768876782A}"/>
          </ac:spMkLst>
        </pc:spChg>
      </pc:sldChg>
      <pc:sldChg chg="modSp add del mod">
        <pc:chgData name="Aurelien Domont" userId="6da7715ce44349b3" providerId="LiveId" clId="{D2F0368B-81EF-4642-8F49-AC94DABCB32B}" dt="2022-10-14T03:05:07.293" v="8747"/>
        <pc:sldMkLst>
          <pc:docMk/>
          <pc:sldMk cId="597933806" sldId="1925"/>
        </pc:sldMkLst>
        <pc:spChg chg="mod">
          <ac:chgData name="Aurelien Domont" userId="6da7715ce44349b3" providerId="LiveId" clId="{D2F0368B-81EF-4642-8F49-AC94DABCB32B}" dt="2022-10-12T23:35:09.565" v="2165" actId="108"/>
          <ac:spMkLst>
            <pc:docMk/>
            <pc:sldMk cId="597933806" sldId="1925"/>
            <ac:spMk id="16" creationId="{6C2BB713-9637-4B9B-938F-E9768876782A}"/>
          </ac:spMkLst>
        </pc:spChg>
      </pc:sldChg>
      <pc:sldChg chg="add del">
        <pc:chgData name="Aurelien Domont" userId="6da7715ce44349b3" providerId="LiveId" clId="{D2F0368B-81EF-4642-8F49-AC94DABCB32B}" dt="2022-10-14T03:05:07.293" v="8747"/>
        <pc:sldMkLst>
          <pc:docMk/>
          <pc:sldMk cId="317604876" sldId="1935"/>
        </pc:sldMkLst>
      </pc:sldChg>
      <pc:sldChg chg="addSp delSp modSp add del mod">
        <pc:chgData name="Aurelien Domont" userId="6da7715ce44349b3" providerId="LiveId" clId="{D2F0368B-81EF-4642-8F49-AC94DABCB32B}" dt="2022-10-14T03:05:07.293" v="8747"/>
        <pc:sldMkLst>
          <pc:docMk/>
          <pc:sldMk cId="460632394" sldId="2035"/>
        </pc:sldMkLst>
        <pc:spChg chg="del">
          <ac:chgData name="Aurelien Domont" userId="6da7715ce44349b3" providerId="LiveId" clId="{D2F0368B-81EF-4642-8F49-AC94DABCB32B}" dt="2022-10-13T00:17:39.917" v="2948" actId="478"/>
          <ac:spMkLst>
            <pc:docMk/>
            <pc:sldMk cId="460632394" sldId="2035"/>
            <ac:spMk id="2" creationId="{389A1066-6961-F7DE-DAC7-8CEB600C60F3}"/>
          </ac:spMkLst>
        </pc:spChg>
        <pc:spChg chg="add mod">
          <ac:chgData name="Aurelien Domont" userId="6da7715ce44349b3" providerId="LiveId" clId="{D2F0368B-81EF-4642-8F49-AC94DABCB32B}" dt="2022-10-13T00:17:46.334" v="2950"/>
          <ac:spMkLst>
            <pc:docMk/>
            <pc:sldMk cId="460632394" sldId="2035"/>
            <ac:spMk id="4" creationId="{733AFEDF-7BEB-3700-189F-57B5F70DCD40}"/>
          </ac:spMkLst>
        </pc:spChg>
        <pc:spChg chg="add mod">
          <ac:chgData name="Aurelien Domont" userId="6da7715ce44349b3" providerId="LiveId" clId="{D2F0368B-81EF-4642-8F49-AC94DABCB32B}" dt="2022-10-13T00:17:46.334" v="2950"/>
          <ac:spMkLst>
            <pc:docMk/>
            <pc:sldMk cId="460632394" sldId="2035"/>
            <ac:spMk id="7" creationId="{4D5D2B3E-0717-CBE6-93AB-7C4DCB465745}"/>
          </ac:spMkLst>
        </pc:spChg>
        <pc:spChg chg="add mod">
          <ac:chgData name="Aurelien Domont" userId="6da7715ce44349b3" providerId="LiveId" clId="{D2F0368B-81EF-4642-8F49-AC94DABCB32B}" dt="2022-10-13T00:17:46.334" v="2950"/>
          <ac:spMkLst>
            <pc:docMk/>
            <pc:sldMk cId="460632394" sldId="2035"/>
            <ac:spMk id="8" creationId="{A82B0A7F-2215-BEB3-6F13-2546E513CBDA}"/>
          </ac:spMkLst>
        </pc:spChg>
        <pc:spChg chg="add mod">
          <ac:chgData name="Aurelien Domont" userId="6da7715ce44349b3" providerId="LiveId" clId="{D2F0368B-81EF-4642-8F49-AC94DABCB32B}" dt="2022-10-13T00:17:46.334" v="2950"/>
          <ac:spMkLst>
            <pc:docMk/>
            <pc:sldMk cId="460632394" sldId="2035"/>
            <ac:spMk id="9" creationId="{87F25D64-A98B-BD10-AE84-3F97CEC72F76}"/>
          </ac:spMkLst>
        </pc:spChg>
        <pc:spChg chg="add mod">
          <ac:chgData name="Aurelien Domont" userId="6da7715ce44349b3" providerId="LiveId" clId="{D2F0368B-81EF-4642-8F49-AC94DABCB32B}" dt="2022-10-13T00:17:46.334" v="2950"/>
          <ac:spMkLst>
            <pc:docMk/>
            <pc:sldMk cId="460632394" sldId="2035"/>
            <ac:spMk id="10" creationId="{4A7849D4-D675-4D30-2154-F13EB9206A2F}"/>
          </ac:spMkLst>
        </pc:spChg>
        <pc:spChg chg="add mod">
          <ac:chgData name="Aurelien Domont" userId="6da7715ce44349b3" providerId="LiveId" clId="{D2F0368B-81EF-4642-8F49-AC94DABCB32B}" dt="2022-10-13T00:17:46.334" v="2950"/>
          <ac:spMkLst>
            <pc:docMk/>
            <pc:sldMk cId="460632394" sldId="2035"/>
            <ac:spMk id="11" creationId="{9B5323A1-1253-D2C8-EBC8-2A760876D29F}"/>
          </ac:spMkLst>
        </pc:spChg>
        <pc:spChg chg="add mod">
          <ac:chgData name="Aurelien Domont" userId="6da7715ce44349b3" providerId="LiveId" clId="{D2F0368B-81EF-4642-8F49-AC94DABCB32B}" dt="2022-10-13T00:17:46.334" v="2950"/>
          <ac:spMkLst>
            <pc:docMk/>
            <pc:sldMk cId="460632394" sldId="2035"/>
            <ac:spMk id="12" creationId="{833BB9F0-AA42-F1D0-0E42-FA88AF26D709}"/>
          </ac:spMkLst>
        </pc:spChg>
        <pc:spChg chg="add mod">
          <ac:chgData name="Aurelien Domont" userId="6da7715ce44349b3" providerId="LiveId" clId="{D2F0368B-81EF-4642-8F49-AC94DABCB32B}" dt="2022-10-13T00:17:46.334" v="2950"/>
          <ac:spMkLst>
            <pc:docMk/>
            <pc:sldMk cId="460632394" sldId="2035"/>
            <ac:spMk id="14" creationId="{17D1FE84-9FD6-4FC6-A917-71D12F983E38}"/>
          </ac:spMkLst>
        </pc:spChg>
        <pc:spChg chg="add mod">
          <ac:chgData name="Aurelien Domont" userId="6da7715ce44349b3" providerId="LiveId" clId="{D2F0368B-81EF-4642-8F49-AC94DABCB32B}" dt="2022-10-13T00:17:46.334" v="2950"/>
          <ac:spMkLst>
            <pc:docMk/>
            <pc:sldMk cId="460632394" sldId="2035"/>
            <ac:spMk id="15" creationId="{087D449E-8C96-AA7C-7B3D-0A6FCD1E5D95}"/>
          </ac:spMkLst>
        </pc:spChg>
        <pc:spChg chg="mod">
          <ac:chgData name="Aurelien Domont" userId="6da7715ce44349b3" providerId="LiveId" clId="{D2F0368B-81EF-4642-8F49-AC94DABCB32B}" dt="2022-10-12T23:37:07.350" v="2186" actId="404"/>
          <ac:spMkLst>
            <pc:docMk/>
            <pc:sldMk cId="460632394" sldId="2035"/>
            <ac:spMk id="16" creationId="{6C2BB713-9637-4B9B-938F-E9768876782A}"/>
          </ac:spMkLst>
        </pc:spChg>
        <pc:spChg chg="del mod">
          <ac:chgData name="Aurelien Domont" userId="6da7715ce44349b3" providerId="LiveId" clId="{D2F0368B-81EF-4642-8F49-AC94DABCB32B}" dt="2022-10-13T00:17:46.125" v="2949" actId="478"/>
          <ac:spMkLst>
            <pc:docMk/>
            <pc:sldMk cId="460632394" sldId="2035"/>
            <ac:spMk id="22" creationId="{FE8D4114-D8C6-43E8-AF6A-AD38315BC112}"/>
          </ac:spMkLst>
        </pc:spChg>
        <pc:spChg chg="del mod">
          <ac:chgData name="Aurelien Domont" userId="6da7715ce44349b3" providerId="LiveId" clId="{D2F0368B-81EF-4642-8F49-AC94DABCB32B}" dt="2022-10-13T00:17:46.125" v="2949" actId="478"/>
          <ac:spMkLst>
            <pc:docMk/>
            <pc:sldMk cId="460632394" sldId="2035"/>
            <ac:spMk id="25" creationId="{F8361CDB-6382-48BE-97F5-1BED7884909F}"/>
          </ac:spMkLst>
        </pc:spChg>
        <pc:spChg chg="del mod">
          <ac:chgData name="Aurelien Domont" userId="6da7715ce44349b3" providerId="LiveId" clId="{D2F0368B-81EF-4642-8F49-AC94DABCB32B}" dt="2022-10-13T00:17:46.125" v="2949" actId="478"/>
          <ac:spMkLst>
            <pc:docMk/>
            <pc:sldMk cId="460632394" sldId="2035"/>
            <ac:spMk id="26" creationId="{5AD58A05-2BD2-40F1-9A02-700183C3096E}"/>
          </ac:spMkLst>
        </pc:spChg>
        <pc:spChg chg="del mod">
          <ac:chgData name="Aurelien Domont" userId="6da7715ce44349b3" providerId="LiveId" clId="{D2F0368B-81EF-4642-8F49-AC94DABCB32B}" dt="2022-10-13T00:17:46.125" v="2949" actId="478"/>
          <ac:spMkLst>
            <pc:docMk/>
            <pc:sldMk cId="460632394" sldId="2035"/>
            <ac:spMk id="44" creationId="{509BD734-2FDF-4AC2-8C44-0524D1F67D29}"/>
          </ac:spMkLst>
        </pc:spChg>
        <pc:spChg chg="del mod">
          <ac:chgData name="Aurelien Domont" userId="6da7715ce44349b3" providerId="LiveId" clId="{D2F0368B-81EF-4642-8F49-AC94DABCB32B}" dt="2022-10-13T00:17:46.125" v="2949" actId="478"/>
          <ac:spMkLst>
            <pc:docMk/>
            <pc:sldMk cId="460632394" sldId="2035"/>
            <ac:spMk id="45" creationId="{0F410E93-FDFE-4579-86D8-81038E0A0727}"/>
          </ac:spMkLst>
        </pc:spChg>
        <pc:spChg chg="del mod">
          <ac:chgData name="Aurelien Domont" userId="6da7715ce44349b3" providerId="LiveId" clId="{D2F0368B-81EF-4642-8F49-AC94DABCB32B}" dt="2022-10-13T00:17:46.125" v="2949" actId="478"/>
          <ac:spMkLst>
            <pc:docMk/>
            <pc:sldMk cId="460632394" sldId="2035"/>
            <ac:spMk id="46" creationId="{A0596E4D-520B-41FE-8819-EE68D9138726}"/>
          </ac:spMkLst>
        </pc:spChg>
        <pc:spChg chg="del mod">
          <ac:chgData name="Aurelien Domont" userId="6da7715ce44349b3" providerId="LiveId" clId="{D2F0368B-81EF-4642-8F49-AC94DABCB32B}" dt="2022-10-13T00:17:46.125" v="2949" actId="478"/>
          <ac:spMkLst>
            <pc:docMk/>
            <pc:sldMk cId="460632394" sldId="2035"/>
            <ac:spMk id="47" creationId="{96EE69CF-8D9F-451A-BCD7-88D638FA823F}"/>
          </ac:spMkLst>
        </pc:spChg>
        <pc:spChg chg="del mod">
          <ac:chgData name="Aurelien Domont" userId="6da7715ce44349b3" providerId="LiveId" clId="{D2F0368B-81EF-4642-8F49-AC94DABCB32B}" dt="2022-10-13T00:17:46.125" v="2949" actId="478"/>
          <ac:spMkLst>
            <pc:docMk/>
            <pc:sldMk cId="460632394" sldId="2035"/>
            <ac:spMk id="48" creationId="{DD8FBD90-1C94-4B6D-B9CA-0C94D9C63AA8}"/>
          </ac:spMkLst>
        </pc:spChg>
        <pc:spChg chg="del mod">
          <ac:chgData name="Aurelien Domont" userId="6da7715ce44349b3" providerId="LiveId" clId="{D2F0368B-81EF-4642-8F49-AC94DABCB32B}" dt="2022-10-13T00:17:46.125" v="2949" actId="478"/>
          <ac:spMkLst>
            <pc:docMk/>
            <pc:sldMk cId="460632394" sldId="2035"/>
            <ac:spMk id="49" creationId="{4B142AF1-E03A-41CF-9FD4-FDB880C39248}"/>
          </ac:spMkLst>
        </pc:spChg>
        <pc:spChg chg="del mod">
          <ac:chgData name="Aurelien Domont" userId="6da7715ce44349b3" providerId="LiveId" clId="{D2F0368B-81EF-4642-8F49-AC94DABCB32B}" dt="2022-10-13T00:17:46.125" v="2949" actId="478"/>
          <ac:spMkLst>
            <pc:docMk/>
            <pc:sldMk cId="460632394" sldId="2035"/>
            <ac:spMk id="50" creationId="{A8B5571A-AA67-419C-BBEF-6BECE42F09FB}"/>
          </ac:spMkLst>
        </pc:spChg>
        <pc:spChg chg="del mod">
          <ac:chgData name="Aurelien Domont" userId="6da7715ce44349b3" providerId="LiveId" clId="{D2F0368B-81EF-4642-8F49-AC94DABCB32B}" dt="2022-10-13T00:17:46.125" v="2949" actId="478"/>
          <ac:spMkLst>
            <pc:docMk/>
            <pc:sldMk cId="460632394" sldId="2035"/>
            <ac:spMk id="51" creationId="{05E1392B-DEAB-4794-910C-21CCAE1C47B5}"/>
          </ac:spMkLst>
        </pc:spChg>
        <pc:spChg chg="del mod">
          <ac:chgData name="Aurelien Domont" userId="6da7715ce44349b3" providerId="LiveId" clId="{D2F0368B-81EF-4642-8F49-AC94DABCB32B}" dt="2022-10-13T00:17:46.125" v="2949" actId="478"/>
          <ac:spMkLst>
            <pc:docMk/>
            <pc:sldMk cId="460632394" sldId="2035"/>
            <ac:spMk id="52" creationId="{C523AEE8-C3D2-4FFF-9D81-9C3AB8AF0812}"/>
          </ac:spMkLst>
        </pc:spChg>
        <pc:spChg chg="del mod">
          <ac:chgData name="Aurelien Domont" userId="6da7715ce44349b3" providerId="LiveId" clId="{D2F0368B-81EF-4642-8F49-AC94DABCB32B}" dt="2022-10-13T00:17:46.125" v="2949" actId="478"/>
          <ac:spMkLst>
            <pc:docMk/>
            <pc:sldMk cId="460632394" sldId="2035"/>
            <ac:spMk id="53" creationId="{4A4468AF-B0D9-49AF-AC29-099DEF98044D}"/>
          </ac:spMkLst>
        </pc:spChg>
        <pc:cxnChg chg="add mod">
          <ac:chgData name="Aurelien Domont" userId="6da7715ce44349b3" providerId="LiveId" clId="{D2F0368B-81EF-4642-8F49-AC94DABCB32B}" dt="2022-10-13T00:17:46.334" v="2950"/>
          <ac:cxnSpMkLst>
            <pc:docMk/>
            <pc:sldMk cId="460632394" sldId="2035"/>
            <ac:cxnSpMk id="5" creationId="{F1DE27DB-88A5-7AEC-2292-0A2F1F833528}"/>
          </ac:cxnSpMkLst>
        </pc:cxnChg>
        <pc:cxnChg chg="add mod">
          <ac:chgData name="Aurelien Domont" userId="6da7715ce44349b3" providerId="LiveId" clId="{D2F0368B-81EF-4642-8F49-AC94DABCB32B}" dt="2022-10-13T00:17:46.334" v="2950"/>
          <ac:cxnSpMkLst>
            <pc:docMk/>
            <pc:sldMk cId="460632394" sldId="2035"/>
            <ac:cxnSpMk id="6" creationId="{6B22B0DE-9598-365A-FA0F-81CC61C6DEDD}"/>
          </ac:cxnSpMkLst>
        </pc:cxnChg>
        <pc:cxnChg chg="add mod">
          <ac:chgData name="Aurelien Domont" userId="6da7715ce44349b3" providerId="LiveId" clId="{D2F0368B-81EF-4642-8F49-AC94DABCB32B}" dt="2022-10-13T00:17:46.334" v="2950"/>
          <ac:cxnSpMkLst>
            <pc:docMk/>
            <pc:sldMk cId="460632394" sldId="2035"/>
            <ac:cxnSpMk id="17" creationId="{BB78431F-6242-9368-664C-899B38E0B23C}"/>
          </ac:cxnSpMkLst>
        </pc:cxnChg>
        <pc:cxnChg chg="add mod">
          <ac:chgData name="Aurelien Domont" userId="6da7715ce44349b3" providerId="LiveId" clId="{D2F0368B-81EF-4642-8F49-AC94DABCB32B}" dt="2022-10-13T00:17:46.334" v="2950"/>
          <ac:cxnSpMkLst>
            <pc:docMk/>
            <pc:sldMk cId="460632394" sldId="2035"/>
            <ac:cxnSpMk id="18" creationId="{127F9BD8-61C2-AD36-A29C-880C90FA163B}"/>
          </ac:cxnSpMkLst>
        </pc:cxnChg>
        <pc:cxnChg chg="add mod">
          <ac:chgData name="Aurelien Domont" userId="6da7715ce44349b3" providerId="LiveId" clId="{D2F0368B-81EF-4642-8F49-AC94DABCB32B}" dt="2022-10-13T00:17:46.334" v="2950"/>
          <ac:cxnSpMkLst>
            <pc:docMk/>
            <pc:sldMk cId="460632394" sldId="2035"/>
            <ac:cxnSpMk id="19" creationId="{BB1C01D6-7DCA-5F84-F51E-6E144DEF4273}"/>
          </ac:cxnSpMkLst>
        </pc:cxnChg>
        <pc:cxnChg chg="add mod">
          <ac:chgData name="Aurelien Domont" userId="6da7715ce44349b3" providerId="LiveId" clId="{D2F0368B-81EF-4642-8F49-AC94DABCB32B}" dt="2022-10-13T00:17:46.334" v="2950"/>
          <ac:cxnSpMkLst>
            <pc:docMk/>
            <pc:sldMk cId="460632394" sldId="2035"/>
            <ac:cxnSpMk id="20" creationId="{58F6109C-2C2F-A269-2FB7-3EABBC73F8D5}"/>
          </ac:cxnSpMkLst>
        </pc:cxnChg>
        <pc:cxnChg chg="add mod">
          <ac:chgData name="Aurelien Domont" userId="6da7715ce44349b3" providerId="LiveId" clId="{D2F0368B-81EF-4642-8F49-AC94DABCB32B}" dt="2022-10-13T00:17:46.334" v="2950"/>
          <ac:cxnSpMkLst>
            <pc:docMk/>
            <pc:sldMk cId="460632394" sldId="2035"/>
            <ac:cxnSpMk id="21" creationId="{26125876-95E2-B090-75AF-6B612C5876A5}"/>
          </ac:cxnSpMkLst>
        </pc:cxnChg>
        <pc:cxnChg chg="del mod">
          <ac:chgData name="Aurelien Domont" userId="6da7715ce44349b3" providerId="LiveId" clId="{D2F0368B-81EF-4642-8F49-AC94DABCB32B}" dt="2022-10-13T00:17:46.125" v="2949" actId="478"/>
          <ac:cxnSpMkLst>
            <pc:docMk/>
            <pc:sldMk cId="460632394" sldId="2035"/>
            <ac:cxnSpMk id="23" creationId="{75A27BEB-902F-4895-A930-B10447A20EBD}"/>
          </ac:cxnSpMkLst>
        </pc:cxnChg>
        <pc:cxnChg chg="del mod">
          <ac:chgData name="Aurelien Domont" userId="6da7715ce44349b3" providerId="LiveId" clId="{D2F0368B-81EF-4642-8F49-AC94DABCB32B}" dt="2022-10-13T00:17:46.125" v="2949" actId="478"/>
          <ac:cxnSpMkLst>
            <pc:docMk/>
            <pc:sldMk cId="460632394" sldId="2035"/>
            <ac:cxnSpMk id="24" creationId="{E3AE8FF4-4D2D-41B5-803A-6C1BE08921A2}"/>
          </ac:cxnSpMkLst>
        </pc:cxnChg>
        <pc:cxnChg chg="add mod">
          <ac:chgData name="Aurelien Domont" userId="6da7715ce44349b3" providerId="LiveId" clId="{D2F0368B-81EF-4642-8F49-AC94DABCB32B}" dt="2022-10-13T00:17:46.334" v="2950"/>
          <ac:cxnSpMkLst>
            <pc:docMk/>
            <pc:sldMk cId="460632394" sldId="2035"/>
            <ac:cxnSpMk id="27" creationId="{FB08CE43-B293-586C-51E9-546BE3B7DE4A}"/>
          </ac:cxnSpMkLst>
        </pc:cxnChg>
        <pc:cxnChg chg="del mod">
          <ac:chgData name="Aurelien Domont" userId="6da7715ce44349b3" providerId="LiveId" clId="{D2F0368B-81EF-4642-8F49-AC94DABCB32B}" dt="2022-10-13T00:17:46.125" v="2949" actId="478"/>
          <ac:cxnSpMkLst>
            <pc:docMk/>
            <pc:sldMk cId="460632394" sldId="2035"/>
            <ac:cxnSpMk id="54" creationId="{36252A6F-26FB-4DB4-A717-9177531598C5}"/>
          </ac:cxnSpMkLst>
        </pc:cxnChg>
        <pc:cxnChg chg="del mod">
          <ac:chgData name="Aurelien Domont" userId="6da7715ce44349b3" providerId="LiveId" clId="{D2F0368B-81EF-4642-8F49-AC94DABCB32B}" dt="2022-10-13T00:17:46.125" v="2949" actId="478"/>
          <ac:cxnSpMkLst>
            <pc:docMk/>
            <pc:sldMk cId="460632394" sldId="2035"/>
            <ac:cxnSpMk id="55" creationId="{0A394470-7274-44BF-AF91-83EF20BFF72A}"/>
          </ac:cxnSpMkLst>
        </pc:cxnChg>
        <pc:cxnChg chg="del mod">
          <ac:chgData name="Aurelien Domont" userId="6da7715ce44349b3" providerId="LiveId" clId="{D2F0368B-81EF-4642-8F49-AC94DABCB32B}" dt="2022-10-13T00:17:46.125" v="2949" actId="478"/>
          <ac:cxnSpMkLst>
            <pc:docMk/>
            <pc:sldMk cId="460632394" sldId="2035"/>
            <ac:cxnSpMk id="56" creationId="{42484783-24CD-4DF5-B772-8FAC31D9CF81}"/>
          </ac:cxnSpMkLst>
        </pc:cxnChg>
        <pc:cxnChg chg="del mod">
          <ac:chgData name="Aurelien Domont" userId="6da7715ce44349b3" providerId="LiveId" clId="{D2F0368B-81EF-4642-8F49-AC94DABCB32B}" dt="2022-10-13T00:17:46.125" v="2949" actId="478"/>
          <ac:cxnSpMkLst>
            <pc:docMk/>
            <pc:sldMk cId="460632394" sldId="2035"/>
            <ac:cxnSpMk id="57" creationId="{F5029551-792B-4A5E-84F6-A3144868DD7B}"/>
          </ac:cxnSpMkLst>
        </pc:cxnChg>
        <pc:cxnChg chg="del mod">
          <ac:chgData name="Aurelien Domont" userId="6da7715ce44349b3" providerId="LiveId" clId="{D2F0368B-81EF-4642-8F49-AC94DABCB32B}" dt="2022-10-13T00:17:46.125" v="2949" actId="478"/>
          <ac:cxnSpMkLst>
            <pc:docMk/>
            <pc:sldMk cId="460632394" sldId="2035"/>
            <ac:cxnSpMk id="58" creationId="{5FE8AE2B-6517-49E2-BA9C-8AFE4694AA73}"/>
          </ac:cxnSpMkLst>
        </pc:cxnChg>
        <pc:cxnChg chg="del mod">
          <ac:chgData name="Aurelien Domont" userId="6da7715ce44349b3" providerId="LiveId" clId="{D2F0368B-81EF-4642-8F49-AC94DABCB32B}" dt="2022-10-13T00:17:46.125" v="2949" actId="478"/>
          <ac:cxnSpMkLst>
            <pc:docMk/>
            <pc:sldMk cId="460632394" sldId="2035"/>
            <ac:cxnSpMk id="59" creationId="{E4E2D757-BD22-4305-A06E-84DAB884BE19}"/>
          </ac:cxnSpMkLst>
        </pc:cxnChg>
        <pc:cxnChg chg="del mod">
          <ac:chgData name="Aurelien Domont" userId="6da7715ce44349b3" providerId="LiveId" clId="{D2F0368B-81EF-4642-8F49-AC94DABCB32B}" dt="2022-10-13T00:17:46.125" v="2949" actId="478"/>
          <ac:cxnSpMkLst>
            <pc:docMk/>
            <pc:sldMk cId="460632394" sldId="2035"/>
            <ac:cxnSpMk id="60" creationId="{D14F0960-02FE-4D1A-B25B-1BA76B851B9D}"/>
          </ac:cxnSpMkLst>
        </pc:cxnChg>
        <pc:cxnChg chg="del mod">
          <ac:chgData name="Aurelien Domont" userId="6da7715ce44349b3" providerId="LiveId" clId="{D2F0368B-81EF-4642-8F49-AC94DABCB32B}" dt="2022-10-13T00:17:46.125" v="2949" actId="478"/>
          <ac:cxnSpMkLst>
            <pc:docMk/>
            <pc:sldMk cId="460632394" sldId="2035"/>
            <ac:cxnSpMk id="61" creationId="{C812A24C-C9F9-435F-87A0-449F2C025F5E}"/>
          </ac:cxnSpMkLst>
        </pc:cxnChg>
        <pc:cxnChg chg="del mod">
          <ac:chgData name="Aurelien Domont" userId="6da7715ce44349b3" providerId="LiveId" clId="{D2F0368B-81EF-4642-8F49-AC94DABCB32B}" dt="2022-10-13T00:17:46.125" v="2949" actId="478"/>
          <ac:cxnSpMkLst>
            <pc:docMk/>
            <pc:sldMk cId="460632394" sldId="2035"/>
            <ac:cxnSpMk id="62" creationId="{9B4C04AC-79D1-41DE-809C-FCB95470EBED}"/>
          </ac:cxnSpMkLst>
        </pc:cxnChg>
        <pc:cxnChg chg="del mod">
          <ac:chgData name="Aurelien Domont" userId="6da7715ce44349b3" providerId="LiveId" clId="{D2F0368B-81EF-4642-8F49-AC94DABCB32B}" dt="2022-10-13T00:17:46.125" v="2949" actId="478"/>
          <ac:cxnSpMkLst>
            <pc:docMk/>
            <pc:sldMk cId="460632394" sldId="2035"/>
            <ac:cxnSpMk id="63" creationId="{CE1593BA-22B6-4B20-93CA-D5DA6EAE3C6D}"/>
          </ac:cxnSpMkLst>
        </pc:cxnChg>
      </pc:sldChg>
      <pc:sldChg chg="add del">
        <pc:chgData name="Aurelien Domont" userId="6da7715ce44349b3" providerId="LiveId" clId="{D2F0368B-81EF-4642-8F49-AC94DABCB32B}" dt="2022-10-13T01:46:41.519" v="3373" actId="47"/>
        <pc:sldMkLst>
          <pc:docMk/>
          <pc:sldMk cId="3430959687" sldId="2312"/>
        </pc:sldMkLst>
      </pc:sldChg>
      <pc:sldChg chg="add del ord">
        <pc:chgData name="Aurelien Domont" userId="6da7715ce44349b3" providerId="LiveId" clId="{D2F0368B-81EF-4642-8F49-AC94DABCB32B}" dt="2022-10-13T00:30:34.924" v="3141" actId="47"/>
        <pc:sldMkLst>
          <pc:docMk/>
          <pc:sldMk cId="1077383170" sldId="2391"/>
        </pc:sldMkLst>
      </pc:sldChg>
      <pc:sldChg chg="modSp del">
        <pc:chgData name="Aurelien Domont" userId="6da7715ce44349b3" providerId="LiveId" clId="{D2F0368B-81EF-4642-8F49-AC94DABCB32B}" dt="2022-10-13T00:20:09.020" v="3000" actId="2696"/>
        <pc:sldMkLst>
          <pc:docMk/>
          <pc:sldMk cId="2501003336" sldId="2391"/>
        </pc:sldMkLst>
        <pc:spChg chg="mod">
          <ac:chgData name="Aurelien Domont" userId="6da7715ce44349b3" providerId="LiveId" clId="{D2F0368B-81EF-4642-8F49-AC94DABCB32B}" dt="2022-10-12T23:18:59.830" v="1861"/>
          <ac:spMkLst>
            <pc:docMk/>
            <pc:sldMk cId="2501003336" sldId="2391"/>
            <ac:spMk id="3" creationId="{CE2529A3-BA97-486F-9E02-8DFAAA7D8D38}"/>
          </ac:spMkLst>
        </pc:spChg>
        <pc:spChg chg="mod">
          <ac:chgData name="Aurelien Domont" userId="6da7715ce44349b3" providerId="LiveId" clId="{D2F0368B-81EF-4642-8F49-AC94DABCB32B}" dt="2022-10-12T23:18:59.830" v="1861"/>
          <ac:spMkLst>
            <pc:docMk/>
            <pc:sldMk cId="2501003336" sldId="2391"/>
            <ac:spMk id="16" creationId="{6C2BB713-9637-4B9B-938F-E9768876782A}"/>
          </ac:spMkLst>
        </pc:spChg>
      </pc:sldChg>
      <pc:sldChg chg="modSp">
        <pc:chgData name="Aurelien Domont" userId="6da7715ce44349b3" providerId="LiveId" clId="{D2F0368B-81EF-4642-8F49-AC94DABCB32B}" dt="2022-10-12T23:18:59.830" v="1861"/>
        <pc:sldMkLst>
          <pc:docMk/>
          <pc:sldMk cId="2508926510" sldId="2395"/>
        </pc:sldMkLst>
        <pc:spChg chg="mod">
          <ac:chgData name="Aurelien Domont" userId="6da7715ce44349b3" providerId="LiveId" clId="{D2F0368B-81EF-4642-8F49-AC94DABCB32B}" dt="2022-10-12T23:18:59.830" v="1861"/>
          <ac:spMkLst>
            <pc:docMk/>
            <pc:sldMk cId="2508926510" sldId="2395"/>
            <ac:spMk id="3" creationId="{CE2529A3-BA97-486F-9E02-8DFAAA7D8D38}"/>
          </ac:spMkLst>
        </pc:spChg>
        <pc:spChg chg="mod">
          <ac:chgData name="Aurelien Domont" userId="6da7715ce44349b3" providerId="LiveId" clId="{D2F0368B-81EF-4642-8F49-AC94DABCB32B}" dt="2022-10-12T23:18:59.830" v="1861"/>
          <ac:spMkLst>
            <pc:docMk/>
            <pc:sldMk cId="2508926510" sldId="2395"/>
            <ac:spMk id="16" creationId="{6C2BB713-9637-4B9B-938F-E9768876782A}"/>
          </ac:spMkLst>
        </pc:spChg>
      </pc:sldChg>
      <pc:sldChg chg="addSp delSp modSp del mod">
        <pc:chgData name="Aurelien Domont" userId="6da7715ce44349b3" providerId="LiveId" clId="{D2F0368B-81EF-4642-8F49-AC94DABCB32B}" dt="2022-10-13T00:05:49.880" v="2761" actId="47"/>
        <pc:sldMkLst>
          <pc:docMk/>
          <pc:sldMk cId="750991878" sldId="2396"/>
        </pc:sldMkLst>
        <pc:spChg chg="add mod">
          <ac:chgData name="Aurelien Domont" userId="6da7715ce44349b3" providerId="LiveId" clId="{D2F0368B-81EF-4642-8F49-AC94DABCB32B}" dt="2022-10-12T23:55:15.987" v="2474" actId="164"/>
          <ac:spMkLst>
            <pc:docMk/>
            <pc:sldMk cId="750991878" sldId="2396"/>
            <ac:spMk id="2" creationId="{5DFEC0C9-A1E1-40AC-70B8-11966774E310}"/>
          </ac:spMkLst>
        </pc:spChg>
        <pc:spChg chg="mod">
          <ac:chgData name="Aurelien Domont" userId="6da7715ce44349b3" providerId="LiveId" clId="{D2F0368B-81EF-4642-8F49-AC94DABCB32B}" dt="2022-10-12T23:18:59.830" v="1861"/>
          <ac:spMkLst>
            <pc:docMk/>
            <pc:sldMk cId="750991878" sldId="2396"/>
            <ac:spMk id="3" creationId="{CE2529A3-BA97-486F-9E02-8DFAAA7D8D38}"/>
          </ac:spMkLst>
        </pc:spChg>
        <pc:spChg chg="add mod">
          <ac:chgData name="Aurelien Domont" userId="6da7715ce44349b3" providerId="LiveId" clId="{D2F0368B-81EF-4642-8F49-AC94DABCB32B}" dt="2022-10-12T23:55:15.987" v="2474" actId="164"/>
          <ac:spMkLst>
            <pc:docMk/>
            <pc:sldMk cId="750991878" sldId="2396"/>
            <ac:spMk id="4" creationId="{A63C1983-C054-446D-2473-396DDDCF3FB1}"/>
          </ac:spMkLst>
        </pc:spChg>
        <pc:spChg chg="add mod">
          <ac:chgData name="Aurelien Domont" userId="6da7715ce44349b3" providerId="LiveId" clId="{D2F0368B-81EF-4642-8F49-AC94DABCB32B}" dt="2022-10-12T23:55:15.987" v="2474" actId="164"/>
          <ac:spMkLst>
            <pc:docMk/>
            <pc:sldMk cId="750991878" sldId="2396"/>
            <ac:spMk id="5" creationId="{C88CEA91-0E0B-46D2-4CF6-DE4893D6ADD2}"/>
          </ac:spMkLst>
        </pc:spChg>
        <pc:spChg chg="add mod">
          <ac:chgData name="Aurelien Domont" userId="6da7715ce44349b3" providerId="LiveId" clId="{D2F0368B-81EF-4642-8F49-AC94DABCB32B}" dt="2022-10-12T23:55:15.987" v="2474" actId="164"/>
          <ac:spMkLst>
            <pc:docMk/>
            <pc:sldMk cId="750991878" sldId="2396"/>
            <ac:spMk id="6" creationId="{5F466E0F-ED4B-5BEC-BB2F-0DBB4F3935D8}"/>
          </ac:spMkLst>
        </pc:spChg>
        <pc:spChg chg="add mod">
          <ac:chgData name="Aurelien Domont" userId="6da7715ce44349b3" providerId="LiveId" clId="{D2F0368B-81EF-4642-8F49-AC94DABCB32B}" dt="2022-10-12T23:55:15.987" v="2474" actId="164"/>
          <ac:spMkLst>
            <pc:docMk/>
            <pc:sldMk cId="750991878" sldId="2396"/>
            <ac:spMk id="7" creationId="{31982C24-FB1A-DE90-1B6B-163BCEC6D013}"/>
          </ac:spMkLst>
        </pc:spChg>
        <pc:spChg chg="add mod">
          <ac:chgData name="Aurelien Domont" userId="6da7715ce44349b3" providerId="LiveId" clId="{D2F0368B-81EF-4642-8F49-AC94DABCB32B}" dt="2022-10-12T23:55:15.987" v="2474" actId="164"/>
          <ac:spMkLst>
            <pc:docMk/>
            <pc:sldMk cId="750991878" sldId="2396"/>
            <ac:spMk id="8" creationId="{44FE4632-05BB-66A8-A382-4A3034C2F499}"/>
          </ac:spMkLst>
        </pc:spChg>
        <pc:spChg chg="add mod">
          <ac:chgData name="Aurelien Domont" userId="6da7715ce44349b3" providerId="LiveId" clId="{D2F0368B-81EF-4642-8F49-AC94DABCB32B}" dt="2022-10-12T23:55:15.987" v="2474" actId="164"/>
          <ac:spMkLst>
            <pc:docMk/>
            <pc:sldMk cId="750991878" sldId="2396"/>
            <ac:spMk id="9" creationId="{6889AC47-4C69-A503-D065-AC039B4A1900}"/>
          </ac:spMkLst>
        </pc:spChg>
        <pc:spChg chg="add mod ord">
          <ac:chgData name="Aurelien Domont" userId="6da7715ce44349b3" providerId="LiveId" clId="{D2F0368B-81EF-4642-8F49-AC94DABCB32B}" dt="2022-10-13T00:03:27.023" v="2705" actId="1037"/>
          <ac:spMkLst>
            <pc:docMk/>
            <pc:sldMk cId="750991878" sldId="2396"/>
            <ac:spMk id="10" creationId="{841026CE-E8D2-CDB3-9C26-855698CDCE8E}"/>
          </ac:spMkLst>
        </pc:spChg>
        <pc:spChg chg="add mod">
          <ac:chgData name="Aurelien Domont" userId="6da7715ce44349b3" providerId="LiveId" clId="{D2F0368B-81EF-4642-8F49-AC94DABCB32B}" dt="2022-10-13T00:03:09.385" v="2693" actId="1037"/>
          <ac:spMkLst>
            <pc:docMk/>
            <pc:sldMk cId="750991878" sldId="2396"/>
            <ac:spMk id="11" creationId="{514E29C3-6CD2-E22F-FD26-A8B7F7770488}"/>
          </ac:spMkLst>
        </pc:spChg>
        <pc:spChg chg="add del mod">
          <ac:chgData name="Aurelien Domont" userId="6da7715ce44349b3" providerId="LiveId" clId="{D2F0368B-81EF-4642-8F49-AC94DABCB32B}" dt="2022-10-12T23:23:57.637" v="2046" actId="478"/>
          <ac:spMkLst>
            <pc:docMk/>
            <pc:sldMk cId="750991878" sldId="2396"/>
            <ac:spMk id="12" creationId="{70A11178-0CB8-8550-7E81-8EDD9B51F0C0}"/>
          </ac:spMkLst>
        </pc:spChg>
        <pc:spChg chg="del">
          <ac:chgData name="Aurelien Domont" userId="6da7715ce44349b3" providerId="LiveId" clId="{D2F0368B-81EF-4642-8F49-AC94DABCB32B}" dt="2022-10-12T23:17:18.613" v="1853" actId="478"/>
          <ac:spMkLst>
            <pc:docMk/>
            <pc:sldMk cId="750991878" sldId="2396"/>
            <ac:spMk id="14" creationId="{EC4ECF56-C390-4B95-6688-36300D759C07}"/>
          </ac:spMkLst>
        </pc:spChg>
        <pc:spChg chg="del">
          <ac:chgData name="Aurelien Domont" userId="6da7715ce44349b3" providerId="LiveId" clId="{D2F0368B-81EF-4642-8F49-AC94DABCB32B}" dt="2022-10-12T23:17:18.613" v="1853" actId="478"/>
          <ac:spMkLst>
            <pc:docMk/>
            <pc:sldMk cId="750991878" sldId="2396"/>
            <ac:spMk id="15" creationId="{3DCC1D0C-5980-9022-FCE6-C8F1421528A1}"/>
          </ac:spMkLst>
        </pc:spChg>
        <pc:spChg chg="mod">
          <ac:chgData name="Aurelien Domont" userId="6da7715ce44349b3" providerId="LiveId" clId="{D2F0368B-81EF-4642-8F49-AC94DABCB32B}" dt="2022-10-12T23:27:39.149" v="2097" actId="20577"/>
          <ac:spMkLst>
            <pc:docMk/>
            <pc:sldMk cId="750991878" sldId="2396"/>
            <ac:spMk id="16" creationId="{6C2BB713-9637-4B9B-938F-E9768876782A}"/>
          </ac:spMkLst>
        </pc:spChg>
        <pc:spChg chg="del">
          <ac:chgData name="Aurelien Domont" userId="6da7715ce44349b3" providerId="LiveId" clId="{D2F0368B-81EF-4642-8F49-AC94DABCB32B}" dt="2022-10-12T23:17:18.613" v="1853" actId="478"/>
          <ac:spMkLst>
            <pc:docMk/>
            <pc:sldMk cId="750991878" sldId="2396"/>
            <ac:spMk id="17" creationId="{2DF4AB03-93BA-1A4A-3EAC-A15365F25FF9}"/>
          </ac:spMkLst>
        </pc:spChg>
        <pc:spChg chg="add del mod">
          <ac:chgData name="Aurelien Domont" userId="6da7715ce44349b3" providerId="LiveId" clId="{D2F0368B-81EF-4642-8F49-AC94DABCB32B}" dt="2022-10-12T23:23:57.637" v="2046" actId="478"/>
          <ac:spMkLst>
            <pc:docMk/>
            <pc:sldMk cId="750991878" sldId="2396"/>
            <ac:spMk id="18" creationId="{F8A9CBB2-A3E8-278A-8898-366F04A4E540}"/>
          </ac:spMkLst>
        </pc:spChg>
        <pc:spChg chg="add del mod">
          <ac:chgData name="Aurelien Domont" userId="6da7715ce44349b3" providerId="LiveId" clId="{D2F0368B-81EF-4642-8F49-AC94DABCB32B}" dt="2022-10-12T23:23:57.637" v="2046" actId="478"/>
          <ac:spMkLst>
            <pc:docMk/>
            <pc:sldMk cId="750991878" sldId="2396"/>
            <ac:spMk id="19" creationId="{6C0B55CE-22A0-B9B1-6499-C52F0116ED92}"/>
          </ac:spMkLst>
        </pc:spChg>
        <pc:spChg chg="del">
          <ac:chgData name="Aurelien Domont" userId="6da7715ce44349b3" providerId="LiveId" clId="{D2F0368B-81EF-4642-8F49-AC94DABCB32B}" dt="2022-10-12T23:17:18.613" v="1853" actId="478"/>
          <ac:spMkLst>
            <pc:docMk/>
            <pc:sldMk cId="750991878" sldId="2396"/>
            <ac:spMk id="20" creationId="{FAB4243A-4AA4-AB96-660E-96D9487A0CFB}"/>
          </ac:spMkLst>
        </pc:spChg>
        <pc:spChg chg="del">
          <ac:chgData name="Aurelien Domont" userId="6da7715ce44349b3" providerId="LiveId" clId="{D2F0368B-81EF-4642-8F49-AC94DABCB32B}" dt="2022-10-12T23:17:18.613" v="1853" actId="478"/>
          <ac:spMkLst>
            <pc:docMk/>
            <pc:sldMk cId="750991878" sldId="2396"/>
            <ac:spMk id="21" creationId="{07FCAC48-CEF4-A591-B624-0FE38C113B96}"/>
          </ac:spMkLst>
        </pc:spChg>
        <pc:spChg chg="del">
          <ac:chgData name="Aurelien Domont" userId="6da7715ce44349b3" providerId="LiveId" clId="{D2F0368B-81EF-4642-8F49-AC94DABCB32B}" dt="2022-10-12T23:17:18.613" v="1853" actId="478"/>
          <ac:spMkLst>
            <pc:docMk/>
            <pc:sldMk cId="750991878" sldId="2396"/>
            <ac:spMk id="22" creationId="{4FB87B3D-2609-8163-70C0-D9311544E210}"/>
          </ac:spMkLst>
        </pc:spChg>
        <pc:spChg chg="add del mod">
          <ac:chgData name="Aurelien Domont" userId="6da7715ce44349b3" providerId="LiveId" clId="{D2F0368B-81EF-4642-8F49-AC94DABCB32B}" dt="2022-10-12T23:23:57.637" v="2046" actId="478"/>
          <ac:spMkLst>
            <pc:docMk/>
            <pc:sldMk cId="750991878" sldId="2396"/>
            <ac:spMk id="23" creationId="{E3C87093-3C16-FBC6-BD1D-C008979A2512}"/>
          </ac:spMkLst>
        </pc:spChg>
        <pc:spChg chg="add del mod">
          <ac:chgData name="Aurelien Domont" userId="6da7715ce44349b3" providerId="LiveId" clId="{D2F0368B-81EF-4642-8F49-AC94DABCB32B}" dt="2022-10-12T23:23:57.637" v="2046" actId="478"/>
          <ac:spMkLst>
            <pc:docMk/>
            <pc:sldMk cId="750991878" sldId="2396"/>
            <ac:spMk id="26" creationId="{139E6129-4EFB-86A7-CC27-FD9C364AAAB5}"/>
          </ac:spMkLst>
        </pc:spChg>
        <pc:spChg chg="add del mod">
          <ac:chgData name="Aurelien Domont" userId="6da7715ce44349b3" providerId="LiveId" clId="{D2F0368B-81EF-4642-8F49-AC94DABCB32B}" dt="2022-10-12T23:23:57.637" v="2046" actId="478"/>
          <ac:spMkLst>
            <pc:docMk/>
            <pc:sldMk cId="750991878" sldId="2396"/>
            <ac:spMk id="27" creationId="{D09ED394-33F1-3B38-85A1-E624B9FF71E6}"/>
          </ac:spMkLst>
        </pc:spChg>
        <pc:spChg chg="add del mod">
          <ac:chgData name="Aurelien Domont" userId="6da7715ce44349b3" providerId="LiveId" clId="{D2F0368B-81EF-4642-8F49-AC94DABCB32B}" dt="2022-10-12T23:23:57.637" v="2046" actId="478"/>
          <ac:spMkLst>
            <pc:docMk/>
            <pc:sldMk cId="750991878" sldId="2396"/>
            <ac:spMk id="28" creationId="{31010DF3-D35F-6B11-23C4-89E998616548}"/>
          </ac:spMkLst>
        </pc:spChg>
        <pc:spChg chg="add mod">
          <ac:chgData name="Aurelien Domont" userId="6da7715ce44349b3" providerId="LiveId" clId="{D2F0368B-81EF-4642-8F49-AC94DABCB32B}" dt="2022-10-13T00:03:09.385" v="2693" actId="1037"/>
          <ac:spMkLst>
            <pc:docMk/>
            <pc:sldMk cId="750991878" sldId="2396"/>
            <ac:spMk id="29" creationId="{67990735-90A1-5230-8D75-8AB8EB5CC965}"/>
          </ac:spMkLst>
        </pc:spChg>
        <pc:spChg chg="del">
          <ac:chgData name="Aurelien Domont" userId="6da7715ce44349b3" providerId="LiveId" clId="{D2F0368B-81EF-4642-8F49-AC94DABCB32B}" dt="2022-10-12T23:17:21.071" v="1854" actId="478"/>
          <ac:spMkLst>
            <pc:docMk/>
            <pc:sldMk cId="750991878" sldId="2396"/>
            <ac:spMk id="32" creationId="{5189BD15-0EDE-D27D-C388-9A83382245E2}"/>
          </ac:spMkLst>
        </pc:spChg>
        <pc:spChg chg="del">
          <ac:chgData name="Aurelien Domont" userId="6da7715ce44349b3" providerId="LiveId" clId="{D2F0368B-81EF-4642-8F49-AC94DABCB32B}" dt="2022-10-12T23:17:18.613" v="1853" actId="478"/>
          <ac:spMkLst>
            <pc:docMk/>
            <pc:sldMk cId="750991878" sldId="2396"/>
            <ac:spMk id="33" creationId="{49C99808-0736-5404-3034-604C7AAC7122}"/>
          </ac:spMkLst>
        </pc:spChg>
        <pc:spChg chg="del">
          <ac:chgData name="Aurelien Domont" userId="6da7715ce44349b3" providerId="LiveId" clId="{D2F0368B-81EF-4642-8F49-AC94DABCB32B}" dt="2022-10-12T23:17:18.613" v="1853" actId="478"/>
          <ac:spMkLst>
            <pc:docMk/>
            <pc:sldMk cId="750991878" sldId="2396"/>
            <ac:spMk id="34" creationId="{07AD8BEE-72FA-D4EF-A171-FC762FB5A1D2}"/>
          </ac:spMkLst>
        </pc:spChg>
        <pc:spChg chg="del">
          <ac:chgData name="Aurelien Domont" userId="6da7715ce44349b3" providerId="LiveId" clId="{D2F0368B-81EF-4642-8F49-AC94DABCB32B}" dt="2022-10-12T23:18:00.779" v="1856" actId="478"/>
          <ac:spMkLst>
            <pc:docMk/>
            <pc:sldMk cId="750991878" sldId="2396"/>
            <ac:spMk id="35" creationId="{F2B8A2B7-213B-9BEC-48D8-375571FB0706}"/>
          </ac:spMkLst>
        </pc:spChg>
        <pc:spChg chg="add mod">
          <ac:chgData name="Aurelien Domont" userId="6da7715ce44349b3" providerId="LiveId" clId="{D2F0368B-81EF-4642-8F49-AC94DABCB32B}" dt="2022-10-13T00:03:27.023" v="2705" actId="1037"/>
          <ac:spMkLst>
            <pc:docMk/>
            <pc:sldMk cId="750991878" sldId="2396"/>
            <ac:spMk id="41" creationId="{ADF24C54-1249-F95E-2314-2EB95A27E316}"/>
          </ac:spMkLst>
        </pc:spChg>
        <pc:spChg chg="add mod">
          <ac:chgData name="Aurelien Domont" userId="6da7715ce44349b3" providerId="LiveId" clId="{D2F0368B-81EF-4642-8F49-AC94DABCB32B}" dt="2022-10-13T00:03:09.385" v="2693" actId="1037"/>
          <ac:spMkLst>
            <pc:docMk/>
            <pc:sldMk cId="750991878" sldId="2396"/>
            <ac:spMk id="42" creationId="{26510F40-4302-75BE-E94D-03C8301F6A69}"/>
          </ac:spMkLst>
        </pc:spChg>
        <pc:spChg chg="del">
          <ac:chgData name="Aurelien Domont" userId="6da7715ce44349b3" providerId="LiveId" clId="{D2F0368B-81EF-4642-8F49-AC94DABCB32B}" dt="2022-10-12T23:18:00.779" v="1856" actId="478"/>
          <ac:spMkLst>
            <pc:docMk/>
            <pc:sldMk cId="750991878" sldId="2396"/>
            <ac:spMk id="43" creationId="{5FBCFCCF-5A76-66D8-D9E8-8A285C1CBD93}"/>
          </ac:spMkLst>
        </pc:spChg>
        <pc:spChg chg="add mod">
          <ac:chgData name="Aurelien Domont" userId="6da7715ce44349b3" providerId="LiveId" clId="{D2F0368B-81EF-4642-8F49-AC94DABCB32B}" dt="2022-10-13T00:03:09.385" v="2693" actId="1037"/>
          <ac:spMkLst>
            <pc:docMk/>
            <pc:sldMk cId="750991878" sldId="2396"/>
            <ac:spMk id="44" creationId="{2FF40CCF-99C6-FA18-7641-D42683BB99A7}"/>
          </ac:spMkLst>
        </pc:spChg>
        <pc:spChg chg="add mod">
          <ac:chgData name="Aurelien Domont" userId="6da7715ce44349b3" providerId="LiveId" clId="{D2F0368B-81EF-4642-8F49-AC94DABCB32B}" dt="2022-10-13T00:03:09.385" v="2693" actId="1037"/>
          <ac:spMkLst>
            <pc:docMk/>
            <pc:sldMk cId="750991878" sldId="2396"/>
            <ac:spMk id="45" creationId="{5FF2A5B7-0CC2-42FA-D08D-E033FBD006EA}"/>
          </ac:spMkLst>
        </pc:spChg>
        <pc:spChg chg="add mod">
          <ac:chgData name="Aurelien Domont" userId="6da7715ce44349b3" providerId="LiveId" clId="{D2F0368B-81EF-4642-8F49-AC94DABCB32B}" dt="2022-10-13T00:03:09.385" v="2693" actId="1037"/>
          <ac:spMkLst>
            <pc:docMk/>
            <pc:sldMk cId="750991878" sldId="2396"/>
            <ac:spMk id="46" creationId="{88625C98-8010-B4EC-F508-1BDA41E01F47}"/>
          </ac:spMkLst>
        </pc:spChg>
        <pc:spChg chg="add mod">
          <ac:chgData name="Aurelien Domont" userId="6da7715ce44349b3" providerId="LiveId" clId="{D2F0368B-81EF-4642-8F49-AC94DABCB32B}" dt="2022-10-12T23:57:56.209" v="2602" actId="1038"/>
          <ac:spMkLst>
            <pc:docMk/>
            <pc:sldMk cId="750991878" sldId="2396"/>
            <ac:spMk id="47" creationId="{E85E97F6-227C-CA89-3BF1-91000F3E1209}"/>
          </ac:spMkLst>
        </pc:spChg>
        <pc:spChg chg="add mod">
          <ac:chgData name="Aurelien Domont" userId="6da7715ce44349b3" providerId="LiveId" clId="{D2F0368B-81EF-4642-8F49-AC94DABCB32B}" dt="2022-10-12T23:58:22.058" v="2628" actId="20577"/>
          <ac:spMkLst>
            <pc:docMk/>
            <pc:sldMk cId="750991878" sldId="2396"/>
            <ac:spMk id="49" creationId="{609CA435-086A-5165-7890-17BF1BDAB6D5}"/>
          </ac:spMkLst>
        </pc:spChg>
        <pc:spChg chg="add mod">
          <ac:chgData name="Aurelien Domont" userId="6da7715ce44349b3" providerId="LiveId" clId="{D2F0368B-81EF-4642-8F49-AC94DABCB32B}" dt="2022-10-13T00:01:51.642" v="2669" actId="207"/>
          <ac:spMkLst>
            <pc:docMk/>
            <pc:sldMk cId="750991878" sldId="2396"/>
            <ac:spMk id="50" creationId="{803D2468-B0F3-7848-2676-EB8E3F822206}"/>
          </ac:spMkLst>
        </pc:spChg>
        <pc:spChg chg="add mod">
          <ac:chgData name="Aurelien Domont" userId="6da7715ce44349b3" providerId="LiveId" clId="{D2F0368B-81EF-4642-8F49-AC94DABCB32B}" dt="2022-10-13T00:01:54.482" v="2670" actId="207"/>
          <ac:spMkLst>
            <pc:docMk/>
            <pc:sldMk cId="750991878" sldId="2396"/>
            <ac:spMk id="51" creationId="{64F96FE4-7E07-64F2-B577-79669DBEFEFA}"/>
          </ac:spMkLst>
        </pc:spChg>
        <pc:spChg chg="add mod">
          <ac:chgData name="Aurelien Domont" userId="6da7715ce44349b3" providerId="LiveId" clId="{D2F0368B-81EF-4642-8F49-AC94DABCB32B}" dt="2022-10-13T00:02:00.736" v="2671" actId="207"/>
          <ac:spMkLst>
            <pc:docMk/>
            <pc:sldMk cId="750991878" sldId="2396"/>
            <ac:spMk id="52" creationId="{BE2D9BBC-ECE3-BC9B-5F01-341136373A5A}"/>
          </ac:spMkLst>
        </pc:spChg>
        <pc:spChg chg="add mod">
          <ac:chgData name="Aurelien Domont" userId="6da7715ce44349b3" providerId="LiveId" clId="{D2F0368B-81EF-4642-8F49-AC94DABCB32B}" dt="2022-10-13T00:02:03.811" v="2672" actId="207"/>
          <ac:spMkLst>
            <pc:docMk/>
            <pc:sldMk cId="750991878" sldId="2396"/>
            <ac:spMk id="53" creationId="{FCE63801-7DED-AB06-41EB-B1D2B52D3F37}"/>
          </ac:spMkLst>
        </pc:spChg>
        <pc:grpChg chg="add mod">
          <ac:chgData name="Aurelien Domont" userId="6da7715ce44349b3" providerId="LiveId" clId="{D2F0368B-81EF-4642-8F49-AC94DABCB32B}" dt="2022-10-13T00:03:27.023" v="2705" actId="1037"/>
          <ac:grpSpMkLst>
            <pc:docMk/>
            <pc:sldMk cId="750991878" sldId="2396"/>
            <ac:grpSpMk id="48" creationId="{B254E7B7-8E3F-F960-A8C6-4A844EA51606}"/>
          </ac:grpSpMkLst>
        </pc:grpChg>
        <pc:grpChg chg="add mod">
          <ac:chgData name="Aurelien Domont" userId="6da7715ce44349b3" providerId="LiveId" clId="{D2F0368B-81EF-4642-8F49-AC94DABCB32B}" dt="2022-10-13T00:02:11.417" v="2680" actId="1036"/>
          <ac:grpSpMkLst>
            <pc:docMk/>
            <pc:sldMk cId="750991878" sldId="2396"/>
            <ac:grpSpMk id="54" creationId="{9F629652-9E76-7C65-7EC6-FFED154ADC6F}"/>
          </ac:grpSpMkLst>
        </pc:grpChg>
        <pc:picChg chg="del">
          <ac:chgData name="Aurelien Domont" userId="6da7715ce44349b3" providerId="LiveId" clId="{D2F0368B-81EF-4642-8F49-AC94DABCB32B}" dt="2022-10-12T23:17:18.613" v="1853" actId="478"/>
          <ac:picMkLst>
            <pc:docMk/>
            <pc:sldMk cId="750991878" sldId="2396"/>
            <ac:picMk id="24" creationId="{333FCDD5-1DE7-4B77-07D3-A90FC02126CF}"/>
          </ac:picMkLst>
        </pc:picChg>
        <pc:picChg chg="del">
          <ac:chgData name="Aurelien Domont" userId="6da7715ce44349b3" providerId="LiveId" clId="{D2F0368B-81EF-4642-8F49-AC94DABCB32B}" dt="2022-10-12T23:17:18.613" v="1853" actId="478"/>
          <ac:picMkLst>
            <pc:docMk/>
            <pc:sldMk cId="750991878" sldId="2396"/>
            <ac:picMk id="25" creationId="{BC072F53-0912-C990-2AC7-8B8DFCEAEFC8}"/>
          </ac:picMkLst>
        </pc:picChg>
        <pc:picChg chg="del">
          <ac:chgData name="Aurelien Domont" userId="6da7715ce44349b3" providerId="LiveId" clId="{D2F0368B-81EF-4642-8F49-AC94DABCB32B}" dt="2022-10-12T23:17:18.613" v="1853" actId="478"/>
          <ac:picMkLst>
            <pc:docMk/>
            <pc:sldMk cId="750991878" sldId="2396"/>
            <ac:picMk id="30" creationId="{0B4A2123-B5B5-A8AD-2182-62ADD4D7617E}"/>
          </ac:picMkLst>
        </pc:picChg>
        <pc:picChg chg="del">
          <ac:chgData name="Aurelien Domont" userId="6da7715ce44349b3" providerId="LiveId" clId="{D2F0368B-81EF-4642-8F49-AC94DABCB32B}" dt="2022-10-12T23:17:18.613" v="1853" actId="478"/>
          <ac:picMkLst>
            <pc:docMk/>
            <pc:sldMk cId="750991878" sldId="2396"/>
            <ac:picMk id="31" creationId="{77D4C45E-C7DC-FA9A-BCE0-E4475F5741A1}"/>
          </ac:picMkLst>
        </pc:picChg>
        <pc:picChg chg="del">
          <ac:chgData name="Aurelien Domont" userId="6da7715ce44349b3" providerId="LiveId" clId="{D2F0368B-81EF-4642-8F49-AC94DABCB32B}" dt="2022-10-12T23:17:18.613" v="1853" actId="478"/>
          <ac:picMkLst>
            <pc:docMk/>
            <pc:sldMk cId="750991878" sldId="2396"/>
            <ac:picMk id="37" creationId="{DCE9FA8C-A218-C78A-FC90-6B4EA66E55F2}"/>
          </ac:picMkLst>
        </pc:picChg>
        <pc:picChg chg="del">
          <ac:chgData name="Aurelien Domont" userId="6da7715ce44349b3" providerId="LiveId" clId="{D2F0368B-81EF-4642-8F49-AC94DABCB32B}" dt="2022-10-12T23:17:18.613" v="1853" actId="478"/>
          <ac:picMkLst>
            <pc:docMk/>
            <pc:sldMk cId="750991878" sldId="2396"/>
            <ac:picMk id="38" creationId="{6A2FFF7D-8E54-6EA9-1CE8-6D6964D0C852}"/>
          </ac:picMkLst>
        </pc:picChg>
        <pc:cxnChg chg="del">
          <ac:chgData name="Aurelien Domont" userId="6da7715ce44349b3" providerId="LiveId" clId="{D2F0368B-81EF-4642-8F49-AC94DABCB32B}" dt="2022-10-12T23:17:18.613" v="1853" actId="478"/>
          <ac:cxnSpMkLst>
            <pc:docMk/>
            <pc:sldMk cId="750991878" sldId="2396"/>
            <ac:cxnSpMk id="36" creationId="{D053C2C4-1CBF-0187-1262-5682EE8C14E5}"/>
          </ac:cxnSpMkLst>
        </pc:cxnChg>
        <pc:cxnChg chg="del">
          <ac:chgData name="Aurelien Domont" userId="6da7715ce44349b3" providerId="LiveId" clId="{D2F0368B-81EF-4642-8F49-AC94DABCB32B}" dt="2022-10-12T23:17:18.613" v="1853" actId="478"/>
          <ac:cxnSpMkLst>
            <pc:docMk/>
            <pc:sldMk cId="750991878" sldId="2396"/>
            <ac:cxnSpMk id="39" creationId="{9FD3CD30-CFA0-F8C9-4F54-99CA6E77F7BA}"/>
          </ac:cxnSpMkLst>
        </pc:cxnChg>
        <pc:cxnChg chg="del">
          <ac:chgData name="Aurelien Domont" userId="6da7715ce44349b3" providerId="LiveId" clId="{D2F0368B-81EF-4642-8F49-AC94DABCB32B}" dt="2022-10-12T23:17:18.613" v="1853" actId="478"/>
          <ac:cxnSpMkLst>
            <pc:docMk/>
            <pc:sldMk cId="750991878" sldId="2396"/>
            <ac:cxnSpMk id="40" creationId="{BC7AEAB6-F63E-7FDD-AFEC-0E09639418DA}"/>
          </ac:cxnSpMkLst>
        </pc:cxnChg>
      </pc:sldChg>
      <pc:sldChg chg="del">
        <pc:chgData name="Aurelien Domont" userId="6da7715ce44349b3" providerId="LiveId" clId="{D2F0368B-81EF-4642-8F49-AC94DABCB32B}" dt="2022-10-12T22:38:11.703" v="2" actId="47"/>
        <pc:sldMkLst>
          <pc:docMk/>
          <pc:sldMk cId="1448864695" sldId="2397"/>
        </pc:sldMkLst>
      </pc:sldChg>
      <pc:sldChg chg="addSp modSp del">
        <pc:chgData name="Aurelien Domont" userId="6da7715ce44349b3" providerId="LiveId" clId="{D2F0368B-81EF-4642-8F49-AC94DABCB32B}" dt="2022-10-14T04:04:48.629" v="8918" actId="47"/>
        <pc:sldMkLst>
          <pc:docMk/>
          <pc:sldMk cId="2334167465" sldId="2399"/>
        </pc:sldMkLst>
        <pc:spChg chg="mod">
          <ac:chgData name="Aurelien Domont" userId="6da7715ce44349b3" providerId="LiveId" clId="{D2F0368B-81EF-4642-8F49-AC94DABCB32B}" dt="2022-10-12T23:18:59.830" v="1861"/>
          <ac:spMkLst>
            <pc:docMk/>
            <pc:sldMk cId="2334167465" sldId="2399"/>
            <ac:spMk id="2" creationId="{A67BEC9B-911F-478E-9C56-72957F18467D}"/>
          </ac:spMkLst>
        </pc:spChg>
        <pc:spChg chg="add mod">
          <ac:chgData name="Aurelien Domont" userId="6da7715ce44349b3" providerId="LiveId" clId="{D2F0368B-81EF-4642-8F49-AC94DABCB32B}" dt="2022-10-12T23:19:29.988" v="1881"/>
          <ac:spMkLst>
            <pc:docMk/>
            <pc:sldMk cId="2334167465" sldId="2399"/>
            <ac:spMk id="4" creationId="{7C078117-C55E-D1BE-4DFD-15D8520037CF}"/>
          </ac:spMkLst>
        </pc:spChg>
        <pc:spChg chg="mod">
          <ac:chgData name="Aurelien Domont" userId="6da7715ce44349b3" providerId="LiveId" clId="{D2F0368B-81EF-4642-8F49-AC94DABCB32B}" dt="2022-10-12T23:18:59.830" v="1861"/>
          <ac:spMkLst>
            <pc:docMk/>
            <pc:sldMk cId="2334167465" sldId="2399"/>
            <ac:spMk id="14" creationId="{C9800183-F524-4412-AB39-A6E1A21FF0B3}"/>
          </ac:spMkLst>
        </pc:spChg>
      </pc:sldChg>
      <pc:sldChg chg="modSp del">
        <pc:chgData name="Aurelien Domont" userId="6da7715ce44349b3" providerId="LiveId" clId="{D2F0368B-81EF-4642-8F49-AC94DABCB32B}" dt="2022-10-12T23:31:29.208" v="2142" actId="2696"/>
        <pc:sldMkLst>
          <pc:docMk/>
          <pc:sldMk cId="504027304" sldId="2400"/>
        </pc:sldMkLst>
        <pc:spChg chg="mod">
          <ac:chgData name="Aurelien Domont" userId="6da7715ce44349b3" providerId="LiveId" clId="{D2F0368B-81EF-4642-8F49-AC94DABCB32B}" dt="2022-10-12T23:18:59.830" v="1861"/>
          <ac:spMkLst>
            <pc:docMk/>
            <pc:sldMk cId="504027304" sldId="2400"/>
            <ac:spMk id="2" creationId="{A67BEC9B-911F-478E-9C56-72957F18467D}"/>
          </ac:spMkLst>
        </pc:spChg>
        <pc:spChg chg="mod">
          <ac:chgData name="Aurelien Domont" userId="6da7715ce44349b3" providerId="LiveId" clId="{D2F0368B-81EF-4642-8F49-AC94DABCB32B}" dt="2022-10-12T23:18:59.830" v="1861"/>
          <ac:spMkLst>
            <pc:docMk/>
            <pc:sldMk cId="504027304" sldId="2400"/>
            <ac:spMk id="14" creationId="{C9800183-F524-4412-AB39-A6E1A21FF0B3}"/>
          </ac:spMkLst>
        </pc:spChg>
      </pc:sldChg>
      <pc:sldChg chg="add">
        <pc:chgData name="Aurelien Domont" userId="6da7715ce44349b3" providerId="LiveId" clId="{D2F0368B-81EF-4642-8F49-AC94DABCB32B}" dt="2022-10-12T23:31:30.980" v="2143"/>
        <pc:sldMkLst>
          <pc:docMk/>
          <pc:sldMk cId="2930713825" sldId="2400"/>
        </pc:sldMkLst>
      </pc:sldChg>
      <pc:sldChg chg="modSp del">
        <pc:chgData name="Aurelien Domont" userId="6da7715ce44349b3" providerId="LiveId" clId="{D2F0368B-81EF-4642-8F49-AC94DABCB32B}" dt="2022-10-12T23:32:25.936" v="2145" actId="2696"/>
        <pc:sldMkLst>
          <pc:docMk/>
          <pc:sldMk cId="2844258500" sldId="2401"/>
        </pc:sldMkLst>
        <pc:spChg chg="mod">
          <ac:chgData name="Aurelien Domont" userId="6da7715ce44349b3" providerId="LiveId" clId="{D2F0368B-81EF-4642-8F49-AC94DABCB32B}" dt="2022-10-12T23:18:59.830" v="1861"/>
          <ac:spMkLst>
            <pc:docMk/>
            <pc:sldMk cId="2844258500" sldId="2401"/>
            <ac:spMk id="2" creationId="{A67BEC9B-911F-478E-9C56-72957F18467D}"/>
          </ac:spMkLst>
        </pc:spChg>
        <pc:spChg chg="mod">
          <ac:chgData name="Aurelien Domont" userId="6da7715ce44349b3" providerId="LiveId" clId="{D2F0368B-81EF-4642-8F49-AC94DABCB32B}" dt="2022-10-12T23:18:59.830" v="1861"/>
          <ac:spMkLst>
            <pc:docMk/>
            <pc:sldMk cId="2844258500" sldId="2401"/>
            <ac:spMk id="14" creationId="{C9800183-F524-4412-AB39-A6E1A21FF0B3}"/>
          </ac:spMkLst>
        </pc:spChg>
      </pc:sldChg>
      <pc:sldChg chg="modSp add del mod">
        <pc:chgData name="Aurelien Domont" userId="6da7715ce44349b3" providerId="LiveId" clId="{D2F0368B-81EF-4642-8F49-AC94DABCB32B}" dt="2022-10-13T00:07:18.219" v="2801" actId="47"/>
        <pc:sldMkLst>
          <pc:docMk/>
          <pc:sldMk cId="3223500398" sldId="2401"/>
        </pc:sldMkLst>
        <pc:spChg chg="mod">
          <ac:chgData name="Aurelien Domont" userId="6da7715ce44349b3" providerId="LiveId" clId="{D2F0368B-81EF-4642-8F49-AC94DABCB32B}" dt="2022-10-12T23:39:30.360" v="2234" actId="20577"/>
          <ac:spMkLst>
            <pc:docMk/>
            <pc:sldMk cId="3223500398" sldId="2401"/>
            <ac:spMk id="14" creationId="{C9800183-F524-4412-AB39-A6E1A21FF0B3}"/>
          </ac:spMkLst>
        </pc:spChg>
      </pc:sldChg>
      <pc:sldChg chg="modSp del">
        <pc:chgData name="Aurelien Domont" userId="6da7715ce44349b3" providerId="LiveId" clId="{D2F0368B-81EF-4642-8F49-AC94DABCB32B}" dt="2022-10-12T23:31:37.392" v="2144" actId="47"/>
        <pc:sldMkLst>
          <pc:docMk/>
          <pc:sldMk cId="635352725" sldId="2402"/>
        </pc:sldMkLst>
        <pc:spChg chg="mod">
          <ac:chgData name="Aurelien Domont" userId="6da7715ce44349b3" providerId="LiveId" clId="{D2F0368B-81EF-4642-8F49-AC94DABCB32B}" dt="2022-10-12T23:18:59.830" v="1861"/>
          <ac:spMkLst>
            <pc:docMk/>
            <pc:sldMk cId="635352725" sldId="2402"/>
            <ac:spMk id="3" creationId="{CE2529A3-BA97-486F-9E02-8DFAAA7D8D38}"/>
          </ac:spMkLst>
        </pc:spChg>
      </pc:sldChg>
      <pc:sldChg chg="modSp del">
        <pc:chgData name="Aurelien Domont" userId="6da7715ce44349b3" providerId="LiveId" clId="{D2F0368B-81EF-4642-8F49-AC94DABCB32B}" dt="2022-10-12T23:32:25.936" v="2145" actId="2696"/>
        <pc:sldMkLst>
          <pc:docMk/>
          <pc:sldMk cId="484102213" sldId="2403"/>
        </pc:sldMkLst>
        <pc:spChg chg="mod">
          <ac:chgData name="Aurelien Domont" userId="6da7715ce44349b3" providerId="LiveId" clId="{D2F0368B-81EF-4642-8F49-AC94DABCB32B}" dt="2022-10-12T23:18:59.830" v="1861"/>
          <ac:spMkLst>
            <pc:docMk/>
            <pc:sldMk cId="484102213" sldId="2403"/>
            <ac:spMk id="2" creationId="{A67BEC9B-911F-478E-9C56-72957F18467D}"/>
          </ac:spMkLst>
        </pc:spChg>
        <pc:spChg chg="mod">
          <ac:chgData name="Aurelien Domont" userId="6da7715ce44349b3" providerId="LiveId" clId="{D2F0368B-81EF-4642-8F49-AC94DABCB32B}" dt="2022-10-12T23:18:59.830" v="1861"/>
          <ac:spMkLst>
            <pc:docMk/>
            <pc:sldMk cId="484102213" sldId="2403"/>
            <ac:spMk id="14" creationId="{C9800183-F524-4412-AB39-A6E1A21FF0B3}"/>
          </ac:spMkLst>
        </pc:spChg>
      </pc:sldChg>
      <pc:sldChg chg="modSp add mod">
        <pc:chgData name="Aurelien Domont" userId="6da7715ce44349b3" providerId="LiveId" clId="{D2F0368B-81EF-4642-8F49-AC94DABCB32B}" dt="2022-10-12T23:39:22.979" v="2230" actId="20577"/>
        <pc:sldMkLst>
          <pc:docMk/>
          <pc:sldMk cId="1244906706" sldId="2403"/>
        </pc:sldMkLst>
        <pc:spChg chg="mod">
          <ac:chgData name="Aurelien Domont" userId="6da7715ce44349b3" providerId="LiveId" clId="{D2F0368B-81EF-4642-8F49-AC94DABCB32B}" dt="2022-10-12T23:39:22.979" v="2230" actId="20577"/>
          <ac:spMkLst>
            <pc:docMk/>
            <pc:sldMk cId="1244906706" sldId="2403"/>
            <ac:spMk id="14" creationId="{C9800183-F524-4412-AB39-A6E1A21FF0B3}"/>
          </ac:spMkLst>
        </pc:spChg>
      </pc:sldChg>
      <pc:sldChg chg="modSp add mod">
        <pc:chgData name="Aurelien Domont" userId="6da7715ce44349b3" providerId="LiveId" clId="{D2F0368B-81EF-4642-8F49-AC94DABCB32B}" dt="2022-10-12T23:39:19.280" v="2228" actId="20577"/>
        <pc:sldMkLst>
          <pc:docMk/>
          <pc:sldMk cId="1978167108" sldId="2404"/>
        </pc:sldMkLst>
        <pc:spChg chg="mod">
          <ac:chgData name="Aurelien Domont" userId="6da7715ce44349b3" providerId="LiveId" clId="{D2F0368B-81EF-4642-8F49-AC94DABCB32B}" dt="2022-10-12T23:39:19.280" v="2228" actId="20577"/>
          <ac:spMkLst>
            <pc:docMk/>
            <pc:sldMk cId="1978167108" sldId="2404"/>
            <ac:spMk id="14" creationId="{C9800183-F524-4412-AB39-A6E1A21FF0B3}"/>
          </ac:spMkLst>
        </pc:spChg>
      </pc:sldChg>
      <pc:sldChg chg="modSp del">
        <pc:chgData name="Aurelien Domont" userId="6da7715ce44349b3" providerId="LiveId" clId="{D2F0368B-81EF-4642-8F49-AC94DABCB32B}" dt="2022-10-12T23:32:25.936" v="2145" actId="2696"/>
        <pc:sldMkLst>
          <pc:docMk/>
          <pc:sldMk cId="2837129326" sldId="2404"/>
        </pc:sldMkLst>
        <pc:spChg chg="mod">
          <ac:chgData name="Aurelien Domont" userId="6da7715ce44349b3" providerId="LiveId" clId="{D2F0368B-81EF-4642-8F49-AC94DABCB32B}" dt="2022-10-12T23:18:59.830" v="1861"/>
          <ac:spMkLst>
            <pc:docMk/>
            <pc:sldMk cId="2837129326" sldId="2404"/>
            <ac:spMk id="2" creationId="{A67BEC9B-911F-478E-9C56-72957F18467D}"/>
          </ac:spMkLst>
        </pc:spChg>
        <pc:spChg chg="mod">
          <ac:chgData name="Aurelien Domont" userId="6da7715ce44349b3" providerId="LiveId" clId="{D2F0368B-81EF-4642-8F49-AC94DABCB32B}" dt="2022-10-12T23:18:59.830" v="1861"/>
          <ac:spMkLst>
            <pc:docMk/>
            <pc:sldMk cId="2837129326" sldId="2404"/>
            <ac:spMk id="14" creationId="{C9800183-F524-4412-AB39-A6E1A21FF0B3}"/>
          </ac:spMkLst>
        </pc:spChg>
      </pc:sldChg>
      <pc:sldChg chg="modSp mod ord">
        <pc:chgData name="Aurelien Domont" userId="6da7715ce44349b3" providerId="LiveId" clId="{D2F0368B-81EF-4642-8F49-AC94DABCB32B}" dt="2022-10-13T00:34:19.327" v="3238" actId="20577"/>
        <pc:sldMkLst>
          <pc:docMk/>
          <pc:sldMk cId="3569820778" sldId="2405"/>
        </pc:sldMkLst>
        <pc:spChg chg="mod">
          <ac:chgData name="Aurelien Domont" userId="6da7715ce44349b3" providerId="LiveId" clId="{D2F0368B-81EF-4642-8F49-AC94DABCB32B}" dt="2022-10-12T23:18:59.830" v="1861"/>
          <ac:spMkLst>
            <pc:docMk/>
            <pc:sldMk cId="3569820778" sldId="2405"/>
            <ac:spMk id="2" creationId="{A67BEC9B-911F-478E-9C56-72957F18467D}"/>
          </ac:spMkLst>
        </pc:spChg>
        <pc:spChg chg="mod">
          <ac:chgData name="Aurelien Domont" userId="6da7715ce44349b3" providerId="LiveId" clId="{D2F0368B-81EF-4642-8F49-AC94DABCB32B}" dt="2022-10-13T00:34:19.327" v="3238" actId="20577"/>
          <ac:spMkLst>
            <pc:docMk/>
            <pc:sldMk cId="3569820778" sldId="2405"/>
            <ac:spMk id="14" creationId="{C9800183-F524-4412-AB39-A6E1A21FF0B3}"/>
          </ac:spMkLst>
        </pc:spChg>
        <pc:spChg chg="mod">
          <ac:chgData name="Aurelien Domont" userId="6da7715ce44349b3" providerId="LiveId" clId="{D2F0368B-81EF-4642-8F49-AC94DABCB32B}" dt="2022-10-13T00:31:06.878" v="3157"/>
          <ac:spMkLst>
            <pc:docMk/>
            <pc:sldMk cId="3569820778" sldId="2405"/>
            <ac:spMk id="65" creationId="{BC5FC136-0217-4A15-A8FD-FD2FDB081517}"/>
          </ac:spMkLst>
        </pc:spChg>
      </pc:sldChg>
      <pc:sldChg chg="addSp delSp modSp add mod">
        <pc:chgData name="Aurelien Domont" userId="6da7715ce44349b3" providerId="LiveId" clId="{D2F0368B-81EF-4642-8F49-AC94DABCB32B}" dt="2022-10-13T02:00:08.184" v="4033" actId="20577"/>
        <pc:sldMkLst>
          <pc:docMk/>
          <pc:sldMk cId="1771544829" sldId="2406"/>
        </pc:sldMkLst>
        <pc:spChg chg="add mod">
          <ac:chgData name="Aurelien Domont" userId="6da7715ce44349b3" providerId="LiveId" clId="{D2F0368B-81EF-4642-8F49-AC94DABCB32B}" dt="2022-10-13T02:00:08.184" v="4033" actId="20577"/>
          <ac:spMkLst>
            <pc:docMk/>
            <pc:sldMk cId="1771544829" sldId="2406"/>
            <ac:spMk id="3" creationId="{CD57920C-70BA-BAF9-E3DF-DE2370516D03}"/>
          </ac:spMkLst>
        </pc:spChg>
        <pc:spChg chg="mod">
          <ac:chgData name="Aurelien Domont" userId="6da7715ce44349b3" providerId="LiveId" clId="{D2F0368B-81EF-4642-8F49-AC94DABCB32B}" dt="2022-10-13T01:59:42.410" v="4008" actId="14100"/>
          <ac:spMkLst>
            <pc:docMk/>
            <pc:sldMk cId="1771544829" sldId="2406"/>
            <ac:spMk id="4" creationId="{E4DDBF70-30F5-D87C-05CE-38C29B79D8B5}"/>
          </ac:spMkLst>
        </pc:spChg>
        <pc:spChg chg="mod">
          <ac:chgData name="Aurelien Domont" userId="6da7715ce44349b3" providerId="LiveId" clId="{D2F0368B-81EF-4642-8F49-AC94DABCB32B}" dt="2022-10-13T01:59:53.766" v="4025" actId="408"/>
          <ac:spMkLst>
            <pc:docMk/>
            <pc:sldMk cId="1771544829" sldId="2406"/>
            <ac:spMk id="5" creationId="{02F8095E-5EC2-5472-0C68-7F06C2E1A5E9}"/>
          </ac:spMkLst>
        </pc:spChg>
        <pc:spChg chg="mod">
          <ac:chgData name="Aurelien Domont" userId="6da7715ce44349b3" providerId="LiveId" clId="{D2F0368B-81EF-4642-8F49-AC94DABCB32B}" dt="2022-10-13T01:59:57.603" v="4026" actId="408"/>
          <ac:spMkLst>
            <pc:docMk/>
            <pc:sldMk cId="1771544829" sldId="2406"/>
            <ac:spMk id="6" creationId="{CDF961AB-336D-D020-7B77-E180C7C7F38A}"/>
          </ac:spMkLst>
        </pc:spChg>
        <pc:spChg chg="mod">
          <ac:chgData name="Aurelien Domont" userId="6da7715ce44349b3" providerId="LiveId" clId="{D2F0368B-81EF-4642-8F49-AC94DABCB32B}" dt="2022-10-13T02:00:02.966" v="4027" actId="408"/>
          <ac:spMkLst>
            <pc:docMk/>
            <pc:sldMk cId="1771544829" sldId="2406"/>
            <ac:spMk id="7" creationId="{96F421B6-AC68-77AD-F663-BF4CAC9816A6}"/>
          </ac:spMkLst>
        </pc:spChg>
        <pc:spChg chg="del mod">
          <ac:chgData name="Aurelien Domont" userId="6da7715ce44349b3" providerId="LiveId" clId="{D2F0368B-81EF-4642-8F49-AC94DABCB32B}" dt="2022-10-13T01:59:12.779" v="4000" actId="478"/>
          <ac:spMkLst>
            <pc:docMk/>
            <pc:sldMk cId="1771544829" sldId="2406"/>
            <ac:spMk id="8" creationId="{D8AA9ED2-2068-7D2D-F2F8-4DC25025329F}"/>
          </ac:spMkLst>
        </pc:spChg>
        <pc:spChg chg="del mod">
          <ac:chgData name="Aurelien Domont" userId="6da7715ce44349b3" providerId="LiveId" clId="{D2F0368B-81EF-4642-8F49-AC94DABCB32B}" dt="2022-10-13T01:59:12.779" v="4000" actId="478"/>
          <ac:spMkLst>
            <pc:docMk/>
            <pc:sldMk cId="1771544829" sldId="2406"/>
            <ac:spMk id="9" creationId="{63BC6798-5A25-26C1-1544-4DB7CEAF3364}"/>
          </ac:spMkLst>
        </pc:spChg>
        <pc:spChg chg="del mod">
          <ac:chgData name="Aurelien Domont" userId="6da7715ce44349b3" providerId="LiveId" clId="{D2F0368B-81EF-4642-8F49-AC94DABCB32B}" dt="2022-10-13T01:59:12.779" v="4000" actId="478"/>
          <ac:spMkLst>
            <pc:docMk/>
            <pc:sldMk cId="1771544829" sldId="2406"/>
            <ac:spMk id="10" creationId="{D6518303-2D15-2A16-77EF-CA992E29A386}"/>
          </ac:spMkLst>
        </pc:spChg>
        <pc:spChg chg="del mod">
          <ac:chgData name="Aurelien Domont" userId="6da7715ce44349b3" providerId="LiveId" clId="{D2F0368B-81EF-4642-8F49-AC94DABCB32B}" dt="2022-10-13T01:59:12.779" v="4000" actId="478"/>
          <ac:spMkLst>
            <pc:docMk/>
            <pc:sldMk cId="1771544829" sldId="2406"/>
            <ac:spMk id="11" creationId="{36E12FDE-69CC-EC21-9EF5-3D3D6EB94AD5}"/>
          </ac:spMkLst>
        </pc:spChg>
        <pc:spChg chg="del mod">
          <ac:chgData name="Aurelien Domont" userId="6da7715ce44349b3" providerId="LiveId" clId="{D2F0368B-81EF-4642-8F49-AC94DABCB32B}" dt="2022-10-13T01:59:12.779" v="4000" actId="478"/>
          <ac:spMkLst>
            <pc:docMk/>
            <pc:sldMk cId="1771544829" sldId="2406"/>
            <ac:spMk id="12" creationId="{46023BAC-D4E3-D6C5-9A0A-A6A16D286CE7}"/>
          </ac:spMkLst>
        </pc:spChg>
        <pc:spChg chg="add mod">
          <ac:chgData name="Aurelien Domont" userId="6da7715ce44349b3" providerId="LiveId" clId="{D2F0368B-81EF-4642-8F49-AC94DABCB32B}" dt="2022-10-13T01:59:46.375" v="4023" actId="1038"/>
          <ac:spMkLst>
            <pc:docMk/>
            <pc:sldMk cId="1771544829" sldId="2406"/>
            <ac:spMk id="14" creationId="{D3FC0FDE-B5EF-C769-87B1-D87B3CAF6790}"/>
          </ac:spMkLst>
        </pc:spChg>
        <pc:spChg chg="mod">
          <ac:chgData name="Aurelien Domont" userId="6da7715ce44349b3" providerId="LiveId" clId="{D2F0368B-81EF-4642-8F49-AC94DABCB32B}" dt="2022-10-13T01:44:23.517" v="3353" actId="20577"/>
          <ac:spMkLst>
            <pc:docMk/>
            <pc:sldMk cId="1771544829" sldId="2406"/>
            <ac:spMk id="16" creationId="{6C2BB713-9637-4B9B-938F-E9768876782A}"/>
          </ac:spMkLst>
        </pc:spChg>
      </pc:sldChg>
      <pc:sldChg chg="modSp del">
        <pc:chgData name="Aurelien Domont" userId="6da7715ce44349b3" providerId="LiveId" clId="{D2F0368B-81EF-4642-8F49-AC94DABCB32B}" dt="2022-10-12T23:41:32.931" v="2244" actId="47"/>
        <pc:sldMkLst>
          <pc:docMk/>
          <pc:sldMk cId="1866170447" sldId="2406"/>
        </pc:sldMkLst>
        <pc:spChg chg="mod">
          <ac:chgData name="Aurelien Domont" userId="6da7715ce44349b3" providerId="LiveId" clId="{D2F0368B-81EF-4642-8F49-AC94DABCB32B}" dt="2022-10-12T23:18:59.830" v="1861"/>
          <ac:spMkLst>
            <pc:docMk/>
            <pc:sldMk cId="1866170447" sldId="2406"/>
            <ac:spMk id="3" creationId="{CE2529A3-BA97-486F-9E02-8DFAAA7D8D38}"/>
          </ac:spMkLst>
        </pc:spChg>
      </pc:sldChg>
      <pc:sldChg chg="modSp del">
        <pc:chgData name="Aurelien Domont" userId="6da7715ce44349b3" providerId="LiveId" clId="{D2F0368B-81EF-4642-8F49-AC94DABCB32B}" dt="2022-10-13T00:38:31.473" v="3333" actId="47"/>
        <pc:sldMkLst>
          <pc:docMk/>
          <pc:sldMk cId="1038233208" sldId="2407"/>
        </pc:sldMkLst>
        <pc:spChg chg="mod">
          <ac:chgData name="Aurelien Domont" userId="6da7715ce44349b3" providerId="LiveId" clId="{D2F0368B-81EF-4642-8F49-AC94DABCB32B}" dt="2022-10-12T23:18:59.830" v="1861"/>
          <ac:spMkLst>
            <pc:docMk/>
            <pc:sldMk cId="1038233208" sldId="2407"/>
            <ac:spMk id="3" creationId="{CE2529A3-BA97-486F-9E02-8DFAAA7D8D38}"/>
          </ac:spMkLst>
        </pc:spChg>
      </pc:sldChg>
      <pc:sldChg chg="modSp add del mod">
        <pc:chgData name="Aurelien Domont" userId="6da7715ce44349b3" providerId="LiveId" clId="{D2F0368B-81EF-4642-8F49-AC94DABCB32B}" dt="2022-10-13T02:01:53.026" v="4049" actId="47"/>
        <pc:sldMkLst>
          <pc:docMk/>
          <pc:sldMk cId="2609175117" sldId="2408"/>
        </pc:sldMkLst>
        <pc:spChg chg="mod">
          <ac:chgData name="Aurelien Domont" userId="6da7715ce44349b3" providerId="LiveId" clId="{D2F0368B-81EF-4642-8F49-AC94DABCB32B}" dt="2022-10-13T01:58:31.095" v="3998" actId="1076"/>
          <ac:spMkLst>
            <pc:docMk/>
            <pc:sldMk cId="2609175117" sldId="2408"/>
            <ac:spMk id="14" creationId="{933AB425-93F6-F103-B65D-26503DFCF5A2}"/>
          </ac:spMkLst>
        </pc:spChg>
        <pc:spChg chg="mod">
          <ac:chgData name="Aurelien Domont" userId="6da7715ce44349b3" providerId="LiveId" clId="{D2F0368B-81EF-4642-8F49-AC94DABCB32B}" dt="2022-10-13T01:44:30.983" v="3354"/>
          <ac:spMkLst>
            <pc:docMk/>
            <pc:sldMk cId="2609175117" sldId="2408"/>
            <ac:spMk id="16" creationId="{6C2BB713-9637-4B9B-938F-E9768876782A}"/>
          </ac:spMkLst>
        </pc:spChg>
        <pc:spChg chg="mod">
          <ac:chgData name="Aurelien Domont" userId="6da7715ce44349b3" providerId="LiveId" clId="{D2F0368B-81EF-4642-8F49-AC94DABCB32B}" dt="2022-10-13T01:58:13.483" v="3995" actId="207"/>
          <ac:spMkLst>
            <pc:docMk/>
            <pc:sldMk cId="2609175117" sldId="2408"/>
            <ac:spMk id="18" creationId="{E17EEDE2-9943-C75C-C7EF-3BBF9CBE17A9}"/>
          </ac:spMkLst>
        </pc:spChg>
        <pc:spChg chg="mod">
          <ac:chgData name="Aurelien Domont" userId="6da7715ce44349b3" providerId="LiveId" clId="{D2F0368B-81EF-4642-8F49-AC94DABCB32B}" dt="2022-10-13T01:58:13.483" v="3995" actId="207"/>
          <ac:spMkLst>
            <pc:docMk/>
            <pc:sldMk cId="2609175117" sldId="2408"/>
            <ac:spMk id="19" creationId="{BBF9E373-4929-3DDF-4AF0-4E1CFE9E3C9F}"/>
          </ac:spMkLst>
        </pc:spChg>
        <pc:spChg chg="mod">
          <ac:chgData name="Aurelien Domont" userId="6da7715ce44349b3" providerId="LiveId" clId="{D2F0368B-81EF-4642-8F49-AC94DABCB32B}" dt="2022-10-13T01:58:13.483" v="3995" actId="207"/>
          <ac:spMkLst>
            <pc:docMk/>
            <pc:sldMk cId="2609175117" sldId="2408"/>
            <ac:spMk id="20" creationId="{FE5DC325-2FBC-B930-CC91-602EA04ACE3F}"/>
          </ac:spMkLst>
        </pc:spChg>
        <pc:spChg chg="mod">
          <ac:chgData name="Aurelien Domont" userId="6da7715ce44349b3" providerId="LiveId" clId="{D2F0368B-81EF-4642-8F49-AC94DABCB32B}" dt="2022-10-13T01:58:13.483" v="3995" actId="207"/>
          <ac:spMkLst>
            <pc:docMk/>
            <pc:sldMk cId="2609175117" sldId="2408"/>
            <ac:spMk id="21" creationId="{16ADB6A9-AE8E-CA0C-8295-76A5083898C7}"/>
          </ac:spMkLst>
        </pc:spChg>
        <pc:spChg chg="mod">
          <ac:chgData name="Aurelien Domont" userId="6da7715ce44349b3" providerId="LiveId" clId="{D2F0368B-81EF-4642-8F49-AC94DABCB32B}" dt="2022-10-13T01:58:13.483" v="3995" actId="207"/>
          <ac:spMkLst>
            <pc:docMk/>
            <pc:sldMk cId="2609175117" sldId="2408"/>
            <ac:spMk id="22" creationId="{D73BCA4E-0266-E3EF-A7BE-99A4D91DB7FE}"/>
          </ac:spMkLst>
        </pc:spChg>
        <pc:spChg chg="mod">
          <ac:chgData name="Aurelien Domont" userId="6da7715ce44349b3" providerId="LiveId" clId="{D2F0368B-81EF-4642-8F49-AC94DABCB32B}" dt="2022-10-13T01:58:33.552" v="3999" actId="14100"/>
          <ac:spMkLst>
            <pc:docMk/>
            <pc:sldMk cId="2609175117" sldId="2408"/>
            <ac:spMk id="23" creationId="{13A1FB4D-DC4B-5227-E698-474D48F3EBAF}"/>
          </ac:spMkLst>
        </pc:spChg>
      </pc:sldChg>
      <pc:sldChg chg="modSp del">
        <pc:chgData name="Aurelien Domont" userId="6da7715ce44349b3" providerId="LiveId" clId="{D2F0368B-81EF-4642-8F49-AC94DABCB32B}" dt="2022-10-13T00:38:31.473" v="3333" actId="47"/>
        <pc:sldMkLst>
          <pc:docMk/>
          <pc:sldMk cId="1717496133" sldId="2409"/>
        </pc:sldMkLst>
        <pc:spChg chg="mod">
          <ac:chgData name="Aurelien Domont" userId="6da7715ce44349b3" providerId="LiveId" clId="{D2F0368B-81EF-4642-8F49-AC94DABCB32B}" dt="2022-10-12T23:18:59.830" v="1861"/>
          <ac:spMkLst>
            <pc:docMk/>
            <pc:sldMk cId="1717496133" sldId="2409"/>
            <ac:spMk id="2" creationId="{406113FD-AA7D-4249-90D7-70AF85BE48E1}"/>
          </ac:spMkLst>
        </pc:spChg>
        <pc:spChg chg="mod">
          <ac:chgData name="Aurelien Domont" userId="6da7715ce44349b3" providerId="LiveId" clId="{D2F0368B-81EF-4642-8F49-AC94DABCB32B}" dt="2022-10-12T23:18:59.830" v="1861"/>
          <ac:spMkLst>
            <pc:docMk/>
            <pc:sldMk cId="1717496133" sldId="2409"/>
            <ac:spMk id="9" creationId="{A4C0187A-3E85-4C87-AB6B-7D4F4276FE07}"/>
          </ac:spMkLst>
        </pc:spChg>
      </pc:sldChg>
      <pc:sldChg chg="modSp add mod">
        <pc:chgData name="Aurelien Domont" userId="6da7715ce44349b3" providerId="LiveId" clId="{D2F0368B-81EF-4642-8F49-AC94DABCB32B}" dt="2022-10-13T01:44:48.334" v="3365" actId="20577"/>
        <pc:sldMkLst>
          <pc:docMk/>
          <pc:sldMk cId="1957711880" sldId="2409"/>
        </pc:sldMkLst>
        <pc:spChg chg="mod">
          <ac:chgData name="Aurelien Domont" userId="6da7715ce44349b3" providerId="LiveId" clId="{D2F0368B-81EF-4642-8F49-AC94DABCB32B}" dt="2022-10-13T01:44:48.334" v="3365" actId="20577"/>
          <ac:spMkLst>
            <pc:docMk/>
            <pc:sldMk cId="1957711880" sldId="2409"/>
            <ac:spMk id="16" creationId="{6C2BB713-9637-4B9B-938F-E9768876782A}"/>
          </ac:spMkLst>
        </pc:spChg>
      </pc:sldChg>
      <pc:sldChg chg="modSp add mod">
        <pc:chgData name="Aurelien Domont" userId="6da7715ce44349b3" providerId="LiveId" clId="{D2F0368B-81EF-4642-8F49-AC94DABCB32B}" dt="2022-10-13T01:45:25.960" v="3368" actId="1076"/>
        <pc:sldMkLst>
          <pc:docMk/>
          <pc:sldMk cId="3976876853" sldId="2410"/>
        </pc:sldMkLst>
        <pc:spChg chg="mod">
          <ac:chgData name="Aurelien Domont" userId="6da7715ce44349b3" providerId="LiveId" clId="{D2F0368B-81EF-4642-8F49-AC94DABCB32B}" dt="2022-10-13T01:45:25.960" v="3368" actId="1076"/>
          <ac:spMkLst>
            <pc:docMk/>
            <pc:sldMk cId="3976876853" sldId="2410"/>
            <ac:spMk id="14" creationId="{6D9BCC4A-3BD8-6BB2-B11B-B839BEF88E95}"/>
          </ac:spMkLst>
        </pc:spChg>
        <pc:spChg chg="mod">
          <ac:chgData name="Aurelien Domont" userId="6da7715ce44349b3" providerId="LiveId" clId="{D2F0368B-81EF-4642-8F49-AC94DABCB32B}" dt="2022-10-13T01:45:21.427" v="3366"/>
          <ac:spMkLst>
            <pc:docMk/>
            <pc:sldMk cId="3976876853" sldId="2410"/>
            <ac:spMk id="16" creationId="{6C2BB713-9637-4B9B-938F-E9768876782A}"/>
          </ac:spMkLst>
        </pc:spChg>
      </pc:sldChg>
      <pc:sldChg chg="modSp del">
        <pc:chgData name="Aurelien Domont" userId="6da7715ce44349b3" providerId="LiveId" clId="{D2F0368B-81EF-4642-8F49-AC94DABCB32B}" dt="2022-10-13T00:38:31.473" v="3333" actId="47"/>
        <pc:sldMkLst>
          <pc:docMk/>
          <pc:sldMk cId="4146387860" sldId="2410"/>
        </pc:sldMkLst>
        <pc:spChg chg="mod">
          <ac:chgData name="Aurelien Domont" userId="6da7715ce44349b3" providerId="LiveId" clId="{D2F0368B-81EF-4642-8F49-AC94DABCB32B}" dt="2022-10-12T23:18:59.830" v="1861"/>
          <ac:spMkLst>
            <pc:docMk/>
            <pc:sldMk cId="4146387860" sldId="2410"/>
            <ac:spMk id="2" creationId="{406113FD-AA7D-4249-90D7-70AF85BE48E1}"/>
          </ac:spMkLst>
        </pc:spChg>
        <pc:spChg chg="mod">
          <ac:chgData name="Aurelien Domont" userId="6da7715ce44349b3" providerId="LiveId" clId="{D2F0368B-81EF-4642-8F49-AC94DABCB32B}" dt="2022-10-12T23:18:59.830" v="1861"/>
          <ac:spMkLst>
            <pc:docMk/>
            <pc:sldMk cId="4146387860" sldId="2410"/>
            <ac:spMk id="9" creationId="{A4C0187A-3E85-4C87-AB6B-7D4F4276FE07}"/>
          </ac:spMkLst>
        </pc:spChg>
      </pc:sldChg>
      <pc:sldChg chg="modSp del">
        <pc:chgData name="Aurelien Domont" userId="6da7715ce44349b3" providerId="LiveId" clId="{D2F0368B-81EF-4642-8F49-AC94DABCB32B}" dt="2022-10-13T02:57:46.742" v="5413" actId="47"/>
        <pc:sldMkLst>
          <pc:docMk/>
          <pc:sldMk cId="95716720" sldId="2411"/>
        </pc:sldMkLst>
        <pc:spChg chg="mod">
          <ac:chgData name="Aurelien Domont" userId="6da7715ce44349b3" providerId="LiveId" clId="{D2F0368B-81EF-4642-8F49-AC94DABCB32B}" dt="2022-10-12T23:18:59.830" v="1861"/>
          <ac:spMkLst>
            <pc:docMk/>
            <pc:sldMk cId="95716720" sldId="2411"/>
            <ac:spMk id="3" creationId="{CE2529A3-BA97-486F-9E02-8DFAAA7D8D38}"/>
          </ac:spMkLst>
        </pc:spChg>
      </pc:sldChg>
      <pc:sldChg chg="modSp del">
        <pc:chgData name="Aurelien Domont" userId="6da7715ce44349b3" providerId="LiveId" clId="{D2F0368B-81EF-4642-8F49-AC94DABCB32B}" dt="2022-10-13T02:57:48.626" v="5414" actId="47"/>
        <pc:sldMkLst>
          <pc:docMk/>
          <pc:sldMk cId="3082477893" sldId="2412"/>
        </pc:sldMkLst>
        <pc:spChg chg="mod">
          <ac:chgData name="Aurelien Domont" userId="6da7715ce44349b3" providerId="LiveId" clId="{D2F0368B-81EF-4642-8F49-AC94DABCB32B}" dt="2022-10-12T23:18:59.830" v="1861"/>
          <ac:spMkLst>
            <pc:docMk/>
            <pc:sldMk cId="3082477893" sldId="2412"/>
            <ac:spMk id="3" creationId="{CE2529A3-BA97-486F-9E02-8DFAAA7D8D38}"/>
          </ac:spMkLst>
        </pc:spChg>
      </pc:sldChg>
      <pc:sldChg chg="modSp del">
        <pc:chgData name="Aurelien Domont" userId="6da7715ce44349b3" providerId="LiveId" clId="{D2F0368B-81EF-4642-8F49-AC94DABCB32B}" dt="2022-10-13T05:21:06.270" v="7999" actId="47"/>
        <pc:sldMkLst>
          <pc:docMk/>
          <pc:sldMk cId="3514098200" sldId="2413"/>
        </pc:sldMkLst>
        <pc:spChg chg="mod">
          <ac:chgData name="Aurelien Domont" userId="6da7715ce44349b3" providerId="LiveId" clId="{D2F0368B-81EF-4642-8F49-AC94DABCB32B}" dt="2022-10-12T23:18:59.830" v="1861"/>
          <ac:spMkLst>
            <pc:docMk/>
            <pc:sldMk cId="3514098200" sldId="2413"/>
            <ac:spMk id="3" creationId="{CE2529A3-BA97-486F-9E02-8DFAAA7D8D38}"/>
          </ac:spMkLst>
        </pc:spChg>
      </pc:sldChg>
      <pc:sldChg chg="modSp del">
        <pc:chgData name="Aurelien Domont" userId="6da7715ce44349b3" providerId="LiveId" clId="{D2F0368B-81EF-4642-8F49-AC94DABCB32B}" dt="2022-10-13T05:21:06.270" v="7999" actId="47"/>
        <pc:sldMkLst>
          <pc:docMk/>
          <pc:sldMk cId="3735787038" sldId="2414"/>
        </pc:sldMkLst>
        <pc:spChg chg="mod">
          <ac:chgData name="Aurelien Domont" userId="6da7715ce44349b3" providerId="LiveId" clId="{D2F0368B-81EF-4642-8F49-AC94DABCB32B}" dt="2022-10-12T23:18:59.830" v="1861"/>
          <ac:spMkLst>
            <pc:docMk/>
            <pc:sldMk cId="3735787038" sldId="2414"/>
            <ac:spMk id="3" creationId="{CE2529A3-BA97-486F-9E02-8DFAAA7D8D38}"/>
          </ac:spMkLst>
        </pc:spChg>
      </pc:sldChg>
      <pc:sldChg chg="modSp del">
        <pc:chgData name="Aurelien Domont" userId="6da7715ce44349b3" providerId="LiveId" clId="{D2F0368B-81EF-4642-8F49-AC94DABCB32B}" dt="2022-10-13T02:31:10.691" v="4760" actId="47"/>
        <pc:sldMkLst>
          <pc:docMk/>
          <pc:sldMk cId="2946105366" sldId="2415"/>
        </pc:sldMkLst>
        <pc:spChg chg="mod">
          <ac:chgData name="Aurelien Domont" userId="6da7715ce44349b3" providerId="LiveId" clId="{D2F0368B-81EF-4642-8F49-AC94DABCB32B}" dt="2022-10-12T23:18:59.830" v="1861"/>
          <ac:spMkLst>
            <pc:docMk/>
            <pc:sldMk cId="2946105366" sldId="2415"/>
            <ac:spMk id="2" creationId="{53E8B6F0-3356-4810-B737-2BBE621ED679}"/>
          </ac:spMkLst>
        </pc:spChg>
        <pc:spChg chg="mod">
          <ac:chgData name="Aurelien Domont" userId="6da7715ce44349b3" providerId="LiveId" clId="{D2F0368B-81EF-4642-8F49-AC94DABCB32B}" dt="2022-10-12T23:18:59.830" v="1861"/>
          <ac:spMkLst>
            <pc:docMk/>
            <pc:sldMk cId="2946105366" sldId="2415"/>
            <ac:spMk id="16" creationId="{6C2BB713-9637-4B9B-938F-E9768876782A}"/>
          </ac:spMkLst>
        </pc:spChg>
      </pc:sldChg>
      <pc:sldChg chg="modSp del">
        <pc:chgData name="Aurelien Domont" userId="6da7715ce44349b3" providerId="LiveId" clId="{D2F0368B-81EF-4642-8F49-AC94DABCB32B}" dt="2022-10-13T02:31:10.691" v="4760" actId="47"/>
        <pc:sldMkLst>
          <pc:docMk/>
          <pc:sldMk cId="1614664553" sldId="2416"/>
        </pc:sldMkLst>
        <pc:spChg chg="mod">
          <ac:chgData name="Aurelien Domont" userId="6da7715ce44349b3" providerId="LiveId" clId="{D2F0368B-81EF-4642-8F49-AC94DABCB32B}" dt="2022-10-12T23:18:59.830" v="1861"/>
          <ac:spMkLst>
            <pc:docMk/>
            <pc:sldMk cId="1614664553" sldId="2416"/>
            <ac:spMk id="2" creationId="{53E8B6F0-3356-4810-B737-2BBE621ED679}"/>
          </ac:spMkLst>
        </pc:spChg>
        <pc:spChg chg="mod">
          <ac:chgData name="Aurelien Domont" userId="6da7715ce44349b3" providerId="LiveId" clId="{D2F0368B-81EF-4642-8F49-AC94DABCB32B}" dt="2022-10-12T23:18:59.830" v="1861"/>
          <ac:spMkLst>
            <pc:docMk/>
            <pc:sldMk cId="1614664553" sldId="2416"/>
            <ac:spMk id="16" creationId="{6C2BB713-9637-4B9B-938F-E9768876782A}"/>
          </ac:spMkLst>
        </pc:spChg>
      </pc:sldChg>
      <pc:sldChg chg="modSp del">
        <pc:chgData name="Aurelien Domont" userId="6da7715ce44349b3" providerId="LiveId" clId="{D2F0368B-81EF-4642-8F49-AC94DABCB32B}" dt="2022-10-13T05:21:06.270" v="7999" actId="47"/>
        <pc:sldMkLst>
          <pc:docMk/>
          <pc:sldMk cId="2199525802" sldId="2417"/>
        </pc:sldMkLst>
        <pc:spChg chg="mod">
          <ac:chgData name="Aurelien Domont" userId="6da7715ce44349b3" providerId="LiveId" clId="{D2F0368B-81EF-4642-8F49-AC94DABCB32B}" dt="2022-10-12T23:18:59.830" v="1861"/>
          <ac:spMkLst>
            <pc:docMk/>
            <pc:sldMk cId="2199525802" sldId="2417"/>
            <ac:spMk id="2" creationId="{53E8B6F0-3356-4810-B737-2BBE621ED679}"/>
          </ac:spMkLst>
        </pc:spChg>
        <pc:spChg chg="mod">
          <ac:chgData name="Aurelien Domont" userId="6da7715ce44349b3" providerId="LiveId" clId="{D2F0368B-81EF-4642-8F49-AC94DABCB32B}" dt="2022-10-12T23:18:59.830" v="1861"/>
          <ac:spMkLst>
            <pc:docMk/>
            <pc:sldMk cId="2199525802" sldId="2417"/>
            <ac:spMk id="16" creationId="{6C2BB713-9637-4B9B-938F-E9768876782A}"/>
          </ac:spMkLst>
        </pc:spChg>
      </pc:sldChg>
      <pc:sldChg chg="add del">
        <pc:chgData name="Aurelien Domont" userId="6da7715ce44349b3" providerId="LiveId" clId="{D2F0368B-81EF-4642-8F49-AC94DABCB32B}" dt="2022-10-13T02:33:22.519" v="4815" actId="47"/>
        <pc:sldMkLst>
          <pc:docMk/>
          <pc:sldMk cId="1306795988" sldId="2418"/>
        </pc:sldMkLst>
      </pc:sldChg>
      <pc:sldChg chg="modSp del">
        <pc:chgData name="Aurelien Domont" userId="6da7715ce44349b3" providerId="LiveId" clId="{D2F0368B-81EF-4642-8F49-AC94DABCB32B}" dt="2022-10-13T02:33:00.453" v="4811" actId="2696"/>
        <pc:sldMkLst>
          <pc:docMk/>
          <pc:sldMk cId="2495799031" sldId="2418"/>
        </pc:sldMkLst>
        <pc:spChg chg="mod">
          <ac:chgData name="Aurelien Domont" userId="6da7715ce44349b3" providerId="LiveId" clId="{D2F0368B-81EF-4642-8F49-AC94DABCB32B}" dt="2022-10-12T23:18:59.830" v="1861"/>
          <ac:spMkLst>
            <pc:docMk/>
            <pc:sldMk cId="2495799031" sldId="2418"/>
            <ac:spMk id="2" creationId="{53E8B6F0-3356-4810-B737-2BBE621ED679}"/>
          </ac:spMkLst>
        </pc:spChg>
        <pc:spChg chg="mod">
          <ac:chgData name="Aurelien Domont" userId="6da7715ce44349b3" providerId="LiveId" clId="{D2F0368B-81EF-4642-8F49-AC94DABCB32B}" dt="2022-10-12T23:18:59.830" v="1861"/>
          <ac:spMkLst>
            <pc:docMk/>
            <pc:sldMk cId="2495799031" sldId="2418"/>
            <ac:spMk id="16" creationId="{6C2BB713-9637-4B9B-938F-E9768876782A}"/>
          </ac:spMkLst>
        </pc:spChg>
      </pc:sldChg>
      <pc:sldChg chg="modSp add del mod">
        <pc:chgData name="Aurelien Domont" userId="6da7715ce44349b3" providerId="LiveId" clId="{D2F0368B-81EF-4642-8F49-AC94DABCB32B}" dt="2022-10-13T02:35:39.833" v="4858" actId="47"/>
        <pc:sldMkLst>
          <pc:docMk/>
          <pc:sldMk cId="800224439" sldId="2419"/>
        </pc:sldMkLst>
        <pc:spChg chg="mod">
          <ac:chgData name="Aurelien Domont" userId="6da7715ce44349b3" providerId="LiveId" clId="{D2F0368B-81EF-4642-8F49-AC94DABCB32B}" dt="2022-10-13T02:34:46.304" v="4855" actId="404"/>
          <ac:spMkLst>
            <pc:docMk/>
            <pc:sldMk cId="800224439" sldId="2419"/>
            <ac:spMk id="16" creationId="{6C2BB713-9637-4B9B-938F-E9768876782A}"/>
          </ac:spMkLst>
        </pc:spChg>
      </pc:sldChg>
      <pc:sldChg chg="modSp del">
        <pc:chgData name="Aurelien Domont" userId="6da7715ce44349b3" providerId="LiveId" clId="{D2F0368B-81EF-4642-8F49-AC94DABCB32B}" dt="2022-10-13T02:33:00.453" v="4811" actId="2696"/>
        <pc:sldMkLst>
          <pc:docMk/>
          <pc:sldMk cId="4265967373" sldId="2419"/>
        </pc:sldMkLst>
        <pc:spChg chg="mod">
          <ac:chgData name="Aurelien Domont" userId="6da7715ce44349b3" providerId="LiveId" clId="{D2F0368B-81EF-4642-8F49-AC94DABCB32B}" dt="2022-10-12T23:18:59.830" v="1861"/>
          <ac:spMkLst>
            <pc:docMk/>
            <pc:sldMk cId="4265967373" sldId="2419"/>
            <ac:spMk id="2" creationId="{53E8B6F0-3356-4810-B737-2BBE621ED679}"/>
          </ac:spMkLst>
        </pc:spChg>
        <pc:spChg chg="mod">
          <ac:chgData name="Aurelien Domont" userId="6da7715ce44349b3" providerId="LiveId" clId="{D2F0368B-81EF-4642-8F49-AC94DABCB32B}" dt="2022-10-12T23:18:59.830" v="1861"/>
          <ac:spMkLst>
            <pc:docMk/>
            <pc:sldMk cId="4265967373" sldId="2419"/>
            <ac:spMk id="16" creationId="{6C2BB713-9637-4B9B-938F-E9768876782A}"/>
          </ac:spMkLst>
        </pc:spChg>
      </pc:sldChg>
      <pc:sldChg chg="modSp del">
        <pc:chgData name="Aurelien Domont" userId="6da7715ce44349b3" providerId="LiveId" clId="{D2F0368B-81EF-4642-8F49-AC94DABCB32B}" dt="2022-10-13T02:59:00.346" v="5416" actId="47"/>
        <pc:sldMkLst>
          <pc:docMk/>
          <pc:sldMk cId="3904154396" sldId="2420"/>
        </pc:sldMkLst>
        <pc:spChg chg="mod">
          <ac:chgData name="Aurelien Domont" userId="6da7715ce44349b3" providerId="LiveId" clId="{D2F0368B-81EF-4642-8F49-AC94DABCB32B}" dt="2022-10-12T23:18:59.830" v="1861"/>
          <ac:spMkLst>
            <pc:docMk/>
            <pc:sldMk cId="3904154396" sldId="2420"/>
            <ac:spMk id="3" creationId="{CE2529A3-BA97-486F-9E02-8DFAAA7D8D38}"/>
          </ac:spMkLst>
        </pc:spChg>
      </pc:sldChg>
      <pc:sldChg chg="add del">
        <pc:chgData name="Aurelien Domont" userId="6da7715ce44349b3" providerId="LiveId" clId="{D2F0368B-81EF-4642-8F49-AC94DABCB32B}" dt="2022-10-13T02:40:09.483" v="4925" actId="47"/>
        <pc:sldMkLst>
          <pc:docMk/>
          <pc:sldMk cId="447317820" sldId="2421"/>
        </pc:sldMkLst>
      </pc:sldChg>
      <pc:sldChg chg="modSp del">
        <pc:chgData name="Aurelien Domont" userId="6da7715ce44349b3" providerId="LiveId" clId="{D2F0368B-81EF-4642-8F49-AC94DABCB32B}" dt="2022-10-13T02:37:19.625" v="4879" actId="2696"/>
        <pc:sldMkLst>
          <pc:docMk/>
          <pc:sldMk cId="3733132179" sldId="2421"/>
        </pc:sldMkLst>
        <pc:spChg chg="mod">
          <ac:chgData name="Aurelien Domont" userId="6da7715ce44349b3" providerId="LiveId" clId="{D2F0368B-81EF-4642-8F49-AC94DABCB32B}" dt="2022-10-12T23:18:59.830" v="1861"/>
          <ac:spMkLst>
            <pc:docMk/>
            <pc:sldMk cId="3733132179" sldId="2421"/>
            <ac:spMk id="2" creationId="{53E8B6F0-3356-4810-B737-2BBE621ED679}"/>
          </ac:spMkLst>
        </pc:spChg>
        <pc:spChg chg="mod">
          <ac:chgData name="Aurelien Domont" userId="6da7715ce44349b3" providerId="LiveId" clId="{D2F0368B-81EF-4642-8F49-AC94DABCB32B}" dt="2022-10-12T23:18:59.830" v="1861"/>
          <ac:spMkLst>
            <pc:docMk/>
            <pc:sldMk cId="3733132179" sldId="2421"/>
            <ac:spMk id="16" creationId="{6C2BB713-9637-4B9B-938F-E9768876782A}"/>
          </ac:spMkLst>
        </pc:spChg>
      </pc:sldChg>
      <pc:sldChg chg="modSp del">
        <pc:chgData name="Aurelien Domont" userId="6da7715ce44349b3" providerId="LiveId" clId="{D2F0368B-81EF-4642-8F49-AC94DABCB32B}" dt="2022-10-13T02:58:57.612" v="5415" actId="47"/>
        <pc:sldMkLst>
          <pc:docMk/>
          <pc:sldMk cId="2760956479" sldId="2422"/>
        </pc:sldMkLst>
        <pc:spChg chg="mod">
          <ac:chgData name="Aurelien Domont" userId="6da7715ce44349b3" providerId="LiveId" clId="{D2F0368B-81EF-4642-8F49-AC94DABCB32B}" dt="2022-10-12T23:18:59.830" v="1861"/>
          <ac:spMkLst>
            <pc:docMk/>
            <pc:sldMk cId="2760956479" sldId="2422"/>
            <ac:spMk id="3" creationId="{CE2529A3-BA97-486F-9E02-8DFAAA7D8D38}"/>
          </ac:spMkLst>
        </pc:spChg>
      </pc:sldChg>
      <pc:sldChg chg="modSp del">
        <pc:chgData name="Aurelien Domont" userId="6da7715ce44349b3" providerId="LiveId" clId="{D2F0368B-81EF-4642-8F49-AC94DABCB32B}" dt="2022-10-12T23:43:56.281" v="2266" actId="47"/>
        <pc:sldMkLst>
          <pc:docMk/>
          <pc:sldMk cId="1754585881" sldId="2423"/>
        </pc:sldMkLst>
        <pc:spChg chg="mod">
          <ac:chgData name="Aurelien Domont" userId="6da7715ce44349b3" providerId="LiveId" clId="{D2F0368B-81EF-4642-8F49-AC94DABCB32B}" dt="2022-10-12T23:18:59.830" v="1861"/>
          <ac:spMkLst>
            <pc:docMk/>
            <pc:sldMk cId="1754585881" sldId="2423"/>
            <ac:spMk id="6" creationId="{DE0F4260-85F5-47B2-8F90-716F6604029A}"/>
          </ac:spMkLst>
        </pc:spChg>
      </pc:sldChg>
      <pc:sldChg chg="modSp del">
        <pc:chgData name="Aurelien Domont" userId="6da7715ce44349b3" providerId="LiveId" clId="{D2F0368B-81EF-4642-8F49-AC94DABCB32B}" dt="2022-10-12T23:43:57.132" v="2267" actId="47"/>
        <pc:sldMkLst>
          <pc:docMk/>
          <pc:sldMk cId="748962572" sldId="2424"/>
        </pc:sldMkLst>
        <pc:spChg chg="mod">
          <ac:chgData name="Aurelien Domont" userId="6da7715ce44349b3" providerId="LiveId" clId="{D2F0368B-81EF-4642-8F49-AC94DABCB32B}" dt="2022-10-12T23:18:59.830" v="1861"/>
          <ac:spMkLst>
            <pc:docMk/>
            <pc:sldMk cId="748962572" sldId="2424"/>
            <ac:spMk id="6" creationId="{461FCE6B-D7D6-49AF-83FE-4C16649B34CE}"/>
          </ac:spMkLst>
        </pc:spChg>
      </pc:sldChg>
      <pc:sldChg chg="modSp">
        <pc:chgData name="Aurelien Domont" userId="6da7715ce44349b3" providerId="LiveId" clId="{D2F0368B-81EF-4642-8F49-AC94DABCB32B}" dt="2022-10-12T23:18:59.830" v="1861"/>
        <pc:sldMkLst>
          <pc:docMk/>
          <pc:sldMk cId="2853806433" sldId="2425"/>
        </pc:sldMkLst>
        <pc:spChg chg="mod">
          <ac:chgData name="Aurelien Domont" userId="6da7715ce44349b3" providerId="LiveId" clId="{D2F0368B-81EF-4642-8F49-AC94DABCB32B}" dt="2022-10-12T23:18:59.830" v="1861"/>
          <ac:spMkLst>
            <pc:docMk/>
            <pc:sldMk cId="2853806433" sldId="2425"/>
            <ac:spMk id="8" creationId="{3D029769-9B2F-4A51-8446-2206A9A2EF30}"/>
          </ac:spMkLst>
        </pc:spChg>
      </pc:sldChg>
      <pc:sldChg chg="modSp del mod">
        <pc:chgData name="Aurelien Domont" userId="6da7715ce44349b3" providerId="LiveId" clId="{D2F0368B-81EF-4642-8F49-AC94DABCB32B}" dt="2022-10-12T23:40:19.221" v="2241" actId="2696"/>
        <pc:sldMkLst>
          <pc:docMk/>
          <pc:sldMk cId="756276665" sldId="2426"/>
        </pc:sldMkLst>
        <pc:spChg chg="mod">
          <ac:chgData name="Aurelien Domont" userId="6da7715ce44349b3" providerId="LiveId" clId="{D2F0368B-81EF-4642-8F49-AC94DABCB32B}" dt="2022-10-12T23:18:59.830" v="1861"/>
          <ac:spMkLst>
            <pc:docMk/>
            <pc:sldMk cId="756276665" sldId="2426"/>
            <ac:spMk id="2" creationId="{A67BEC9B-911F-478E-9C56-72957F18467D}"/>
          </ac:spMkLst>
        </pc:spChg>
        <pc:spChg chg="mod">
          <ac:chgData name="Aurelien Domont" userId="6da7715ce44349b3" providerId="LiveId" clId="{D2F0368B-81EF-4642-8F49-AC94DABCB32B}" dt="2022-10-12T23:40:05.551" v="2240" actId="20577"/>
          <ac:spMkLst>
            <pc:docMk/>
            <pc:sldMk cId="756276665" sldId="2426"/>
            <ac:spMk id="14" creationId="{C9800183-F524-4412-AB39-A6E1A21FF0B3}"/>
          </ac:spMkLst>
        </pc:spChg>
      </pc:sldChg>
      <pc:sldChg chg="modSp add mod">
        <pc:chgData name="Aurelien Domont" userId="6da7715ce44349b3" providerId="LiveId" clId="{D2F0368B-81EF-4642-8F49-AC94DABCB32B}" dt="2022-10-12T23:42:55.769" v="2265" actId="20577"/>
        <pc:sldMkLst>
          <pc:docMk/>
          <pc:sldMk cId="3424364313" sldId="2426"/>
        </pc:sldMkLst>
        <pc:spChg chg="mod">
          <ac:chgData name="Aurelien Domont" userId="6da7715ce44349b3" providerId="LiveId" clId="{D2F0368B-81EF-4642-8F49-AC94DABCB32B}" dt="2022-10-12T23:42:55.769" v="2265" actId="20577"/>
          <ac:spMkLst>
            <pc:docMk/>
            <pc:sldMk cId="3424364313" sldId="2426"/>
            <ac:spMk id="14" creationId="{C9800183-F524-4412-AB39-A6E1A21FF0B3}"/>
          </ac:spMkLst>
        </pc:spChg>
      </pc:sldChg>
      <pc:sldChg chg="add del">
        <pc:chgData name="Aurelien Domont" userId="6da7715ce44349b3" providerId="LiveId" clId="{D2F0368B-81EF-4642-8F49-AC94DABCB32B}" dt="2022-10-12T23:03:47.582" v="1558" actId="47"/>
        <pc:sldMkLst>
          <pc:docMk/>
          <pc:sldMk cId="1488802613" sldId="2427"/>
        </pc:sldMkLst>
      </pc:sldChg>
      <pc:sldChg chg="add del">
        <pc:chgData name="Aurelien Domont" userId="6da7715ce44349b3" providerId="LiveId" clId="{D2F0368B-81EF-4642-8F49-AC94DABCB32B}" dt="2022-10-12T23:16:41.250" v="1852" actId="47"/>
        <pc:sldMkLst>
          <pc:docMk/>
          <pc:sldMk cId="1639616861" sldId="2427"/>
        </pc:sldMkLst>
      </pc:sldChg>
      <pc:sldChg chg="modSp add mod">
        <pc:chgData name="Aurelien Domont" userId="6da7715ce44349b3" providerId="LiveId" clId="{D2F0368B-81EF-4642-8F49-AC94DABCB32B}" dt="2022-10-12T23:18:59.830" v="1861"/>
        <pc:sldMkLst>
          <pc:docMk/>
          <pc:sldMk cId="2277904419" sldId="2428"/>
        </pc:sldMkLst>
        <pc:spChg chg="mod">
          <ac:chgData name="Aurelien Domont" userId="6da7715ce44349b3" providerId="LiveId" clId="{D2F0368B-81EF-4642-8F49-AC94DABCB32B}" dt="2022-10-12T23:18:59.830" v="1861"/>
          <ac:spMkLst>
            <pc:docMk/>
            <pc:sldMk cId="2277904419" sldId="2428"/>
            <ac:spMk id="2" creationId="{A67BEC9B-911F-478E-9C56-72957F18467D}"/>
          </ac:spMkLst>
        </pc:spChg>
        <pc:spChg chg="mod">
          <ac:chgData name="Aurelien Domont" userId="6da7715ce44349b3" providerId="LiveId" clId="{D2F0368B-81EF-4642-8F49-AC94DABCB32B}" dt="2022-10-12T23:18:59.830" v="1861"/>
          <ac:spMkLst>
            <pc:docMk/>
            <pc:sldMk cId="2277904419" sldId="2428"/>
            <ac:spMk id="14" creationId="{C9800183-F524-4412-AB39-A6E1A21FF0B3}"/>
          </ac:spMkLst>
        </pc:spChg>
        <pc:spChg chg="mod">
          <ac:chgData name="Aurelien Domont" userId="6da7715ce44349b3" providerId="LiveId" clId="{D2F0368B-81EF-4642-8F49-AC94DABCB32B}" dt="2022-10-12T23:14:07.386" v="1770" actId="108"/>
          <ac:spMkLst>
            <pc:docMk/>
            <pc:sldMk cId="2277904419" sldId="2428"/>
            <ac:spMk id="31" creationId="{A3302A29-CEE8-4EB0-95A3-C518EF474E4C}"/>
          </ac:spMkLst>
        </pc:spChg>
      </pc:sldChg>
      <pc:sldChg chg="modSp add del mod">
        <pc:chgData name="Aurelien Domont" userId="6da7715ce44349b3" providerId="LiveId" clId="{D2F0368B-81EF-4642-8F49-AC94DABCB32B}" dt="2022-10-12T23:16:36.137" v="1850" actId="47"/>
        <pc:sldMkLst>
          <pc:docMk/>
          <pc:sldMk cId="1607851037" sldId="2429"/>
        </pc:sldMkLst>
        <pc:spChg chg="mod">
          <ac:chgData name="Aurelien Domont" userId="6da7715ce44349b3" providerId="LiveId" clId="{D2F0368B-81EF-4642-8F49-AC94DABCB32B}" dt="2022-10-12T23:14:29.959" v="1782" actId="20577"/>
          <ac:spMkLst>
            <pc:docMk/>
            <pc:sldMk cId="1607851037" sldId="2429"/>
            <ac:spMk id="31" creationId="{A3302A29-CEE8-4EB0-95A3-C518EF474E4C}"/>
          </ac:spMkLst>
        </pc:spChg>
      </pc:sldChg>
      <pc:sldChg chg="addSp modSp add mod">
        <pc:chgData name="Aurelien Domont" userId="6da7715ce44349b3" providerId="LiveId" clId="{D2F0368B-81EF-4642-8F49-AC94DABCB32B}" dt="2022-10-12T23:18:59.830" v="1861"/>
        <pc:sldMkLst>
          <pc:docMk/>
          <pc:sldMk cId="3130526091" sldId="2430"/>
        </pc:sldMkLst>
        <pc:spChg chg="mod">
          <ac:chgData name="Aurelien Domont" userId="6da7715ce44349b3" providerId="LiveId" clId="{D2F0368B-81EF-4642-8F49-AC94DABCB32B}" dt="2022-10-12T23:18:59.830" v="1861"/>
          <ac:spMkLst>
            <pc:docMk/>
            <pc:sldMk cId="3130526091" sldId="2430"/>
            <ac:spMk id="2" creationId="{A67BEC9B-911F-478E-9C56-72957F18467D}"/>
          </ac:spMkLst>
        </pc:spChg>
        <pc:spChg chg="add mod">
          <ac:chgData name="Aurelien Domont" userId="6da7715ce44349b3" providerId="LiveId" clId="{D2F0368B-81EF-4642-8F49-AC94DABCB32B}" dt="2022-10-12T23:15:17.425" v="1814" actId="20577"/>
          <ac:spMkLst>
            <pc:docMk/>
            <pc:sldMk cId="3130526091" sldId="2430"/>
            <ac:spMk id="3" creationId="{C62EDC7D-359F-6EE7-C891-272BB225A872}"/>
          </ac:spMkLst>
        </pc:spChg>
        <pc:spChg chg="mod">
          <ac:chgData name="Aurelien Domont" userId="6da7715ce44349b3" providerId="LiveId" clId="{D2F0368B-81EF-4642-8F49-AC94DABCB32B}" dt="2022-10-12T23:18:59.830" v="1861"/>
          <ac:spMkLst>
            <pc:docMk/>
            <pc:sldMk cId="3130526091" sldId="2430"/>
            <ac:spMk id="14" creationId="{C9800183-F524-4412-AB39-A6E1A21FF0B3}"/>
          </ac:spMkLst>
        </pc:spChg>
        <pc:spChg chg="mod">
          <ac:chgData name="Aurelien Domont" userId="6da7715ce44349b3" providerId="LiveId" clId="{D2F0368B-81EF-4642-8F49-AC94DABCB32B}" dt="2022-10-12T23:16:32.256" v="1849" actId="6549"/>
          <ac:spMkLst>
            <pc:docMk/>
            <pc:sldMk cId="3130526091" sldId="2430"/>
            <ac:spMk id="31" creationId="{A3302A29-CEE8-4EB0-95A3-C518EF474E4C}"/>
          </ac:spMkLst>
        </pc:spChg>
      </pc:sldChg>
      <pc:sldChg chg="modSp add del">
        <pc:chgData name="Aurelien Domont" userId="6da7715ce44349b3" providerId="LiveId" clId="{D2F0368B-81EF-4642-8F49-AC94DABCB32B}" dt="2022-10-12T23:41:45.498" v="2245" actId="47"/>
        <pc:sldMkLst>
          <pc:docMk/>
          <pc:sldMk cId="1710426693" sldId="2431"/>
        </pc:sldMkLst>
        <pc:spChg chg="mod">
          <ac:chgData name="Aurelien Domont" userId="6da7715ce44349b3" providerId="LiveId" clId="{D2F0368B-81EF-4642-8F49-AC94DABCB32B}" dt="2022-10-12T23:18:59.830" v="1861"/>
          <ac:spMkLst>
            <pc:docMk/>
            <pc:sldMk cId="1710426693" sldId="2431"/>
            <ac:spMk id="3" creationId="{CE2529A3-BA97-486F-9E02-8DFAAA7D8D38}"/>
          </ac:spMkLst>
        </pc:spChg>
      </pc:sldChg>
      <pc:sldChg chg="addSp modSp new del mod">
        <pc:chgData name="Aurelien Domont" userId="6da7715ce44349b3" providerId="LiveId" clId="{D2F0368B-81EF-4642-8F49-AC94DABCB32B}" dt="2022-10-13T05:21:13.952" v="8000" actId="47"/>
        <pc:sldMkLst>
          <pc:docMk/>
          <pc:sldMk cId="2637584179" sldId="2432"/>
        </pc:sldMkLst>
        <pc:spChg chg="add mod">
          <ac:chgData name="Aurelien Domont" userId="6da7715ce44349b3" providerId="LiveId" clId="{D2F0368B-81EF-4642-8F49-AC94DABCB32B}" dt="2022-10-12T23:28:03.953" v="2100" actId="207"/>
          <ac:spMkLst>
            <pc:docMk/>
            <pc:sldMk cId="2637584179" sldId="2432"/>
            <ac:spMk id="3" creationId="{98A47CC9-216E-4A33-DB49-D72AE87E4564}"/>
          </ac:spMkLst>
        </pc:spChg>
      </pc:sldChg>
      <pc:sldChg chg="addSp delSp modSp add del mod">
        <pc:chgData name="Aurelien Domont" userId="6da7715ce44349b3" providerId="LiveId" clId="{D2F0368B-81EF-4642-8F49-AC94DABCB32B}" dt="2022-10-13T00:35:30.178" v="3260" actId="47"/>
        <pc:sldMkLst>
          <pc:docMk/>
          <pc:sldMk cId="2881283463" sldId="2433"/>
        </pc:sldMkLst>
        <pc:spChg chg="mod">
          <ac:chgData name="Aurelien Domont" userId="6da7715ce44349b3" providerId="LiveId" clId="{D2F0368B-81EF-4642-8F49-AC94DABCB32B}" dt="2022-10-12T23:31:14.108" v="2141" actId="207"/>
          <ac:spMkLst>
            <pc:docMk/>
            <pc:sldMk cId="2881283463" sldId="2433"/>
            <ac:spMk id="2" creationId="{5DFEC0C9-A1E1-40AC-70B8-11966774E310}"/>
          </ac:spMkLst>
        </pc:spChg>
        <pc:spChg chg="mod">
          <ac:chgData name="Aurelien Domont" userId="6da7715ce44349b3" providerId="LiveId" clId="{D2F0368B-81EF-4642-8F49-AC94DABCB32B}" dt="2022-10-12T23:31:14.108" v="2141" actId="207"/>
          <ac:spMkLst>
            <pc:docMk/>
            <pc:sldMk cId="2881283463" sldId="2433"/>
            <ac:spMk id="4" creationId="{A63C1983-C054-446D-2473-396DDDCF3FB1}"/>
          </ac:spMkLst>
        </pc:spChg>
        <pc:spChg chg="mod">
          <ac:chgData name="Aurelien Domont" userId="6da7715ce44349b3" providerId="LiveId" clId="{D2F0368B-81EF-4642-8F49-AC94DABCB32B}" dt="2022-10-12T23:31:14.108" v="2141" actId="207"/>
          <ac:spMkLst>
            <pc:docMk/>
            <pc:sldMk cId="2881283463" sldId="2433"/>
            <ac:spMk id="5" creationId="{C88CEA91-0E0B-46D2-4CF6-DE4893D6ADD2}"/>
          </ac:spMkLst>
        </pc:spChg>
        <pc:spChg chg="mod">
          <ac:chgData name="Aurelien Domont" userId="6da7715ce44349b3" providerId="LiveId" clId="{D2F0368B-81EF-4642-8F49-AC94DABCB32B}" dt="2022-10-12T23:31:09.051" v="2140" actId="207"/>
          <ac:spMkLst>
            <pc:docMk/>
            <pc:sldMk cId="2881283463" sldId="2433"/>
            <ac:spMk id="6" creationId="{5F466E0F-ED4B-5BEC-BB2F-0DBB4F3935D8}"/>
          </ac:spMkLst>
        </pc:spChg>
        <pc:spChg chg="mod">
          <ac:chgData name="Aurelien Domont" userId="6da7715ce44349b3" providerId="LiveId" clId="{D2F0368B-81EF-4642-8F49-AC94DABCB32B}" dt="2022-10-12T23:31:09.051" v="2140" actId="207"/>
          <ac:spMkLst>
            <pc:docMk/>
            <pc:sldMk cId="2881283463" sldId="2433"/>
            <ac:spMk id="7" creationId="{31982C24-FB1A-DE90-1B6B-163BCEC6D013}"/>
          </ac:spMkLst>
        </pc:spChg>
        <pc:spChg chg="mod">
          <ac:chgData name="Aurelien Domont" userId="6da7715ce44349b3" providerId="LiveId" clId="{D2F0368B-81EF-4642-8F49-AC94DABCB32B}" dt="2022-10-12T23:31:14.108" v="2141" actId="207"/>
          <ac:spMkLst>
            <pc:docMk/>
            <pc:sldMk cId="2881283463" sldId="2433"/>
            <ac:spMk id="8" creationId="{44FE4632-05BB-66A8-A382-4A3034C2F499}"/>
          </ac:spMkLst>
        </pc:spChg>
        <pc:spChg chg="add mod">
          <ac:chgData name="Aurelien Domont" userId="6da7715ce44349b3" providerId="LiveId" clId="{D2F0368B-81EF-4642-8F49-AC94DABCB32B}" dt="2022-10-13T00:04:56.962" v="2726" actId="571"/>
          <ac:spMkLst>
            <pc:docMk/>
            <pc:sldMk cId="2881283463" sldId="2433"/>
            <ac:spMk id="12" creationId="{6E0B0B39-0EF3-37B6-9300-CB30FC1C5A7C}"/>
          </ac:spMkLst>
        </pc:spChg>
        <pc:spChg chg="add mod">
          <ac:chgData name="Aurelien Domont" userId="6da7715ce44349b3" providerId="LiveId" clId="{D2F0368B-81EF-4642-8F49-AC94DABCB32B}" dt="2022-10-13T00:04:56.962" v="2726" actId="571"/>
          <ac:spMkLst>
            <pc:docMk/>
            <pc:sldMk cId="2881283463" sldId="2433"/>
            <ac:spMk id="14" creationId="{C2AF2ACE-E017-A9B4-4D7B-3D92FBC7D5FB}"/>
          </ac:spMkLst>
        </pc:spChg>
        <pc:spChg chg="add mod">
          <ac:chgData name="Aurelien Domont" userId="6da7715ce44349b3" providerId="LiveId" clId="{D2F0368B-81EF-4642-8F49-AC94DABCB32B}" dt="2022-10-13T00:05:40.535" v="2760" actId="1036"/>
          <ac:spMkLst>
            <pc:docMk/>
            <pc:sldMk cId="2881283463" sldId="2433"/>
            <ac:spMk id="15" creationId="{C5C1B5CA-FBF4-0C31-5A12-8DC6021109A3}"/>
          </ac:spMkLst>
        </pc:spChg>
        <pc:spChg chg="mod">
          <ac:chgData name="Aurelien Domont" userId="6da7715ce44349b3" providerId="LiveId" clId="{D2F0368B-81EF-4642-8F49-AC94DABCB32B}" dt="2022-10-12T23:30:49.204" v="2139" actId="20577"/>
          <ac:spMkLst>
            <pc:docMk/>
            <pc:sldMk cId="2881283463" sldId="2433"/>
            <ac:spMk id="16" creationId="{6C2BB713-9637-4B9B-938F-E9768876782A}"/>
          </ac:spMkLst>
        </pc:spChg>
        <pc:spChg chg="add del mod">
          <ac:chgData name="Aurelien Domont" userId="6da7715ce44349b3" providerId="LiveId" clId="{D2F0368B-81EF-4642-8F49-AC94DABCB32B}" dt="2022-10-13T00:05:23.657" v="2733" actId="478"/>
          <ac:spMkLst>
            <pc:docMk/>
            <pc:sldMk cId="2881283463" sldId="2433"/>
            <ac:spMk id="17" creationId="{74FC3E2F-2DDE-7A58-2706-1D2C26FCFAC4}"/>
          </ac:spMkLst>
        </pc:spChg>
        <pc:spChg chg="add del mod">
          <ac:chgData name="Aurelien Domont" userId="6da7715ce44349b3" providerId="LiveId" clId="{D2F0368B-81EF-4642-8F49-AC94DABCB32B}" dt="2022-10-13T00:05:23.657" v="2733" actId="478"/>
          <ac:spMkLst>
            <pc:docMk/>
            <pc:sldMk cId="2881283463" sldId="2433"/>
            <ac:spMk id="18" creationId="{6750276F-9DAC-5A41-A82C-A08A5289936D}"/>
          </ac:spMkLst>
        </pc:spChg>
        <pc:spChg chg="add del mod">
          <ac:chgData name="Aurelien Domont" userId="6da7715ce44349b3" providerId="LiveId" clId="{D2F0368B-81EF-4642-8F49-AC94DABCB32B}" dt="2022-10-13T00:05:23.657" v="2733" actId="478"/>
          <ac:spMkLst>
            <pc:docMk/>
            <pc:sldMk cId="2881283463" sldId="2433"/>
            <ac:spMk id="19" creationId="{AB4A05B1-7CA8-F73C-BD8B-F66D24AA265B}"/>
          </ac:spMkLst>
        </pc:spChg>
        <pc:spChg chg="add del mod">
          <ac:chgData name="Aurelien Domont" userId="6da7715ce44349b3" providerId="LiveId" clId="{D2F0368B-81EF-4642-8F49-AC94DABCB32B}" dt="2022-10-13T00:05:23.657" v="2733" actId="478"/>
          <ac:spMkLst>
            <pc:docMk/>
            <pc:sldMk cId="2881283463" sldId="2433"/>
            <ac:spMk id="20" creationId="{AA547655-08C9-B12E-F557-8E877C148E59}"/>
          </ac:spMkLst>
        </pc:spChg>
        <pc:spChg chg="mod">
          <ac:chgData name="Aurelien Domont" userId="6da7715ce44349b3" providerId="LiveId" clId="{D2F0368B-81EF-4642-8F49-AC94DABCB32B}" dt="2022-10-13T00:05:40.535" v="2760" actId="1036"/>
          <ac:spMkLst>
            <pc:docMk/>
            <pc:sldMk cId="2881283463" sldId="2433"/>
            <ac:spMk id="42" creationId="{26510F40-4302-75BE-E94D-03C8301F6A69}"/>
          </ac:spMkLst>
        </pc:spChg>
        <pc:spChg chg="mod">
          <ac:chgData name="Aurelien Domont" userId="6da7715ce44349b3" providerId="LiveId" clId="{D2F0368B-81EF-4642-8F49-AC94DABCB32B}" dt="2022-10-13T00:06:51.919" v="2796" actId="20577"/>
          <ac:spMkLst>
            <pc:docMk/>
            <pc:sldMk cId="2881283463" sldId="2433"/>
            <ac:spMk id="44" creationId="{2FF40CCF-99C6-FA18-7641-D42683BB99A7}"/>
          </ac:spMkLst>
        </pc:spChg>
        <pc:spChg chg="mod">
          <ac:chgData name="Aurelien Domont" userId="6da7715ce44349b3" providerId="LiveId" clId="{D2F0368B-81EF-4642-8F49-AC94DABCB32B}" dt="2022-10-13T00:05:40.535" v="2760" actId="1036"/>
          <ac:spMkLst>
            <pc:docMk/>
            <pc:sldMk cId="2881283463" sldId="2433"/>
            <ac:spMk id="45" creationId="{5FF2A5B7-0CC2-42FA-D08D-E033FBD006EA}"/>
          </ac:spMkLst>
        </pc:spChg>
      </pc:sldChg>
      <pc:sldChg chg="modSp add del mod">
        <pc:chgData name="Aurelien Domont" userId="6da7715ce44349b3" providerId="LiveId" clId="{D2F0368B-81EF-4642-8F49-AC94DABCB32B}" dt="2022-10-13T00:06:01.217" v="2763" actId="47"/>
        <pc:sldMkLst>
          <pc:docMk/>
          <pc:sldMk cId="2707325463" sldId="2434"/>
        </pc:sldMkLst>
        <pc:spChg chg="mod">
          <ac:chgData name="Aurelien Domont" userId="6da7715ce44349b3" providerId="LiveId" clId="{D2F0368B-81EF-4642-8F49-AC94DABCB32B}" dt="2022-10-12T23:32:47.287" v="2149" actId="108"/>
          <ac:spMkLst>
            <pc:docMk/>
            <pc:sldMk cId="2707325463" sldId="2434"/>
            <ac:spMk id="42" creationId="{26510F40-4302-75BE-E94D-03C8301F6A69}"/>
          </ac:spMkLst>
        </pc:spChg>
        <pc:spChg chg="mod">
          <ac:chgData name="Aurelien Domont" userId="6da7715ce44349b3" providerId="LiveId" clId="{D2F0368B-81EF-4642-8F49-AC94DABCB32B}" dt="2022-10-12T23:32:44.740" v="2148" actId="108"/>
          <ac:spMkLst>
            <pc:docMk/>
            <pc:sldMk cId="2707325463" sldId="2434"/>
            <ac:spMk id="44" creationId="{2FF40CCF-99C6-FA18-7641-D42683BB99A7}"/>
          </ac:spMkLst>
        </pc:spChg>
      </pc:sldChg>
      <pc:sldChg chg="modSp add del mod">
        <pc:chgData name="Aurelien Domont" userId="6da7715ce44349b3" providerId="LiveId" clId="{D2F0368B-81EF-4642-8F49-AC94DABCB32B}" dt="2022-10-13T00:37:46.349" v="3326" actId="47"/>
        <pc:sldMkLst>
          <pc:docMk/>
          <pc:sldMk cId="369158619" sldId="2435"/>
        </pc:sldMkLst>
        <pc:spChg chg="mod">
          <ac:chgData name="Aurelien Domont" userId="6da7715ce44349b3" providerId="LiveId" clId="{D2F0368B-81EF-4642-8F49-AC94DABCB32B}" dt="2022-10-12T23:42:33.743" v="2252" actId="108"/>
          <ac:spMkLst>
            <pc:docMk/>
            <pc:sldMk cId="369158619" sldId="2435"/>
            <ac:spMk id="44" creationId="{2FF40CCF-99C6-FA18-7641-D42683BB99A7}"/>
          </ac:spMkLst>
        </pc:spChg>
        <pc:spChg chg="mod">
          <ac:chgData name="Aurelien Domont" userId="6da7715ce44349b3" providerId="LiveId" clId="{D2F0368B-81EF-4642-8F49-AC94DABCB32B}" dt="2022-10-12T23:42:31.086" v="2251" actId="108"/>
          <ac:spMkLst>
            <pc:docMk/>
            <pc:sldMk cId="369158619" sldId="2435"/>
            <ac:spMk id="45" creationId="{5FF2A5B7-0CC2-42FA-D08D-E033FBD006EA}"/>
          </ac:spMkLst>
        </pc:spChg>
      </pc:sldChg>
      <pc:sldChg chg="modSp add del mod">
        <pc:chgData name="Aurelien Domont" userId="6da7715ce44349b3" providerId="LiveId" clId="{D2F0368B-81EF-4642-8F49-AC94DABCB32B}" dt="2022-10-13T00:06:56.521" v="2798" actId="47"/>
        <pc:sldMkLst>
          <pc:docMk/>
          <pc:sldMk cId="3523159689" sldId="2436"/>
        </pc:sldMkLst>
        <pc:spChg chg="mod">
          <ac:chgData name="Aurelien Domont" userId="6da7715ce44349b3" providerId="LiveId" clId="{D2F0368B-81EF-4642-8F49-AC94DABCB32B}" dt="2022-10-13T00:06:06.245" v="2764" actId="108"/>
          <ac:spMkLst>
            <pc:docMk/>
            <pc:sldMk cId="3523159689" sldId="2436"/>
            <ac:spMk id="15" creationId="{C5C1B5CA-FBF4-0C31-5A12-8DC6021109A3}"/>
          </ac:spMkLst>
        </pc:spChg>
        <pc:spChg chg="mod">
          <ac:chgData name="Aurelien Domont" userId="6da7715ce44349b3" providerId="LiveId" clId="{D2F0368B-81EF-4642-8F49-AC94DABCB32B}" dt="2022-10-13T00:06:09.634" v="2765" actId="108"/>
          <ac:spMkLst>
            <pc:docMk/>
            <pc:sldMk cId="3523159689" sldId="2436"/>
            <ac:spMk id="42" creationId="{26510F40-4302-75BE-E94D-03C8301F6A69}"/>
          </ac:spMkLst>
        </pc:spChg>
      </pc:sldChg>
      <pc:sldChg chg="modSp add del mod">
        <pc:chgData name="Aurelien Domont" userId="6da7715ce44349b3" providerId="LiveId" clId="{D2F0368B-81EF-4642-8F49-AC94DABCB32B}" dt="2022-10-13T00:34:50.169" v="3246" actId="47"/>
        <pc:sldMkLst>
          <pc:docMk/>
          <pc:sldMk cId="1824202293" sldId="2437"/>
        </pc:sldMkLst>
        <pc:spChg chg="mod">
          <ac:chgData name="Aurelien Domont" userId="6da7715ce44349b3" providerId="LiveId" clId="{D2F0368B-81EF-4642-8F49-AC94DABCB32B}" dt="2022-10-13T00:07:01.981" v="2799" actId="108"/>
          <ac:spMkLst>
            <pc:docMk/>
            <pc:sldMk cId="1824202293" sldId="2437"/>
            <ac:spMk id="15" creationId="{C5C1B5CA-FBF4-0C31-5A12-8DC6021109A3}"/>
          </ac:spMkLst>
        </pc:spChg>
        <pc:spChg chg="mod">
          <ac:chgData name="Aurelien Domont" userId="6da7715ce44349b3" providerId="LiveId" clId="{D2F0368B-81EF-4642-8F49-AC94DABCB32B}" dt="2022-10-13T00:07:04.428" v="2800" actId="108"/>
          <ac:spMkLst>
            <pc:docMk/>
            <pc:sldMk cId="1824202293" sldId="2437"/>
            <ac:spMk id="42" creationId="{26510F40-4302-75BE-E94D-03C8301F6A69}"/>
          </ac:spMkLst>
        </pc:spChg>
      </pc:sldChg>
      <pc:sldChg chg="modSp add del mod">
        <pc:chgData name="Aurelien Domont" userId="6da7715ce44349b3" providerId="LiveId" clId="{D2F0368B-81EF-4642-8F49-AC94DABCB32B}" dt="2022-10-13T00:17:11.878" v="2946" actId="47"/>
        <pc:sldMkLst>
          <pc:docMk/>
          <pc:sldMk cId="3894633899" sldId="2438"/>
        </pc:sldMkLst>
        <pc:spChg chg="mod">
          <ac:chgData name="Aurelien Domont" userId="6da7715ce44349b3" providerId="LiveId" clId="{D2F0368B-81EF-4642-8F49-AC94DABCB32B}" dt="2022-10-13T00:07:31.433" v="2804" actId="108"/>
          <ac:spMkLst>
            <pc:docMk/>
            <pc:sldMk cId="3894633899" sldId="2438"/>
            <ac:spMk id="15" creationId="{C5C1B5CA-FBF4-0C31-5A12-8DC6021109A3}"/>
          </ac:spMkLst>
        </pc:spChg>
        <pc:spChg chg="mod">
          <ac:chgData name="Aurelien Domont" userId="6da7715ce44349b3" providerId="LiveId" clId="{D2F0368B-81EF-4642-8F49-AC94DABCB32B}" dt="2022-10-13T00:07:26.618" v="2803" actId="108"/>
          <ac:spMkLst>
            <pc:docMk/>
            <pc:sldMk cId="3894633899" sldId="2438"/>
            <ac:spMk id="44" creationId="{2FF40CCF-99C6-FA18-7641-D42683BB99A7}"/>
          </ac:spMkLst>
        </pc:spChg>
      </pc:sldChg>
      <pc:sldChg chg="addSp modSp add mod">
        <pc:chgData name="Aurelien Domont" userId="6da7715ce44349b3" providerId="LiveId" clId="{D2F0368B-81EF-4642-8F49-AC94DABCB32B}" dt="2022-10-13T00:19:59.566" v="2998" actId="20577"/>
        <pc:sldMkLst>
          <pc:docMk/>
          <pc:sldMk cId="1771416886" sldId="2439"/>
        </pc:sldMkLst>
        <pc:spChg chg="add mod">
          <ac:chgData name="Aurelien Domont" userId="6da7715ce44349b3" providerId="LiveId" clId="{D2F0368B-81EF-4642-8F49-AC94DABCB32B}" dt="2022-10-13T00:15:56.081" v="2907"/>
          <ac:spMkLst>
            <pc:docMk/>
            <pc:sldMk cId="1771416886" sldId="2439"/>
            <ac:spMk id="3" creationId="{17D8CECC-C75D-71BE-72CD-7626E080E2A2}"/>
          </ac:spMkLst>
        </pc:spChg>
        <pc:spChg chg="mod">
          <ac:chgData name="Aurelien Domont" userId="6da7715ce44349b3" providerId="LiveId" clId="{D2F0368B-81EF-4642-8F49-AC94DABCB32B}" dt="2022-10-13T00:19:43.394" v="2983" actId="20577"/>
          <ac:spMkLst>
            <pc:docMk/>
            <pc:sldMk cId="1771416886" sldId="2439"/>
            <ac:spMk id="4" creationId="{E2E01CFD-27D1-4839-9059-A4F8CC93FADB}"/>
          </ac:spMkLst>
        </pc:spChg>
        <pc:spChg chg="mod">
          <ac:chgData name="Aurelien Domont" userId="6da7715ce44349b3" providerId="LiveId" clId="{D2F0368B-81EF-4642-8F49-AC94DABCB32B}" dt="2022-10-13T00:19:34.717" v="2962"/>
          <ac:spMkLst>
            <pc:docMk/>
            <pc:sldMk cId="1771416886" sldId="2439"/>
            <ac:spMk id="9" creationId="{5FFE6577-ADDA-9032-AA6C-B9128967375B}"/>
          </ac:spMkLst>
        </pc:spChg>
        <pc:spChg chg="mod">
          <ac:chgData name="Aurelien Domont" userId="6da7715ce44349b3" providerId="LiveId" clId="{D2F0368B-81EF-4642-8F49-AC94DABCB32B}" dt="2022-10-13T00:19:59.566" v="2998" actId="20577"/>
          <ac:spMkLst>
            <pc:docMk/>
            <pc:sldMk cId="1771416886" sldId="2439"/>
            <ac:spMk id="10" creationId="{311ECB92-AD4C-7728-F2CF-87A17E457D61}"/>
          </ac:spMkLst>
        </pc:spChg>
        <pc:spChg chg="mod">
          <ac:chgData name="Aurelien Domont" userId="6da7715ce44349b3" providerId="LiveId" clId="{D2F0368B-81EF-4642-8F49-AC94DABCB32B}" dt="2022-10-13T00:16:04.241" v="2910"/>
          <ac:spMkLst>
            <pc:docMk/>
            <pc:sldMk cId="1771416886" sldId="2439"/>
            <ac:spMk id="60" creationId="{C81FE793-55F0-488C-BC79-7CA727BF6F68}"/>
          </ac:spMkLst>
        </pc:spChg>
        <pc:spChg chg="mod">
          <ac:chgData name="Aurelien Domont" userId="6da7715ce44349b3" providerId="LiveId" clId="{D2F0368B-81EF-4642-8F49-AC94DABCB32B}" dt="2022-10-13T00:16:10.600" v="2913"/>
          <ac:spMkLst>
            <pc:docMk/>
            <pc:sldMk cId="1771416886" sldId="2439"/>
            <ac:spMk id="103" creationId="{0E25FECD-1A11-49C8-AB1B-349C8BE51F93}"/>
          </ac:spMkLst>
        </pc:spChg>
        <pc:spChg chg="mod">
          <ac:chgData name="Aurelien Domont" userId="6da7715ce44349b3" providerId="LiveId" clId="{D2F0368B-81EF-4642-8F49-AC94DABCB32B}" dt="2022-10-13T00:16:47.984" v="2942" actId="20577"/>
          <ac:spMkLst>
            <pc:docMk/>
            <pc:sldMk cId="1771416886" sldId="2439"/>
            <ac:spMk id="107" creationId="{A7BF0E1A-99A7-48AB-A14E-AE1CAE7CC0E3}"/>
          </ac:spMkLst>
        </pc:spChg>
      </pc:sldChg>
      <pc:sldChg chg="addSp delSp modSp add del mod">
        <pc:chgData name="Aurelien Domont" userId="6da7715ce44349b3" providerId="LiveId" clId="{D2F0368B-81EF-4642-8F49-AC94DABCB32B}" dt="2022-10-13T00:37:33.923" v="3322" actId="47"/>
        <pc:sldMkLst>
          <pc:docMk/>
          <pc:sldMk cId="2970039210" sldId="2440"/>
        </pc:sldMkLst>
        <pc:spChg chg="add del mod">
          <ac:chgData name="Aurelien Domont" userId="6da7715ce44349b3" providerId="LiveId" clId="{D2F0368B-81EF-4642-8F49-AC94DABCB32B}" dt="2022-10-13T00:34:44.447" v="3244" actId="478"/>
          <ac:spMkLst>
            <pc:docMk/>
            <pc:sldMk cId="2970039210" sldId="2440"/>
            <ac:spMk id="12" creationId="{C7DCB102-AE1E-5981-89A5-ED3C3607E73E}"/>
          </ac:spMkLst>
        </pc:spChg>
        <pc:spChg chg="mod">
          <ac:chgData name="Aurelien Domont" userId="6da7715ce44349b3" providerId="LiveId" clId="{D2F0368B-81EF-4642-8F49-AC94DABCB32B}" dt="2022-10-13T00:17:08.682" v="2945" actId="108"/>
          <ac:spMkLst>
            <pc:docMk/>
            <pc:sldMk cId="2970039210" sldId="2440"/>
            <ac:spMk id="15" creationId="{C5C1B5CA-FBF4-0C31-5A12-8DC6021109A3}"/>
          </ac:spMkLst>
        </pc:spChg>
        <pc:spChg chg="mod">
          <ac:chgData name="Aurelien Domont" userId="6da7715ce44349b3" providerId="LiveId" clId="{D2F0368B-81EF-4642-8F49-AC94DABCB32B}" dt="2022-10-13T00:29:44.372" v="3096" actId="21"/>
          <ac:spMkLst>
            <pc:docMk/>
            <pc:sldMk cId="2970039210" sldId="2440"/>
            <ac:spMk id="44" creationId="{2FF40CCF-99C6-FA18-7641-D42683BB99A7}"/>
          </ac:spMkLst>
        </pc:spChg>
        <pc:spChg chg="mod">
          <ac:chgData name="Aurelien Domont" userId="6da7715ce44349b3" providerId="LiveId" clId="{D2F0368B-81EF-4642-8F49-AC94DABCB32B}" dt="2022-10-13T00:32:37.546" v="3175" actId="20577"/>
          <ac:spMkLst>
            <pc:docMk/>
            <pc:sldMk cId="2970039210" sldId="2440"/>
            <ac:spMk id="45" creationId="{5FF2A5B7-0CC2-42FA-D08D-E033FBD006EA}"/>
          </ac:spMkLst>
        </pc:spChg>
      </pc:sldChg>
      <pc:sldChg chg="add del">
        <pc:chgData name="Aurelien Domont" userId="6da7715ce44349b3" providerId="LiveId" clId="{D2F0368B-81EF-4642-8F49-AC94DABCB32B}" dt="2022-10-13T00:18:24.698" v="2958" actId="47"/>
        <pc:sldMkLst>
          <pc:docMk/>
          <pc:sldMk cId="469866478" sldId="2441"/>
        </pc:sldMkLst>
      </pc:sldChg>
      <pc:sldChg chg="addSp delSp modSp add mod">
        <pc:chgData name="Aurelien Domont" userId="6da7715ce44349b3" providerId="LiveId" clId="{D2F0368B-81EF-4642-8F49-AC94DABCB32B}" dt="2022-10-13T00:18:20.677" v="2957"/>
        <pc:sldMkLst>
          <pc:docMk/>
          <pc:sldMk cId="1755678747" sldId="2442"/>
        </pc:sldMkLst>
        <pc:spChg chg="add mod">
          <ac:chgData name="Aurelien Domont" userId="6da7715ce44349b3" providerId="LiveId" clId="{D2F0368B-81EF-4642-8F49-AC94DABCB32B}" dt="2022-10-13T00:18:20.677" v="2957"/>
          <ac:spMkLst>
            <pc:docMk/>
            <pc:sldMk cId="1755678747" sldId="2442"/>
            <ac:spMk id="3" creationId="{5B102735-B32D-CEFE-B79F-85E58C14D4DA}"/>
          </ac:spMkLst>
        </pc:spChg>
        <pc:spChg chg="add mod">
          <ac:chgData name="Aurelien Domont" userId="6da7715ce44349b3" providerId="LiveId" clId="{D2F0368B-81EF-4642-8F49-AC94DABCB32B}" dt="2022-10-13T00:18:20.677" v="2957"/>
          <ac:spMkLst>
            <pc:docMk/>
            <pc:sldMk cId="1755678747" sldId="2442"/>
            <ac:spMk id="6" creationId="{6740B020-87C0-865D-BBE5-26A0853DDB58}"/>
          </ac:spMkLst>
        </pc:spChg>
        <pc:spChg chg="add mod">
          <ac:chgData name="Aurelien Domont" userId="6da7715ce44349b3" providerId="LiveId" clId="{D2F0368B-81EF-4642-8F49-AC94DABCB32B}" dt="2022-10-13T00:18:20.677" v="2957"/>
          <ac:spMkLst>
            <pc:docMk/>
            <pc:sldMk cId="1755678747" sldId="2442"/>
            <ac:spMk id="7" creationId="{02E56DC6-4A99-B06C-C4E6-05F1D4296A23}"/>
          </ac:spMkLst>
        </pc:spChg>
        <pc:spChg chg="del">
          <ac:chgData name="Aurelien Domont" userId="6da7715ce44349b3" providerId="LiveId" clId="{D2F0368B-81EF-4642-8F49-AC94DABCB32B}" dt="2022-10-13T00:18:02.330" v="2954" actId="478"/>
          <ac:spMkLst>
            <pc:docMk/>
            <pc:sldMk cId="1755678747" sldId="2442"/>
            <ac:spMk id="8" creationId="{F5406108-71CE-4619-AE00-64A51F56DF71}"/>
          </ac:spMkLst>
        </pc:spChg>
        <pc:spChg chg="add mod">
          <ac:chgData name="Aurelien Domont" userId="6da7715ce44349b3" providerId="LiveId" clId="{D2F0368B-81EF-4642-8F49-AC94DABCB32B}" dt="2022-10-13T00:18:20.677" v="2957"/>
          <ac:spMkLst>
            <pc:docMk/>
            <pc:sldMk cId="1755678747" sldId="2442"/>
            <ac:spMk id="10" creationId="{043C401C-4067-2F0F-72DD-D916E0EFA985}"/>
          </ac:spMkLst>
        </pc:spChg>
        <pc:spChg chg="add mod">
          <ac:chgData name="Aurelien Domont" userId="6da7715ce44349b3" providerId="LiveId" clId="{D2F0368B-81EF-4642-8F49-AC94DABCB32B}" dt="2022-10-13T00:18:20.677" v="2957"/>
          <ac:spMkLst>
            <pc:docMk/>
            <pc:sldMk cId="1755678747" sldId="2442"/>
            <ac:spMk id="11" creationId="{19A22F77-8347-BDF9-53B0-BD4B66036FB1}"/>
          </ac:spMkLst>
        </pc:spChg>
        <pc:spChg chg="del">
          <ac:chgData name="Aurelien Domont" userId="6da7715ce44349b3" providerId="LiveId" clId="{D2F0368B-81EF-4642-8F49-AC94DABCB32B}" dt="2022-10-13T00:18:02.330" v="2954" actId="478"/>
          <ac:spMkLst>
            <pc:docMk/>
            <pc:sldMk cId="1755678747" sldId="2442"/>
            <ac:spMk id="13" creationId="{5B2ED215-751E-4082-AC47-E73C239740D1}"/>
          </ac:spMkLst>
        </pc:spChg>
        <pc:spChg chg="del">
          <ac:chgData name="Aurelien Domont" userId="6da7715ce44349b3" providerId="LiveId" clId="{D2F0368B-81EF-4642-8F49-AC94DABCB32B}" dt="2022-10-13T00:18:02.330" v="2954" actId="478"/>
          <ac:spMkLst>
            <pc:docMk/>
            <pc:sldMk cId="1755678747" sldId="2442"/>
            <ac:spMk id="15" creationId="{44DFF64D-3590-4A58-A457-A07EFC1F3009}"/>
          </ac:spMkLst>
        </pc:spChg>
        <pc:spChg chg="del">
          <ac:chgData name="Aurelien Domont" userId="6da7715ce44349b3" providerId="LiveId" clId="{D2F0368B-81EF-4642-8F49-AC94DABCB32B}" dt="2022-10-13T00:18:02.330" v="2954" actId="478"/>
          <ac:spMkLst>
            <pc:docMk/>
            <pc:sldMk cId="1755678747" sldId="2442"/>
            <ac:spMk id="18" creationId="{E9DB7160-7F83-4C17-97D1-4A9CDFD70FAF}"/>
          </ac:spMkLst>
        </pc:spChg>
        <pc:spChg chg="del">
          <ac:chgData name="Aurelien Domont" userId="6da7715ce44349b3" providerId="LiveId" clId="{D2F0368B-81EF-4642-8F49-AC94DABCB32B}" dt="2022-10-13T00:18:02.330" v="2954" actId="478"/>
          <ac:spMkLst>
            <pc:docMk/>
            <pc:sldMk cId="1755678747" sldId="2442"/>
            <ac:spMk id="19" creationId="{486D7906-4D03-4B93-8762-503B487C4288}"/>
          </ac:spMkLst>
        </pc:spChg>
        <pc:spChg chg="del">
          <ac:chgData name="Aurelien Domont" userId="6da7715ce44349b3" providerId="LiveId" clId="{D2F0368B-81EF-4642-8F49-AC94DABCB32B}" dt="2022-10-13T00:18:02.330" v="2954" actId="478"/>
          <ac:spMkLst>
            <pc:docMk/>
            <pc:sldMk cId="1755678747" sldId="2442"/>
            <ac:spMk id="20" creationId="{363FFD15-0CA7-4A8A-AC1B-F7A4B990C33E}"/>
          </ac:spMkLst>
        </pc:spChg>
        <pc:spChg chg="del">
          <ac:chgData name="Aurelien Domont" userId="6da7715ce44349b3" providerId="LiveId" clId="{D2F0368B-81EF-4642-8F49-AC94DABCB32B}" dt="2022-10-13T00:18:02.330" v="2954" actId="478"/>
          <ac:spMkLst>
            <pc:docMk/>
            <pc:sldMk cId="1755678747" sldId="2442"/>
            <ac:spMk id="21" creationId="{81408847-3530-4EDD-9E68-A7AAA6E55DFF}"/>
          </ac:spMkLst>
        </pc:spChg>
        <pc:spChg chg="del">
          <ac:chgData name="Aurelien Domont" userId="6da7715ce44349b3" providerId="LiveId" clId="{D2F0368B-81EF-4642-8F49-AC94DABCB32B}" dt="2022-10-13T00:18:02.330" v="2954" actId="478"/>
          <ac:spMkLst>
            <pc:docMk/>
            <pc:sldMk cId="1755678747" sldId="2442"/>
            <ac:spMk id="22" creationId="{585499AA-31F2-43F4-B92B-4B6B24EF60F4}"/>
          </ac:spMkLst>
        </pc:spChg>
        <pc:spChg chg="del">
          <ac:chgData name="Aurelien Domont" userId="6da7715ce44349b3" providerId="LiveId" clId="{D2F0368B-81EF-4642-8F49-AC94DABCB32B}" dt="2022-10-13T00:18:02.330" v="2954" actId="478"/>
          <ac:spMkLst>
            <pc:docMk/>
            <pc:sldMk cId="1755678747" sldId="2442"/>
            <ac:spMk id="23" creationId="{AC5EFDB0-EE4A-4878-8A63-AB01E67392CA}"/>
          </ac:spMkLst>
        </pc:spChg>
        <pc:spChg chg="add mod">
          <ac:chgData name="Aurelien Domont" userId="6da7715ce44349b3" providerId="LiveId" clId="{D2F0368B-81EF-4642-8F49-AC94DABCB32B}" dt="2022-10-13T00:18:20.677" v="2957"/>
          <ac:spMkLst>
            <pc:docMk/>
            <pc:sldMk cId="1755678747" sldId="2442"/>
            <ac:spMk id="30" creationId="{8DC15F0F-ADBB-2AE4-7384-692651CD972F}"/>
          </ac:spMkLst>
        </pc:spChg>
        <pc:spChg chg="add mod">
          <ac:chgData name="Aurelien Domont" userId="6da7715ce44349b3" providerId="LiveId" clId="{D2F0368B-81EF-4642-8F49-AC94DABCB32B}" dt="2022-10-13T00:18:20.677" v="2957"/>
          <ac:spMkLst>
            <pc:docMk/>
            <pc:sldMk cId="1755678747" sldId="2442"/>
            <ac:spMk id="31" creationId="{5535A0D4-9C39-FB4B-E450-C2F86F7CF604}"/>
          </ac:spMkLst>
        </pc:spChg>
        <pc:spChg chg="add mod">
          <ac:chgData name="Aurelien Domont" userId="6da7715ce44349b3" providerId="LiveId" clId="{D2F0368B-81EF-4642-8F49-AC94DABCB32B}" dt="2022-10-13T00:18:20.677" v="2957"/>
          <ac:spMkLst>
            <pc:docMk/>
            <pc:sldMk cId="1755678747" sldId="2442"/>
            <ac:spMk id="32" creationId="{0A0C03F6-C732-E72C-BE1B-8E1D90B921F6}"/>
          </ac:spMkLst>
        </pc:spChg>
        <pc:spChg chg="add mod">
          <ac:chgData name="Aurelien Domont" userId="6da7715ce44349b3" providerId="LiveId" clId="{D2F0368B-81EF-4642-8F49-AC94DABCB32B}" dt="2022-10-13T00:18:20.677" v="2957"/>
          <ac:spMkLst>
            <pc:docMk/>
            <pc:sldMk cId="1755678747" sldId="2442"/>
            <ac:spMk id="33" creationId="{7545D3B5-663D-420D-10D0-82BBDFCDF3A8}"/>
          </ac:spMkLst>
        </pc:spChg>
        <pc:spChg chg="add mod">
          <ac:chgData name="Aurelien Domont" userId="6da7715ce44349b3" providerId="LiveId" clId="{D2F0368B-81EF-4642-8F49-AC94DABCB32B}" dt="2022-10-13T00:18:20.677" v="2957"/>
          <ac:spMkLst>
            <pc:docMk/>
            <pc:sldMk cId="1755678747" sldId="2442"/>
            <ac:spMk id="34" creationId="{E5CDE20A-3E32-42E4-6002-3E22568BB06F}"/>
          </ac:spMkLst>
        </pc:spChg>
        <pc:spChg chg="add mod">
          <ac:chgData name="Aurelien Domont" userId="6da7715ce44349b3" providerId="LiveId" clId="{D2F0368B-81EF-4642-8F49-AC94DABCB32B}" dt="2022-10-13T00:18:20.677" v="2957"/>
          <ac:spMkLst>
            <pc:docMk/>
            <pc:sldMk cId="1755678747" sldId="2442"/>
            <ac:spMk id="35" creationId="{A016D826-4D57-5A5D-A8F0-45F954C0A6E6}"/>
          </ac:spMkLst>
        </pc:spChg>
        <pc:spChg chg="add mod">
          <ac:chgData name="Aurelien Domont" userId="6da7715ce44349b3" providerId="LiveId" clId="{D2F0368B-81EF-4642-8F49-AC94DABCB32B}" dt="2022-10-13T00:18:20.677" v="2957"/>
          <ac:spMkLst>
            <pc:docMk/>
            <pc:sldMk cId="1755678747" sldId="2442"/>
            <ac:spMk id="36" creationId="{B6A21829-DAAE-84EA-532C-ABA8970E0D94}"/>
          </ac:spMkLst>
        </pc:spChg>
        <pc:spChg chg="add mod">
          <ac:chgData name="Aurelien Domont" userId="6da7715ce44349b3" providerId="LiveId" clId="{D2F0368B-81EF-4642-8F49-AC94DABCB32B}" dt="2022-10-13T00:18:20.677" v="2957"/>
          <ac:spMkLst>
            <pc:docMk/>
            <pc:sldMk cId="1755678747" sldId="2442"/>
            <ac:spMk id="37" creationId="{062A68BD-A139-BE68-48C0-D5F3D398F3B3}"/>
          </ac:spMkLst>
        </pc:spChg>
        <pc:spChg chg="add mod">
          <ac:chgData name="Aurelien Domont" userId="6da7715ce44349b3" providerId="LiveId" clId="{D2F0368B-81EF-4642-8F49-AC94DABCB32B}" dt="2022-10-13T00:18:20.677" v="2957"/>
          <ac:spMkLst>
            <pc:docMk/>
            <pc:sldMk cId="1755678747" sldId="2442"/>
            <ac:spMk id="48" creationId="{390A5ABC-5CBC-0AD0-E785-28ADD97FF77C}"/>
          </ac:spMkLst>
        </pc:spChg>
        <pc:cxnChg chg="add mod">
          <ac:chgData name="Aurelien Domont" userId="6da7715ce44349b3" providerId="LiveId" clId="{D2F0368B-81EF-4642-8F49-AC94DABCB32B}" dt="2022-10-13T00:18:20.677" v="2957"/>
          <ac:cxnSpMkLst>
            <pc:docMk/>
            <pc:sldMk cId="1755678747" sldId="2442"/>
            <ac:cxnSpMk id="4" creationId="{86F7F3DF-6D71-E041-D0C4-2D5DB95164B7}"/>
          </ac:cxnSpMkLst>
        </pc:cxnChg>
        <pc:cxnChg chg="add mod">
          <ac:chgData name="Aurelien Domont" userId="6da7715ce44349b3" providerId="LiveId" clId="{D2F0368B-81EF-4642-8F49-AC94DABCB32B}" dt="2022-10-13T00:18:20.677" v="2957"/>
          <ac:cxnSpMkLst>
            <pc:docMk/>
            <pc:sldMk cId="1755678747" sldId="2442"/>
            <ac:cxnSpMk id="5" creationId="{1085D77D-449A-B19C-E7E9-27182ACB9E05}"/>
          </ac:cxnSpMkLst>
        </pc:cxnChg>
        <pc:cxnChg chg="del mod">
          <ac:chgData name="Aurelien Domont" userId="6da7715ce44349b3" providerId="LiveId" clId="{D2F0368B-81EF-4642-8F49-AC94DABCB32B}" dt="2022-10-13T00:18:02.330" v="2954" actId="478"/>
          <ac:cxnSpMkLst>
            <pc:docMk/>
            <pc:sldMk cId="1755678747" sldId="2442"/>
            <ac:cxnSpMk id="9" creationId="{FC97855B-7564-458E-BF76-6B5FA722F8D0}"/>
          </ac:cxnSpMkLst>
        </pc:cxnChg>
        <pc:cxnChg chg="del mod">
          <ac:chgData name="Aurelien Domont" userId="6da7715ce44349b3" providerId="LiveId" clId="{D2F0368B-81EF-4642-8F49-AC94DABCB32B}" dt="2022-10-13T00:18:02.330" v="2954" actId="478"/>
          <ac:cxnSpMkLst>
            <pc:docMk/>
            <pc:sldMk cId="1755678747" sldId="2442"/>
            <ac:cxnSpMk id="12" creationId="{A1086598-F6BE-444E-9C74-86C825186BBB}"/>
          </ac:cxnSpMkLst>
        </pc:cxnChg>
        <pc:cxnChg chg="del mod">
          <ac:chgData name="Aurelien Domont" userId="6da7715ce44349b3" providerId="LiveId" clId="{D2F0368B-81EF-4642-8F49-AC94DABCB32B}" dt="2022-10-13T00:18:02.330" v="2954" actId="478"/>
          <ac:cxnSpMkLst>
            <pc:docMk/>
            <pc:sldMk cId="1755678747" sldId="2442"/>
            <ac:cxnSpMk id="24" creationId="{943E4963-5903-49B3-ABE9-9726BC9F0DF1}"/>
          </ac:cxnSpMkLst>
        </pc:cxnChg>
        <pc:cxnChg chg="del mod">
          <ac:chgData name="Aurelien Domont" userId="6da7715ce44349b3" providerId="LiveId" clId="{D2F0368B-81EF-4642-8F49-AC94DABCB32B}" dt="2022-10-13T00:18:02.330" v="2954" actId="478"/>
          <ac:cxnSpMkLst>
            <pc:docMk/>
            <pc:sldMk cId="1755678747" sldId="2442"/>
            <ac:cxnSpMk id="25" creationId="{2ACB3F93-3B76-41C6-A942-1E380746B97C}"/>
          </ac:cxnSpMkLst>
        </pc:cxnChg>
        <pc:cxnChg chg="del mod">
          <ac:chgData name="Aurelien Domont" userId="6da7715ce44349b3" providerId="LiveId" clId="{D2F0368B-81EF-4642-8F49-AC94DABCB32B}" dt="2022-10-13T00:18:02.330" v="2954" actId="478"/>
          <ac:cxnSpMkLst>
            <pc:docMk/>
            <pc:sldMk cId="1755678747" sldId="2442"/>
            <ac:cxnSpMk id="26" creationId="{2273FD15-DAFC-4F29-995C-06EC7D91CB26}"/>
          </ac:cxnSpMkLst>
        </pc:cxnChg>
        <pc:cxnChg chg="del mod">
          <ac:chgData name="Aurelien Domont" userId="6da7715ce44349b3" providerId="LiveId" clId="{D2F0368B-81EF-4642-8F49-AC94DABCB32B}" dt="2022-10-13T00:18:02.330" v="2954" actId="478"/>
          <ac:cxnSpMkLst>
            <pc:docMk/>
            <pc:sldMk cId="1755678747" sldId="2442"/>
            <ac:cxnSpMk id="27" creationId="{9E96269E-FD69-4BFA-BC30-3DC1062C252D}"/>
          </ac:cxnSpMkLst>
        </pc:cxnChg>
        <pc:cxnChg chg="del mod">
          <ac:chgData name="Aurelien Domont" userId="6da7715ce44349b3" providerId="LiveId" clId="{D2F0368B-81EF-4642-8F49-AC94DABCB32B}" dt="2022-10-13T00:18:02.330" v="2954" actId="478"/>
          <ac:cxnSpMkLst>
            <pc:docMk/>
            <pc:sldMk cId="1755678747" sldId="2442"/>
            <ac:cxnSpMk id="28" creationId="{45CC7273-EE8C-4D9C-8D9B-1964B7403FBF}"/>
          </ac:cxnSpMkLst>
        </pc:cxnChg>
        <pc:cxnChg chg="del mod">
          <ac:chgData name="Aurelien Domont" userId="6da7715ce44349b3" providerId="LiveId" clId="{D2F0368B-81EF-4642-8F49-AC94DABCB32B}" dt="2022-10-13T00:18:02.330" v="2954" actId="478"/>
          <ac:cxnSpMkLst>
            <pc:docMk/>
            <pc:sldMk cId="1755678747" sldId="2442"/>
            <ac:cxnSpMk id="29" creationId="{16FA565E-A945-40D7-9C9B-DC10E14A7C35}"/>
          </ac:cxnSpMkLst>
        </pc:cxnChg>
        <pc:cxnChg chg="add mod">
          <ac:chgData name="Aurelien Domont" userId="6da7715ce44349b3" providerId="LiveId" clId="{D2F0368B-81EF-4642-8F49-AC94DABCB32B}" dt="2022-10-13T00:18:20.677" v="2957"/>
          <ac:cxnSpMkLst>
            <pc:docMk/>
            <pc:sldMk cId="1755678747" sldId="2442"/>
            <ac:cxnSpMk id="38" creationId="{2C6A4FD9-4457-5E32-169C-CD66B43DE51C}"/>
          </ac:cxnSpMkLst>
        </pc:cxnChg>
        <pc:cxnChg chg="add mod">
          <ac:chgData name="Aurelien Domont" userId="6da7715ce44349b3" providerId="LiveId" clId="{D2F0368B-81EF-4642-8F49-AC94DABCB32B}" dt="2022-10-13T00:18:20.677" v="2957"/>
          <ac:cxnSpMkLst>
            <pc:docMk/>
            <pc:sldMk cId="1755678747" sldId="2442"/>
            <ac:cxnSpMk id="39" creationId="{EA8DBABF-5977-582C-E804-1DEBA5316444}"/>
          </ac:cxnSpMkLst>
        </pc:cxnChg>
        <pc:cxnChg chg="add mod">
          <ac:chgData name="Aurelien Domont" userId="6da7715ce44349b3" providerId="LiveId" clId="{D2F0368B-81EF-4642-8F49-AC94DABCB32B}" dt="2022-10-13T00:18:20.677" v="2957"/>
          <ac:cxnSpMkLst>
            <pc:docMk/>
            <pc:sldMk cId="1755678747" sldId="2442"/>
            <ac:cxnSpMk id="40" creationId="{C237709B-AF93-C205-DF77-B718DFCC9BC8}"/>
          </ac:cxnSpMkLst>
        </pc:cxnChg>
        <pc:cxnChg chg="add mod">
          <ac:chgData name="Aurelien Domont" userId="6da7715ce44349b3" providerId="LiveId" clId="{D2F0368B-81EF-4642-8F49-AC94DABCB32B}" dt="2022-10-13T00:18:20.677" v="2957"/>
          <ac:cxnSpMkLst>
            <pc:docMk/>
            <pc:sldMk cId="1755678747" sldId="2442"/>
            <ac:cxnSpMk id="41" creationId="{50482ACD-479D-FBE8-7CF8-CA2604FF5021}"/>
          </ac:cxnSpMkLst>
        </pc:cxnChg>
        <pc:cxnChg chg="add mod">
          <ac:chgData name="Aurelien Domont" userId="6da7715ce44349b3" providerId="LiveId" clId="{D2F0368B-81EF-4642-8F49-AC94DABCB32B}" dt="2022-10-13T00:18:20.677" v="2957"/>
          <ac:cxnSpMkLst>
            <pc:docMk/>
            <pc:sldMk cId="1755678747" sldId="2442"/>
            <ac:cxnSpMk id="42" creationId="{80438736-6292-EF0A-B261-3EEA82E16094}"/>
          </ac:cxnSpMkLst>
        </pc:cxnChg>
        <pc:cxnChg chg="add mod">
          <ac:chgData name="Aurelien Domont" userId="6da7715ce44349b3" providerId="LiveId" clId="{D2F0368B-81EF-4642-8F49-AC94DABCB32B}" dt="2022-10-13T00:18:20.677" v="2957"/>
          <ac:cxnSpMkLst>
            <pc:docMk/>
            <pc:sldMk cId="1755678747" sldId="2442"/>
            <ac:cxnSpMk id="43" creationId="{69108276-EA56-F4F3-BF1D-E8CA579B41DA}"/>
          </ac:cxnSpMkLst>
        </pc:cxnChg>
        <pc:cxnChg chg="add mod">
          <ac:chgData name="Aurelien Domont" userId="6da7715ce44349b3" providerId="LiveId" clId="{D2F0368B-81EF-4642-8F49-AC94DABCB32B}" dt="2022-10-13T00:18:20.677" v="2957"/>
          <ac:cxnSpMkLst>
            <pc:docMk/>
            <pc:sldMk cId="1755678747" sldId="2442"/>
            <ac:cxnSpMk id="44" creationId="{713D3DFB-989A-0B34-8060-E254BDA310D0}"/>
          </ac:cxnSpMkLst>
        </pc:cxnChg>
        <pc:cxnChg chg="add mod">
          <ac:chgData name="Aurelien Domont" userId="6da7715ce44349b3" providerId="LiveId" clId="{D2F0368B-81EF-4642-8F49-AC94DABCB32B}" dt="2022-10-13T00:18:20.677" v="2957"/>
          <ac:cxnSpMkLst>
            <pc:docMk/>
            <pc:sldMk cId="1755678747" sldId="2442"/>
            <ac:cxnSpMk id="45" creationId="{388992DD-26A5-0EAE-BF02-5FFDFA970D5D}"/>
          </ac:cxnSpMkLst>
        </pc:cxnChg>
        <pc:cxnChg chg="add mod">
          <ac:chgData name="Aurelien Domont" userId="6da7715ce44349b3" providerId="LiveId" clId="{D2F0368B-81EF-4642-8F49-AC94DABCB32B}" dt="2022-10-13T00:18:20.677" v="2957"/>
          <ac:cxnSpMkLst>
            <pc:docMk/>
            <pc:sldMk cId="1755678747" sldId="2442"/>
            <ac:cxnSpMk id="46" creationId="{D7BADB3E-A36D-9D1A-D072-C498485DE6AC}"/>
          </ac:cxnSpMkLst>
        </pc:cxnChg>
        <pc:cxnChg chg="add mod">
          <ac:chgData name="Aurelien Domont" userId="6da7715ce44349b3" providerId="LiveId" clId="{D2F0368B-81EF-4642-8F49-AC94DABCB32B}" dt="2022-10-13T00:18:20.677" v="2957"/>
          <ac:cxnSpMkLst>
            <pc:docMk/>
            <pc:sldMk cId="1755678747" sldId="2442"/>
            <ac:cxnSpMk id="47" creationId="{99B08C13-FCC7-DDF3-F466-5AF816D4C4F0}"/>
          </ac:cxnSpMkLst>
        </pc:cxnChg>
      </pc:sldChg>
      <pc:sldChg chg="addSp modSp add">
        <pc:chgData name="Aurelien Domont" userId="6da7715ce44349b3" providerId="LiveId" clId="{D2F0368B-81EF-4642-8F49-AC94DABCB32B}" dt="2022-10-13T00:18:29.379" v="2959"/>
        <pc:sldMkLst>
          <pc:docMk/>
          <pc:sldMk cId="1154909907" sldId="2443"/>
        </pc:sldMkLst>
        <pc:spChg chg="add mod">
          <ac:chgData name="Aurelien Domont" userId="6da7715ce44349b3" providerId="LiveId" clId="{D2F0368B-81EF-4642-8F49-AC94DABCB32B}" dt="2022-10-13T00:18:29.379" v="2959"/>
          <ac:spMkLst>
            <pc:docMk/>
            <pc:sldMk cId="1154909907" sldId="2443"/>
            <ac:spMk id="33" creationId="{D5A6AC52-C2A2-DADE-3ECB-AD2ED9ED5A91}"/>
          </ac:spMkLst>
        </pc:spChg>
        <pc:spChg chg="add mod">
          <ac:chgData name="Aurelien Domont" userId="6da7715ce44349b3" providerId="LiveId" clId="{D2F0368B-81EF-4642-8F49-AC94DABCB32B}" dt="2022-10-13T00:18:29.379" v="2959"/>
          <ac:spMkLst>
            <pc:docMk/>
            <pc:sldMk cId="1154909907" sldId="2443"/>
            <ac:spMk id="34" creationId="{235D5B38-F367-4C5B-9672-B2FB1E5B5A49}"/>
          </ac:spMkLst>
        </pc:spChg>
        <pc:spChg chg="add mod">
          <ac:chgData name="Aurelien Domont" userId="6da7715ce44349b3" providerId="LiveId" clId="{D2F0368B-81EF-4642-8F49-AC94DABCB32B}" dt="2022-10-13T00:18:29.379" v="2959"/>
          <ac:spMkLst>
            <pc:docMk/>
            <pc:sldMk cId="1154909907" sldId="2443"/>
            <ac:spMk id="35" creationId="{D516E13F-F355-A51D-FF1F-5A0CE7CEC543}"/>
          </ac:spMkLst>
        </pc:spChg>
        <pc:spChg chg="add mod">
          <ac:chgData name="Aurelien Domont" userId="6da7715ce44349b3" providerId="LiveId" clId="{D2F0368B-81EF-4642-8F49-AC94DABCB32B}" dt="2022-10-13T00:18:29.379" v="2959"/>
          <ac:spMkLst>
            <pc:docMk/>
            <pc:sldMk cId="1154909907" sldId="2443"/>
            <ac:spMk id="36" creationId="{5AA07C1E-48C4-1E0C-630B-B2020239646C}"/>
          </ac:spMkLst>
        </pc:spChg>
        <pc:spChg chg="add mod">
          <ac:chgData name="Aurelien Domont" userId="6da7715ce44349b3" providerId="LiveId" clId="{D2F0368B-81EF-4642-8F49-AC94DABCB32B}" dt="2022-10-13T00:18:29.379" v="2959"/>
          <ac:spMkLst>
            <pc:docMk/>
            <pc:sldMk cId="1154909907" sldId="2443"/>
            <ac:spMk id="37" creationId="{4B209D9F-A9F7-4731-F6B7-EC5F4FB1C8FE}"/>
          </ac:spMkLst>
        </pc:spChg>
        <pc:spChg chg="add mod">
          <ac:chgData name="Aurelien Domont" userId="6da7715ce44349b3" providerId="LiveId" clId="{D2F0368B-81EF-4642-8F49-AC94DABCB32B}" dt="2022-10-13T00:18:29.379" v="2959"/>
          <ac:spMkLst>
            <pc:docMk/>
            <pc:sldMk cId="1154909907" sldId="2443"/>
            <ac:spMk id="38" creationId="{EAC5DC05-60D0-53E7-A75F-3756D9C4AD73}"/>
          </ac:spMkLst>
        </pc:spChg>
        <pc:spChg chg="add mod">
          <ac:chgData name="Aurelien Domont" userId="6da7715ce44349b3" providerId="LiveId" clId="{D2F0368B-81EF-4642-8F49-AC94DABCB32B}" dt="2022-10-13T00:18:29.379" v="2959"/>
          <ac:spMkLst>
            <pc:docMk/>
            <pc:sldMk cId="1154909907" sldId="2443"/>
            <ac:spMk id="39" creationId="{96E9603E-DAC3-637F-FDC6-D846DC1F283C}"/>
          </ac:spMkLst>
        </pc:spChg>
        <pc:spChg chg="add mod">
          <ac:chgData name="Aurelien Domont" userId="6da7715ce44349b3" providerId="LiveId" clId="{D2F0368B-81EF-4642-8F49-AC94DABCB32B}" dt="2022-10-13T00:18:29.379" v="2959"/>
          <ac:spMkLst>
            <pc:docMk/>
            <pc:sldMk cId="1154909907" sldId="2443"/>
            <ac:spMk id="40" creationId="{6266365D-EA30-1316-D3BD-796F473CB5CB}"/>
          </ac:spMkLst>
        </pc:spChg>
        <pc:spChg chg="add mod">
          <ac:chgData name="Aurelien Domont" userId="6da7715ce44349b3" providerId="LiveId" clId="{D2F0368B-81EF-4642-8F49-AC94DABCB32B}" dt="2022-10-13T00:18:29.379" v="2959"/>
          <ac:spMkLst>
            <pc:docMk/>
            <pc:sldMk cId="1154909907" sldId="2443"/>
            <ac:spMk id="41" creationId="{72ED1298-8126-E8B1-1175-01AFC2656F4E}"/>
          </ac:spMkLst>
        </pc:spChg>
        <pc:spChg chg="add mod">
          <ac:chgData name="Aurelien Domont" userId="6da7715ce44349b3" providerId="LiveId" clId="{D2F0368B-81EF-4642-8F49-AC94DABCB32B}" dt="2022-10-13T00:18:29.379" v="2959"/>
          <ac:spMkLst>
            <pc:docMk/>
            <pc:sldMk cId="1154909907" sldId="2443"/>
            <ac:spMk id="42" creationId="{D6338EF8-02DA-8D2B-7902-0DF151FB16CF}"/>
          </ac:spMkLst>
        </pc:spChg>
        <pc:spChg chg="add mod">
          <ac:chgData name="Aurelien Domont" userId="6da7715ce44349b3" providerId="LiveId" clId="{D2F0368B-81EF-4642-8F49-AC94DABCB32B}" dt="2022-10-13T00:18:29.379" v="2959"/>
          <ac:spMkLst>
            <pc:docMk/>
            <pc:sldMk cId="1154909907" sldId="2443"/>
            <ac:spMk id="43" creationId="{45697E78-04EB-43A8-1DEA-F3C4F51EB198}"/>
          </ac:spMkLst>
        </pc:spChg>
        <pc:spChg chg="add mod">
          <ac:chgData name="Aurelien Domont" userId="6da7715ce44349b3" providerId="LiveId" clId="{D2F0368B-81EF-4642-8F49-AC94DABCB32B}" dt="2022-10-13T00:18:29.379" v="2959"/>
          <ac:spMkLst>
            <pc:docMk/>
            <pc:sldMk cId="1154909907" sldId="2443"/>
            <ac:spMk id="44" creationId="{84FBB031-155E-5B7D-C0F8-12A9F3AFC9A6}"/>
          </ac:spMkLst>
        </pc:spChg>
        <pc:spChg chg="add mod">
          <ac:chgData name="Aurelien Domont" userId="6da7715ce44349b3" providerId="LiveId" clId="{D2F0368B-81EF-4642-8F49-AC94DABCB32B}" dt="2022-10-13T00:18:29.379" v="2959"/>
          <ac:spMkLst>
            <pc:docMk/>
            <pc:sldMk cId="1154909907" sldId="2443"/>
            <ac:spMk id="45" creationId="{AE53A706-E045-2075-AADB-5A2F52D4DD4B}"/>
          </ac:spMkLst>
        </pc:spChg>
        <pc:spChg chg="add mod">
          <ac:chgData name="Aurelien Domont" userId="6da7715ce44349b3" providerId="LiveId" clId="{D2F0368B-81EF-4642-8F49-AC94DABCB32B}" dt="2022-10-13T00:18:29.379" v="2959"/>
          <ac:spMkLst>
            <pc:docMk/>
            <pc:sldMk cId="1154909907" sldId="2443"/>
            <ac:spMk id="46" creationId="{334989D8-C898-EFD6-E478-DA7B8C78E01C}"/>
          </ac:spMkLst>
        </pc:spChg>
        <pc:spChg chg="add mod">
          <ac:chgData name="Aurelien Domont" userId="6da7715ce44349b3" providerId="LiveId" clId="{D2F0368B-81EF-4642-8F49-AC94DABCB32B}" dt="2022-10-13T00:18:29.379" v="2959"/>
          <ac:spMkLst>
            <pc:docMk/>
            <pc:sldMk cId="1154909907" sldId="2443"/>
            <ac:spMk id="47" creationId="{06F53F5B-A078-B0CC-423E-37A5FF4137F3}"/>
          </ac:spMkLst>
        </pc:spChg>
        <pc:spChg chg="add mod">
          <ac:chgData name="Aurelien Domont" userId="6da7715ce44349b3" providerId="LiveId" clId="{D2F0368B-81EF-4642-8F49-AC94DABCB32B}" dt="2022-10-13T00:18:29.379" v="2959"/>
          <ac:spMkLst>
            <pc:docMk/>
            <pc:sldMk cId="1154909907" sldId="2443"/>
            <ac:spMk id="48" creationId="{F144D59C-21ED-16A7-292C-65162CA9C60B}"/>
          </ac:spMkLst>
        </pc:spChg>
        <pc:spChg chg="add mod">
          <ac:chgData name="Aurelien Domont" userId="6da7715ce44349b3" providerId="LiveId" clId="{D2F0368B-81EF-4642-8F49-AC94DABCB32B}" dt="2022-10-13T00:18:29.379" v="2959"/>
          <ac:spMkLst>
            <pc:docMk/>
            <pc:sldMk cId="1154909907" sldId="2443"/>
            <ac:spMk id="49" creationId="{13B01C25-FD81-EE5B-1939-ED1E57F69FE7}"/>
          </ac:spMkLst>
        </pc:spChg>
        <pc:spChg chg="add mod">
          <ac:chgData name="Aurelien Domont" userId="6da7715ce44349b3" providerId="LiveId" clId="{D2F0368B-81EF-4642-8F49-AC94DABCB32B}" dt="2022-10-13T00:18:29.379" v="2959"/>
          <ac:spMkLst>
            <pc:docMk/>
            <pc:sldMk cId="1154909907" sldId="2443"/>
            <ac:spMk id="50" creationId="{535D168B-732B-3DD4-9AAA-EC154FF8926F}"/>
          </ac:spMkLst>
        </pc:spChg>
        <pc:spChg chg="add mod">
          <ac:chgData name="Aurelien Domont" userId="6da7715ce44349b3" providerId="LiveId" clId="{D2F0368B-81EF-4642-8F49-AC94DABCB32B}" dt="2022-10-13T00:18:29.379" v="2959"/>
          <ac:spMkLst>
            <pc:docMk/>
            <pc:sldMk cId="1154909907" sldId="2443"/>
            <ac:spMk id="51" creationId="{2F6694F7-3651-758D-AABF-8E90195875CF}"/>
          </ac:spMkLst>
        </pc:spChg>
        <pc:spChg chg="add mod">
          <ac:chgData name="Aurelien Domont" userId="6da7715ce44349b3" providerId="LiveId" clId="{D2F0368B-81EF-4642-8F49-AC94DABCB32B}" dt="2022-10-13T00:18:29.379" v="2959"/>
          <ac:spMkLst>
            <pc:docMk/>
            <pc:sldMk cId="1154909907" sldId="2443"/>
            <ac:spMk id="52" creationId="{23BDFB30-A98B-BF7F-75FE-B37DABF393B5}"/>
          </ac:spMkLst>
        </pc:spChg>
        <pc:spChg chg="add mod">
          <ac:chgData name="Aurelien Domont" userId="6da7715ce44349b3" providerId="LiveId" clId="{D2F0368B-81EF-4642-8F49-AC94DABCB32B}" dt="2022-10-13T00:18:29.379" v="2959"/>
          <ac:spMkLst>
            <pc:docMk/>
            <pc:sldMk cId="1154909907" sldId="2443"/>
            <ac:spMk id="53" creationId="{C70AF30C-FF2B-FCC9-6A33-A10783F8D1ED}"/>
          </ac:spMkLst>
        </pc:spChg>
        <pc:spChg chg="add mod">
          <ac:chgData name="Aurelien Domont" userId="6da7715ce44349b3" providerId="LiveId" clId="{D2F0368B-81EF-4642-8F49-AC94DABCB32B}" dt="2022-10-13T00:18:29.379" v="2959"/>
          <ac:spMkLst>
            <pc:docMk/>
            <pc:sldMk cId="1154909907" sldId="2443"/>
            <ac:spMk id="54" creationId="{50489C6C-B12C-03CB-5E42-DDBD6FD0DC2D}"/>
          </ac:spMkLst>
        </pc:spChg>
        <pc:spChg chg="add mod">
          <ac:chgData name="Aurelien Domont" userId="6da7715ce44349b3" providerId="LiveId" clId="{D2F0368B-81EF-4642-8F49-AC94DABCB32B}" dt="2022-10-13T00:18:29.379" v="2959"/>
          <ac:spMkLst>
            <pc:docMk/>
            <pc:sldMk cId="1154909907" sldId="2443"/>
            <ac:spMk id="55" creationId="{9FD6ACBB-D947-110F-6D90-7B499B90924F}"/>
          </ac:spMkLst>
        </pc:spChg>
        <pc:cxnChg chg="add mod">
          <ac:chgData name="Aurelien Domont" userId="6da7715ce44349b3" providerId="LiveId" clId="{D2F0368B-81EF-4642-8F49-AC94DABCB32B}" dt="2022-10-13T00:18:29.379" v="2959"/>
          <ac:cxnSpMkLst>
            <pc:docMk/>
            <pc:sldMk cId="1154909907" sldId="2443"/>
            <ac:cxnSpMk id="3" creationId="{00653970-4820-1EC3-5E87-C25DA90E5F08}"/>
          </ac:cxnSpMkLst>
        </pc:cxnChg>
        <pc:cxnChg chg="add mod">
          <ac:chgData name="Aurelien Domont" userId="6da7715ce44349b3" providerId="LiveId" clId="{D2F0368B-81EF-4642-8F49-AC94DABCB32B}" dt="2022-10-13T00:18:29.379" v="2959"/>
          <ac:cxnSpMkLst>
            <pc:docMk/>
            <pc:sldMk cId="1154909907" sldId="2443"/>
            <ac:cxnSpMk id="4" creationId="{454177C9-9D3A-CAB1-BCDA-EE9476B0FA94}"/>
          </ac:cxnSpMkLst>
        </pc:cxnChg>
        <pc:cxnChg chg="add mod">
          <ac:chgData name="Aurelien Domont" userId="6da7715ce44349b3" providerId="LiveId" clId="{D2F0368B-81EF-4642-8F49-AC94DABCB32B}" dt="2022-10-13T00:18:29.379" v="2959"/>
          <ac:cxnSpMkLst>
            <pc:docMk/>
            <pc:sldMk cId="1154909907" sldId="2443"/>
            <ac:cxnSpMk id="5" creationId="{25488F29-1ECF-9ABE-E4D3-009AC2C583B1}"/>
          </ac:cxnSpMkLst>
        </pc:cxnChg>
        <pc:cxnChg chg="add mod">
          <ac:chgData name="Aurelien Domont" userId="6da7715ce44349b3" providerId="LiveId" clId="{D2F0368B-81EF-4642-8F49-AC94DABCB32B}" dt="2022-10-13T00:18:29.379" v="2959"/>
          <ac:cxnSpMkLst>
            <pc:docMk/>
            <pc:sldMk cId="1154909907" sldId="2443"/>
            <ac:cxnSpMk id="6" creationId="{1641E33D-0761-16C7-DC46-0FFEC20DACFA}"/>
          </ac:cxnSpMkLst>
        </pc:cxnChg>
        <pc:cxnChg chg="add mod">
          <ac:chgData name="Aurelien Domont" userId="6da7715ce44349b3" providerId="LiveId" clId="{D2F0368B-81EF-4642-8F49-AC94DABCB32B}" dt="2022-10-13T00:18:29.379" v="2959"/>
          <ac:cxnSpMkLst>
            <pc:docMk/>
            <pc:sldMk cId="1154909907" sldId="2443"/>
            <ac:cxnSpMk id="7" creationId="{BD730493-9782-0389-CADD-26FDB5BBAFBB}"/>
          </ac:cxnSpMkLst>
        </pc:cxnChg>
        <pc:cxnChg chg="add mod">
          <ac:chgData name="Aurelien Domont" userId="6da7715ce44349b3" providerId="LiveId" clId="{D2F0368B-81EF-4642-8F49-AC94DABCB32B}" dt="2022-10-13T00:18:29.379" v="2959"/>
          <ac:cxnSpMkLst>
            <pc:docMk/>
            <pc:sldMk cId="1154909907" sldId="2443"/>
            <ac:cxnSpMk id="8" creationId="{018DBA89-9C7C-3519-58A5-F7580CC15ACC}"/>
          </ac:cxnSpMkLst>
        </pc:cxnChg>
        <pc:cxnChg chg="add mod">
          <ac:chgData name="Aurelien Domont" userId="6da7715ce44349b3" providerId="LiveId" clId="{D2F0368B-81EF-4642-8F49-AC94DABCB32B}" dt="2022-10-13T00:18:29.379" v="2959"/>
          <ac:cxnSpMkLst>
            <pc:docMk/>
            <pc:sldMk cId="1154909907" sldId="2443"/>
            <ac:cxnSpMk id="9" creationId="{9702E748-1EBB-FC36-F9B2-1AFD28E8124A}"/>
          </ac:cxnSpMkLst>
        </pc:cxnChg>
        <pc:cxnChg chg="add mod">
          <ac:chgData name="Aurelien Domont" userId="6da7715ce44349b3" providerId="LiveId" clId="{D2F0368B-81EF-4642-8F49-AC94DABCB32B}" dt="2022-10-13T00:18:29.379" v="2959"/>
          <ac:cxnSpMkLst>
            <pc:docMk/>
            <pc:sldMk cId="1154909907" sldId="2443"/>
            <ac:cxnSpMk id="10" creationId="{845F71CE-0A3B-5D17-109D-1F334877B423}"/>
          </ac:cxnSpMkLst>
        </pc:cxnChg>
        <pc:cxnChg chg="add mod">
          <ac:chgData name="Aurelien Domont" userId="6da7715ce44349b3" providerId="LiveId" clId="{D2F0368B-81EF-4642-8F49-AC94DABCB32B}" dt="2022-10-13T00:18:29.379" v="2959"/>
          <ac:cxnSpMkLst>
            <pc:docMk/>
            <pc:sldMk cId="1154909907" sldId="2443"/>
            <ac:cxnSpMk id="11" creationId="{592EF123-E7C5-40A9-155F-27BF371CF7B7}"/>
          </ac:cxnSpMkLst>
        </pc:cxnChg>
        <pc:cxnChg chg="add mod">
          <ac:chgData name="Aurelien Domont" userId="6da7715ce44349b3" providerId="LiveId" clId="{D2F0368B-81EF-4642-8F49-AC94DABCB32B}" dt="2022-10-13T00:18:29.379" v="2959"/>
          <ac:cxnSpMkLst>
            <pc:docMk/>
            <pc:sldMk cId="1154909907" sldId="2443"/>
            <ac:cxnSpMk id="12" creationId="{6308F332-E6A3-850C-80EC-9798CF087886}"/>
          </ac:cxnSpMkLst>
        </pc:cxnChg>
        <pc:cxnChg chg="add mod">
          <ac:chgData name="Aurelien Domont" userId="6da7715ce44349b3" providerId="LiveId" clId="{D2F0368B-81EF-4642-8F49-AC94DABCB32B}" dt="2022-10-13T00:18:29.379" v="2959"/>
          <ac:cxnSpMkLst>
            <pc:docMk/>
            <pc:sldMk cId="1154909907" sldId="2443"/>
            <ac:cxnSpMk id="13" creationId="{6E0B52E5-E9C0-367E-11D4-B4E4916413A8}"/>
          </ac:cxnSpMkLst>
        </pc:cxnChg>
        <pc:cxnChg chg="add mod">
          <ac:chgData name="Aurelien Domont" userId="6da7715ce44349b3" providerId="LiveId" clId="{D2F0368B-81EF-4642-8F49-AC94DABCB32B}" dt="2022-10-13T00:18:29.379" v="2959"/>
          <ac:cxnSpMkLst>
            <pc:docMk/>
            <pc:sldMk cId="1154909907" sldId="2443"/>
            <ac:cxnSpMk id="15" creationId="{F063A3A5-416E-6EBA-18E4-62AD77419D46}"/>
          </ac:cxnSpMkLst>
        </pc:cxnChg>
        <pc:cxnChg chg="add mod">
          <ac:chgData name="Aurelien Domont" userId="6da7715ce44349b3" providerId="LiveId" clId="{D2F0368B-81EF-4642-8F49-AC94DABCB32B}" dt="2022-10-13T00:18:29.379" v="2959"/>
          <ac:cxnSpMkLst>
            <pc:docMk/>
            <pc:sldMk cId="1154909907" sldId="2443"/>
            <ac:cxnSpMk id="18" creationId="{F86E2931-880C-7A89-B254-06E652C544AE}"/>
          </ac:cxnSpMkLst>
        </pc:cxnChg>
        <pc:cxnChg chg="add mod">
          <ac:chgData name="Aurelien Domont" userId="6da7715ce44349b3" providerId="LiveId" clId="{D2F0368B-81EF-4642-8F49-AC94DABCB32B}" dt="2022-10-13T00:18:29.379" v="2959"/>
          <ac:cxnSpMkLst>
            <pc:docMk/>
            <pc:sldMk cId="1154909907" sldId="2443"/>
            <ac:cxnSpMk id="19" creationId="{063D682B-215F-0961-7B92-48ADEC2C788C}"/>
          </ac:cxnSpMkLst>
        </pc:cxnChg>
        <pc:cxnChg chg="add mod">
          <ac:chgData name="Aurelien Domont" userId="6da7715ce44349b3" providerId="LiveId" clId="{D2F0368B-81EF-4642-8F49-AC94DABCB32B}" dt="2022-10-13T00:18:29.379" v="2959"/>
          <ac:cxnSpMkLst>
            <pc:docMk/>
            <pc:sldMk cId="1154909907" sldId="2443"/>
            <ac:cxnSpMk id="20" creationId="{0E7C6731-A3E2-32B9-9B0F-05D010751D02}"/>
          </ac:cxnSpMkLst>
        </pc:cxnChg>
        <pc:cxnChg chg="add mod">
          <ac:chgData name="Aurelien Domont" userId="6da7715ce44349b3" providerId="LiveId" clId="{D2F0368B-81EF-4642-8F49-AC94DABCB32B}" dt="2022-10-13T00:18:29.379" v="2959"/>
          <ac:cxnSpMkLst>
            <pc:docMk/>
            <pc:sldMk cId="1154909907" sldId="2443"/>
            <ac:cxnSpMk id="21" creationId="{D5447023-2F2D-7DA4-77D7-21CD252F6011}"/>
          </ac:cxnSpMkLst>
        </pc:cxnChg>
        <pc:cxnChg chg="add mod">
          <ac:chgData name="Aurelien Domont" userId="6da7715ce44349b3" providerId="LiveId" clId="{D2F0368B-81EF-4642-8F49-AC94DABCB32B}" dt="2022-10-13T00:18:29.379" v="2959"/>
          <ac:cxnSpMkLst>
            <pc:docMk/>
            <pc:sldMk cId="1154909907" sldId="2443"/>
            <ac:cxnSpMk id="22" creationId="{80C637A5-D7C2-D636-B6E5-D9F42B1B156C}"/>
          </ac:cxnSpMkLst>
        </pc:cxnChg>
        <pc:cxnChg chg="add mod">
          <ac:chgData name="Aurelien Domont" userId="6da7715ce44349b3" providerId="LiveId" clId="{D2F0368B-81EF-4642-8F49-AC94DABCB32B}" dt="2022-10-13T00:18:29.379" v="2959"/>
          <ac:cxnSpMkLst>
            <pc:docMk/>
            <pc:sldMk cId="1154909907" sldId="2443"/>
            <ac:cxnSpMk id="23" creationId="{552C4E93-9401-C796-BA57-B4B23F328324}"/>
          </ac:cxnSpMkLst>
        </pc:cxnChg>
        <pc:cxnChg chg="add mod">
          <ac:chgData name="Aurelien Domont" userId="6da7715ce44349b3" providerId="LiveId" clId="{D2F0368B-81EF-4642-8F49-AC94DABCB32B}" dt="2022-10-13T00:18:29.379" v="2959"/>
          <ac:cxnSpMkLst>
            <pc:docMk/>
            <pc:sldMk cId="1154909907" sldId="2443"/>
            <ac:cxnSpMk id="24" creationId="{4C067925-F7D2-58A3-3DAA-8EE541356E8A}"/>
          </ac:cxnSpMkLst>
        </pc:cxnChg>
        <pc:cxnChg chg="add mod">
          <ac:chgData name="Aurelien Domont" userId="6da7715ce44349b3" providerId="LiveId" clId="{D2F0368B-81EF-4642-8F49-AC94DABCB32B}" dt="2022-10-13T00:18:29.379" v="2959"/>
          <ac:cxnSpMkLst>
            <pc:docMk/>
            <pc:sldMk cId="1154909907" sldId="2443"/>
            <ac:cxnSpMk id="25" creationId="{7F4D8799-3C04-D8D5-FDBB-0E3B7E6E0D4B}"/>
          </ac:cxnSpMkLst>
        </pc:cxnChg>
        <pc:cxnChg chg="add mod">
          <ac:chgData name="Aurelien Domont" userId="6da7715ce44349b3" providerId="LiveId" clId="{D2F0368B-81EF-4642-8F49-AC94DABCB32B}" dt="2022-10-13T00:18:29.379" v="2959"/>
          <ac:cxnSpMkLst>
            <pc:docMk/>
            <pc:sldMk cId="1154909907" sldId="2443"/>
            <ac:cxnSpMk id="26" creationId="{B8F0D0A6-17D0-1643-A34F-55B682FA1894}"/>
          </ac:cxnSpMkLst>
        </pc:cxnChg>
        <pc:cxnChg chg="add mod">
          <ac:chgData name="Aurelien Domont" userId="6da7715ce44349b3" providerId="LiveId" clId="{D2F0368B-81EF-4642-8F49-AC94DABCB32B}" dt="2022-10-13T00:18:29.379" v="2959"/>
          <ac:cxnSpMkLst>
            <pc:docMk/>
            <pc:sldMk cId="1154909907" sldId="2443"/>
            <ac:cxnSpMk id="27" creationId="{A3C19CB7-6A86-9D52-E795-3797ADE58AA1}"/>
          </ac:cxnSpMkLst>
        </pc:cxnChg>
        <pc:cxnChg chg="add mod">
          <ac:chgData name="Aurelien Domont" userId="6da7715ce44349b3" providerId="LiveId" clId="{D2F0368B-81EF-4642-8F49-AC94DABCB32B}" dt="2022-10-13T00:18:29.379" v="2959"/>
          <ac:cxnSpMkLst>
            <pc:docMk/>
            <pc:sldMk cId="1154909907" sldId="2443"/>
            <ac:cxnSpMk id="28" creationId="{B640C04E-4757-670B-4D26-4F8F4BAC23B8}"/>
          </ac:cxnSpMkLst>
        </pc:cxnChg>
        <pc:cxnChg chg="add mod">
          <ac:chgData name="Aurelien Domont" userId="6da7715ce44349b3" providerId="LiveId" clId="{D2F0368B-81EF-4642-8F49-AC94DABCB32B}" dt="2022-10-13T00:18:29.379" v="2959"/>
          <ac:cxnSpMkLst>
            <pc:docMk/>
            <pc:sldMk cId="1154909907" sldId="2443"/>
            <ac:cxnSpMk id="29" creationId="{A9390556-8BCC-E698-149C-DDE70FF0264A}"/>
          </ac:cxnSpMkLst>
        </pc:cxnChg>
        <pc:cxnChg chg="add mod">
          <ac:chgData name="Aurelien Domont" userId="6da7715ce44349b3" providerId="LiveId" clId="{D2F0368B-81EF-4642-8F49-AC94DABCB32B}" dt="2022-10-13T00:18:29.379" v="2959"/>
          <ac:cxnSpMkLst>
            <pc:docMk/>
            <pc:sldMk cId="1154909907" sldId="2443"/>
            <ac:cxnSpMk id="30" creationId="{B310A21D-FCCC-9F1A-64E0-B0E8DB3B7EC4}"/>
          </ac:cxnSpMkLst>
        </pc:cxnChg>
        <pc:cxnChg chg="add mod">
          <ac:chgData name="Aurelien Domont" userId="6da7715ce44349b3" providerId="LiveId" clId="{D2F0368B-81EF-4642-8F49-AC94DABCB32B}" dt="2022-10-13T00:18:29.379" v="2959"/>
          <ac:cxnSpMkLst>
            <pc:docMk/>
            <pc:sldMk cId="1154909907" sldId="2443"/>
            <ac:cxnSpMk id="31" creationId="{2511BBD7-E008-94C4-4FF2-7A594F66153F}"/>
          </ac:cxnSpMkLst>
        </pc:cxnChg>
        <pc:cxnChg chg="add mod">
          <ac:chgData name="Aurelien Domont" userId="6da7715ce44349b3" providerId="LiveId" clId="{D2F0368B-81EF-4642-8F49-AC94DABCB32B}" dt="2022-10-13T00:18:29.379" v="2959"/>
          <ac:cxnSpMkLst>
            <pc:docMk/>
            <pc:sldMk cId="1154909907" sldId="2443"/>
            <ac:cxnSpMk id="32" creationId="{3E738938-0F84-5FC7-7CEB-2AC6AE881787}"/>
          </ac:cxnSpMkLst>
        </pc:cxnChg>
      </pc:sldChg>
      <pc:sldChg chg="modSp add del mod">
        <pc:chgData name="Aurelien Domont" userId="6da7715ce44349b3" providerId="LiveId" clId="{D2F0368B-81EF-4642-8F49-AC94DABCB32B}" dt="2022-10-13T00:37:27.320" v="3320" actId="47"/>
        <pc:sldMkLst>
          <pc:docMk/>
          <pc:sldMk cId="1309063553" sldId="2444"/>
        </pc:sldMkLst>
        <pc:spChg chg="mod">
          <ac:chgData name="Aurelien Domont" userId="6da7715ce44349b3" providerId="LiveId" clId="{D2F0368B-81EF-4642-8F49-AC94DABCB32B}" dt="2022-10-13T00:34:54.577" v="3247" actId="108"/>
          <ac:spMkLst>
            <pc:docMk/>
            <pc:sldMk cId="1309063553" sldId="2444"/>
            <ac:spMk id="15" creationId="{C5C1B5CA-FBF4-0C31-5A12-8DC6021109A3}"/>
          </ac:spMkLst>
        </pc:spChg>
        <pc:spChg chg="mod">
          <ac:chgData name="Aurelien Domont" userId="6da7715ce44349b3" providerId="LiveId" clId="{D2F0368B-81EF-4642-8F49-AC94DABCB32B}" dt="2022-10-13T00:35:29.788" v="3258" actId="108"/>
          <ac:spMkLst>
            <pc:docMk/>
            <pc:sldMk cId="1309063553" sldId="2444"/>
            <ac:spMk id="44" creationId="{2FF40CCF-99C6-FA18-7641-D42683BB99A7}"/>
          </ac:spMkLst>
        </pc:spChg>
      </pc:sldChg>
      <pc:sldChg chg="modSp add del mod">
        <pc:chgData name="Aurelien Domont" userId="6da7715ce44349b3" providerId="LiveId" clId="{D2F0368B-81EF-4642-8F49-AC94DABCB32B}" dt="2022-10-17T04:30:13.104" v="9654" actId="1582"/>
        <pc:sldMkLst>
          <pc:docMk/>
          <pc:sldMk cId="219730832" sldId="2445"/>
        </pc:sldMkLst>
        <pc:spChg chg="mod">
          <ac:chgData name="Aurelien Domont" userId="6da7715ce44349b3" providerId="LiveId" clId="{D2F0368B-81EF-4642-8F49-AC94DABCB32B}" dt="2022-10-13T00:35:52.632" v="3270" actId="207"/>
          <ac:spMkLst>
            <pc:docMk/>
            <pc:sldMk cId="219730832" sldId="2445"/>
            <ac:spMk id="2" creationId="{5DFEC0C9-A1E1-40AC-70B8-11966774E310}"/>
          </ac:spMkLst>
        </pc:spChg>
        <pc:spChg chg="mod">
          <ac:chgData name="Aurelien Domont" userId="6da7715ce44349b3" providerId="LiveId" clId="{D2F0368B-81EF-4642-8F49-AC94DABCB32B}" dt="2022-10-13T00:35:52.632" v="3270" actId="207"/>
          <ac:spMkLst>
            <pc:docMk/>
            <pc:sldMk cId="219730832" sldId="2445"/>
            <ac:spMk id="4" creationId="{A63C1983-C054-446D-2473-396DDDCF3FB1}"/>
          </ac:spMkLst>
        </pc:spChg>
        <pc:spChg chg="mod">
          <ac:chgData name="Aurelien Domont" userId="6da7715ce44349b3" providerId="LiveId" clId="{D2F0368B-81EF-4642-8F49-AC94DABCB32B}" dt="2022-10-13T00:35:52.632" v="3270" actId="207"/>
          <ac:spMkLst>
            <pc:docMk/>
            <pc:sldMk cId="219730832" sldId="2445"/>
            <ac:spMk id="5" creationId="{C88CEA91-0E0B-46D2-4CF6-DE4893D6ADD2}"/>
          </ac:spMkLst>
        </pc:spChg>
        <pc:spChg chg="mod">
          <ac:chgData name="Aurelien Domont" userId="6da7715ce44349b3" providerId="LiveId" clId="{D2F0368B-81EF-4642-8F49-AC94DABCB32B}" dt="2022-10-13T00:35:59.861" v="3272" actId="20577"/>
          <ac:spMkLst>
            <pc:docMk/>
            <pc:sldMk cId="219730832" sldId="2445"/>
            <ac:spMk id="6" creationId="{5F466E0F-ED4B-5BEC-BB2F-0DBB4F3935D8}"/>
          </ac:spMkLst>
        </pc:spChg>
        <pc:spChg chg="mod">
          <ac:chgData name="Aurelien Domont" userId="6da7715ce44349b3" providerId="LiveId" clId="{D2F0368B-81EF-4642-8F49-AC94DABCB32B}" dt="2022-10-13T00:36:01.986" v="3274" actId="20577"/>
          <ac:spMkLst>
            <pc:docMk/>
            <pc:sldMk cId="219730832" sldId="2445"/>
            <ac:spMk id="7" creationId="{31982C24-FB1A-DE90-1B6B-163BCEC6D013}"/>
          </ac:spMkLst>
        </pc:spChg>
        <pc:spChg chg="mod">
          <ac:chgData name="Aurelien Domont" userId="6da7715ce44349b3" providerId="LiveId" clId="{D2F0368B-81EF-4642-8F49-AC94DABCB32B}" dt="2022-10-13T04:57:57.218" v="7545" actId="179"/>
          <ac:spMkLst>
            <pc:docMk/>
            <pc:sldMk cId="219730832" sldId="2445"/>
            <ac:spMk id="8" creationId="{44FE4632-05BB-66A8-A382-4A3034C2F499}"/>
          </ac:spMkLst>
        </pc:spChg>
        <pc:spChg chg="mod">
          <ac:chgData name="Aurelien Domont" userId="6da7715ce44349b3" providerId="LiveId" clId="{D2F0368B-81EF-4642-8F49-AC94DABCB32B}" dt="2022-10-17T04:30:13.104" v="9654" actId="1582"/>
          <ac:spMkLst>
            <pc:docMk/>
            <pc:sldMk cId="219730832" sldId="2445"/>
            <ac:spMk id="9" creationId="{6889AC47-4C69-A503-D065-AC039B4A1900}"/>
          </ac:spMkLst>
        </pc:spChg>
        <pc:spChg chg="mod">
          <ac:chgData name="Aurelien Domont" userId="6da7715ce44349b3" providerId="LiveId" clId="{D2F0368B-81EF-4642-8F49-AC94DABCB32B}" dt="2022-10-13T00:35:18.632" v="3253" actId="108"/>
          <ac:spMkLst>
            <pc:docMk/>
            <pc:sldMk cId="219730832" sldId="2445"/>
            <ac:spMk id="15" creationId="{C5C1B5CA-FBF4-0C31-5A12-8DC6021109A3}"/>
          </ac:spMkLst>
        </pc:spChg>
        <pc:spChg chg="mod">
          <ac:chgData name="Aurelien Domont" userId="6da7715ce44349b3" providerId="LiveId" clId="{D2F0368B-81EF-4642-8F49-AC94DABCB32B}" dt="2022-10-13T00:36:25.992" v="3307" actId="20577"/>
          <ac:spMkLst>
            <pc:docMk/>
            <pc:sldMk cId="219730832" sldId="2445"/>
            <ac:spMk id="16" creationId="{6C2BB713-9637-4B9B-938F-E9768876782A}"/>
          </ac:spMkLst>
        </pc:spChg>
        <pc:spChg chg="mod">
          <ac:chgData name="Aurelien Domont" userId="6da7715ce44349b3" providerId="LiveId" clId="{D2F0368B-81EF-4642-8F49-AC94DABCB32B}" dt="2022-10-13T00:35:30.350" v="3261" actId="108"/>
          <ac:spMkLst>
            <pc:docMk/>
            <pc:sldMk cId="219730832" sldId="2445"/>
            <ac:spMk id="42" creationId="{26510F40-4302-75BE-E94D-03C8301F6A69}"/>
          </ac:spMkLst>
        </pc:spChg>
        <pc:spChg chg="mod">
          <ac:chgData name="Aurelien Domont" userId="6da7715ce44349b3" providerId="LiveId" clId="{D2F0368B-81EF-4642-8F49-AC94DABCB32B}" dt="2022-10-13T00:35:37.250" v="3262" actId="108"/>
          <ac:spMkLst>
            <pc:docMk/>
            <pc:sldMk cId="219730832" sldId="2445"/>
            <ac:spMk id="44" creationId="{2FF40CCF-99C6-FA18-7641-D42683BB99A7}"/>
          </ac:spMkLst>
        </pc:spChg>
        <pc:spChg chg="mod">
          <ac:chgData name="Aurelien Domont" userId="6da7715ce44349b3" providerId="LiveId" clId="{D2F0368B-81EF-4642-8F49-AC94DABCB32B}" dt="2022-10-13T00:35:37.765" v="3263" actId="108"/>
          <ac:spMkLst>
            <pc:docMk/>
            <pc:sldMk cId="219730832" sldId="2445"/>
            <ac:spMk id="45" creationId="{5FF2A5B7-0CC2-42FA-D08D-E033FBD006EA}"/>
          </ac:spMkLst>
        </pc:spChg>
      </pc:sldChg>
      <pc:sldChg chg="modSp add mod">
        <pc:chgData name="Aurelien Domont" userId="6da7715ce44349b3" providerId="LiveId" clId="{D2F0368B-81EF-4642-8F49-AC94DABCB32B}" dt="2022-10-17T04:29:45.862" v="9651" actId="1076"/>
        <pc:sldMkLst>
          <pc:docMk/>
          <pc:sldMk cId="1867685428" sldId="2446"/>
        </pc:sldMkLst>
        <pc:spChg chg="mod">
          <ac:chgData name="Aurelien Domont" userId="6da7715ce44349b3" providerId="LiveId" clId="{D2F0368B-81EF-4642-8F49-AC94DABCB32B}" dt="2022-10-13T00:36:47.530" v="3310" actId="20577"/>
          <ac:spMkLst>
            <pc:docMk/>
            <pc:sldMk cId="1867685428" sldId="2446"/>
            <ac:spMk id="6" creationId="{5F466E0F-ED4B-5BEC-BB2F-0DBB4F3935D8}"/>
          </ac:spMkLst>
        </pc:spChg>
        <pc:spChg chg="mod">
          <ac:chgData name="Aurelien Domont" userId="6da7715ce44349b3" providerId="LiveId" clId="{D2F0368B-81EF-4642-8F49-AC94DABCB32B}" dt="2022-10-13T00:36:49.831" v="3312" actId="20577"/>
          <ac:spMkLst>
            <pc:docMk/>
            <pc:sldMk cId="1867685428" sldId="2446"/>
            <ac:spMk id="7" creationId="{31982C24-FB1A-DE90-1B6B-163BCEC6D013}"/>
          </ac:spMkLst>
        </pc:spChg>
        <pc:spChg chg="mod">
          <ac:chgData name="Aurelien Domont" userId="6da7715ce44349b3" providerId="LiveId" clId="{D2F0368B-81EF-4642-8F49-AC94DABCB32B}" dt="2022-10-13T04:58:10.539" v="7547" actId="179"/>
          <ac:spMkLst>
            <pc:docMk/>
            <pc:sldMk cId="1867685428" sldId="2446"/>
            <ac:spMk id="8" creationId="{44FE4632-05BB-66A8-A382-4A3034C2F499}"/>
          </ac:spMkLst>
        </pc:spChg>
        <pc:spChg chg="mod">
          <ac:chgData name="Aurelien Domont" userId="6da7715ce44349b3" providerId="LiveId" clId="{D2F0368B-81EF-4642-8F49-AC94DABCB32B}" dt="2022-10-17T04:29:45.862" v="9651" actId="1076"/>
          <ac:spMkLst>
            <pc:docMk/>
            <pc:sldMk cId="1867685428" sldId="2446"/>
            <ac:spMk id="9" creationId="{6889AC47-4C69-A503-D065-AC039B4A1900}"/>
          </ac:spMkLst>
        </pc:spChg>
        <pc:spChg chg="mod">
          <ac:chgData name="Aurelien Domont" userId="6da7715ce44349b3" providerId="LiveId" clId="{D2F0368B-81EF-4642-8F49-AC94DABCB32B}" dt="2022-10-13T00:37:06.895" v="3317" actId="108"/>
          <ac:spMkLst>
            <pc:docMk/>
            <pc:sldMk cId="1867685428" sldId="2446"/>
            <ac:spMk id="15" creationId="{C5C1B5CA-FBF4-0C31-5A12-8DC6021109A3}"/>
          </ac:spMkLst>
        </pc:spChg>
        <pc:spChg chg="mod">
          <ac:chgData name="Aurelien Domont" userId="6da7715ce44349b3" providerId="LiveId" clId="{D2F0368B-81EF-4642-8F49-AC94DABCB32B}" dt="2022-10-13T00:37:02.440" v="3316" actId="108"/>
          <ac:spMkLst>
            <pc:docMk/>
            <pc:sldMk cId="1867685428" sldId="2446"/>
            <ac:spMk id="42" creationId="{26510F40-4302-75BE-E94D-03C8301F6A69}"/>
          </ac:spMkLst>
        </pc:spChg>
      </pc:sldChg>
      <pc:sldChg chg="modSp add mod">
        <pc:chgData name="Aurelien Domont" userId="6da7715ce44349b3" providerId="LiveId" clId="{D2F0368B-81EF-4642-8F49-AC94DABCB32B}" dt="2022-10-16T23:58:34.744" v="8959" actId="207"/>
        <pc:sldMkLst>
          <pc:docMk/>
          <pc:sldMk cId="2788671518" sldId="2447"/>
        </pc:sldMkLst>
        <pc:spChg chg="mod">
          <ac:chgData name="Aurelien Domont" userId="6da7715ce44349b3" providerId="LiveId" clId="{D2F0368B-81EF-4642-8F49-AC94DABCB32B}" dt="2022-10-13T04:58:20.404" v="7549" actId="179"/>
          <ac:spMkLst>
            <pc:docMk/>
            <pc:sldMk cId="2788671518" sldId="2447"/>
            <ac:spMk id="8" creationId="{44FE4632-05BB-66A8-A382-4A3034C2F499}"/>
          </ac:spMkLst>
        </pc:spChg>
        <pc:spChg chg="mod">
          <ac:chgData name="Aurelien Domont" userId="6da7715ce44349b3" providerId="LiveId" clId="{D2F0368B-81EF-4642-8F49-AC94DABCB32B}" dt="2022-10-16T23:58:34.744" v="8959" actId="207"/>
          <ac:spMkLst>
            <pc:docMk/>
            <pc:sldMk cId="2788671518" sldId="2447"/>
            <ac:spMk id="9" creationId="{6889AC47-4C69-A503-D065-AC039B4A1900}"/>
          </ac:spMkLst>
        </pc:spChg>
      </pc:sldChg>
      <pc:sldChg chg="add del">
        <pc:chgData name="Aurelien Domont" userId="6da7715ce44349b3" providerId="LiveId" clId="{D2F0368B-81EF-4642-8F49-AC94DABCB32B}" dt="2022-10-13T00:37:22.893" v="3318" actId="2696"/>
        <pc:sldMkLst>
          <pc:docMk/>
          <pc:sldMk cId="3726416974" sldId="2447"/>
        </pc:sldMkLst>
      </pc:sldChg>
      <pc:sldChg chg="modSp add mod">
        <pc:chgData name="Aurelien Domont" userId="6da7715ce44349b3" providerId="LiveId" clId="{D2F0368B-81EF-4642-8F49-AC94DABCB32B}" dt="2022-10-16T23:58:38.560" v="8960" actId="207"/>
        <pc:sldMkLst>
          <pc:docMk/>
          <pc:sldMk cId="2139259136" sldId="2448"/>
        </pc:sldMkLst>
        <pc:spChg chg="mod">
          <ac:chgData name="Aurelien Domont" userId="6da7715ce44349b3" providerId="LiveId" clId="{D2F0368B-81EF-4642-8F49-AC94DABCB32B}" dt="2022-10-13T05:41:02.569" v="8378" actId="179"/>
          <ac:spMkLst>
            <pc:docMk/>
            <pc:sldMk cId="2139259136" sldId="2448"/>
            <ac:spMk id="8" creationId="{44FE4632-05BB-66A8-A382-4A3034C2F499}"/>
          </ac:spMkLst>
        </pc:spChg>
        <pc:spChg chg="mod">
          <ac:chgData name="Aurelien Domont" userId="6da7715ce44349b3" providerId="LiveId" clId="{D2F0368B-81EF-4642-8F49-AC94DABCB32B}" dt="2022-10-16T23:58:38.560" v="8960" actId="207"/>
          <ac:spMkLst>
            <pc:docMk/>
            <pc:sldMk cId="2139259136" sldId="2448"/>
            <ac:spMk id="9" creationId="{6889AC47-4C69-A503-D065-AC039B4A1900}"/>
          </ac:spMkLst>
        </pc:spChg>
        <pc:spChg chg="mod">
          <ac:chgData name="Aurelien Domont" userId="6da7715ce44349b3" providerId="LiveId" clId="{D2F0368B-81EF-4642-8F49-AC94DABCB32B}" dt="2022-10-13T00:37:39.535" v="3324" actId="108"/>
          <ac:spMkLst>
            <pc:docMk/>
            <pc:sldMk cId="2139259136" sldId="2448"/>
            <ac:spMk id="15" creationId="{C5C1B5CA-FBF4-0C31-5A12-8DC6021109A3}"/>
          </ac:spMkLst>
        </pc:spChg>
        <pc:spChg chg="mod">
          <ac:chgData name="Aurelien Domont" userId="6da7715ce44349b3" providerId="LiveId" clId="{D2F0368B-81EF-4642-8F49-AC94DABCB32B}" dt="2022-10-13T00:37:37.426" v="3323" actId="108"/>
          <ac:spMkLst>
            <pc:docMk/>
            <pc:sldMk cId="2139259136" sldId="2448"/>
            <ac:spMk id="44" creationId="{2FF40CCF-99C6-FA18-7641-D42683BB99A7}"/>
          </ac:spMkLst>
        </pc:spChg>
      </pc:sldChg>
      <pc:sldChg chg="modSp add mod">
        <pc:chgData name="Aurelien Domont" userId="6da7715ce44349b3" providerId="LiveId" clId="{D2F0368B-81EF-4642-8F49-AC94DABCB32B}" dt="2022-10-16T23:58:43.257" v="8961" actId="207"/>
        <pc:sldMkLst>
          <pc:docMk/>
          <pc:sldMk cId="4091984610" sldId="2449"/>
        </pc:sldMkLst>
        <pc:spChg chg="mod">
          <ac:chgData name="Aurelien Domont" userId="6da7715ce44349b3" providerId="LiveId" clId="{D2F0368B-81EF-4642-8F49-AC94DABCB32B}" dt="2022-10-13T05:41:10.595" v="8379"/>
          <ac:spMkLst>
            <pc:docMk/>
            <pc:sldMk cId="4091984610" sldId="2449"/>
            <ac:spMk id="8" creationId="{44FE4632-05BB-66A8-A382-4A3034C2F499}"/>
          </ac:spMkLst>
        </pc:spChg>
        <pc:spChg chg="mod">
          <ac:chgData name="Aurelien Domont" userId="6da7715ce44349b3" providerId="LiveId" clId="{D2F0368B-81EF-4642-8F49-AC94DABCB32B}" dt="2022-10-16T23:58:43.257" v="8961" actId="207"/>
          <ac:spMkLst>
            <pc:docMk/>
            <pc:sldMk cId="4091984610" sldId="2449"/>
            <ac:spMk id="9" creationId="{6889AC47-4C69-A503-D065-AC039B4A1900}"/>
          </ac:spMkLst>
        </pc:spChg>
        <pc:spChg chg="mod">
          <ac:chgData name="Aurelien Domont" userId="6da7715ce44349b3" providerId="LiveId" clId="{D2F0368B-81EF-4642-8F49-AC94DABCB32B}" dt="2022-10-13T00:37:53.062" v="3328" actId="108"/>
          <ac:spMkLst>
            <pc:docMk/>
            <pc:sldMk cId="4091984610" sldId="2449"/>
            <ac:spMk id="44" creationId="{2FF40CCF-99C6-FA18-7641-D42683BB99A7}"/>
          </ac:spMkLst>
        </pc:spChg>
        <pc:spChg chg="mod">
          <ac:chgData name="Aurelien Domont" userId="6da7715ce44349b3" providerId="LiveId" clId="{D2F0368B-81EF-4642-8F49-AC94DABCB32B}" dt="2022-10-13T00:37:50.459" v="3327" actId="108"/>
          <ac:spMkLst>
            <pc:docMk/>
            <pc:sldMk cId="4091984610" sldId="2449"/>
            <ac:spMk id="45" creationId="{5FF2A5B7-0CC2-42FA-D08D-E033FBD006EA}"/>
          </ac:spMkLst>
        </pc:spChg>
      </pc:sldChg>
      <pc:sldChg chg="modSp add mod">
        <pc:chgData name="Aurelien Domont" userId="6da7715ce44349b3" providerId="LiveId" clId="{D2F0368B-81EF-4642-8F49-AC94DABCB32B}" dt="2022-10-16T23:58:46.950" v="8962" actId="207"/>
        <pc:sldMkLst>
          <pc:docMk/>
          <pc:sldMk cId="213631875" sldId="2450"/>
        </pc:sldMkLst>
        <pc:spChg chg="mod">
          <ac:chgData name="Aurelien Domont" userId="6da7715ce44349b3" providerId="LiveId" clId="{D2F0368B-81EF-4642-8F49-AC94DABCB32B}" dt="2022-10-13T00:38:11.020" v="3332" actId="207"/>
          <ac:spMkLst>
            <pc:docMk/>
            <pc:sldMk cId="213631875" sldId="2450"/>
            <ac:spMk id="2" creationId="{5DFEC0C9-A1E1-40AC-70B8-11966774E310}"/>
          </ac:spMkLst>
        </pc:spChg>
        <pc:spChg chg="mod">
          <ac:chgData name="Aurelien Domont" userId="6da7715ce44349b3" providerId="LiveId" clId="{D2F0368B-81EF-4642-8F49-AC94DABCB32B}" dt="2022-10-13T00:38:11.020" v="3332" actId="207"/>
          <ac:spMkLst>
            <pc:docMk/>
            <pc:sldMk cId="213631875" sldId="2450"/>
            <ac:spMk id="4" creationId="{A63C1983-C054-446D-2473-396DDDCF3FB1}"/>
          </ac:spMkLst>
        </pc:spChg>
        <pc:spChg chg="mod">
          <ac:chgData name="Aurelien Domont" userId="6da7715ce44349b3" providerId="LiveId" clId="{D2F0368B-81EF-4642-8F49-AC94DABCB32B}" dt="2022-10-13T00:38:07.681" v="3331" actId="207"/>
          <ac:spMkLst>
            <pc:docMk/>
            <pc:sldMk cId="213631875" sldId="2450"/>
            <ac:spMk id="6" creationId="{5F466E0F-ED4B-5BEC-BB2F-0DBB4F3935D8}"/>
          </ac:spMkLst>
        </pc:spChg>
        <pc:spChg chg="mod">
          <ac:chgData name="Aurelien Domont" userId="6da7715ce44349b3" providerId="LiveId" clId="{D2F0368B-81EF-4642-8F49-AC94DABCB32B}" dt="2022-10-13T05:41:14.799" v="8380"/>
          <ac:spMkLst>
            <pc:docMk/>
            <pc:sldMk cId="213631875" sldId="2450"/>
            <ac:spMk id="8" creationId="{44FE4632-05BB-66A8-A382-4A3034C2F499}"/>
          </ac:spMkLst>
        </pc:spChg>
        <pc:spChg chg="mod">
          <ac:chgData name="Aurelien Domont" userId="6da7715ce44349b3" providerId="LiveId" clId="{D2F0368B-81EF-4642-8F49-AC94DABCB32B}" dt="2022-10-16T23:58:46.950" v="8962" actId="207"/>
          <ac:spMkLst>
            <pc:docMk/>
            <pc:sldMk cId="213631875" sldId="2450"/>
            <ac:spMk id="9" creationId="{6889AC47-4C69-A503-D065-AC039B4A1900}"/>
          </ac:spMkLst>
        </pc:spChg>
        <pc:spChg chg="mod">
          <ac:chgData name="Aurelien Domont" userId="6da7715ce44349b3" providerId="LiveId" clId="{D2F0368B-81EF-4642-8F49-AC94DABCB32B}" dt="2022-10-13T00:38:05.829" v="3330" actId="108"/>
          <ac:spMkLst>
            <pc:docMk/>
            <pc:sldMk cId="213631875" sldId="2450"/>
            <ac:spMk id="45" creationId="{5FF2A5B7-0CC2-42FA-D08D-E033FBD006EA}"/>
          </ac:spMkLst>
        </pc:spChg>
      </pc:sldChg>
      <pc:sldChg chg="modSp add mod">
        <pc:chgData name="Aurelien Domont" userId="6da7715ce44349b3" providerId="LiveId" clId="{D2F0368B-81EF-4642-8F49-AC94DABCB32B}" dt="2022-10-13T01:48:29.558" v="3386" actId="403"/>
        <pc:sldMkLst>
          <pc:docMk/>
          <pc:sldMk cId="2735150883" sldId="2451"/>
        </pc:sldMkLst>
        <pc:spChg chg="mod">
          <ac:chgData name="Aurelien Domont" userId="6da7715ce44349b3" providerId="LiveId" clId="{D2F0368B-81EF-4642-8F49-AC94DABCB32B}" dt="2022-10-13T01:48:29.558" v="3386" actId="403"/>
          <ac:spMkLst>
            <pc:docMk/>
            <pc:sldMk cId="2735150883" sldId="2451"/>
            <ac:spMk id="16" creationId="{6C2BB713-9637-4B9B-938F-E9768876782A}"/>
          </ac:spMkLst>
        </pc:spChg>
      </pc:sldChg>
      <pc:sldChg chg="addSp delSp modSp add mod">
        <pc:chgData name="Aurelien Domont" userId="6da7715ce44349b3" providerId="LiveId" clId="{D2F0368B-81EF-4642-8F49-AC94DABCB32B}" dt="2022-10-13T02:07:09.370" v="4184" actId="22"/>
        <pc:sldMkLst>
          <pc:docMk/>
          <pc:sldMk cId="3284135517" sldId="2452"/>
        </pc:sldMkLst>
        <pc:spChg chg="del">
          <ac:chgData name="Aurelien Domont" userId="6da7715ce44349b3" providerId="LiveId" clId="{D2F0368B-81EF-4642-8F49-AC94DABCB32B}" dt="2022-10-13T01:49:51.097" v="3403" actId="478"/>
          <ac:spMkLst>
            <pc:docMk/>
            <pc:sldMk cId="3284135517" sldId="2452"/>
            <ac:spMk id="3" creationId="{C85AF4E3-270B-620D-E1E2-E397A8B92399}"/>
          </ac:spMkLst>
        </pc:spChg>
        <pc:spChg chg="add mod">
          <ac:chgData name="Aurelien Domont" userId="6da7715ce44349b3" providerId="LiveId" clId="{D2F0368B-81EF-4642-8F49-AC94DABCB32B}" dt="2022-10-13T01:49:51.427" v="3404"/>
          <ac:spMkLst>
            <pc:docMk/>
            <pc:sldMk cId="3284135517" sldId="2452"/>
            <ac:spMk id="14" creationId="{6F6DA428-FEBC-2D91-DA93-AE7D0EF62AC3}"/>
          </ac:spMkLst>
        </pc:spChg>
        <pc:spChg chg="add mod">
          <ac:chgData name="Aurelien Domont" userId="6da7715ce44349b3" providerId="LiveId" clId="{D2F0368B-81EF-4642-8F49-AC94DABCB32B}" dt="2022-10-13T01:51:19.341" v="3433"/>
          <ac:spMkLst>
            <pc:docMk/>
            <pc:sldMk cId="3284135517" sldId="2452"/>
            <ac:spMk id="15" creationId="{79B7CCDE-322D-5916-11F3-A342916FB1E1}"/>
          </ac:spMkLst>
        </pc:spChg>
        <pc:spChg chg="mod">
          <ac:chgData name="Aurelien Domont" userId="6da7715ce44349b3" providerId="LiveId" clId="{D2F0368B-81EF-4642-8F49-AC94DABCB32B}" dt="2022-10-13T02:06:30.278" v="4182" actId="14100"/>
          <ac:spMkLst>
            <pc:docMk/>
            <pc:sldMk cId="3284135517" sldId="2452"/>
            <ac:spMk id="16" creationId="{6C2BB713-9637-4B9B-938F-E9768876782A}"/>
          </ac:spMkLst>
        </pc:spChg>
        <pc:spChg chg="add mod">
          <ac:chgData name="Aurelien Domont" userId="6da7715ce44349b3" providerId="LiveId" clId="{D2F0368B-81EF-4642-8F49-AC94DABCB32B}" dt="2022-10-13T01:51:19.341" v="3433"/>
          <ac:spMkLst>
            <pc:docMk/>
            <pc:sldMk cId="3284135517" sldId="2452"/>
            <ac:spMk id="17" creationId="{E105817A-A595-5086-275E-F72699B5AB56}"/>
          </ac:spMkLst>
        </pc:spChg>
        <pc:spChg chg="add del">
          <ac:chgData name="Aurelien Domont" userId="6da7715ce44349b3" providerId="LiveId" clId="{D2F0368B-81EF-4642-8F49-AC94DABCB32B}" dt="2022-10-13T02:07:09.370" v="4184" actId="22"/>
          <ac:spMkLst>
            <pc:docMk/>
            <pc:sldMk cId="3284135517" sldId="2452"/>
            <ac:spMk id="19" creationId="{F7ADDCC1-2755-38AE-8572-9EF1E4E8E204}"/>
          </ac:spMkLst>
        </pc:spChg>
        <pc:spChg chg="del">
          <ac:chgData name="Aurelien Domont" userId="6da7715ce44349b3" providerId="LiveId" clId="{D2F0368B-81EF-4642-8F49-AC94DABCB32B}" dt="2022-10-13T01:51:18.938" v="3432" actId="478"/>
          <ac:spMkLst>
            <pc:docMk/>
            <pc:sldMk cId="3284135517" sldId="2452"/>
            <ac:spMk id="56" creationId="{34D5049A-79BD-6904-E714-F20E11A3A570}"/>
          </ac:spMkLst>
        </pc:spChg>
        <pc:spChg chg="del mod">
          <ac:chgData name="Aurelien Domont" userId="6da7715ce44349b3" providerId="LiveId" clId="{D2F0368B-81EF-4642-8F49-AC94DABCB32B}" dt="2022-10-13T01:51:18.938" v="3432" actId="478"/>
          <ac:spMkLst>
            <pc:docMk/>
            <pc:sldMk cId="3284135517" sldId="2452"/>
            <ac:spMk id="57" creationId="{4ADF84B6-95E3-6422-A3DA-E5CD09677569}"/>
          </ac:spMkLst>
        </pc:spChg>
      </pc:sldChg>
      <pc:sldChg chg="addSp modSp add mod">
        <pc:chgData name="Aurelien Domont" userId="6da7715ce44349b3" providerId="LiveId" clId="{D2F0368B-81EF-4642-8F49-AC94DABCB32B}" dt="2022-10-13T01:56:23.758" v="3986" actId="14100"/>
        <pc:sldMkLst>
          <pc:docMk/>
          <pc:sldMk cId="2890291463" sldId="2453"/>
        </pc:sldMkLst>
        <pc:spChg chg="add mod">
          <ac:chgData name="Aurelien Domont" userId="6da7715ce44349b3" providerId="LiveId" clId="{D2F0368B-81EF-4642-8F49-AC94DABCB32B}" dt="2022-10-13T01:51:06.930" v="3431" actId="1038"/>
          <ac:spMkLst>
            <pc:docMk/>
            <pc:sldMk cId="2890291463" sldId="2453"/>
            <ac:spMk id="3" creationId="{BDACAB00-602F-D0B8-2CAD-E3A98D10D166}"/>
          </ac:spMkLst>
        </pc:spChg>
        <pc:spChg chg="add mod">
          <ac:chgData name="Aurelien Domont" userId="6da7715ce44349b3" providerId="LiveId" clId="{D2F0368B-81EF-4642-8F49-AC94DABCB32B}" dt="2022-10-13T01:51:06.930" v="3431" actId="1038"/>
          <ac:spMkLst>
            <pc:docMk/>
            <pc:sldMk cId="2890291463" sldId="2453"/>
            <ac:spMk id="14" creationId="{14685D35-432D-4B1F-455F-41454206450D}"/>
          </ac:spMkLst>
        </pc:spChg>
        <pc:spChg chg="mod">
          <ac:chgData name="Aurelien Domont" userId="6da7715ce44349b3" providerId="LiveId" clId="{D2F0368B-81EF-4642-8F49-AC94DABCB32B}" dt="2022-10-13T01:56:23.758" v="3986" actId="14100"/>
          <ac:spMkLst>
            <pc:docMk/>
            <pc:sldMk cId="2890291463" sldId="2453"/>
            <ac:spMk id="16" creationId="{6C2BB713-9637-4B9B-938F-E9768876782A}"/>
          </ac:spMkLst>
        </pc:spChg>
        <pc:spChg chg="mod">
          <ac:chgData name="Aurelien Domont" userId="6da7715ce44349b3" providerId="LiveId" clId="{D2F0368B-81EF-4642-8F49-AC94DABCB32B}" dt="2022-10-13T01:50:07.999" v="3407" actId="207"/>
          <ac:spMkLst>
            <pc:docMk/>
            <pc:sldMk cId="2890291463" sldId="2453"/>
            <ac:spMk id="33" creationId="{F6DAC29E-625B-D3FA-70FA-DFE425B90644}"/>
          </ac:spMkLst>
        </pc:spChg>
        <pc:spChg chg="mod">
          <ac:chgData name="Aurelien Domont" userId="6da7715ce44349b3" providerId="LiveId" clId="{D2F0368B-81EF-4642-8F49-AC94DABCB32B}" dt="2022-10-13T01:50:07.999" v="3407" actId="207"/>
          <ac:spMkLst>
            <pc:docMk/>
            <pc:sldMk cId="2890291463" sldId="2453"/>
            <ac:spMk id="34" creationId="{4538336F-7FAF-55AE-1605-93BD7F88ABD0}"/>
          </ac:spMkLst>
        </pc:spChg>
        <pc:spChg chg="mod">
          <ac:chgData name="Aurelien Domont" userId="6da7715ce44349b3" providerId="LiveId" clId="{D2F0368B-81EF-4642-8F49-AC94DABCB32B}" dt="2022-10-13T01:50:07.999" v="3407" actId="207"/>
          <ac:spMkLst>
            <pc:docMk/>
            <pc:sldMk cId="2890291463" sldId="2453"/>
            <ac:spMk id="36" creationId="{AE547BEA-5FAC-851D-036E-8BF09FF1D6B6}"/>
          </ac:spMkLst>
        </pc:spChg>
        <pc:spChg chg="mod">
          <ac:chgData name="Aurelien Domont" userId="6da7715ce44349b3" providerId="LiveId" clId="{D2F0368B-81EF-4642-8F49-AC94DABCB32B}" dt="2022-10-13T01:50:07.999" v="3407" actId="207"/>
          <ac:spMkLst>
            <pc:docMk/>
            <pc:sldMk cId="2890291463" sldId="2453"/>
            <ac:spMk id="37" creationId="{96306CFA-B0A8-EA95-6F81-2D8F0AE173C8}"/>
          </ac:spMkLst>
        </pc:spChg>
        <pc:spChg chg="mod">
          <ac:chgData name="Aurelien Domont" userId="6da7715ce44349b3" providerId="LiveId" clId="{D2F0368B-81EF-4642-8F49-AC94DABCB32B}" dt="2022-10-13T01:50:07.999" v="3407" actId="207"/>
          <ac:spMkLst>
            <pc:docMk/>
            <pc:sldMk cId="2890291463" sldId="2453"/>
            <ac:spMk id="40" creationId="{13528A72-F2F3-76EB-F054-9D6EDA7EDA7A}"/>
          </ac:spMkLst>
        </pc:spChg>
      </pc:sldChg>
      <pc:sldChg chg="addSp modSp add del mod">
        <pc:chgData name="Aurelien Domont" userId="6da7715ce44349b3" providerId="LiveId" clId="{D2F0368B-81EF-4642-8F49-AC94DABCB32B}" dt="2022-10-13T02:00:48.814" v="4040" actId="47"/>
        <pc:sldMkLst>
          <pc:docMk/>
          <pc:sldMk cId="110868113" sldId="2454"/>
        </pc:sldMkLst>
        <pc:spChg chg="add mod">
          <ac:chgData name="Aurelien Domont" userId="6da7715ce44349b3" providerId="LiveId" clId="{D2F0368B-81EF-4642-8F49-AC94DABCB32B}" dt="2022-10-13T01:52:32.613" v="3453" actId="20577"/>
          <ac:spMkLst>
            <pc:docMk/>
            <pc:sldMk cId="110868113" sldId="2454"/>
            <ac:spMk id="3" creationId="{484CD679-5A49-D7B1-9E65-60E36039DE6A}"/>
          </ac:spMkLst>
        </pc:spChg>
        <pc:spChg chg="mod">
          <ac:chgData name="Aurelien Domont" userId="6da7715ce44349b3" providerId="LiveId" clId="{D2F0368B-81EF-4642-8F49-AC94DABCB32B}" dt="2022-10-13T01:57:54.019" v="3993" actId="207"/>
          <ac:spMkLst>
            <pc:docMk/>
            <pc:sldMk cId="110868113" sldId="2454"/>
            <ac:spMk id="8" creationId="{D8AA9ED2-2068-7D2D-F2F8-4DC25025329F}"/>
          </ac:spMkLst>
        </pc:spChg>
        <pc:spChg chg="mod">
          <ac:chgData name="Aurelien Domont" userId="6da7715ce44349b3" providerId="LiveId" clId="{D2F0368B-81EF-4642-8F49-AC94DABCB32B}" dt="2022-10-13T01:57:54.019" v="3993" actId="207"/>
          <ac:spMkLst>
            <pc:docMk/>
            <pc:sldMk cId="110868113" sldId="2454"/>
            <ac:spMk id="9" creationId="{63BC6798-5A25-26C1-1544-4DB7CEAF3364}"/>
          </ac:spMkLst>
        </pc:spChg>
        <pc:spChg chg="mod">
          <ac:chgData name="Aurelien Domont" userId="6da7715ce44349b3" providerId="LiveId" clId="{D2F0368B-81EF-4642-8F49-AC94DABCB32B}" dt="2022-10-13T01:57:54.019" v="3993" actId="207"/>
          <ac:spMkLst>
            <pc:docMk/>
            <pc:sldMk cId="110868113" sldId="2454"/>
            <ac:spMk id="10" creationId="{D6518303-2D15-2A16-77EF-CA992E29A386}"/>
          </ac:spMkLst>
        </pc:spChg>
        <pc:spChg chg="mod">
          <ac:chgData name="Aurelien Domont" userId="6da7715ce44349b3" providerId="LiveId" clId="{D2F0368B-81EF-4642-8F49-AC94DABCB32B}" dt="2022-10-13T01:57:54.019" v="3993" actId="207"/>
          <ac:spMkLst>
            <pc:docMk/>
            <pc:sldMk cId="110868113" sldId="2454"/>
            <ac:spMk id="11" creationId="{36E12FDE-69CC-EC21-9EF5-3D3D6EB94AD5}"/>
          </ac:spMkLst>
        </pc:spChg>
        <pc:spChg chg="mod">
          <ac:chgData name="Aurelien Domont" userId="6da7715ce44349b3" providerId="LiveId" clId="{D2F0368B-81EF-4642-8F49-AC94DABCB32B}" dt="2022-10-13T01:57:54.019" v="3993" actId="207"/>
          <ac:spMkLst>
            <pc:docMk/>
            <pc:sldMk cId="110868113" sldId="2454"/>
            <ac:spMk id="12" creationId="{46023BAC-D4E3-D6C5-9A0A-A6A16D286CE7}"/>
          </ac:spMkLst>
        </pc:spChg>
        <pc:spChg chg="add mod">
          <ac:chgData name="Aurelien Domont" userId="6da7715ce44349b3" providerId="LiveId" clId="{D2F0368B-81EF-4642-8F49-AC94DABCB32B}" dt="2022-10-13T01:55:30.501" v="3898" actId="20577"/>
          <ac:spMkLst>
            <pc:docMk/>
            <pc:sldMk cId="110868113" sldId="2454"/>
            <ac:spMk id="14" creationId="{AEEA5A2F-27C8-078C-8606-3803DE9C4F2A}"/>
          </ac:spMkLst>
        </pc:spChg>
      </pc:sldChg>
      <pc:sldChg chg="modSp add del mod">
        <pc:chgData name="Aurelien Domont" userId="6da7715ce44349b3" providerId="LiveId" clId="{D2F0368B-81EF-4642-8F49-AC94DABCB32B}" dt="2022-10-13T01:52:20.659" v="3438" actId="47"/>
        <pc:sldMkLst>
          <pc:docMk/>
          <pc:sldMk cId="2546818658" sldId="2454"/>
        </pc:sldMkLst>
        <pc:spChg chg="mod">
          <ac:chgData name="Aurelien Domont" userId="6da7715ce44349b3" providerId="LiveId" clId="{D2F0368B-81EF-4642-8F49-AC94DABCB32B}" dt="2022-10-13T01:52:16.748" v="3437" actId="1076"/>
          <ac:spMkLst>
            <pc:docMk/>
            <pc:sldMk cId="2546818658" sldId="2454"/>
            <ac:spMk id="23" creationId="{13A1FB4D-DC4B-5227-E698-474D48F3EBAF}"/>
          </ac:spMkLst>
        </pc:spChg>
      </pc:sldChg>
      <pc:sldChg chg="addSp modSp add mod">
        <pc:chgData name="Aurelien Domont" userId="6da7715ce44349b3" providerId="LiveId" clId="{D2F0368B-81EF-4642-8F49-AC94DABCB32B}" dt="2022-10-13T02:00:42.731" v="4039" actId="404"/>
        <pc:sldMkLst>
          <pc:docMk/>
          <pc:sldMk cId="135345849" sldId="2455"/>
        </pc:sldMkLst>
        <pc:spChg chg="mod">
          <ac:chgData name="Aurelien Domont" userId="6da7715ce44349b3" providerId="LiveId" clId="{D2F0368B-81EF-4642-8F49-AC94DABCB32B}" dt="2022-10-13T02:00:42.731" v="4039" actId="404"/>
          <ac:spMkLst>
            <pc:docMk/>
            <pc:sldMk cId="135345849" sldId="2455"/>
            <ac:spMk id="5" creationId="{02F8095E-5EC2-5472-0C68-7F06C2E1A5E9}"/>
          </ac:spMkLst>
        </pc:spChg>
        <pc:spChg chg="mod">
          <ac:chgData name="Aurelien Domont" userId="6da7715ce44349b3" providerId="LiveId" clId="{D2F0368B-81EF-4642-8F49-AC94DABCB32B}" dt="2022-10-13T02:00:42.731" v="4039" actId="404"/>
          <ac:spMkLst>
            <pc:docMk/>
            <pc:sldMk cId="135345849" sldId="2455"/>
            <ac:spMk id="7" creationId="{96F421B6-AC68-77AD-F663-BF4CAC9816A6}"/>
          </ac:spMkLst>
        </pc:spChg>
        <pc:spChg chg="add mod">
          <ac:chgData name="Aurelien Domont" userId="6da7715ce44349b3" providerId="LiveId" clId="{D2F0368B-81EF-4642-8F49-AC94DABCB32B}" dt="2022-10-13T02:00:24.238" v="4035"/>
          <ac:spMkLst>
            <pc:docMk/>
            <pc:sldMk cId="135345849" sldId="2455"/>
            <ac:spMk id="8" creationId="{44FFFF98-48BC-DBF3-ABA5-38C2B37C5271}"/>
          </ac:spMkLst>
        </pc:spChg>
        <pc:spChg chg="add mod">
          <ac:chgData name="Aurelien Domont" userId="6da7715ce44349b3" providerId="LiveId" clId="{D2F0368B-81EF-4642-8F49-AC94DABCB32B}" dt="2022-10-13T02:00:35.520" v="4038" actId="1076"/>
          <ac:spMkLst>
            <pc:docMk/>
            <pc:sldMk cId="135345849" sldId="2455"/>
            <ac:spMk id="9" creationId="{C1330ADE-8703-A79B-2FE2-B7ADE7747759}"/>
          </ac:spMkLst>
        </pc:spChg>
        <pc:spChg chg="mod">
          <ac:chgData name="Aurelien Domont" userId="6da7715ce44349b3" providerId="LiveId" clId="{D2F0368B-81EF-4642-8F49-AC94DABCB32B}" dt="2022-10-13T02:00:42.731" v="4039" actId="404"/>
          <ac:spMkLst>
            <pc:docMk/>
            <pc:sldMk cId="135345849" sldId="2455"/>
            <ac:spMk id="14" creationId="{D3FC0FDE-B5EF-C769-87B1-D87B3CAF6790}"/>
          </ac:spMkLst>
        </pc:spChg>
      </pc:sldChg>
      <pc:sldChg chg="addSp delSp modSp add mod">
        <pc:chgData name="Aurelien Domont" userId="6da7715ce44349b3" providerId="LiveId" clId="{D2F0368B-81EF-4642-8F49-AC94DABCB32B}" dt="2022-10-13T02:02:23.614" v="4051" actId="21"/>
        <pc:sldMkLst>
          <pc:docMk/>
          <pc:sldMk cId="3826380894" sldId="2456"/>
        </pc:sldMkLst>
        <pc:spChg chg="mod">
          <ac:chgData name="Aurelien Domont" userId="6da7715ce44349b3" providerId="LiveId" clId="{D2F0368B-81EF-4642-8F49-AC94DABCB32B}" dt="2022-10-13T02:01:40.569" v="4048" actId="404"/>
          <ac:spMkLst>
            <pc:docMk/>
            <pc:sldMk cId="3826380894" sldId="2456"/>
            <ac:spMk id="5" creationId="{02F8095E-5EC2-5472-0C68-7F06C2E1A5E9}"/>
          </ac:spMkLst>
        </pc:spChg>
        <pc:spChg chg="mod">
          <ac:chgData name="Aurelien Domont" userId="6da7715ce44349b3" providerId="LiveId" clId="{D2F0368B-81EF-4642-8F49-AC94DABCB32B}" dt="2022-10-13T02:01:40.569" v="4048" actId="404"/>
          <ac:spMkLst>
            <pc:docMk/>
            <pc:sldMk cId="3826380894" sldId="2456"/>
            <ac:spMk id="7" creationId="{96F421B6-AC68-77AD-F663-BF4CAC9816A6}"/>
          </ac:spMkLst>
        </pc:spChg>
        <pc:spChg chg="add mod">
          <ac:chgData name="Aurelien Domont" userId="6da7715ce44349b3" providerId="LiveId" clId="{D2F0368B-81EF-4642-8F49-AC94DABCB32B}" dt="2022-10-13T02:01:04.756" v="4042"/>
          <ac:spMkLst>
            <pc:docMk/>
            <pc:sldMk cId="3826380894" sldId="2456"/>
            <ac:spMk id="8" creationId="{3F312490-B3D2-5A96-66FA-BE34127B00ED}"/>
          </ac:spMkLst>
        </pc:spChg>
        <pc:spChg chg="add del mod">
          <ac:chgData name="Aurelien Domont" userId="6da7715ce44349b3" providerId="LiveId" clId="{D2F0368B-81EF-4642-8F49-AC94DABCB32B}" dt="2022-10-13T02:02:23.614" v="4051" actId="21"/>
          <ac:spMkLst>
            <pc:docMk/>
            <pc:sldMk cId="3826380894" sldId="2456"/>
            <ac:spMk id="9" creationId="{987EA31D-4FA1-A372-E748-E315B92CC3BF}"/>
          </ac:spMkLst>
        </pc:spChg>
        <pc:spChg chg="mod">
          <ac:chgData name="Aurelien Domont" userId="6da7715ce44349b3" providerId="LiveId" clId="{D2F0368B-81EF-4642-8F49-AC94DABCB32B}" dt="2022-10-13T02:01:40.569" v="4048" actId="404"/>
          <ac:spMkLst>
            <pc:docMk/>
            <pc:sldMk cId="3826380894" sldId="2456"/>
            <ac:spMk id="14" creationId="{D3FC0FDE-B5EF-C769-87B1-D87B3CAF6790}"/>
          </ac:spMkLst>
        </pc:spChg>
      </pc:sldChg>
      <pc:sldChg chg="addSp modSp add mod">
        <pc:chgData name="Aurelien Domont" userId="6da7715ce44349b3" providerId="LiveId" clId="{D2F0368B-81EF-4642-8F49-AC94DABCB32B}" dt="2022-10-13T02:04:42.607" v="4180" actId="14100"/>
        <pc:sldMkLst>
          <pc:docMk/>
          <pc:sldMk cId="3775872376" sldId="2457"/>
        </pc:sldMkLst>
        <pc:spChg chg="mod">
          <ac:chgData name="Aurelien Domont" userId="6da7715ce44349b3" providerId="LiveId" clId="{D2F0368B-81EF-4642-8F49-AC94DABCB32B}" dt="2022-10-13T02:03:45.667" v="4104" actId="207"/>
          <ac:spMkLst>
            <pc:docMk/>
            <pc:sldMk cId="3775872376" sldId="2457"/>
            <ac:spMk id="3" creationId="{CD57920C-70BA-BAF9-E3DF-DE2370516D03}"/>
          </ac:spMkLst>
        </pc:spChg>
        <pc:spChg chg="mod">
          <ac:chgData name="Aurelien Domont" userId="6da7715ce44349b3" providerId="LiveId" clId="{D2F0368B-81EF-4642-8F49-AC94DABCB32B}" dt="2022-10-13T02:03:45.667" v="4104" actId="207"/>
          <ac:spMkLst>
            <pc:docMk/>
            <pc:sldMk cId="3775872376" sldId="2457"/>
            <ac:spMk id="4" creationId="{E4DDBF70-30F5-D87C-05CE-38C29B79D8B5}"/>
          </ac:spMkLst>
        </pc:spChg>
        <pc:spChg chg="mod">
          <ac:chgData name="Aurelien Domont" userId="6da7715ce44349b3" providerId="LiveId" clId="{D2F0368B-81EF-4642-8F49-AC94DABCB32B}" dt="2022-10-13T02:03:45.667" v="4104" actId="207"/>
          <ac:spMkLst>
            <pc:docMk/>
            <pc:sldMk cId="3775872376" sldId="2457"/>
            <ac:spMk id="6" creationId="{CDF961AB-336D-D020-7B77-E180C7C7F38A}"/>
          </ac:spMkLst>
        </pc:spChg>
        <pc:spChg chg="add mod">
          <ac:chgData name="Aurelien Domont" userId="6da7715ce44349b3" providerId="LiveId" clId="{D2F0368B-81EF-4642-8F49-AC94DABCB32B}" dt="2022-10-13T02:03:21.656" v="4101" actId="1037"/>
          <ac:spMkLst>
            <pc:docMk/>
            <pc:sldMk cId="3775872376" sldId="2457"/>
            <ac:spMk id="8" creationId="{B38843BD-1FA3-1B66-C51D-17990A7F2EED}"/>
          </ac:spMkLst>
        </pc:spChg>
        <pc:spChg chg="add mod">
          <ac:chgData name="Aurelien Domont" userId="6da7715ce44349b3" providerId="LiveId" clId="{D2F0368B-81EF-4642-8F49-AC94DABCB32B}" dt="2022-10-13T02:03:31.974" v="4102" actId="207"/>
          <ac:spMkLst>
            <pc:docMk/>
            <pc:sldMk cId="3775872376" sldId="2457"/>
            <ac:spMk id="9" creationId="{2B842811-F528-EC3E-9152-3E208E4DC663}"/>
          </ac:spMkLst>
        </pc:spChg>
        <pc:spChg chg="add mod">
          <ac:chgData name="Aurelien Domont" userId="6da7715ce44349b3" providerId="LiveId" clId="{D2F0368B-81EF-4642-8F49-AC94DABCB32B}" dt="2022-10-13T02:03:40.296" v="4103" actId="207"/>
          <ac:spMkLst>
            <pc:docMk/>
            <pc:sldMk cId="3775872376" sldId="2457"/>
            <ac:spMk id="10" creationId="{0D478BA9-F3B7-54CC-46C8-044B4F4D450A}"/>
          </ac:spMkLst>
        </pc:spChg>
        <pc:spChg chg="mod">
          <ac:chgData name="Aurelien Domont" userId="6da7715ce44349b3" providerId="LiveId" clId="{D2F0368B-81EF-4642-8F49-AC94DABCB32B}" dt="2022-10-13T02:04:42.607" v="4180" actId="14100"/>
          <ac:spMkLst>
            <pc:docMk/>
            <pc:sldMk cId="3775872376" sldId="2457"/>
            <ac:spMk id="16" creationId="{6C2BB713-9637-4B9B-938F-E9768876782A}"/>
          </ac:spMkLst>
        </pc:spChg>
      </pc:sldChg>
      <pc:sldChg chg="addSp delSp modSp add mod">
        <pc:chgData name="Aurelien Domont" userId="6da7715ce44349b3" providerId="LiveId" clId="{D2F0368B-81EF-4642-8F49-AC94DABCB32B}" dt="2022-10-17T04:58:51.774" v="9807" actId="20577"/>
        <pc:sldMkLst>
          <pc:docMk/>
          <pc:sldMk cId="566495458" sldId="2458"/>
        </pc:sldMkLst>
        <pc:spChg chg="add mod">
          <ac:chgData name="Aurelien Domont" userId="6da7715ce44349b3" providerId="LiveId" clId="{D2F0368B-81EF-4642-8F49-AC94DABCB32B}" dt="2022-10-13T05:42:43.288" v="8401"/>
          <ac:spMkLst>
            <pc:docMk/>
            <pc:sldMk cId="566495458" sldId="2458"/>
            <ac:spMk id="3" creationId="{6BD22961-7F99-3B0A-6E26-D3A387D3E3EA}"/>
          </ac:spMkLst>
        </pc:spChg>
        <pc:spChg chg="del">
          <ac:chgData name="Aurelien Domont" userId="6da7715ce44349b3" providerId="LiveId" clId="{D2F0368B-81EF-4642-8F49-AC94DABCB32B}" dt="2022-10-13T02:08:52.738" v="4448" actId="478"/>
          <ac:spMkLst>
            <pc:docMk/>
            <pc:sldMk cId="566495458" sldId="2458"/>
            <ac:spMk id="3" creationId="{CD57920C-70BA-BAF9-E3DF-DE2370516D03}"/>
          </ac:spMkLst>
        </pc:spChg>
        <pc:spChg chg="add mod">
          <ac:chgData name="Aurelien Domont" userId="6da7715ce44349b3" providerId="LiveId" clId="{D2F0368B-81EF-4642-8F49-AC94DABCB32B}" dt="2022-10-13T05:42:43.288" v="8401"/>
          <ac:spMkLst>
            <pc:docMk/>
            <pc:sldMk cId="566495458" sldId="2458"/>
            <ac:spMk id="4" creationId="{283FB762-870E-E7B1-2FAD-18088DE9FB9D}"/>
          </ac:spMkLst>
        </pc:spChg>
        <pc:spChg chg="del">
          <ac:chgData name="Aurelien Domont" userId="6da7715ce44349b3" providerId="LiveId" clId="{D2F0368B-81EF-4642-8F49-AC94DABCB32B}" dt="2022-10-13T02:08:52.738" v="4448" actId="478"/>
          <ac:spMkLst>
            <pc:docMk/>
            <pc:sldMk cId="566495458" sldId="2458"/>
            <ac:spMk id="4" creationId="{E4DDBF70-30F5-D87C-05CE-38C29B79D8B5}"/>
          </ac:spMkLst>
        </pc:spChg>
        <pc:spChg chg="del">
          <ac:chgData name="Aurelien Domont" userId="6da7715ce44349b3" providerId="LiveId" clId="{D2F0368B-81EF-4642-8F49-AC94DABCB32B}" dt="2022-10-13T02:08:52.738" v="4448" actId="478"/>
          <ac:spMkLst>
            <pc:docMk/>
            <pc:sldMk cId="566495458" sldId="2458"/>
            <ac:spMk id="5" creationId="{02F8095E-5EC2-5472-0C68-7F06C2E1A5E9}"/>
          </ac:spMkLst>
        </pc:spChg>
        <pc:spChg chg="add mod">
          <ac:chgData name="Aurelien Domont" userId="6da7715ce44349b3" providerId="LiveId" clId="{D2F0368B-81EF-4642-8F49-AC94DABCB32B}" dt="2022-10-13T05:42:43.288" v="8401"/>
          <ac:spMkLst>
            <pc:docMk/>
            <pc:sldMk cId="566495458" sldId="2458"/>
            <ac:spMk id="5" creationId="{DF7AEFF5-B57D-4CD0-629B-AA87BCC66036}"/>
          </ac:spMkLst>
        </pc:spChg>
        <pc:spChg chg="del">
          <ac:chgData name="Aurelien Domont" userId="6da7715ce44349b3" providerId="LiveId" clId="{D2F0368B-81EF-4642-8F49-AC94DABCB32B}" dt="2022-10-13T02:08:52.738" v="4448" actId="478"/>
          <ac:spMkLst>
            <pc:docMk/>
            <pc:sldMk cId="566495458" sldId="2458"/>
            <ac:spMk id="6" creationId="{CDF961AB-336D-D020-7B77-E180C7C7F38A}"/>
          </ac:spMkLst>
        </pc:spChg>
        <pc:spChg chg="del">
          <ac:chgData name="Aurelien Domont" userId="6da7715ce44349b3" providerId="LiveId" clId="{D2F0368B-81EF-4642-8F49-AC94DABCB32B}" dt="2022-10-13T02:08:52.738" v="4448" actId="478"/>
          <ac:spMkLst>
            <pc:docMk/>
            <pc:sldMk cId="566495458" sldId="2458"/>
            <ac:spMk id="7" creationId="{96F421B6-AC68-77AD-F663-BF4CAC9816A6}"/>
          </ac:spMkLst>
        </pc:spChg>
        <pc:spChg chg="del">
          <ac:chgData name="Aurelien Domont" userId="6da7715ce44349b3" providerId="LiveId" clId="{D2F0368B-81EF-4642-8F49-AC94DABCB32B}" dt="2022-10-13T02:08:50.461" v="4447" actId="478"/>
          <ac:spMkLst>
            <pc:docMk/>
            <pc:sldMk cId="566495458" sldId="2458"/>
            <ac:spMk id="8" creationId="{B38843BD-1FA3-1B66-C51D-17990A7F2EED}"/>
          </ac:spMkLst>
        </pc:spChg>
        <pc:spChg chg="del">
          <ac:chgData name="Aurelien Domont" userId="6da7715ce44349b3" providerId="LiveId" clId="{D2F0368B-81EF-4642-8F49-AC94DABCB32B}" dt="2022-10-13T02:08:50.461" v="4447" actId="478"/>
          <ac:spMkLst>
            <pc:docMk/>
            <pc:sldMk cId="566495458" sldId="2458"/>
            <ac:spMk id="9" creationId="{2B842811-F528-EC3E-9152-3E208E4DC663}"/>
          </ac:spMkLst>
        </pc:spChg>
        <pc:spChg chg="del">
          <ac:chgData name="Aurelien Domont" userId="6da7715ce44349b3" providerId="LiveId" clId="{D2F0368B-81EF-4642-8F49-AC94DABCB32B}" dt="2022-10-13T02:08:50.461" v="4447" actId="478"/>
          <ac:spMkLst>
            <pc:docMk/>
            <pc:sldMk cId="566495458" sldId="2458"/>
            <ac:spMk id="10" creationId="{0D478BA9-F3B7-54CC-46C8-044B4F4D450A}"/>
          </ac:spMkLst>
        </pc:spChg>
        <pc:spChg chg="add mod">
          <ac:chgData name="Aurelien Domont" userId="6da7715ce44349b3" providerId="LiveId" clId="{D2F0368B-81EF-4642-8F49-AC94DABCB32B}" dt="2022-10-13T02:09:12.558" v="4450" actId="1076"/>
          <ac:spMkLst>
            <pc:docMk/>
            <pc:sldMk cId="566495458" sldId="2458"/>
            <ac:spMk id="11" creationId="{0FC8280B-A3B8-7CEC-E248-72D0F4BE1CD1}"/>
          </ac:spMkLst>
        </pc:spChg>
        <pc:spChg chg="add mod">
          <ac:chgData name="Aurelien Domont" userId="6da7715ce44349b3" providerId="LiveId" clId="{D2F0368B-81EF-4642-8F49-AC94DABCB32B}" dt="2022-10-13T02:09:12.558" v="4450" actId="1076"/>
          <ac:spMkLst>
            <pc:docMk/>
            <pc:sldMk cId="566495458" sldId="2458"/>
            <ac:spMk id="12" creationId="{97F87C8D-99E8-8FB2-D14D-4581541D176D}"/>
          </ac:spMkLst>
        </pc:spChg>
        <pc:spChg chg="del">
          <ac:chgData name="Aurelien Domont" userId="6da7715ce44349b3" providerId="LiveId" clId="{D2F0368B-81EF-4642-8F49-AC94DABCB32B}" dt="2022-10-13T02:08:52.738" v="4448" actId="478"/>
          <ac:spMkLst>
            <pc:docMk/>
            <pc:sldMk cId="566495458" sldId="2458"/>
            <ac:spMk id="14" creationId="{D3FC0FDE-B5EF-C769-87B1-D87B3CAF6790}"/>
          </ac:spMkLst>
        </pc:spChg>
        <pc:spChg chg="add mod">
          <ac:chgData name="Aurelien Domont" userId="6da7715ce44349b3" providerId="LiveId" clId="{D2F0368B-81EF-4642-8F49-AC94DABCB32B}" dt="2022-10-13T03:11:08.320" v="5534" actId="207"/>
          <ac:spMkLst>
            <pc:docMk/>
            <pc:sldMk cId="566495458" sldId="2458"/>
            <ac:spMk id="15" creationId="{2C26AAE9-0A04-A9B8-49F9-B9CED0E6DAF4}"/>
          </ac:spMkLst>
        </pc:spChg>
        <pc:spChg chg="mod">
          <ac:chgData name="Aurelien Domont" userId="6da7715ce44349b3" providerId="LiveId" clId="{D2F0368B-81EF-4642-8F49-AC94DABCB32B}" dt="2022-10-17T04:58:51.774" v="9807" actId="20577"/>
          <ac:spMkLst>
            <pc:docMk/>
            <pc:sldMk cId="566495458" sldId="2458"/>
            <ac:spMk id="16" creationId="{6C2BB713-9637-4B9B-938F-E9768876782A}"/>
          </ac:spMkLst>
        </pc:spChg>
        <pc:spChg chg="add mod">
          <ac:chgData name="Aurelien Domont" userId="6da7715ce44349b3" providerId="LiveId" clId="{D2F0368B-81EF-4642-8F49-AC94DABCB32B}" dt="2022-10-13T02:09:12.558" v="4450" actId="1076"/>
          <ac:spMkLst>
            <pc:docMk/>
            <pc:sldMk cId="566495458" sldId="2458"/>
            <ac:spMk id="17" creationId="{3B09A372-A493-6D54-7968-C93B5BD35969}"/>
          </ac:spMkLst>
        </pc:spChg>
        <pc:spChg chg="add mod">
          <ac:chgData name="Aurelien Domont" userId="6da7715ce44349b3" providerId="LiveId" clId="{D2F0368B-81EF-4642-8F49-AC94DABCB32B}" dt="2022-10-13T03:11:08.320" v="5534" actId="207"/>
          <ac:spMkLst>
            <pc:docMk/>
            <pc:sldMk cId="566495458" sldId="2458"/>
            <ac:spMk id="18" creationId="{1AD097C1-F6C9-255F-DE04-44CEE12FF628}"/>
          </ac:spMkLst>
        </pc:spChg>
        <pc:spChg chg="add mod">
          <ac:chgData name="Aurelien Domont" userId="6da7715ce44349b3" providerId="LiveId" clId="{D2F0368B-81EF-4642-8F49-AC94DABCB32B}" dt="2022-10-13T05:41:21.717" v="8381"/>
          <ac:spMkLst>
            <pc:docMk/>
            <pc:sldMk cId="566495458" sldId="2458"/>
            <ac:spMk id="19" creationId="{CAC82BF5-0206-C56B-A711-AD0FED93F698}"/>
          </ac:spMkLst>
        </pc:spChg>
        <pc:spChg chg="add mod">
          <ac:chgData name="Aurelien Domont" userId="6da7715ce44349b3" providerId="LiveId" clId="{D2F0368B-81EF-4642-8F49-AC94DABCB32B}" dt="2022-10-16T23:58:52.631" v="8963" actId="207"/>
          <ac:spMkLst>
            <pc:docMk/>
            <pc:sldMk cId="566495458" sldId="2458"/>
            <ac:spMk id="20" creationId="{5EAE45B3-DD89-8CCB-E3E3-825C0F58E0B2}"/>
          </ac:spMkLst>
        </pc:spChg>
        <pc:spChg chg="add mod">
          <ac:chgData name="Aurelien Domont" userId="6da7715ce44349b3" providerId="LiveId" clId="{D2F0368B-81EF-4642-8F49-AC94DABCB32B}" dt="2022-10-13T02:27:52.566" v="4623" actId="1037"/>
          <ac:spMkLst>
            <pc:docMk/>
            <pc:sldMk cId="566495458" sldId="2458"/>
            <ac:spMk id="21" creationId="{ADD4DCDB-111A-840E-F31F-8A51B0086278}"/>
          </ac:spMkLst>
        </pc:spChg>
        <pc:spChg chg="add del mod">
          <ac:chgData name="Aurelien Domont" userId="6da7715ce44349b3" providerId="LiveId" clId="{D2F0368B-81EF-4642-8F49-AC94DABCB32B}" dt="2022-10-13T02:24:38.830" v="4560" actId="478"/>
          <ac:spMkLst>
            <pc:docMk/>
            <pc:sldMk cId="566495458" sldId="2458"/>
            <ac:spMk id="22" creationId="{D6BFDEAA-7DC9-8D85-16E9-08401CEDBB01}"/>
          </ac:spMkLst>
        </pc:spChg>
        <pc:spChg chg="add del mod">
          <ac:chgData name="Aurelien Domont" userId="6da7715ce44349b3" providerId="LiveId" clId="{D2F0368B-81EF-4642-8F49-AC94DABCB32B}" dt="2022-10-13T02:18:57.957" v="4553" actId="571"/>
          <ac:spMkLst>
            <pc:docMk/>
            <pc:sldMk cId="566495458" sldId="2458"/>
            <ac:spMk id="23" creationId="{8A7B2A91-BF6E-F5B4-B3E1-2728B9C97E3F}"/>
          </ac:spMkLst>
        </pc:spChg>
        <pc:spChg chg="add mod">
          <ac:chgData name="Aurelien Domont" userId="6da7715ce44349b3" providerId="LiveId" clId="{D2F0368B-81EF-4642-8F49-AC94DABCB32B}" dt="2022-10-13T02:27:52.566" v="4623" actId="1037"/>
          <ac:spMkLst>
            <pc:docMk/>
            <pc:sldMk cId="566495458" sldId="2458"/>
            <ac:spMk id="24" creationId="{E8AEFA66-0EC6-91B8-20B3-BF099744BA16}"/>
          </ac:spMkLst>
        </pc:spChg>
        <pc:spChg chg="add del mod">
          <ac:chgData name="Aurelien Domont" userId="6da7715ce44349b3" providerId="LiveId" clId="{D2F0368B-81EF-4642-8F49-AC94DABCB32B}" dt="2022-10-13T05:42:43.090" v="8400" actId="478"/>
          <ac:spMkLst>
            <pc:docMk/>
            <pc:sldMk cId="566495458" sldId="2458"/>
            <ac:spMk id="25" creationId="{90927B8B-F426-B3AD-DA01-4019D9A49F57}"/>
          </ac:spMkLst>
        </pc:spChg>
        <pc:spChg chg="add del mod">
          <ac:chgData name="Aurelien Domont" userId="6da7715ce44349b3" providerId="LiveId" clId="{D2F0368B-81EF-4642-8F49-AC94DABCB32B}" dt="2022-10-13T05:42:43.090" v="8400" actId="478"/>
          <ac:spMkLst>
            <pc:docMk/>
            <pc:sldMk cId="566495458" sldId="2458"/>
            <ac:spMk id="26" creationId="{5DE9391A-883B-7F5A-BD05-335D4DFB7F19}"/>
          </ac:spMkLst>
        </pc:spChg>
        <pc:spChg chg="add del mod">
          <ac:chgData name="Aurelien Domont" userId="6da7715ce44349b3" providerId="LiveId" clId="{D2F0368B-81EF-4642-8F49-AC94DABCB32B}" dt="2022-10-13T05:42:43.090" v="8400" actId="478"/>
          <ac:spMkLst>
            <pc:docMk/>
            <pc:sldMk cId="566495458" sldId="2458"/>
            <ac:spMk id="27" creationId="{135A73F3-0057-BFB4-CA31-C18169155F4B}"/>
          </ac:spMkLst>
        </pc:spChg>
        <pc:spChg chg="add mod">
          <ac:chgData name="Aurelien Domont" userId="6da7715ce44349b3" providerId="LiveId" clId="{D2F0368B-81EF-4642-8F49-AC94DABCB32B}" dt="2022-10-13T02:25:33.288" v="4587" actId="108"/>
          <ac:spMkLst>
            <pc:docMk/>
            <pc:sldMk cId="566495458" sldId="2458"/>
            <ac:spMk id="28" creationId="{9BC69DAC-33D6-2509-23B5-93CD7FE6E510}"/>
          </ac:spMkLst>
        </pc:spChg>
        <pc:spChg chg="add mod">
          <ac:chgData name="Aurelien Domont" userId="6da7715ce44349b3" providerId="LiveId" clId="{D2F0368B-81EF-4642-8F49-AC94DABCB32B}" dt="2022-10-13T02:25:25.049" v="4585" actId="571"/>
          <ac:spMkLst>
            <pc:docMk/>
            <pc:sldMk cId="566495458" sldId="2458"/>
            <ac:spMk id="29" creationId="{0BA48BC4-3066-F5DF-535E-76B3B69C6411}"/>
          </ac:spMkLst>
        </pc:spChg>
        <pc:spChg chg="add mod">
          <ac:chgData name="Aurelien Domont" userId="6da7715ce44349b3" providerId="LiveId" clId="{D2F0368B-81EF-4642-8F49-AC94DABCB32B}" dt="2022-10-13T02:25:30.614" v="4586" actId="108"/>
          <ac:spMkLst>
            <pc:docMk/>
            <pc:sldMk cId="566495458" sldId="2458"/>
            <ac:spMk id="30" creationId="{CC4ED2D1-BE05-B455-6E9C-0E059C2EFA49}"/>
          </ac:spMkLst>
        </pc:spChg>
        <pc:spChg chg="add del mod">
          <ac:chgData name="Aurelien Domont" userId="6da7715ce44349b3" providerId="LiveId" clId="{D2F0368B-81EF-4642-8F49-AC94DABCB32B}" dt="2022-10-13T02:27:21.817" v="4606" actId="478"/>
          <ac:spMkLst>
            <pc:docMk/>
            <pc:sldMk cId="566495458" sldId="2458"/>
            <ac:spMk id="31" creationId="{2882F7C1-338C-31EC-93E6-49C95417B6A1}"/>
          </ac:spMkLst>
        </pc:spChg>
        <pc:spChg chg="add mod">
          <ac:chgData name="Aurelien Domont" userId="6da7715ce44349b3" providerId="LiveId" clId="{D2F0368B-81EF-4642-8F49-AC94DABCB32B}" dt="2022-10-13T02:27:52.566" v="4623" actId="1037"/>
          <ac:spMkLst>
            <pc:docMk/>
            <pc:sldMk cId="566495458" sldId="2458"/>
            <ac:spMk id="32" creationId="{082B1FB5-B47F-E1FF-BF06-70D7604D01E4}"/>
          </ac:spMkLst>
        </pc:spChg>
      </pc:sldChg>
      <pc:sldChg chg="modSp add mod">
        <pc:chgData name="Aurelien Domont" userId="6da7715ce44349b3" providerId="LiveId" clId="{D2F0368B-81EF-4642-8F49-AC94DABCB32B}" dt="2022-10-16T23:59:05.585" v="8966" actId="207"/>
        <pc:sldMkLst>
          <pc:docMk/>
          <pc:sldMk cId="651227483" sldId="2459"/>
        </pc:sldMkLst>
        <pc:spChg chg="mod">
          <ac:chgData name="Aurelien Domont" userId="6da7715ce44349b3" providerId="LiveId" clId="{D2F0368B-81EF-4642-8F49-AC94DABCB32B}" dt="2022-10-13T02:13:09.906" v="4542" actId="207"/>
          <ac:spMkLst>
            <pc:docMk/>
            <pc:sldMk cId="651227483" sldId="2459"/>
            <ac:spMk id="4" creationId="{A63C1983-C054-446D-2473-396DDDCF3FB1}"/>
          </ac:spMkLst>
        </pc:spChg>
        <pc:spChg chg="mod">
          <ac:chgData name="Aurelien Domont" userId="6da7715ce44349b3" providerId="LiveId" clId="{D2F0368B-81EF-4642-8F49-AC94DABCB32B}" dt="2022-10-13T02:12:55.929" v="4540" actId="207"/>
          <ac:spMkLst>
            <pc:docMk/>
            <pc:sldMk cId="651227483" sldId="2459"/>
            <ac:spMk id="5" creationId="{C88CEA91-0E0B-46D2-4CF6-DE4893D6ADD2}"/>
          </ac:spMkLst>
        </pc:spChg>
        <pc:spChg chg="mod">
          <ac:chgData name="Aurelien Domont" userId="6da7715ce44349b3" providerId="LiveId" clId="{D2F0368B-81EF-4642-8F49-AC94DABCB32B}" dt="2022-10-13T02:13:01.653" v="4541" actId="207"/>
          <ac:spMkLst>
            <pc:docMk/>
            <pc:sldMk cId="651227483" sldId="2459"/>
            <ac:spMk id="6" creationId="{5F466E0F-ED4B-5BEC-BB2F-0DBB4F3935D8}"/>
          </ac:spMkLst>
        </pc:spChg>
        <pc:spChg chg="mod">
          <ac:chgData name="Aurelien Domont" userId="6da7715ce44349b3" providerId="LiveId" clId="{D2F0368B-81EF-4642-8F49-AC94DABCB32B}" dt="2022-10-13T02:12:53.885" v="4539" actId="207"/>
          <ac:spMkLst>
            <pc:docMk/>
            <pc:sldMk cId="651227483" sldId="2459"/>
            <ac:spMk id="7" creationId="{31982C24-FB1A-DE90-1B6B-163BCEC6D013}"/>
          </ac:spMkLst>
        </pc:spChg>
        <pc:spChg chg="mod">
          <ac:chgData name="Aurelien Domont" userId="6da7715ce44349b3" providerId="LiveId" clId="{D2F0368B-81EF-4642-8F49-AC94DABCB32B}" dt="2022-10-13T05:41:31.609" v="8384"/>
          <ac:spMkLst>
            <pc:docMk/>
            <pc:sldMk cId="651227483" sldId="2459"/>
            <ac:spMk id="8" creationId="{44FE4632-05BB-66A8-A382-4A3034C2F499}"/>
          </ac:spMkLst>
        </pc:spChg>
        <pc:spChg chg="mod">
          <ac:chgData name="Aurelien Domont" userId="6da7715ce44349b3" providerId="LiveId" clId="{D2F0368B-81EF-4642-8F49-AC94DABCB32B}" dt="2022-10-16T23:59:05.585" v="8966" actId="207"/>
          <ac:spMkLst>
            <pc:docMk/>
            <pc:sldMk cId="651227483" sldId="2459"/>
            <ac:spMk id="9" creationId="{6889AC47-4C69-A503-D065-AC039B4A1900}"/>
          </ac:spMkLst>
        </pc:spChg>
      </pc:sldChg>
      <pc:sldChg chg="add del">
        <pc:chgData name="Aurelien Domont" userId="6da7715ce44349b3" providerId="LiveId" clId="{D2F0368B-81EF-4642-8F49-AC94DABCB32B}" dt="2022-10-13T02:28:02.374" v="4624" actId="47"/>
        <pc:sldMkLst>
          <pc:docMk/>
          <pc:sldMk cId="2311608786" sldId="2460"/>
        </pc:sldMkLst>
      </pc:sldChg>
      <pc:sldChg chg="addSp delSp modSp add mod">
        <pc:chgData name="Aurelien Domont" userId="6da7715ce44349b3" providerId="LiveId" clId="{D2F0368B-81EF-4642-8F49-AC94DABCB32B}" dt="2022-10-13T06:19:56.424" v="8450" actId="20577"/>
        <pc:sldMkLst>
          <pc:docMk/>
          <pc:sldMk cId="4236936604" sldId="2460"/>
        </pc:sldMkLst>
        <pc:spChg chg="mod">
          <ac:chgData name="Aurelien Domont" userId="6da7715ce44349b3" providerId="LiveId" clId="{D2F0368B-81EF-4642-8F49-AC94DABCB32B}" dt="2022-10-13T06:19:56.424" v="8450" actId="20577"/>
          <ac:spMkLst>
            <pc:docMk/>
            <pc:sldMk cId="4236936604" sldId="2460"/>
            <ac:spMk id="16" creationId="{6C2BB713-9637-4B9B-938F-E9768876782A}"/>
          </ac:spMkLst>
        </pc:spChg>
        <pc:picChg chg="add mod">
          <ac:chgData name="Aurelien Domont" userId="6da7715ce44349b3" providerId="LiveId" clId="{D2F0368B-81EF-4642-8F49-AC94DABCB32B}" dt="2022-10-13T06:17:53.179" v="8432" actId="14100"/>
          <ac:picMkLst>
            <pc:docMk/>
            <pc:sldMk cId="4236936604" sldId="2460"/>
            <ac:picMk id="3" creationId="{F926ECCB-0345-6EF1-AEE8-C62DFF44C664}"/>
          </ac:picMkLst>
        </pc:picChg>
        <pc:picChg chg="del">
          <ac:chgData name="Aurelien Domont" userId="6da7715ce44349b3" providerId="LiveId" clId="{D2F0368B-81EF-4642-8F49-AC94DABCB32B}" dt="2022-10-13T06:17:38.302" v="8428" actId="478"/>
          <ac:picMkLst>
            <pc:docMk/>
            <pc:sldMk cId="4236936604" sldId="2460"/>
            <ac:picMk id="8" creationId="{BEE1287E-9125-4E6C-AA08-19FDC196DFF8}"/>
          </ac:picMkLst>
        </pc:picChg>
      </pc:sldChg>
      <pc:sldChg chg="add del">
        <pc:chgData name="Aurelien Domont" userId="6da7715ce44349b3" providerId="LiveId" clId="{D2F0368B-81EF-4642-8F49-AC94DABCB32B}" dt="2022-10-13T02:31:00.614" v="4759" actId="47"/>
        <pc:sldMkLst>
          <pc:docMk/>
          <pc:sldMk cId="94124856" sldId="2461"/>
        </pc:sldMkLst>
      </pc:sldChg>
      <pc:sldChg chg="add del">
        <pc:chgData name="Aurelien Domont" userId="6da7715ce44349b3" providerId="LiveId" clId="{D2F0368B-81EF-4642-8F49-AC94DABCB32B}" dt="2022-10-13T02:30:59.335" v="4758" actId="47"/>
        <pc:sldMkLst>
          <pc:docMk/>
          <pc:sldMk cId="2920702468" sldId="2462"/>
        </pc:sldMkLst>
      </pc:sldChg>
      <pc:sldChg chg="addSp modSp add mod">
        <pc:chgData name="Aurelien Domont" userId="6da7715ce44349b3" providerId="LiveId" clId="{D2F0368B-81EF-4642-8F49-AC94DABCB32B}" dt="2022-10-13T06:20:18.364" v="8454" actId="20577"/>
        <pc:sldMkLst>
          <pc:docMk/>
          <pc:sldMk cId="3013572580" sldId="2463"/>
        </pc:sldMkLst>
        <pc:spChg chg="add mod">
          <ac:chgData name="Aurelien Domont" userId="6da7715ce44349b3" providerId="LiveId" clId="{D2F0368B-81EF-4642-8F49-AC94DABCB32B}" dt="2022-10-13T02:30:55.146" v="4757"/>
          <ac:spMkLst>
            <pc:docMk/>
            <pc:sldMk cId="3013572580" sldId="2463"/>
            <ac:spMk id="3" creationId="{5B323528-003F-16AE-01AD-DC8D2577EED9}"/>
          </ac:spMkLst>
        </pc:spChg>
        <pc:spChg chg="add mod">
          <ac:chgData name="Aurelien Domont" userId="6da7715ce44349b3" providerId="LiveId" clId="{D2F0368B-81EF-4642-8F49-AC94DABCB32B}" dt="2022-10-13T02:30:55.146" v="4757"/>
          <ac:spMkLst>
            <pc:docMk/>
            <pc:sldMk cId="3013572580" sldId="2463"/>
            <ac:spMk id="4" creationId="{E10B73B4-E530-0FC7-1A9B-4E63924FBF66}"/>
          </ac:spMkLst>
        </pc:spChg>
        <pc:spChg chg="add mod">
          <ac:chgData name="Aurelien Domont" userId="6da7715ce44349b3" providerId="LiveId" clId="{D2F0368B-81EF-4642-8F49-AC94DABCB32B}" dt="2022-10-13T02:30:55.146" v="4757"/>
          <ac:spMkLst>
            <pc:docMk/>
            <pc:sldMk cId="3013572580" sldId="2463"/>
            <ac:spMk id="5" creationId="{FA4EA931-E44C-5182-DF4E-1587702183E0}"/>
          </ac:spMkLst>
        </pc:spChg>
        <pc:spChg chg="mod">
          <ac:chgData name="Aurelien Domont" userId="6da7715ce44349b3" providerId="LiveId" clId="{D2F0368B-81EF-4642-8F49-AC94DABCB32B}" dt="2022-10-13T06:20:18.364" v="8454" actId="20577"/>
          <ac:spMkLst>
            <pc:docMk/>
            <pc:sldMk cId="3013572580" sldId="2463"/>
            <ac:spMk id="16" creationId="{6C2BB713-9637-4B9B-938F-E9768876782A}"/>
          </ac:spMkLst>
        </pc:spChg>
      </pc:sldChg>
      <pc:sldChg chg="addSp delSp modSp add mod">
        <pc:chgData name="Aurelien Domont" userId="6da7715ce44349b3" providerId="LiveId" clId="{D2F0368B-81EF-4642-8F49-AC94DABCB32B}" dt="2022-10-13T06:20:25.411" v="8458" actId="20577"/>
        <pc:sldMkLst>
          <pc:docMk/>
          <pc:sldMk cId="2692106347" sldId="2464"/>
        </pc:sldMkLst>
        <pc:spChg chg="mod">
          <ac:chgData name="Aurelien Domont" userId="6da7715ce44349b3" providerId="LiveId" clId="{D2F0368B-81EF-4642-8F49-AC94DABCB32B}" dt="2022-10-13T06:20:25.411" v="8458" actId="20577"/>
          <ac:spMkLst>
            <pc:docMk/>
            <pc:sldMk cId="2692106347" sldId="2464"/>
            <ac:spMk id="16" creationId="{6C2BB713-9637-4B9B-938F-E9768876782A}"/>
          </ac:spMkLst>
        </pc:spChg>
        <pc:picChg chg="add mod">
          <ac:chgData name="Aurelien Domont" userId="6da7715ce44349b3" providerId="LiveId" clId="{D2F0368B-81EF-4642-8F49-AC94DABCB32B}" dt="2022-10-13T02:33:14.273" v="4814"/>
          <ac:picMkLst>
            <pc:docMk/>
            <pc:sldMk cId="2692106347" sldId="2464"/>
            <ac:picMk id="3" creationId="{1C70AB2B-D8EF-F786-857F-4BBBD1C96200}"/>
          </ac:picMkLst>
        </pc:picChg>
        <pc:picChg chg="del">
          <ac:chgData name="Aurelien Domont" userId="6da7715ce44349b3" providerId="LiveId" clId="{D2F0368B-81EF-4642-8F49-AC94DABCB32B}" dt="2022-10-13T02:33:13.454" v="4813" actId="478"/>
          <ac:picMkLst>
            <pc:docMk/>
            <pc:sldMk cId="2692106347" sldId="2464"/>
            <ac:picMk id="8" creationId="{BEE1287E-9125-4E6C-AA08-19FDC196DFF8}"/>
          </ac:picMkLst>
        </pc:picChg>
      </pc:sldChg>
      <pc:sldChg chg="addSp modSp add mod">
        <pc:chgData name="Aurelien Domont" userId="6da7715ce44349b3" providerId="LiveId" clId="{D2F0368B-81EF-4642-8F49-AC94DABCB32B}" dt="2022-10-13T06:20:30.341" v="8462" actId="20577"/>
        <pc:sldMkLst>
          <pc:docMk/>
          <pc:sldMk cId="3510615491" sldId="2465"/>
        </pc:sldMkLst>
        <pc:spChg chg="add mod">
          <ac:chgData name="Aurelien Domont" userId="6da7715ce44349b3" providerId="LiveId" clId="{D2F0368B-81EF-4642-8F49-AC94DABCB32B}" dt="2022-10-13T02:35:37.159" v="4857"/>
          <ac:spMkLst>
            <pc:docMk/>
            <pc:sldMk cId="3510615491" sldId="2465"/>
            <ac:spMk id="4" creationId="{94310FB6-F4DA-D9F2-4521-A8B611D2C42F}"/>
          </ac:spMkLst>
        </pc:spChg>
        <pc:spChg chg="add mod">
          <ac:chgData name="Aurelien Domont" userId="6da7715ce44349b3" providerId="LiveId" clId="{D2F0368B-81EF-4642-8F49-AC94DABCB32B}" dt="2022-10-13T02:35:37.159" v="4857"/>
          <ac:spMkLst>
            <pc:docMk/>
            <pc:sldMk cId="3510615491" sldId="2465"/>
            <ac:spMk id="5" creationId="{432439EF-6732-2360-6902-A339E5C815DF}"/>
          </ac:spMkLst>
        </pc:spChg>
        <pc:spChg chg="mod">
          <ac:chgData name="Aurelien Domont" userId="6da7715ce44349b3" providerId="LiveId" clId="{D2F0368B-81EF-4642-8F49-AC94DABCB32B}" dt="2022-10-13T06:20:30.341" v="8462" actId="20577"/>
          <ac:spMkLst>
            <pc:docMk/>
            <pc:sldMk cId="3510615491" sldId="2465"/>
            <ac:spMk id="16" creationId="{6C2BB713-9637-4B9B-938F-E9768876782A}"/>
          </ac:spMkLst>
        </pc:spChg>
      </pc:sldChg>
      <pc:sldChg chg="addSp delSp modSp add mod">
        <pc:chgData name="Aurelien Domont" userId="6da7715ce44349b3" providerId="LiveId" clId="{D2F0368B-81EF-4642-8F49-AC94DABCB32B}" dt="2022-10-13T06:23:14.113" v="8697" actId="20577"/>
        <pc:sldMkLst>
          <pc:docMk/>
          <pc:sldMk cId="3811103713" sldId="2466"/>
        </pc:sldMkLst>
        <pc:spChg chg="add mod">
          <ac:chgData name="Aurelien Domont" userId="6da7715ce44349b3" providerId="LiveId" clId="{D2F0368B-81EF-4642-8F49-AC94DABCB32B}" dt="2022-10-13T06:22:56.433" v="8690" actId="20577"/>
          <ac:spMkLst>
            <pc:docMk/>
            <pc:sldMk cId="3811103713" sldId="2466"/>
            <ac:spMk id="3" creationId="{7D16F198-6416-F66B-BC0B-B82CD4D5169A}"/>
          </ac:spMkLst>
        </pc:spChg>
        <pc:spChg chg="del">
          <ac:chgData name="Aurelien Domont" userId="6da7715ce44349b3" providerId="LiveId" clId="{D2F0368B-81EF-4642-8F49-AC94DABCB32B}" dt="2022-10-13T02:38:16.649" v="4901" actId="478"/>
          <ac:spMkLst>
            <pc:docMk/>
            <pc:sldMk cId="3811103713" sldId="2466"/>
            <ac:spMk id="3" creationId="{EDD0765C-19BE-4695-583F-4F5D920158F9}"/>
          </ac:spMkLst>
        </pc:spChg>
        <pc:spChg chg="del">
          <ac:chgData name="Aurelien Domont" userId="6da7715ce44349b3" providerId="LiveId" clId="{D2F0368B-81EF-4642-8F49-AC94DABCB32B}" dt="2022-10-13T02:38:16.649" v="4901" actId="478"/>
          <ac:spMkLst>
            <pc:docMk/>
            <pc:sldMk cId="3811103713" sldId="2466"/>
            <ac:spMk id="4" creationId="{0BF5410F-69FF-2CF0-D41C-0AFB31AE5BF1}"/>
          </ac:spMkLst>
        </pc:spChg>
        <pc:spChg chg="add mod">
          <ac:chgData name="Aurelien Domont" userId="6da7715ce44349b3" providerId="LiveId" clId="{D2F0368B-81EF-4642-8F49-AC94DABCB32B}" dt="2022-10-13T06:22:43.603" v="8669" actId="20577"/>
          <ac:spMkLst>
            <pc:docMk/>
            <pc:sldMk cId="3811103713" sldId="2466"/>
            <ac:spMk id="4" creationId="{57BE8A52-BF59-CD96-230F-5B8C874021C9}"/>
          </ac:spMkLst>
        </pc:spChg>
        <pc:spChg chg="add mod">
          <ac:chgData name="Aurelien Domont" userId="6da7715ce44349b3" providerId="LiveId" clId="{D2F0368B-81EF-4642-8F49-AC94DABCB32B}" dt="2022-10-13T06:22:47.179" v="8670" actId="571"/>
          <ac:spMkLst>
            <pc:docMk/>
            <pc:sldMk cId="3811103713" sldId="2466"/>
            <ac:spMk id="5" creationId="{DC5828B6-3424-6491-955F-6AAEF21D7555}"/>
          </ac:spMkLst>
        </pc:spChg>
        <pc:spChg chg="add del mod">
          <ac:chgData name="Aurelien Domont" userId="6da7715ce44349b3" providerId="LiveId" clId="{D2F0368B-81EF-4642-8F49-AC94DABCB32B}" dt="2022-10-13T02:49:23.203" v="5021" actId="478"/>
          <ac:spMkLst>
            <pc:docMk/>
            <pc:sldMk cId="3811103713" sldId="2466"/>
            <ac:spMk id="6" creationId="{6FB5AC5F-FFB2-E8AD-68F1-11DF1ED75731}"/>
          </ac:spMkLst>
        </pc:spChg>
        <pc:spChg chg="add mod">
          <ac:chgData name="Aurelien Domont" userId="6da7715ce44349b3" providerId="LiveId" clId="{D2F0368B-81EF-4642-8F49-AC94DABCB32B}" dt="2022-10-13T06:23:14.113" v="8697" actId="20577"/>
          <ac:spMkLst>
            <pc:docMk/>
            <pc:sldMk cId="3811103713" sldId="2466"/>
            <ac:spMk id="7" creationId="{067306E5-9157-DF59-6E7C-59A774FF1EE4}"/>
          </ac:spMkLst>
        </pc:spChg>
        <pc:spChg chg="add del mod">
          <ac:chgData name="Aurelien Domont" userId="6da7715ce44349b3" providerId="LiveId" clId="{D2F0368B-81EF-4642-8F49-AC94DABCB32B}" dt="2022-10-13T02:51:05.874" v="5045" actId="478"/>
          <ac:spMkLst>
            <pc:docMk/>
            <pc:sldMk cId="3811103713" sldId="2466"/>
            <ac:spMk id="8" creationId="{96324889-8FBC-8676-9585-30054EA93FDD}"/>
          </ac:spMkLst>
        </pc:spChg>
        <pc:spChg chg="add del mod">
          <ac:chgData name="Aurelien Domont" userId="6da7715ce44349b3" providerId="LiveId" clId="{D2F0368B-81EF-4642-8F49-AC94DABCB32B}" dt="2022-10-13T02:51:05.874" v="5045" actId="478"/>
          <ac:spMkLst>
            <pc:docMk/>
            <pc:sldMk cId="3811103713" sldId="2466"/>
            <ac:spMk id="9" creationId="{0ABD2E28-D583-EEF7-DD0D-C59887EFB1D3}"/>
          </ac:spMkLst>
        </pc:spChg>
        <pc:spChg chg="add mod">
          <ac:chgData name="Aurelien Domont" userId="6da7715ce44349b3" providerId="LiveId" clId="{D2F0368B-81EF-4642-8F49-AC94DABCB32B}" dt="2022-10-13T06:22:10.216" v="8619" actId="408"/>
          <ac:spMkLst>
            <pc:docMk/>
            <pc:sldMk cId="3811103713" sldId="2466"/>
            <ac:spMk id="10" creationId="{82485902-3EE2-2371-FE1A-4D3C51116C15}"/>
          </ac:spMkLst>
        </pc:spChg>
        <pc:spChg chg="add mod">
          <ac:chgData name="Aurelien Domont" userId="6da7715ce44349b3" providerId="LiveId" clId="{D2F0368B-81EF-4642-8F49-AC94DABCB32B}" dt="2022-10-13T06:22:10.216" v="8619" actId="408"/>
          <ac:spMkLst>
            <pc:docMk/>
            <pc:sldMk cId="3811103713" sldId="2466"/>
            <ac:spMk id="11" creationId="{A794D648-6234-DA56-FFE4-68177A8572B8}"/>
          </ac:spMkLst>
        </pc:spChg>
        <pc:spChg chg="add mod">
          <ac:chgData name="Aurelien Domont" userId="6da7715ce44349b3" providerId="LiveId" clId="{D2F0368B-81EF-4642-8F49-AC94DABCB32B}" dt="2022-10-13T06:22:58.594" v="8692" actId="20577"/>
          <ac:spMkLst>
            <pc:docMk/>
            <pc:sldMk cId="3811103713" sldId="2466"/>
            <ac:spMk id="12" creationId="{0DD29B4B-4207-2B99-6FBE-86300F7E9F48}"/>
          </ac:spMkLst>
        </pc:spChg>
        <pc:spChg chg="add mod">
          <ac:chgData name="Aurelien Domont" userId="6da7715ce44349b3" providerId="LiveId" clId="{D2F0368B-81EF-4642-8F49-AC94DABCB32B}" dt="2022-10-13T06:22:35.814" v="8665" actId="12789"/>
          <ac:spMkLst>
            <pc:docMk/>
            <pc:sldMk cId="3811103713" sldId="2466"/>
            <ac:spMk id="14" creationId="{A0B01216-E268-4EAC-DA80-5979C88472D7}"/>
          </ac:spMkLst>
        </pc:spChg>
        <pc:spChg chg="add mod">
          <ac:chgData name="Aurelien Domont" userId="6da7715ce44349b3" providerId="LiveId" clId="{D2F0368B-81EF-4642-8F49-AC94DABCB32B}" dt="2022-10-13T06:22:35.814" v="8665" actId="12789"/>
          <ac:spMkLst>
            <pc:docMk/>
            <pc:sldMk cId="3811103713" sldId="2466"/>
            <ac:spMk id="15" creationId="{4D4C56F5-4FAA-943E-BAE6-C8DBD486BB43}"/>
          </ac:spMkLst>
        </pc:spChg>
        <pc:spChg chg="mod">
          <ac:chgData name="Aurelien Domont" userId="6da7715ce44349b3" providerId="LiveId" clId="{D2F0368B-81EF-4642-8F49-AC94DABCB32B}" dt="2022-10-13T02:49:18.959" v="5020" actId="404"/>
          <ac:spMkLst>
            <pc:docMk/>
            <pc:sldMk cId="3811103713" sldId="2466"/>
            <ac:spMk id="16" creationId="{6C2BB713-9637-4B9B-938F-E9768876782A}"/>
          </ac:spMkLst>
        </pc:spChg>
        <pc:spChg chg="add del mod">
          <ac:chgData name="Aurelien Domont" userId="6da7715ce44349b3" providerId="LiveId" clId="{D2F0368B-81EF-4642-8F49-AC94DABCB32B}" dt="2022-10-13T06:23:02.738" v="8693" actId="478"/>
          <ac:spMkLst>
            <pc:docMk/>
            <pc:sldMk cId="3811103713" sldId="2466"/>
            <ac:spMk id="17" creationId="{A4318E19-788A-3DF1-6E15-AE3FE03C1992}"/>
          </ac:spMkLst>
        </pc:spChg>
        <pc:picChg chg="add del mod">
          <ac:chgData name="Aurelien Domont" userId="6da7715ce44349b3" providerId="LiveId" clId="{D2F0368B-81EF-4642-8F49-AC94DABCB32B}" dt="2022-10-13T02:49:23.203" v="5021" actId="478"/>
          <ac:picMkLst>
            <pc:docMk/>
            <pc:sldMk cId="3811103713" sldId="2466"/>
            <ac:picMk id="5" creationId="{C4A4146A-EB3E-A462-EABC-C6A5D16D395D}"/>
          </ac:picMkLst>
        </pc:picChg>
        <pc:picChg chg="del">
          <ac:chgData name="Aurelien Domont" userId="6da7715ce44349b3" providerId="LiveId" clId="{D2F0368B-81EF-4642-8F49-AC94DABCB32B}" dt="2022-10-13T02:38:16.649" v="4901" actId="478"/>
          <ac:picMkLst>
            <pc:docMk/>
            <pc:sldMk cId="3811103713" sldId="2466"/>
            <ac:picMk id="111" creationId="{6B0144A2-72A7-40EE-B3A0-F40E0C1C340F}"/>
          </ac:picMkLst>
        </pc:picChg>
      </pc:sldChg>
      <pc:sldChg chg="add">
        <pc:chgData name="Aurelien Domont" userId="6da7715ce44349b3" providerId="LiveId" clId="{D2F0368B-81EF-4642-8F49-AC94DABCB32B}" dt="2022-10-13T02:48:26.605" v="4930"/>
        <pc:sldMkLst>
          <pc:docMk/>
          <pc:sldMk cId="3733311043" sldId="2467"/>
        </pc:sldMkLst>
      </pc:sldChg>
      <pc:sldChg chg="addSp delSp modSp add mod">
        <pc:chgData name="Aurelien Domont" userId="6da7715ce44349b3" providerId="LiveId" clId="{D2F0368B-81EF-4642-8F49-AC94DABCB32B}" dt="2022-10-14T01:57:01.720" v="8745" actId="1036"/>
        <pc:sldMkLst>
          <pc:docMk/>
          <pc:sldMk cId="3611701211" sldId="2468"/>
        </pc:sldMkLst>
        <pc:spChg chg="add mod">
          <ac:chgData name="Aurelien Domont" userId="6da7715ce44349b3" providerId="LiveId" clId="{D2F0368B-81EF-4642-8F49-AC94DABCB32B}" dt="2022-10-14T01:57:01.720" v="8745" actId="1036"/>
          <ac:spMkLst>
            <pc:docMk/>
            <pc:sldMk cId="3611701211" sldId="2468"/>
            <ac:spMk id="3" creationId="{48387B3F-BCB7-A8F3-DA26-B4407FE2E448}"/>
          </ac:spMkLst>
        </pc:spChg>
        <pc:spChg chg="add mod">
          <ac:chgData name="Aurelien Domont" userId="6da7715ce44349b3" providerId="LiveId" clId="{D2F0368B-81EF-4642-8F49-AC94DABCB32B}" dt="2022-10-14T01:57:01.720" v="8745" actId="1036"/>
          <ac:spMkLst>
            <pc:docMk/>
            <pc:sldMk cId="3611701211" sldId="2468"/>
            <ac:spMk id="5" creationId="{7476233A-5B84-A60D-A3F4-5EEC350EBC09}"/>
          </ac:spMkLst>
        </pc:spChg>
        <pc:picChg chg="del">
          <ac:chgData name="Aurelien Domont" userId="6da7715ce44349b3" providerId="LiveId" clId="{D2F0368B-81EF-4642-8F49-AC94DABCB32B}" dt="2022-10-14T01:55:07.749" v="8698" actId="478"/>
          <ac:picMkLst>
            <pc:docMk/>
            <pc:sldMk cId="3611701211" sldId="2468"/>
            <ac:picMk id="7" creationId="{2859F97A-4B0C-4A0E-B3F4-64F4D7E1FF93}"/>
          </ac:picMkLst>
        </pc:picChg>
      </pc:sldChg>
      <pc:sldChg chg="addSp delSp modSp add mod">
        <pc:chgData name="Aurelien Domont" userId="6da7715ce44349b3" providerId="LiveId" clId="{D2F0368B-81EF-4642-8F49-AC94DABCB32B}" dt="2022-10-13T03:08:19.615" v="5533" actId="20577"/>
        <pc:sldMkLst>
          <pc:docMk/>
          <pc:sldMk cId="3166238690" sldId="2469"/>
        </pc:sldMkLst>
        <pc:spChg chg="add mod">
          <ac:chgData name="Aurelien Domont" userId="6da7715ce44349b3" providerId="LiveId" clId="{D2F0368B-81EF-4642-8F49-AC94DABCB32B}" dt="2022-10-13T03:06:54.883" v="5524" actId="1035"/>
          <ac:spMkLst>
            <pc:docMk/>
            <pc:sldMk cId="3166238690" sldId="2469"/>
            <ac:spMk id="3" creationId="{9A2FED39-354E-90EE-6638-3FFEB818419E}"/>
          </ac:spMkLst>
        </pc:spChg>
        <pc:spChg chg="del">
          <ac:chgData name="Aurelien Domont" userId="6da7715ce44349b3" providerId="LiveId" clId="{D2F0368B-81EF-4642-8F49-AC94DABCB32B}" dt="2022-10-13T02:57:41.998" v="5410" actId="478"/>
          <ac:spMkLst>
            <pc:docMk/>
            <pc:sldMk cId="3166238690" sldId="2469"/>
            <ac:spMk id="6" creationId="{6FB5AC5F-FFB2-E8AD-68F1-11DF1ED75731}"/>
          </ac:spMkLst>
        </pc:spChg>
        <pc:spChg chg="mod">
          <ac:chgData name="Aurelien Domont" userId="6da7715ce44349b3" providerId="LiveId" clId="{D2F0368B-81EF-4642-8F49-AC94DABCB32B}" dt="2022-10-13T03:08:19.615" v="5533" actId="20577"/>
          <ac:spMkLst>
            <pc:docMk/>
            <pc:sldMk cId="3166238690" sldId="2469"/>
            <ac:spMk id="16" creationId="{6C2BB713-9637-4B9B-938F-E9768876782A}"/>
          </ac:spMkLst>
        </pc:spChg>
        <pc:picChg chg="del">
          <ac:chgData name="Aurelien Domont" userId="6da7715ce44349b3" providerId="LiveId" clId="{D2F0368B-81EF-4642-8F49-AC94DABCB32B}" dt="2022-10-13T02:57:43.117" v="5411" actId="478"/>
          <ac:picMkLst>
            <pc:docMk/>
            <pc:sldMk cId="3166238690" sldId="2469"/>
            <ac:picMk id="5" creationId="{C4A4146A-EB3E-A462-EABC-C6A5D16D395D}"/>
          </ac:picMkLst>
        </pc:picChg>
      </pc:sldChg>
      <pc:sldChg chg="addSp delSp modSp add mod">
        <pc:chgData name="Aurelien Domont" userId="6da7715ce44349b3" providerId="LiveId" clId="{D2F0368B-81EF-4642-8F49-AC94DABCB32B}" dt="2022-10-17T04:42:39.343" v="9793" actId="1036"/>
        <pc:sldMkLst>
          <pc:docMk/>
          <pc:sldMk cId="1241724428" sldId="2470"/>
        </pc:sldMkLst>
        <pc:spChg chg="add mod">
          <ac:chgData name="Aurelien Domont" userId="6da7715ce44349b3" providerId="LiveId" clId="{D2F0368B-81EF-4642-8F49-AC94DABCB32B}" dt="2022-10-17T04:42:39.343" v="9793" actId="1036"/>
          <ac:spMkLst>
            <pc:docMk/>
            <pc:sldMk cId="1241724428" sldId="2470"/>
            <ac:spMk id="3" creationId="{5F466A9A-881F-E1F9-1BF9-BF4FFC6677E8}"/>
          </ac:spMkLst>
        </pc:spChg>
        <pc:spChg chg="add del mod">
          <ac:chgData name="Aurelien Domont" userId="6da7715ce44349b3" providerId="LiveId" clId="{D2F0368B-81EF-4642-8F49-AC94DABCB32B}" dt="2022-10-13T05:41:52.224" v="8386" actId="478"/>
          <ac:spMkLst>
            <pc:docMk/>
            <pc:sldMk cId="1241724428" sldId="2470"/>
            <ac:spMk id="3" creationId="{C2D45379-CD2D-716E-B113-29D7CB69CBA6}"/>
          </ac:spMkLst>
        </pc:spChg>
        <pc:spChg chg="add mod">
          <ac:chgData name="Aurelien Domont" userId="6da7715ce44349b3" providerId="LiveId" clId="{D2F0368B-81EF-4642-8F49-AC94DABCB32B}" dt="2022-10-13T04:21:04.918" v="7355" actId="571"/>
          <ac:spMkLst>
            <pc:docMk/>
            <pc:sldMk cId="1241724428" sldId="2470"/>
            <ac:spMk id="4" creationId="{0811ED78-4721-2D6A-648B-EF31A376FA0B}"/>
          </ac:spMkLst>
        </pc:spChg>
        <pc:spChg chg="add mod">
          <ac:chgData name="Aurelien Domont" userId="6da7715ce44349b3" providerId="LiveId" clId="{D2F0368B-81EF-4642-8F49-AC94DABCB32B}" dt="2022-10-13T05:41:52.671" v="8387"/>
          <ac:spMkLst>
            <pc:docMk/>
            <pc:sldMk cId="1241724428" sldId="2470"/>
            <ac:spMk id="4" creationId="{9AD949A2-5202-4265-2E53-C8670B4B4525}"/>
          </ac:spMkLst>
        </pc:spChg>
        <pc:spChg chg="add mod">
          <ac:chgData name="Aurelien Domont" userId="6da7715ce44349b3" providerId="LiveId" clId="{D2F0368B-81EF-4642-8F49-AC94DABCB32B}" dt="2022-10-13T05:41:52.671" v="8387"/>
          <ac:spMkLst>
            <pc:docMk/>
            <pc:sldMk cId="1241724428" sldId="2470"/>
            <ac:spMk id="5" creationId="{F692ED22-98C9-F878-4D85-3D3548D3D5B3}"/>
          </ac:spMkLst>
        </pc:spChg>
        <pc:spChg chg="add mod">
          <ac:chgData name="Aurelien Domont" userId="6da7715ce44349b3" providerId="LiveId" clId="{D2F0368B-81EF-4642-8F49-AC94DABCB32B}" dt="2022-10-13T05:41:52.671" v="8387"/>
          <ac:spMkLst>
            <pc:docMk/>
            <pc:sldMk cId="1241724428" sldId="2470"/>
            <ac:spMk id="6" creationId="{A6453705-BBCE-4702-B78B-99CBC37E797C}"/>
          </ac:spMkLst>
        </pc:spChg>
        <pc:spChg chg="add mod">
          <ac:chgData name="Aurelien Domont" userId="6da7715ce44349b3" providerId="LiveId" clId="{D2F0368B-81EF-4642-8F49-AC94DABCB32B}" dt="2022-10-13T05:41:52.671" v="8387"/>
          <ac:spMkLst>
            <pc:docMk/>
            <pc:sldMk cId="1241724428" sldId="2470"/>
            <ac:spMk id="7" creationId="{0892A0CE-1ED4-4AF5-179D-96E8F9BFB048}"/>
          </ac:spMkLst>
        </pc:spChg>
        <pc:spChg chg="add mod">
          <ac:chgData name="Aurelien Domont" userId="6da7715ce44349b3" providerId="LiveId" clId="{D2F0368B-81EF-4642-8F49-AC94DABCB32B}" dt="2022-10-13T05:41:52.671" v="8387"/>
          <ac:spMkLst>
            <pc:docMk/>
            <pc:sldMk cId="1241724428" sldId="2470"/>
            <ac:spMk id="8" creationId="{5F04DE3E-C12A-B17C-C318-F20D29C6DDF5}"/>
          </ac:spMkLst>
        </pc:spChg>
        <pc:spChg chg="add mod">
          <ac:chgData name="Aurelien Domont" userId="6da7715ce44349b3" providerId="LiveId" clId="{D2F0368B-81EF-4642-8F49-AC94DABCB32B}" dt="2022-10-13T05:41:52.671" v="8387"/>
          <ac:spMkLst>
            <pc:docMk/>
            <pc:sldMk cId="1241724428" sldId="2470"/>
            <ac:spMk id="9" creationId="{13C05983-AFE5-1B49-D4E2-37CEA2B9B281}"/>
          </ac:spMkLst>
        </pc:spChg>
        <pc:spChg chg="add mod">
          <ac:chgData name="Aurelien Domont" userId="6da7715ce44349b3" providerId="LiveId" clId="{D2F0368B-81EF-4642-8F49-AC94DABCB32B}" dt="2022-10-16T23:59:10.804" v="8967" actId="207"/>
          <ac:spMkLst>
            <pc:docMk/>
            <pc:sldMk cId="1241724428" sldId="2470"/>
            <ac:spMk id="10" creationId="{1B989461-D19E-BDB4-6EB3-571CD767FFC4}"/>
          </ac:spMkLst>
        </pc:spChg>
        <pc:spChg chg="del">
          <ac:chgData name="Aurelien Domont" userId="6da7715ce44349b3" providerId="LiveId" clId="{D2F0368B-81EF-4642-8F49-AC94DABCB32B}" dt="2022-10-13T05:41:52.224" v="8386" actId="478"/>
          <ac:spMkLst>
            <pc:docMk/>
            <pc:sldMk cId="1241724428" sldId="2470"/>
            <ac:spMk id="11" creationId="{0FC8280B-A3B8-7CEC-E248-72D0F4BE1CD1}"/>
          </ac:spMkLst>
        </pc:spChg>
        <pc:spChg chg="add mod">
          <ac:chgData name="Aurelien Domont" userId="6da7715ce44349b3" providerId="LiveId" clId="{D2F0368B-81EF-4642-8F49-AC94DABCB32B}" dt="2022-10-17T04:42:39.343" v="9793" actId="1036"/>
          <ac:spMkLst>
            <pc:docMk/>
            <pc:sldMk cId="1241724428" sldId="2470"/>
            <ac:spMk id="11" creationId="{FFDF0D6D-EF29-06FE-AE41-2C741AE4B52B}"/>
          </ac:spMkLst>
        </pc:spChg>
        <pc:spChg chg="del">
          <ac:chgData name="Aurelien Domont" userId="6da7715ce44349b3" providerId="LiveId" clId="{D2F0368B-81EF-4642-8F49-AC94DABCB32B}" dt="2022-10-13T05:41:52.224" v="8386" actId="478"/>
          <ac:spMkLst>
            <pc:docMk/>
            <pc:sldMk cId="1241724428" sldId="2470"/>
            <ac:spMk id="12" creationId="{97F87C8D-99E8-8FB2-D14D-4581541D176D}"/>
          </ac:spMkLst>
        </pc:spChg>
        <pc:spChg chg="add mod">
          <ac:chgData name="Aurelien Domont" userId="6da7715ce44349b3" providerId="LiveId" clId="{D2F0368B-81EF-4642-8F49-AC94DABCB32B}" dt="2022-10-13T05:41:52.671" v="8387"/>
          <ac:spMkLst>
            <pc:docMk/>
            <pc:sldMk cId="1241724428" sldId="2470"/>
            <ac:spMk id="14" creationId="{636EC29B-D80C-4B2F-262D-8692B20A45FC}"/>
          </ac:spMkLst>
        </pc:spChg>
        <pc:spChg chg="del">
          <ac:chgData name="Aurelien Domont" userId="6da7715ce44349b3" providerId="LiveId" clId="{D2F0368B-81EF-4642-8F49-AC94DABCB32B}" dt="2022-10-13T05:41:52.224" v="8386" actId="478"/>
          <ac:spMkLst>
            <pc:docMk/>
            <pc:sldMk cId="1241724428" sldId="2470"/>
            <ac:spMk id="15" creationId="{2C26AAE9-0A04-A9B8-49F9-B9CED0E6DAF4}"/>
          </ac:spMkLst>
        </pc:spChg>
        <pc:spChg chg="mod">
          <ac:chgData name="Aurelien Domont" userId="6da7715ce44349b3" providerId="LiveId" clId="{D2F0368B-81EF-4642-8F49-AC94DABCB32B}" dt="2022-10-13T03:11:47.099" v="5586" actId="313"/>
          <ac:spMkLst>
            <pc:docMk/>
            <pc:sldMk cId="1241724428" sldId="2470"/>
            <ac:spMk id="16" creationId="{6C2BB713-9637-4B9B-938F-E9768876782A}"/>
          </ac:spMkLst>
        </pc:spChg>
        <pc:spChg chg="del">
          <ac:chgData name="Aurelien Domont" userId="6da7715ce44349b3" providerId="LiveId" clId="{D2F0368B-81EF-4642-8F49-AC94DABCB32B}" dt="2022-10-13T05:41:52.224" v="8386" actId="478"/>
          <ac:spMkLst>
            <pc:docMk/>
            <pc:sldMk cId="1241724428" sldId="2470"/>
            <ac:spMk id="17" creationId="{3B09A372-A493-6D54-7968-C93B5BD35969}"/>
          </ac:spMkLst>
        </pc:spChg>
        <pc:spChg chg="del">
          <ac:chgData name="Aurelien Domont" userId="6da7715ce44349b3" providerId="LiveId" clId="{D2F0368B-81EF-4642-8F49-AC94DABCB32B}" dt="2022-10-13T05:41:52.224" v="8386" actId="478"/>
          <ac:spMkLst>
            <pc:docMk/>
            <pc:sldMk cId="1241724428" sldId="2470"/>
            <ac:spMk id="18" creationId="{1AD097C1-F6C9-255F-DE04-44CEE12FF628}"/>
          </ac:spMkLst>
        </pc:spChg>
        <pc:spChg chg="del mod">
          <ac:chgData name="Aurelien Domont" userId="6da7715ce44349b3" providerId="LiveId" clId="{D2F0368B-81EF-4642-8F49-AC94DABCB32B}" dt="2022-10-13T05:41:52.224" v="8386" actId="478"/>
          <ac:spMkLst>
            <pc:docMk/>
            <pc:sldMk cId="1241724428" sldId="2470"/>
            <ac:spMk id="19" creationId="{CAC82BF5-0206-C56B-A711-AD0FED93F698}"/>
          </ac:spMkLst>
        </pc:spChg>
        <pc:spChg chg="del">
          <ac:chgData name="Aurelien Domont" userId="6da7715ce44349b3" providerId="LiveId" clId="{D2F0368B-81EF-4642-8F49-AC94DABCB32B}" dt="2022-10-13T05:41:52.224" v="8386" actId="478"/>
          <ac:spMkLst>
            <pc:docMk/>
            <pc:sldMk cId="1241724428" sldId="2470"/>
            <ac:spMk id="20" creationId="{5EAE45B3-DD89-8CCB-E3E3-825C0F58E0B2}"/>
          </ac:spMkLst>
        </pc:spChg>
        <pc:spChg chg="del">
          <ac:chgData name="Aurelien Domont" userId="6da7715ce44349b3" providerId="LiveId" clId="{D2F0368B-81EF-4642-8F49-AC94DABCB32B}" dt="2022-10-13T05:41:52.224" v="8386" actId="478"/>
          <ac:spMkLst>
            <pc:docMk/>
            <pc:sldMk cId="1241724428" sldId="2470"/>
            <ac:spMk id="21" creationId="{ADD4DCDB-111A-840E-F31F-8A51B0086278}"/>
          </ac:spMkLst>
        </pc:spChg>
        <pc:spChg chg="add mod">
          <ac:chgData name="Aurelien Domont" userId="6da7715ce44349b3" providerId="LiveId" clId="{D2F0368B-81EF-4642-8F49-AC94DABCB32B}" dt="2022-10-13T05:41:52.671" v="8387"/>
          <ac:spMkLst>
            <pc:docMk/>
            <pc:sldMk cId="1241724428" sldId="2470"/>
            <ac:spMk id="22" creationId="{4851B76D-9039-C88F-605C-E7ACB0B32938}"/>
          </ac:spMkLst>
        </pc:spChg>
        <pc:spChg chg="add mod">
          <ac:chgData name="Aurelien Domont" userId="6da7715ce44349b3" providerId="LiveId" clId="{D2F0368B-81EF-4642-8F49-AC94DABCB32B}" dt="2022-10-13T05:41:52.671" v="8387"/>
          <ac:spMkLst>
            <pc:docMk/>
            <pc:sldMk cId="1241724428" sldId="2470"/>
            <ac:spMk id="23" creationId="{DE4812C0-FEAD-DF4D-43E2-38926528F2B1}"/>
          </ac:spMkLst>
        </pc:spChg>
        <pc:spChg chg="del">
          <ac:chgData name="Aurelien Domont" userId="6da7715ce44349b3" providerId="LiveId" clId="{D2F0368B-81EF-4642-8F49-AC94DABCB32B}" dt="2022-10-13T05:41:52.224" v="8386" actId="478"/>
          <ac:spMkLst>
            <pc:docMk/>
            <pc:sldMk cId="1241724428" sldId="2470"/>
            <ac:spMk id="24" creationId="{E8AEFA66-0EC6-91B8-20B3-BF099744BA16}"/>
          </ac:spMkLst>
        </pc:spChg>
        <pc:spChg chg="del">
          <ac:chgData name="Aurelien Domont" userId="6da7715ce44349b3" providerId="LiveId" clId="{D2F0368B-81EF-4642-8F49-AC94DABCB32B}" dt="2022-10-13T05:41:52.224" v="8386" actId="478"/>
          <ac:spMkLst>
            <pc:docMk/>
            <pc:sldMk cId="1241724428" sldId="2470"/>
            <ac:spMk id="25" creationId="{90927B8B-F426-B3AD-DA01-4019D9A49F57}"/>
          </ac:spMkLst>
        </pc:spChg>
        <pc:spChg chg="del">
          <ac:chgData name="Aurelien Domont" userId="6da7715ce44349b3" providerId="LiveId" clId="{D2F0368B-81EF-4642-8F49-AC94DABCB32B}" dt="2022-10-13T05:41:52.224" v="8386" actId="478"/>
          <ac:spMkLst>
            <pc:docMk/>
            <pc:sldMk cId="1241724428" sldId="2470"/>
            <ac:spMk id="26" creationId="{5DE9391A-883B-7F5A-BD05-335D4DFB7F19}"/>
          </ac:spMkLst>
        </pc:spChg>
        <pc:spChg chg="del">
          <ac:chgData name="Aurelien Domont" userId="6da7715ce44349b3" providerId="LiveId" clId="{D2F0368B-81EF-4642-8F49-AC94DABCB32B}" dt="2022-10-13T05:41:52.224" v="8386" actId="478"/>
          <ac:spMkLst>
            <pc:docMk/>
            <pc:sldMk cId="1241724428" sldId="2470"/>
            <ac:spMk id="27" creationId="{135A73F3-0057-BFB4-CA31-C18169155F4B}"/>
          </ac:spMkLst>
        </pc:spChg>
        <pc:spChg chg="del">
          <ac:chgData name="Aurelien Domont" userId="6da7715ce44349b3" providerId="LiveId" clId="{D2F0368B-81EF-4642-8F49-AC94DABCB32B}" dt="2022-10-13T05:41:52.224" v="8386" actId="478"/>
          <ac:spMkLst>
            <pc:docMk/>
            <pc:sldMk cId="1241724428" sldId="2470"/>
            <ac:spMk id="28" creationId="{9BC69DAC-33D6-2509-23B5-93CD7FE6E510}"/>
          </ac:spMkLst>
        </pc:spChg>
        <pc:spChg chg="del">
          <ac:chgData name="Aurelien Domont" userId="6da7715ce44349b3" providerId="LiveId" clId="{D2F0368B-81EF-4642-8F49-AC94DABCB32B}" dt="2022-10-13T05:41:52.224" v="8386" actId="478"/>
          <ac:spMkLst>
            <pc:docMk/>
            <pc:sldMk cId="1241724428" sldId="2470"/>
            <ac:spMk id="29" creationId="{0BA48BC4-3066-F5DF-535E-76B3B69C6411}"/>
          </ac:spMkLst>
        </pc:spChg>
        <pc:spChg chg="del">
          <ac:chgData name="Aurelien Domont" userId="6da7715ce44349b3" providerId="LiveId" clId="{D2F0368B-81EF-4642-8F49-AC94DABCB32B}" dt="2022-10-13T05:41:52.224" v="8386" actId="478"/>
          <ac:spMkLst>
            <pc:docMk/>
            <pc:sldMk cId="1241724428" sldId="2470"/>
            <ac:spMk id="30" creationId="{CC4ED2D1-BE05-B455-6E9C-0E059C2EFA49}"/>
          </ac:spMkLst>
        </pc:spChg>
        <pc:spChg chg="add mod">
          <ac:chgData name="Aurelien Domont" userId="6da7715ce44349b3" providerId="LiveId" clId="{D2F0368B-81EF-4642-8F49-AC94DABCB32B}" dt="2022-10-13T05:41:52.671" v="8387"/>
          <ac:spMkLst>
            <pc:docMk/>
            <pc:sldMk cId="1241724428" sldId="2470"/>
            <ac:spMk id="31" creationId="{E442AECA-0B11-967A-B99B-8B2784B14CD7}"/>
          </ac:spMkLst>
        </pc:spChg>
        <pc:spChg chg="del">
          <ac:chgData name="Aurelien Domont" userId="6da7715ce44349b3" providerId="LiveId" clId="{D2F0368B-81EF-4642-8F49-AC94DABCB32B}" dt="2022-10-13T05:41:52.224" v="8386" actId="478"/>
          <ac:spMkLst>
            <pc:docMk/>
            <pc:sldMk cId="1241724428" sldId="2470"/>
            <ac:spMk id="32" creationId="{082B1FB5-B47F-E1FF-BF06-70D7604D01E4}"/>
          </ac:spMkLst>
        </pc:spChg>
        <pc:spChg chg="add mod">
          <ac:chgData name="Aurelien Domont" userId="6da7715ce44349b3" providerId="LiveId" clId="{D2F0368B-81EF-4642-8F49-AC94DABCB32B}" dt="2022-10-13T05:41:52.671" v="8387"/>
          <ac:spMkLst>
            <pc:docMk/>
            <pc:sldMk cId="1241724428" sldId="2470"/>
            <ac:spMk id="33" creationId="{4C9EE20C-05F3-0C68-EE8F-D7433AEC6985}"/>
          </ac:spMkLst>
        </pc:spChg>
        <pc:spChg chg="add mod">
          <ac:chgData name="Aurelien Domont" userId="6da7715ce44349b3" providerId="LiveId" clId="{D2F0368B-81EF-4642-8F49-AC94DABCB32B}" dt="2022-10-13T05:41:52.671" v="8387"/>
          <ac:spMkLst>
            <pc:docMk/>
            <pc:sldMk cId="1241724428" sldId="2470"/>
            <ac:spMk id="34" creationId="{ADA45DA1-2895-EC46-A78A-D34E447DCEA7}"/>
          </ac:spMkLst>
        </pc:spChg>
        <pc:spChg chg="add mod">
          <ac:chgData name="Aurelien Domont" userId="6da7715ce44349b3" providerId="LiveId" clId="{D2F0368B-81EF-4642-8F49-AC94DABCB32B}" dt="2022-10-13T05:41:52.671" v="8387"/>
          <ac:spMkLst>
            <pc:docMk/>
            <pc:sldMk cId="1241724428" sldId="2470"/>
            <ac:spMk id="35" creationId="{8B605F60-16A1-3979-FE69-BBC622E52EEF}"/>
          </ac:spMkLst>
        </pc:spChg>
        <pc:spChg chg="add mod">
          <ac:chgData name="Aurelien Domont" userId="6da7715ce44349b3" providerId="LiveId" clId="{D2F0368B-81EF-4642-8F49-AC94DABCB32B}" dt="2022-10-13T05:41:52.671" v="8387"/>
          <ac:spMkLst>
            <pc:docMk/>
            <pc:sldMk cId="1241724428" sldId="2470"/>
            <ac:spMk id="36" creationId="{38FD7993-B96C-0631-03FE-FAE8CF53D82B}"/>
          </ac:spMkLst>
        </pc:spChg>
        <pc:spChg chg="add mod">
          <ac:chgData name="Aurelien Domont" userId="6da7715ce44349b3" providerId="LiveId" clId="{D2F0368B-81EF-4642-8F49-AC94DABCB32B}" dt="2022-10-13T05:41:52.671" v="8387"/>
          <ac:spMkLst>
            <pc:docMk/>
            <pc:sldMk cId="1241724428" sldId="2470"/>
            <ac:spMk id="37" creationId="{13017F6D-F6E9-F699-5EDB-FCE3FED49DFB}"/>
          </ac:spMkLst>
        </pc:spChg>
        <pc:spChg chg="add mod">
          <ac:chgData name="Aurelien Domont" userId="6da7715ce44349b3" providerId="LiveId" clId="{D2F0368B-81EF-4642-8F49-AC94DABCB32B}" dt="2022-10-13T05:41:52.671" v="8387"/>
          <ac:spMkLst>
            <pc:docMk/>
            <pc:sldMk cId="1241724428" sldId="2470"/>
            <ac:spMk id="38" creationId="{3050E81E-F5B9-6BFC-359E-814B44686024}"/>
          </ac:spMkLst>
        </pc:spChg>
        <pc:spChg chg="add del mod">
          <ac:chgData name="Aurelien Domont" userId="6da7715ce44349b3" providerId="LiveId" clId="{D2F0368B-81EF-4642-8F49-AC94DABCB32B}" dt="2022-10-13T05:41:55.916" v="8388" actId="478"/>
          <ac:spMkLst>
            <pc:docMk/>
            <pc:sldMk cId="1241724428" sldId="2470"/>
            <ac:spMk id="39" creationId="{10665C21-9B0D-7999-7FA7-5CB6023C28D9}"/>
          </ac:spMkLst>
        </pc:spChg>
      </pc:sldChg>
      <pc:sldChg chg="addSp delSp modSp add mod">
        <pc:chgData name="Aurelien Domont" userId="6da7715ce44349b3" providerId="LiveId" clId="{D2F0368B-81EF-4642-8F49-AC94DABCB32B}" dt="2022-10-17T04:39:07.004" v="9750"/>
        <pc:sldMkLst>
          <pc:docMk/>
          <pc:sldMk cId="2946526894" sldId="2471"/>
        </pc:sldMkLst>
        <pc:spChg chg="add mod">
          <ac:chgData name="Aurelien Domont" userId="6da7715ce44349b3" providerId="LiveId" clId="{D2F0368B-81EF-4642-8F49-AC94DABCB32B}" dt="2022-10-13T03:12:54.027" v="5612" actId="20577"/>
          <ac:spMkLst>
            <pc:docMk/>
            <pc:sldMk cId="2946526894" sldId="2471"/>
            <ac:spMk id="3" creationId="{9A19C0AC-3082-E4A4-A171-0AD7D98C62C4}"/>
          </ac:spMkLst>
        </pc:spChg>
        <pc:spChg chg="add mod">
          <ac:chgData name="Aurelien Domont" userId="6da7715ce44349b3" providerId="LiveId" clId="{D2F0368B-81EF-4642-8F49-AC94DABCB32B}" dt="2022-10-17T04:39:07.004" v="9750"/>
          <ac:spMkLst>
            <pc:docMk/>
            <pc:sldMk cId="2946526894" sldId="2471"/>
            <ac:spMk id="4" creationId="{72FE9FD2-D99C-D22D-D2A1-5A824F38CE38}"/>
          </ac:spMkLst>
        </pc:spChg>
        <pc:spChg chg="add mod">
          <ac:chgData name="Aurelien Domont" userId="6da7715ce44349b3" providerId="LiveId" clId="{D2F0368B-81EF-4642-8F49-AC94DABCB32B}" dt="2022-10-13T05:42:39.878" v="8399"/>
          <ac:spMkLst>
            <pc:docMk/>
            <pc:sldMk cId="2946526894" sldId="2471"/>
            <ac:spMk id="5" creationId="{287BE2EE-0EDE-1B1D-B614-377AD0CA5C8C}"/>
          </ac:spMkLst>
        </pc:spChg>
        <pc:spChg chg="add mod">
          <ac:chgData name="Aurelien Domont" userId="6da7715ce44349b3" providerId="LiveId" clId="{D2F0368B-81EF-4642-8F49-AC94DABCB32B}" dt="2022-10-13T05:42:39.878" v="8399"/>
          <ac:spMkLst>
            <pc:docMk/>
            <pc:sldMk cId="2946526894" sldId="2471"/>
            <ac:spMk id="6" creationId="{4EC0F3D3-50F0-895E-7322-8B58604AB196}"/>
          </ac:spMkLst>
        </pc:spChg>
        <pc:spChg chg="add mod">
          <ac:chgData name="Aurelien Domont" userId="6da7715ce44349b3" providerId="LiveId" clId="{D2F0368B-81EF-4642-8F49-AC94DABCB32B}" dt="2022-10-13T05:42:39.878" v="8399"/>
          <ac:spMkLst>
            <pc:docMk/>
            <pc:sldMk cId="2946526894" sldId="2471"/>
            <ac:spMk id="7" creationId="{BD9FAD6D-F0FC-863B-36F1-315118D98134}"/>
          </ac:spMkLst>
        </pc:spChg>
        <pc:spChg chg="mod">
          <ac:chgData name="Aurelien Domont" userId="6da7715ce44349b3" providerId="LiveId" clId="{D2F0368B-81EF-4642-8F49-AC94DABCB32B}" dt="2022-10-13T03:13:00.294" v="5615" actId="20577"/>
          <ac:spMkLst>
            <pc:docMk/>
            <pc:sldMk cId="2946526894" sldId="2471"/>
            <ac:spMk id="16" creationId="{6C2BB713-9637-4B9B-938F-E9768876782A}"/>
          </ac:spMkLst>
        </pc:spChg>
        <pc:spChg chg="mod">
          <ac:chgData name="Aurelien Domont" userId="6da7715ce44349b3" providerId="LiveId" clId="{D2F0368B-81EF-4642-8F49-AC94DABCB32B}" dt="2022-10-13T05:41:24.912" v="8382"/>
          <ac:spMkLst>
            <pc:docMk/>
            <pc:sldMk cId="2946526894" sldId="2471"/>
            <ac:spMk id="19" creationId="{CAC82BF5-0206-C56B-A711-AD0FED93F698}"/>
          </ac:spMkLst>
        </pc:spChg>
        <pc:spChg chg="mod">
          <ac:chgData name="Aurelien Domont" userId="6da7715ce44349b3" providerId="LiveId" clId="{D2F0368B-81EF-4642-8F49-AC94DABCB32B}" dt="2022-10-16T23:58:59.105" v="8964" actId="207"/>
          <ac:spMkLst>
            <pc:docMk/>
            <pc:sldMk cId="2946526894" sldId="2471"/>
            <ac:spMk id="20" creationId="{5EAE45B3-DD89-8CCB-E3E3-825C0F58E0B2}"/>
          </ac:spMkLst>
        </pc:spChg>
        <pc:spChg chg="del">
          <ac:chgData name="Aurelien Domont" userId="6da7715ce44349b3" providerId="LiveId" clId="{D2F0368B-81EF-4642-8F49-AC94DABCB32B}" dt="2022-10-13T05:42:39.617" v="8398" actId="478"/>
          <ac:spMkLst>
            <pc:docMk/>
            <pc:sldMk cId="2946526894" sldId="2471"/>
            <ac:spMk id="25" creationId="{90927B8B-F426-B3AD-DA01-4019D9A49F57}"/>
          </ac:spMkLst>
        </pc:spChg>
        <pc:spChg chg="del">
          <ac:chgData name="Aurelien Domont" userId="6da7715ce44349b3" providerId="LiveId" clId="{D2F0368B-81EF-4642-8F49-AC94DABCB32B}" dt="2022-10-13T05:42:39.617" v="8398" actId="478"/>
          <ac:spMkLst>
            <pc:docMk/>
            <pc:sldMk cId="2946526894" sldId="2471"/>
            <ac:spMk id="26" creationId="{5DE9391A-883B-7F5A-BD05-335D4DFB7F19}"/>
          </ac:spMkLst>
        </pc:spChg>
        <pc:spChg chg="del">
          <ac:chgData name="Aurelien Domont" userId="6da7715ce44349b3" providerId="LiveId" clId="{D2F0368B-81EF-4642-8F49-AC94DABCB32B}" dt="2022-10-13T05:42:39.617" v="8398" actId="478"/>
          <ac:spMkLst>
            <pc:docMk/>
            <pc:sldMk cId="2946526894" sldId="2471"/>
            <ac:spMk id="27" creationId="{135A73F3-0057-BFB4-CA31-C18169155F4B}"/>
          </ac:spMkLst>
        </pc:spChg>
        <pc:spChg chg="mod">
          <ac:chgData name="Aurelien Domont" userId="6da7715ce44349b3" providerId="LiveId" clId="{D2F0368B-81EF-4642-8F49-AC94DABCB32B}" dt="2022-10-13T03:13:17.775" v="5647" actId="1037"/>
          <ac:spMkLst>
            <pc:docMk/>
            <pc:sldMk cId="2946526894" sldId="2471"/>
            <ac:spMk id="32" creationId="{082B1FB5-B47F-E1FF-BF06-70D7604D01E4}"/>
          </ac:spMkLst>
        </pc:spChg>
      </pc:sldChg>
      <pc:sldChg chg="addSp delSp modSp add mod">
        <pc:chgData name="Aurelien Domont" userId="6da7715ce44349b3" providerId="LiveId" clId="{D2F0368B-81EF-4642-8F49-AC94DABCB32B}" dt="2022-10-17T04:35:30.284" v="9749" actId="20577"/>
        <pc:sldMkLst>
          <pc:docMk/>
          <pc:sldMk cId="1985606863" sldId="2472"/>
        </pc:sldMkLst>
        <pc:spChg chg="mod">
          <ac:chgData name="Aurelien Domont" userId="6da7715ce44349b3" providerId="LiveId" clId="{D2F0368B-81EF-4642-8F49-AC94DABCB32B}" dt="2022-10-13T03:23:17.190" v="6546" actId="20577"/>
          <ac:spMkLst>
            <pc:docMk/>
            <pc:sldMk cId="1985606863" sldId="2472"/>
            <ac:spMk id="3" creationId="{9A19C0AC-3082-E4A4-A171-0AD7D98C62C4}"/>
          </ac:spMkLst>
        </pc:spChg>
        <pc:spChg chg="mod">
          <ac:chgData name="Aurelien Domont" userId="6da7715ce44349b3" providerId="LiveId" clId="{D2F0368B-81EF-4642-8F49-AC94DABCB32B}" dt="2022-10-17T04:34:16.448" v="9712" actId="20577"/>
          <ac:spMkLst>
            <pc:docMk/>
            <pc:sldMk cId="1985606863" sldId="2472"/>
            <ac:spMk id="4" creationId="{72FE9FD2-D99C-D22D-D2A1-5A824F38CE38}"/>
          </ac:spMkLst>
        </pc:spChg>
        <pc:spChg chg="add mod ord">
          <ac:chgData name="Aurelien Domont" userId="6da7715ce44349b3" providerId="LiveId" clId="{D2F0368B-81EF-4642-8F49-AC94DABCB32B}" dt="2022-10-17T04:35:30.284" v="9749" actId="20577"/>
          <ac:spMkLst>
            <pc:docMk/>
            <pc:sldMk cId="1985606863" sldId="2472"/>
            <ac:spMk id="5" creationId="{07F67129-77B7-E8FB-CD23-8FD6CFF964DE}"/>
          </ac:spMkLst>
        </pc:spChg>
        <pc:spChg chg="add mod ord">
          <ac:chgData name="Aurelien Domont" userId="6da7715ce44349b3" providerId="LiveId" clId="{D2F0368B-81EF-4642-8F49-AC94DABCB32B}" dt="2022-10-13T05:42:36.360" v="8397" actId="167"/>
          <ac:spMkLst>
            <pc:docMk/>
            <pc:sldMk cId="1985606863" sldId="2472"/>
            <ac:spMk id="6" creationId="{98895B4A-07F2-0D03-1867-17EABFEAEADE}"/>
          </ac:spMkLst>
        </pc:spChg>
        <pc:spChg chg="add mod ord">
          <ac:chgData name="Aurelien Domont" userId="6da7715ce44349b3" providerId="LiveId" clId="{D2F0368B-81EF-4642-8F49-AC94DABCB32B}" dt="2022-10-13T05:42:36.360" v="8397" actId="167"/>
          <ac:spMkLst>
            <pc:docMk/>
            <pc:sldMk cId="1985606863" sldId="2472"/>
            <ac:spMk id="7" creationId="{52816C72-4276-F677-C2D6-AE7D38BBFEF1}"/>
          </ac:spMkLst>
        </pc:spChg>
        <pc:spChg chg="add mod ord">
          <ac:chgData name="Aurelien Domont" userId="6da7715ce44349b3" providerId="LiveId" clId="{D2F0368B-81EF-4642-8F49-AC94DABCB32B}" dt="2022-10-13T05:42:36.360" v="8397" actId="167"/>
          <ac:spMkLst>
            <pc:docMk/>
            <pc:sldMk cId="1985606863" sldId="2472"/>
            <ac:spMk id="8" creationId="{DDE70993-A54A-E70F-C397-19349441CC3B}"/>
          </ac:spMkLst>
        </pc:spChg>
        <pc:spChg chg="mod">
          <ac:chgData name="Aurelien Domont" userId="6da7715ce44349b3" providerId="LiveId" clId="{D2F0368B-81EF-4642-8F49-AC94DABCB32B}" dt="2022-10-13T05:41:28.200" v="8383"/>
          <ac:spMkLst>
            <pc:docMk/>
            <pc:sldMk cId="1985606863" sldId="2472"/>
            <ac:spMk id="19" creationId="{CAC82BF5-0206-C56B-A711-AD0FED93F698}"/>
          </ac:spMkLst>
        </pc:spChg>
        <pc:spChg chg="mod">
          <ac:chgData name="Aurelien Domont" userId="6da7715ce44349b3" providerId="LiveId" clId="{D2F0368B-81EF-4642-8F49-AC94DABCB32B}" dt="2022-10-16T23:59:02.210" v="8965" actId="207"/>
          <ac:spMkLst>
            <pc:docMk/>
            <pc:sldMk cId="1985606863" sldId="2472"/>
            <ac:spMk id="20" creationId="{5EAE45B3-DD89-8CCB-E3E3-825C0F58E0B2}"/>
          </ac:spMkLst>
        </pc:spChg>
        <pc:spChg chg="del">
          <ac:chgData name="Aurelien Domont" userId="6da7715ce44349b3" providerId="LiveId" clId="{D2F0368B-81EF-4642-8F49-AC94DABCB32B}" dt="2022-10-13T05:42:20.902" v="8392" actId="478"/>
          <ac:spMkLst>
            <pc:docMk/>
            <pc:sldMk cId="1985606863" sldId="2472"/>
            <ac:spMk id="25" creationId="{90927B8B-F426-B3AD-DA01-4019D9A49F57}"/>
          </ac:spMkLst>
        </pc:spChg>
        <pc:spChg chg="del">
          <ac:chgData name="Aurelien Domont" userId="6da7715ce44349b3" providerId="LiveId" clId="{D2F0368B-81EF-4642-8F49-AC94DABCB32B}" dt="2022-10-13T05:42:20.902" v="8392" actId="478"/>
          <ac:spMkLst>
            <pc:docMk/>
            <pc:sldMk cId="1985606863" sldId="2472"/>
            <ac:spMk id="26" creationId="{5DE9391A-883B-7F5A-BD05-335D4DFB7F19}"/>
          </ac:spMkLst>
        </pc:spChg>
        <pc:spChg chg="del">
          <ac:chgData name="Aurelien Domont" userId="6da7715ce44349b3" providerId="LiveId" clId="{D2F0368B-81EF-4642-8F49-AC94DABCB32B}" dt="2022-10-13T05:42:20.902" v="8392" actId="478"/>
          <ac:spMkLst>
            <pc:docMk/>
            <pc:sldMk cId="1985606863" sldId="2472"/>
            <ac:spMk id="27" creationId="{135A73F3-0057-BFB4-CA31-C18169155F4B}"/>
          </ac:spMkLst>
        </pc:spChg>
      </pc:sldChg>
      <pc:sldChg chg="modSp add mod">
        <pc:chgData name="Aurelien Domont" userId="6da7715ce44349b3" providerId="LiveId" clId="{D2F0368B-81EF-4642-8F49-AC94DABCB32B}" dt="2022-10-16T23:59:14.351" v="8968" actId="207"/>
        <pc:sldMkLst>
          <pc:docMk/>
          <pc:sldMk cId="3842172865" sldId="2473"/>
        </pc:sldMkLst>
        <pc:spChg chg="mod">
          <ac:chgData name="Aurelien Domont" userId="6da7715ce44349b3" providerId="LiveId" clId="{D2F0368B-81EF-4642-8F49-AC94DABCB32B}" dt="2022-10-13T03:25:15.865" v="6573" actId="207"/>
          <ac:spMkLst>
            <pc:docMk/>
            <pc:sldMk cId="3842172865" sldId="2473"/>
            <ac:spMk id="2" creationId="{5DFEC0C9-A1E1-40AC-70B8-11966774E310}"/>
          </ac:spMkLst>
        </pc:spChg>
        <pc:spChg chg="mod">
          <ac:chgData name="Aurelien Domont" userId="6da7715ce44349b3" providerId="LiveId" clId="{D2F0368B-81EF-4642-8F49-AC94DABCB32B}" dt="2022-10-13T03:25:19.932" v="6574" actId="207"/>
          <ac:spMkLst>
            <pc:docMk/>
            <pc:sldMk cId="3842172865" sldId="2473"/>
            <ac:spMk id="4" creationId="{A63C1983-C054-446D-2473-396DDDCF3FB1}"/>
          </ac:spMkLst>
        </pc:spChg>
        <pc:spChg chg="mod">
          <ac:chgData name="Aurelien Domont" userId="6da7715ce44349b3" providerId="LiveId" clId="{D2F0368B-81EF-4642-8F49-AC94DABCB32B}" dt="2022-10-13T03:25:14.269" v="6572" actId="207"/>
          <ac:spMkLst>
            <pc:docMk/>
            <pc:sldMk cId="3842172865" sldId="2473"/>
            <ac:spMk id="7" creationId="{31982C24-FB1A-DE90-1B6B-163BCEC6D013}"/>
          </ac:spMkLst>
        </pc:spChg>
        <pc:spChg chg="mod">
          <ac:chgData name="Aurelien Domont" userId="6da7715ce44349b3" providerId="LiveId" clId="{D2F0368B-81EF-4642-8F49-AC94DABCB32B}" dt="2022-10-13T04:25:09.237" v="7394" actId="179"/>
          <ac:spMkLst>
            <pc:docMk/>
            <pc:sldMk cId="3842172865" sldId="2473"/>
            <ac:spMk id="8" creationId="{44FE4632-05BB-66A8-A382-4A3034C2F499}"/>
          </ac:spMkLst>
        </pc:spChg>
        <pc:spChg chg="mod">
          <ac:chgData name="Aurelien Domont" userId="6da7715ce44349b3" providerId="LiveId" clId="{D2F0368B-81EF-4642-8F49-AC94DABCB32B}" dt="2022-10-16T23:59:14.351" v="8968" actId="207"/>
          <ac:spMkLst>
            <pc:docMk/>
            <pc:sldMk cId="3842172865" sldId="2473"/>
            <ac:spMk id="9" creationId="{6889AC47-4C69-A503-D065-AC039B4A1900}"/>
          </ac:spMkLst>
        </pc:spChg>
      </pc:sldChg>
      <pc:sldChg chg="addSp delSp modSp add mod">
        <pc:chgData name="Aurelien Domont" userId="6da7715ce44349b3" providerId="LiveId" clId="{D2F0368B-81EF-4642-8F49-AC94DABCB32B}" dt="2022-10-17T05:04:16.261" v="9838" actId="20577"/>
        <pc:sldMkLst>
          <pc:docMk/>
          <pc:sldMk cId="3257857650" sldId="2474"/>
        </pc:sldMkLst>
        <pc:spChg chg="add del mod">
          <ac:chgData name="Aurelien Domont" userId="6da7715ce44349b3" providerId="LiveId" clId="{D2F0368B-81EF-4642-8F49-AC94DABCB32B}" dt="2022-10-13T04:59:04.955" v="7551" actId="478"/>
          <ac:spMkLst>
            <pc:docMk/>
            <pc:sldMk cId="3257857650" sldId="2474"/>
            <ac:spMk id="3" creationId="{11D611D9-7D1C-031E-E57B-6717C02E5314}"/>
          </ac:spMkLst>
        </pc:spChg>
        <pc:spChg chg="add del mod">
          <ac:chgData name="Aurelien Domont" userId="6da7715ce44349b3" providerId="LiveId" clId="{D2F0368B-81EF-4642-8F49-AC94DABCB32B}" dt="2022-10-13T04:59:48.058" v="7578" actId="478"/>
          <ac:spMkLst>
            <pc:docMk/>
            <pc:sldMk cId="3257857650" sldId="2474"/>
            <ac:spMk id="4" creationId="{94C3362F-06FC-3073-E912-6F55A77EF050}"/>
          </ac:spMkLst>
        </pc:spChg>
        <pc:spChg chg="add mod">
          <ac:chgData name="Aurelien Domont" userId="6da7715ce44349b3" providerId="LiveId" clId="{D2F0368B-81EF-4642-8F49-AC94DABCB32B}" dt="2022-10-14T04:30:36.959" v="8955"/>
          <ac:spMkLst>
            <pc:docMk/>
            <pc:sldMk cId="3257857650" sldId="2474"/>
            <ac:spMk id="5" creationId="{5C440084-76DD-4DFD-CB9F-9F2E8C446DCB}"/>
          </ac:spMkLst>
        </pc:spChg>
        <pc:spChg chg="add del mod">
          <ac:chgData name="Aurelien Domont" userId="6da7715ce44349b3" providerId="LiveId" clId="{D2F0368B-81EF-4642-8F49-AC94DABCB32B}" dt="2022-10-13T03:45:22.224" v="6616" actId="478"/>
          <ac:spMkLst>
            <pc:docMk/>
            <pc:sldMk cId="3257857650" sldId="2474"/>
            <ac:spMk id="5" creationId="{9DBBB9A7-0F50-BA9E-9747-B92A80D863E7}"/>
          </ac:spMkLst>
        </pc:spChg>
        <pc:spChg chg="add mod">
          <ac:chgData name="Aurelien Domont" userId="6da7715ce44349b3" providerId="LiveId" clId="{D2F0368B-81EF-4642-8F49-AC94DABCB32B}" dt="2022-10-13T05:07:30.903" v="7774" actId="1037"/>
          <ac:spMkLst>
            <pc:docMk/>
            <pc:sldMk cId="3257857650" sldId="2474"/>
            <ac:spMk id="6" creationId="{1841EB3D-95A5-F1CA-E372-E4AA663D431B}"/>
          </ac:spMkLst>
        </pc:spChg>
        <pc:spChg chg="add del mod">
          <ac:chgData name="Aurelien Domont" userId="6da7715ce44349b3" providerId="LiveId" clId="{D2F0368B-81EF-4642-8F49-AC94DABCB32B}" dt="2022-10-13T03:45:22.224" v="6616" actId="478"/>
          <ac:spMkLst>
            <pc:docMk/>
            <pc:sldMk cId="3257857650" sldId="2474"/>
            <ac:spMk id="6" creationId="{5DD8F0A5-A6B1-72D8-F5A6-0C4881869D9E}"/>
          </ac:spMkLst>
        </pc:spChg>
        <pc:spChg chg="add del mod">
          <ac:chgData name="Aurelien Domont" userId="6da7715ce44349b3" providerId="LiveId" clId="{D2F0368B-81EF-4642-8F49-AC94DABCB32B}" dt="2022-10-13T04:59:06.720" v="7553" actId="478"/>
          <ac:spMkLst>
            <pc:docMk/>
            <pc:sldMk cId="3257857650" sldId="2474"/>
            <ac:spMk id="7" creationId="{D476D2DB-43ED-2844-41AA-DCE23713C7F3}"/>
          </ac:spMkLst>
        </pc:spChg>
        <pc:spChg chg="add del mod">
          <ac:chgData name="Aurelien Domont" userId="6da7715ce44349b3" providerId="LiveId" clId="{D2F0368B-81EF-4642-8F49-AC94DABCB32B}" dt="2022-10-13T03:45:22.224" v="6616" actId="478"/>
          <ac:spMkLst>
            <pc:docMk/>
            <pc:sldMk cId="3257857650" sldId="2474"/>
            <ac:spMk id="8" creationId="{0570B995-290C-94D0-19F8-3FB6647A86F8}"/>
          </ac:spMkLst>
        </pc:spChg>
        <pc:spChg chg="add mod">
          <ac:chgData name="Aurelien Domont" userId="6da7715ce44349b3" providerId="LiveId" clId="{D2F0368B-81EF-4642-8F49-AC94DABCB32B}" dt="2022-10-13T05:08:13.025" v="7804" actId="207"/>
          <ac:spMkLst>
            <pc:docMk/>
            <pc:sldMk cId="3257857650" sldId="2474"/>
            <ac:spMk id="8" creationId="{B4CC8159-18DC-6104-0ECB-7AD99B9FF156}"/>
          </ac:spMkLst>
        </pc:spChg>
        <pc:spChg chg="add del mod">
          <ac:chgData name="Aurelien Domont" userId="6da7715ce44349b3" providerId="LiveId" clId="{D2F0368B-81EF-4642-8F49-AC94DABCB32B}" dt="2022-10-13T04:59:03.434" v="7550" actId="478"/>
          <ac:spMkLst>
            <pc:docMk/>
            <pc:sldMk cId="3257857650" sldId="2474"/>
            <ac:spMk id="9" creationId="{2D7D4DCF-3132-B53F-E9B1-0F12C8142327}"/>
          </ac:spMkLst>
        </pc:spChg>
        <pc:spChg chg="add del mod">
          <ac:chgData name="Aurelien Domont" userId="6da7715ce44349b3" providerId="LiveId" clId="{D2F0368B-81EF-4642-8F49-AC94DABCB32B}" dt="2022-10-13T04:59:48.058" v="7578" actId="478"/>
          <ac:spMkLst>
            <pc:docMk/>
            <pc:sldMk cId="3257857650" sldId="2474"/>
            <ac:spMk id="10" creationId="{023BD153-B2BD-C578-B79F-63AB2F53B800}"/>
          </ac:spMkLst>
        </pc:spChg>
        <pc:spChg chg="add del mod">
          <ac:chgData name="Aurelien Domont" userId="6da7715ce44349b3" providerId="LiveId" clId="{D2F0368B-81EF-4642-8F49-AC94DABCB32B}" dt="2022-10-13T04:59:05.790" v="7552" actId="478"/>
          <ac:spMkLst>
            <pc:docMk/>
            <pc:sldMk cId="3257857650" sldId="2474"/>
            <ac:spMk id="11" creationId="{DE593FC3-CAB6-D4D4-8A18-CEE8B5F31421}"/>
          </ac:spMkLst>
        </pc:spChg>
        <pc:spChg chg="add del mod">
          <ac:chgData name="Aurelien Domont" userId="6da7715ce44349b3" providerId="LiveId" clId="{D2F0368B-81EF-4642-8F49-AC94DABCB32B}" dt="2022-10-13T05:07:35.589" v="7775" actId="478"/>
          <ac:spMkLst>
            <pc:docMk/>
            <pc:sldMk cId="3257857650" sldId="2474"/>
            <ac:spMk id="12" creationId="{CF088056-618F-551E-87E9-EB70A7FBE809}"/>
          </ac:spMkLst>
        </pc:spChg>
        <pc:spChg chg="add del mod">
          <ac:chgData name="Aurelien Domont" userId="6da7715ce44349b3" providerId="LiveId" clId="{D2F0368B-81EF-4642-8F49-AC94DABCB32B}" dt="2022-10-13T04:02:08.642" v="7050" actId="478"/>
          <ac:spMkLst>
            <pc:docMk/>
            <pc:sldMk cId="3257857650" sldId="2474"/>
            <ac:spMk id="12" creationId="{DC8A938A-8C09-3D3B-16DD-CF8B8FC7E485}"/>
          </ac:spMkLst>
        </pc:spChg>
        <pc:spChg chg="add del mod">
          <ac:chgData name="Aurelien Domont" userId="6da7715ce44349b3" providerId="LiveId" clId="{D2F0368B-81EF-4642-8F49-AC94DABCB32B}" dt="2022-10-13T05:07:35.589" v="7775" actId="478"/>
          <ac:spMkLst>
            <pc:docMk/>
            <pc:sldMk cId="3257857650" sldId="2474"/>
            <ac:spMk id="13" creationId="{23BF88F9-F7F1-64BC-07A6-DABE3B563DB6}"/>
          </ac:spMkLst>
        </pc:spChg>
        <pc:spChg chg="add del mod">
          <ac:chgData name="Aurelien Domont" userId="6da7715ce44349b3" providerId="LiveId" clId="{D2F0368B-81EF-4642-8F49-AC94DABCB32B}" dt="2022-10-13T03:48:50.702" v="6777" actId="478"/>
          <ac:spMkLst>
            <pc:docMk/>
            <pc:sldMk cId="3257857650" sldId="2474"/>
            <ac:spMk id="13" creationId="{E881486E-55FC-9081-6437-2EDDBDE91DFD}"/>
          </ac:spMkLst>
        </pc:spChg>
        <pc:spChg chg="mod">
          <ac:chgData name="Aurelien Domont" userId="6da7715ce44349b3" providerId="LiveId" clId="{D2F0368B-81EF-4642-8F49-AC94DABCB32B}" dt="2022-10-17T00:20:24.888" v="9272" actId="313"/>
          <ac:spMkLst>
            <pc:docMk/>
            <pc:sldMk cId="3257857650" sldId="2474"/>
            <ac:spMk id="14" creationId="{C9800183-F524-4412-AB39-A6E1A21FF0B3}"/>
          </ac:spMkLst>
        </pc:spChg>
        <pc:spChg chg="add del mod">
          <ac:chgData name="Aurelien Domont" userId="6da7715ce44349b3" providerId="LiveId" clId="{D2F0368B-81EF-4642-8F49-AC94DABCB32B}" dt="2022-10-13T03:48:50.702" v="6777" actId="478"/>
          <ac:spMkLst>
            <pc:docMk/>
            <pc:sldMk cId="3257857650" sldId="2474"/>
            <ac:spMk id="15" creationId="{69BB542E-9EBD-DE2C-FC44-726F1E8FFB57}"/>
          </ac:spMkLst>
        </pc:spChg>
        <pc:spChg chg="add mod">
          <ac:chgData name="Aurelien Domont" userId="6da7715ce44349b3" providerId="LiveId" clId="{D2F0368B-81EF-4642-8F49-AC94DABCB32B}" dt="2022-10-13T05:08:13.025" v="7804" actId="207"/>
          <ac:spMkLst>
            <pc:docMk/>
            <pc:sldMk cId="3257857650" sldId="2474"/>
            <ac:spMk id="15" creationId="{EB022EF0-DAFA-8214-D69B-30FCCAE0AC71}"/>
          </ac:spMkLst>
        </pc:spChg>
        <pc:spChg chg="add del mod">
          <ac:chgData name="Aurelien Domont" userId="6da7715ce44349b3" providerId="LiveId" clId="{D2F0368B-81EF-4642-8F49-AC94DABCB32B}" dt="2022-10-13T03:48:50.702" v="6777" actId="478"/>
          <ac:spMkLst>
            <pc:docMk/>
            <pc:sldMk cId="3257857650" sldId="2474"/>
            <ac:spMk id="18" creationId="{60E38895-E003-8943-CD46-D4EB792C0438}"/>
          </ac:spMkLst>
        </pc:spChg>
        <pc:spChg chg="add mod">
          <ac:chgData name="Aurelien Domont" userId="6da7715ce44349b3" providerId="LiveId" clId="{D2F0368B-81EF-4642-8F49-AC94DABCB32B}" dt="2022-10-13T05:08:13.025" v="7804" actId="207"/>
          <ac:spMkLst>
            <pc:docMk/>
            <pc:sldMk cId="3257857650" sldId="2474"/>
            <ac:spMk id="18" creationId="{A3176AE6-8432-FCEE-DD9E-C6D11598D24C}"/>
          </ac:spMkLst>
        </pc:spChg>
        <pc:spChg chg="add del mod">
          <ac:chgData name="Aurelien Domont" userId="6da7715ce44349b3" providerId="LiveId" clId="{D2F0368B-81EF-4642-8F49-AC94DABCB32B}" dt="2022-10-13T03:48:50.702" v="6777" actId="478"/>
          <ac:spMkLst>
            <pc:docMk/>
            <pc:sldMk cId="3257857650" sldId="2474"/>
            <ac:spMk id="19" creationId="{0AC37BD1-9BC5-B6EC-7A93-9E57EBBED805}"/>
          </ac:spMkLst>
        </pc:spChg>
        <pc:spChg chg="add mod">
          <ac:chgData name="Aurelien Domont" userId="6da7715ce44349b3" providerId="LiveId" clId="{D2F0368B-81EF-4642-8F49-AC94DABCB32B}" dt="2022-10-17T05:04:16.261" v="9838" actId="20577"/>
          <ac:spMkLst>
            <pc:docMk/>
            <pc:sldMk cId="3257857650" sldId="2474"/>
            <ac:spMk id="19" creationId="{2A2BAA48-7885-5BEF-24C3-0762EB7FFB64}"/>
          </ac:spMkLst>
        </pc:spChg>
        <pc:spChg chg="add del mod">
          <ac:chgData name="Aurelien Domont" userId="6da7715ce44349b3" providerId="LiveId" clId="{D2F0368B-81EF-4642-8F49-AC94DABCB32B}" dt="2022-10-13T03:48:50.702" v="6777" actId="478"/>
          <ac:spMkLst>
            <pc:docMk/>
            <pc:sldMk cId="3257857650" sldId="2474"/>
            <ac:spMk id="20" creationId="{2AB5A85B-B621-22B0-E0A2-43EAC0FEF61C}"/>
          </ac:spMkLst>
        </pc:spChg>
        <pc:spChg chg="add mod">
          <ac:chgData name="Aurelien Domont" userId="6da7715ce44349b3" providerId="LiveId" clId="{D2F0368B-81EF-4642-8F49-AC94DABCB32B}" dt="2022-10-13T05:08:18.037" v="7806" actId="571"/>
          <ac:spMkLst>
            <pc:docMk/>
            <pc:sldMk cId="3257857650" sldId="2474"/>
            <ac:spMk id="20" creationId="{FA9003FA-0B1D-5A1E-EC7C-EECF4388E5D9}"/>
          </ac:spMkLst>
        </pc:spChg>
        <pc:spChg chg="add del mod">
          <ac:chgData name="Aurelien Domont" userId="6da7715ce44349b3" providerId="LiveId" clId="{D2F0368B-81EF-4642-8F49-AC94DABCB32B}" dt="2022-10-13T04:02:08.642" v="7050" actId="478"/>
          <ac:spMkLst>
            <pc:docMk/>
            <pc:sldMk cId="3257857650" sldId="2474"/>
            <ac:spMk id="21" creationId="{F2D25F41-6C64-4D51-E959-E54C5D2FF3AD}"/>
          </ac:spMkLst>
        </pc:spChg>
        <pc:spChg chg="add mod">
          <ac:chgData name="Aurelien Domont" userId="6da7715ce44349b3" providerId="LiveId" clId="{D2F0368B-81EF-4642-8F49-AC94DABCB32B}" dt="2022-10-13T05:08:28.503" v="7811" actId="20577"/>
          <ac:spMkLst>
            <pc:docMk/>
            <pc:sldMk cId="3257857650" sldId="2474"/>
            <ac:spMk id="21" creationId="{FD8E3F95-B81D-4BF7-6EB9-9EEE2C3F4BB7}"/>
          </ac:spMkLst>
        </pc:spChg>
        <pc:spChg chg="add del mod">
          <ac:chgData name="Aurelien Domont" userId="6da7715ce44349b3" providerId="LiveId" clId="{D2F0368B-81EF-4642-8F49-AC94DABCB32B}" dt="2022-10-13T04:02:08.642" v="7050" actId="478"/>
          <ac:spMkLst>
            <pc:docMk/>
            <pc:sldMk cId="3257857650" sldId="2474"/>
            <ac:spMk id="22" creationId="{4793A159-F1C4-57C4-3C78-8648362174FF}"/>
          </ac:spMkLst>
        </pc:spChg>
        <pc:spChg chg="add mod">
          <ac:chgData name="Aurelien Domont" userId="6da7715ce44349b3" providerId="LiveId" clId="{D2F0368B-81EF-4642-8F49-AC94DABCB32B}" dt="2022-10-13T05:08:39.386" v="7821" actId="20577"/>
          <ac:spMkLst>
            <pc:docMk/>
            <pc:sldMk cId="3257857650" sldId="2474"/>
            <ac:spMk id="22" creationId="{B8F7206A-CE4C-77E4-6B8D-9ABB240A3CF9}"/>
          </ac:spMkLst>
        </pc:spChg>
        <pc:spChg chg="add mod">
          <ac:chgData name="Aurelien Domont" userId="6da7715ce44349b3" providerId="LiveId" clId="{D2F0368B-81EF-4642-8F49-AC94DABCB32B}" dt="2022-10-13T05:08:35.999" v="7814" actId="20577"/>
          <ac:spMkLst>
            <pc:docMk/>
            <pc:sldMk cId="3257857650" sldId="2474"/>
            <ac:spMk id="23" creationId="{A904F616-7E92-79CF-87B9-AA2C1E5B3F18}"/>
          </ac:spMkLst>
        </pc:spChg>
        <pc:spChg chg="add del mod">
          <ac:chgData name="Aurelien Domont" userId="6da7715ce44349b3" providerId="LiveId" clId="{D2F0368B-81EF-4642-8F49-AC94DABCB32B}" dt="2022-10-13T04:02:08.642" v="7050" actId="478"/>
          <ac:spMkLst>
            <pc:docMk/>
            <pc:sldMk cId="3257857650" sldId="2474"/>
            <ac:spMk id="23" creationId="{CEEC38CB-702A-D86A-C9C2-4ED1522C1BC8}"/>
          </ac:spMkLst>
        </pc:spChg>
        <pc:spChg chg="add mod">
          <ac:chgData name="Aurelien Domont" userId="6da7715ce44349b3" providerId="LiveId" clId="{D2F0368B-81EF-4642-8F49-AC94DABCB32B}" dt="2022-10-13T05:07:09.617" v="7757" actId="14100"/>
          <ac:spMkLst>
            <pc:docMk/>
            <pc:sldMk cId="3257857650" sldId="2474"/>
            <ac:spMk id="24" creationId="{EF78172F-BCF3-52FD-3E05-DDB55E8C3120}"/>
          </ac:spMkLst>
        </pc:spChg>
        <pc:spChg chg="del">
          <ac:chgData name="Aurelien Domont" userId="6da7715ce44349b3" providerId="LiveId" clId="{D2F0368B-81EF-4642-8F49-AC94DABCB32B}" dt="2022-10-13T03:44:36.967" v="6613" actId="478"/>
          <ac:spMkLst>
            <pc:docMk/>
            <pc:sldMk cId="3257857650" sldId="2474"/>
            <ac:spMk id="25" creationId="{4060B680-2BAF-486D-9006-299A17C944A6}"/>
          </ac:spMkLst>
        </pc:spChg>
        <pc:spChg chg="add mod">
          <ac:chgData name="Aurelien Domont" userId="6da7715ce44349b3" providerId="LiveId" clId="{D2F0368B-81EF-4642-8F49-AC94DABCB32B}" dt="2022-10-13T05:12:29" v="7922" actId="20577"/>
          <ac:spMkLst>
            <pc:docMk/>
            <pc:sldMk cId="3257857650" sldId="2474"/>
            <ac:spMk id="25" creationId="{8E71396B-D03D-807B-0280-F33079ED906E}"/>
          </ac:spMkLst>
        </pc:spChg>
        <pc:spChg chg="add mod">
          <ac:chgData name="Aurelien Domont" userId="6da7715ce44349b3" providerId="LiveId" clId="{D2F0368B-81EF-4642-8F49-AC94DABCB32B}" dt="2022-10-13T05:09:07.006" v="7822" actId="571"/>
          <ac:spMkLst>
            <pc:docMk/>
            <pc:sldMk cId="3257857650" sldId="2474"/>
            <ac:spMk id="26" creationId="{26A0BAD1-F33C-1A4A-A896-A4B428F7D637}"/>
          </ac:spMkLst>
        </pc:spChg>
        <pc:spChg chg="del">
          <ac:chgData name="Aurelien Domont" userId="6da7715ce44349b3" providerId="LiveId" clId="{D2F0368B-81EF-4642-8F49-AC94DABCB32B}" dt="2022-10-13T03:44:36.967" v="6613" actId="478"/>
          <ac:spMkLst>
            <pc:docMk/>
            <pc:sldMk cId="3257857650" sldId="2474"/>
            <ac:spMk id="26" creationId="{DC9A60C8-4038-41CD-A021-3333A4F8BC0A}"/>
          </ac:spMkLst>
        </pc:spChg>
        <pc:spChg chg="add mod">
          <ac:chgData name="Aurelien Domont" userId="6da7715ce44349b3" providerId="LiveId" clId="{D2F0368B-81EF-4642-8F49-AC94DABCB32B}" dt="2022-10-13T05:09:07.006" v="7822" actId="571"/>
          <ac:spMkLst>
            <pc:docMk/>
            <pc:sldMk cId="3257857650" sldId="2474"/>
            <ac:spMk id="27" creationId="{360C4D9A-3814-F7F3-799A-7F5E038F5A3A}"/>
          </ac:spMkLst>
        </pc:spChg>
        <pc:spChg chg="del">
          <ac:chgData name="Aurelien Domont" userId="6da7715ce44349b3" providerId="LiveId" clId="{D2F0368B-81EF-4642-8F49-AC94DABCB32B}" dt="2022-10-13T03:44:36.967" v="6613" actId="478"/>
          <ac:spMkLst>
            <pc:docMk/>
            <pc:sldMk cId="3257857650" sldId="2474"/>
            <ac:spMk id="27" creationId="{90B16F2B-A516-42E5-990B-A0580475F4B2}"/>
          </ac:spMkLst>
        </pc:spChg>
        <pc:spChg chg="add mod">
          <ac:chgData name="Aurelien Domont" userId="6da7715ce44349b3" providerId="LiveId" clId="{D2F0368B-81EF-4642-8F49-AC94DABCB32B}" dt="2022-10-13T05:09:07.006" v="7822" actId="571"/>
          <ac:spMkLst>
            <pc:docMk/>
            <pc:sldMk cId="3257857650" sldId="2474"/>
            <ac:spMk id="28" creationId="{4E3A6125-254B-D909-0125-107A33CF3AC3}"/>
          </ac:spMkLst>
        </pc:spChg>
        <pc:spChg chg="del">
          <ac:chgData name="Aurelien Domont" userId="6da7715ce44349b3" providerId="LiveId" clId="{D2F0368B-81EF-4642-8F49-AC94DABCB32B}" dt="2022-10-13T03:44:36.967" v="6613" actId="478"/>
          <ac:spMkLst>
            <pc:docMk/>
            <pc:sldMk cId="3257857650" sldId="2474"/>
            <ac:spMk id="28" creationId="{825ADA18-5FAB-4E0F-A43E-7802E157AD3F}"/>
          </ac:spMkLst>
        </pc:spChg>
        <pc:spChg chg="del">
          <ac:chgData name="Aurelien Domont" userId="6da7715ce44349b3" providerId="LiveId" clId="{D2F0368B-81EF-4642-8F49-AC94DABCB32B}" dt="2022-10-13T03:44:36.967" v="6613" actId="478"/>
          <ac:spMkLst>
            <pc:docMk/>
            <pc:sldMk cId="3257857650" sldId="2474"/>
            <ac:spMk id="29" creationId="{34342317-6BFD-4DBB-8BE4-F8F7E501B577}"/>
          </ac:spMkLst>
        </pc:spChg>
        <pc:spChg chg="add del mod">
          <ac:chgData name="Aurelien Domont" userId="6da7715ce44349b3" providerId="LiveId" clId="{D2F0368B-81EF-4642-8F49-AC94DABCB32B}" dt="2022-10-13T05:09:51.577" v="7853" actId="478"/>
          <ac:spMkLst>
            <pc:docMk/>
            <pc:sldMk cId="3257857650" sldId="2474"/>
            <ac:spMk id="29" creationId="{63DCD041-1FDA-9A6A-BFC4-6C0EC9034BAB}"/>
          </ac:spMkLst>
        </pc:spChg>
        <pc:spChg chg="del">
          <ac:chgData name="Aurelien Domont" userId="6da7715ce44349b3" providerId="LiveId" clId="{D2F0368B-81EF-4642-8F49-AC94DABCB32B}" dt="2022-10-13T03:44:36.967" v="6613" actId="478"/>
          <ac:spMkLst>
            <pc:docMk/>
            <pc:sldMk cId="3257857650" sldId="2474"/>
            <ac:spMk id="30" creationId="{7843652E-2934-4013-A32D-EE2F739DF53F}"/>
          </ac:spMkLst>
        </pc:spChg>
        <pc:spChg chg="add del mod">
          <ac:chgData name="Aurelien Domont" userId="6da7715ce44349b3" providerId="LiveId" clId="{D2F0368B-81EF-4642-8F49-AC94DABCB32B}" dt="2022-10-13T05:09:51.577" v="7853" actId="478"/>
          <ac:spMkLst>
            <pc:docMk/>
            <pc:sldMk cId="3257857650" sldId="2474"/>
            <ac:spMk id="30" creationId="{C5C76658-7B1C-F52A-8F46-108FD34333C9}"/>
          </ac:spMkLst>
        </pc:spChg>
        <pc:spChg chg="add del mod">
          <ac:chgData name="Aurelien Domont" userId="6da7715ce44349b3" providerId="LiveId" clId="{D2F0368B-81EF-4642-8F49-AC94DABCB32B}" dt="2022-10-13T04:59:48.058" v="7578" actId="478"/>
          <ac:spMkLst>
            <pc:docMk/>
            <pc:sldMk cId="3257857650" sldId="2474"/>
            <ac:spMk id="31" creationId="{E8F9EED0-5294-76D2-A681-3C89FDF0D32B}"/>
          </ac:spMkLst>
        </pc:spChg>
        <pc:spChg chg="add del mod">
          <ac:chgData name="Aurelien Domont" userId="6da7715ce44349b3" providerId="LiveId" clId="{D2F0368B-81EF-4642-8F49-AC94DABCB32B}" dt="2022-10-13T04:59:54.304" v="7580" actId="478"/>
          <ac:spMkLst>
            <pc:docMk/>
            <pc:sldMk cId="3257857650" sldId="2474"/>
            <ac:spMk id="32" creationId="{7E207002-F647-3A6E-14C5-B7AFE1FD2DE6}"/>
          </ac:spMkLst>
        </pc:spChg>
        <pc:spChg chg="add del mod">
          <ac:chgData name="Aurelien Domont" userId="6da7715ce44349b3" providerId="LiveId" clId="{D2F0368B-81EF-4642-8F49-AC94DABCB32B}" dt="2022-10-13T05:10:32.922" v="7857" actId="478"/>
          <ac:spMkLst>
            <pc:docMk/>
            <pc:sldMk cId="3257857650" sldId="2474"/>
            <ac:spMk id="33" creationId="{511AF919-71A1-1388-A544-46F139818ED8}"/>
          </ac:spMkLst>
        </pc:spChg>
        <pc:spChg chg="add del mod">
          <ac:chgData name="Aurelien Domont" userId="6da7715ce44349b3" providerId="LiveId" clId="{D2F0368B-81EF-4642-8F49-AC94DABCB32B}" dt="2022-10-13T04:59:48.058" v="7578" actId="478"/>
          <ac:spMkLst>
            <pc:docMk/>
            <pc:sldMk cId="3257857650" sldId="2474"/>
            <ac:spMk id="34" creationId="{A8CB996E-DF54-9A44-3B44-46BB0BAB297E}"/>
          </ac:spMkLst>
        </pc:spChg>
        <pc:spChg chg="add del mod">
          <ac:chgData name="Aurelien Domont" userId="6da7715ce44349b3" providerId="LiveId" clId="{D2F0368B-81EF-4642-8F49-AC94DABCB32B}" dt="2022-10-13T04:59:54.304" v="7580" actId="478"/>
          <ac:spMkLst>
            <pc:docMk/>
            <pc:sldMk cId="3257857650" sldId="2474"/>
            <ac:spMk id="35" creationId="{B8BB06E6-80FA-8F95-631E-07DB4B5D2112}"/>
          </ac:spMkLst>
        </pc:spChg>
        <pc:spChg chg="add del mod">
          <ac:chgData name="Aurelien Domont" userId="6da7715ce44349b3" providerId="LiveId" clId="{D2F0368B-81EF-4642-8F49-AC94DABCB32B}" dt="2022-10-13T05:10:32.922" v="7857" actId="478"/>
          <ac:spMkLst>
            <pc:docMk/>
            <pc:sldMk cId="3257857650" sldId="2474"/>
            <ac:spMk id="36" creationId="{75D88FE1-9F1B-9B28-B983-27DAE97AB565}"/>
          </ac:spMkLst>
        </pc:spChg>
        <pc:spChg chg="add del mod">
          <ac:chgData name="Aurelien Domont" userId="6da7715ce44349b3" providerId="LiveId" clId="{D2F0368B-81EF-4642-8F49-AC94DABCB32B}" dt="2022-10-13T04:59:48.058" v="7578" actId="478"/>
          <ac:spMkLst>
            <pc:docMk/>
            <pc:sldMk cId="3257857650" sldId="2474"/>
            <ac:spMk id="37" creationId="{54577A6C-CBAE-1A45-E678-D36C5D843139}"/>
          </ac:spMkLst>
        </pc:spChg>
        <pc:spChg chg="add del mod">
          <ac:chgData name="Aurelien Domont" userId="6da7715ce44349b3" providerId="LiveId" clId="{D2F0368B-81EF-4642-8F49-AC94DABCB32B}" dt="2022-10-13T04:59:54.304" v="7580" actId="478"/>
          <ac:spMkLst>
            <pc:docMk/>
            <pc:sldMk cId="3257857650" sldId="2474"/>
            <ac:spMk id="38" creationId="{1363E3DC-1E97-9863-5035-2F4C6E25EDC6}"/>
          </ac:spMkLst>
        </pc:spChg>
        <pc:spChg chg="add del mod">
          <ac:chgData name="Aurelien Domont" userId="6da7715ce44349b3" providerId="LiveId" clId="{D2F0368B-81EF-4642-8F49-AC94DABCB32B}" dt="2022-10-13T05:10:32.922" v="7857" actId="478"/>
          <ac:spMkLst>
            <pc:docMk/>
            <pc:sldMk cId="3257857650" sldId="2474"/>
            <ac:spMk id="39" creationId="{E07DAA11-544E-CF03-06AE-E53608A8881A}"/>
          </ac:spMkLst>
        </pc:spChg>
        <pc:spChg chg="add mod">
          <ac:chgData name="Aurelien Domont" userId="6da7715ce44349b3" providerId="LiveId" clId="{D2F0368B-81EF-4642-8F49-AC94DABCB32B}" dt="2022-10-13T05:20:30.679" v="7997"/>
          <ac:spMkLst>
            <pc:docMk/>
            <pc:sldMk cId="3257857650" sldId="2474"/>
            <ac:spMk id="40" creationId="{0D65EA91-22BC-32BE-0102-1F504726F7EF}"/>
          </ac:spMkLst>
        </pc:spChg>
        <pc:spChg chg="add del mod">
          <ac:chgData name="Aurelien Domont" userId="6da7715ce44349b3" providerId="LiveId" clId="{D2F0368B-81EF-4642-8F49-AC94DABCB32B}" dt="2022-10-13T04:59:54.304" v="7580" actId="478"/>
          <ac:spMkLst>
            <pc:docMk/>
            <pc:sldMk cId="3257857650" sldId="2474"/>
            <ac:spMk id="41" creationId="{1BD7E698-1848-8DAE-8960-B09AEAC4CCCD}"/>
          </ac:spMkLst>
        </pc:spChg>
        <pc:spChg chg="add mod">
          <ac:chgData name="Aurelien Domont" userId="6da7715ce44349b3" providerId="LiveId" clId="{D2F0368B-81EF-4642-8F49-AC94DABCB32B}" dt="2022-10-13T03:57:34.850" v="6976" actId="571"/>
          <ac:spMkLst>
            <pc:docMk/>
            <pc:sldMk cId="3257857650" sldId="2474"/>
            <ac:spMk id="42" creationId="{127A2EDC-428C-45CC-6489-C9954697DE63}"/>
          </ac:spMkLst>
        </pc:spChg>
        <pc:spChg chg="add del mod">
          <ac:chgData name="Aurelien Domont" userId="6da7715ce44349b3" providerId="LiveId" clId="{D2F0368B-81EF-4642-8F49-AC94DABCB32B}" dt="2022-10-13T05:09:51.577" v="7853" actId="478"/>
          <ac:spMkLst>
            <pc:docMk/>
            <pc:sldMk cId="3257857650" sldId="2474"/>
            <ac:spMk id="42" creationId="{28DC8079-CFE7-17BE-4A08-AC7552288E81}"/>
          </ac:spMkLst>
        </pc:spChg>
        <pc:spChg chg="add del mod">
          <ac:chgData name="Aurelien Domont" userId="6da7715ce44349b3" providerId="LiveId" clId="{D2F0368B-81EF-4642-8F49-AC94DABCB32B}" dt="2022-10-13T05:09:51.577" v="7853" actId="478"/>
          <ac:spMkLst>
            <pc:docMk/>
            <pc:sldMk cId="3257857650" sldId="2474"/>
            <ac:spMk id="43" creationId="{14B589D6-C77C-5CE4-6CDD-640B3DE4B904}"/>
          </ac:spMkLst>
        </pc:spChg>
        <pc:spChg chg="add mod">
          <ac:chgData name="Aurelien Domont" userId="6da7715ce44349b3" providerId="LiveId" clId="{D2F0368B-81EF-4642-8F49-AC94DABCB32B}" dt="2022-10-13T03:57:34.850" v="6976" actId="571"/>
          <ac:spMkLst>
            <pc:docMk/>
            <pc:sldMk cId="3257857650" sldId="2474"/>
            <ac:spMk id="43" creationId="{52B03DD0-7970-46A9-36BD-BB2D52080F6F}"/>
          </ac:spMkLst>
        </pc:spChg>
        <pc:spChg chg="add mod">
          <ac:chgData name="Aurelien Domont" userId="6da7715ce44349b3" providerId="LiveId" clId="{D2F0368B-81EF-4642-8F49-AC94DABCB32B}" dt="2022-10-13T05:10:14.964" v="7854"/>
          <ac:spMkLst>
            <pc:docMk/>
            <pc:sldMk cId="3257857650" sldId="2474"/>
            <ac:spMk id="44" creationId="{B1129213-F6FD-E6FF-5E3B-A73C59A030F4}"/>
          </ac:spMkLst>
        </pc:spChg>
        <pc:spChg chg="add mod">
          <ac:chgData name="Aurelien Domont" userId="6da7715ce44349b3" providerId="LiveId" clId="{D2F0368B-81EF-4642-8F49-AC94DABCB32B}" dt="2022-10-13T03:57:34.850" v="6976" actId="571"/>
          <ac:spMkLst>
            <pc:docMk/>
            <pc:sldMk cId="3257857650" sldId="2474"/>
            <ac:spMk id="44" creationId="{E029C29C-5303-C2FA-BA02-BF847180C192}"/>
          </ac:spMkLst>
        </pc:spChg>
        <pc:spChg chg="add del mod">
          <ac:chgData name="Aurelien Domont" userId="6da7715ce44349b3" providerId="LiveId" clId="{D2F0368B-81EF-4642-8F49-AC94DABCB32B}" dt="2022-10-13T04:13:10.889" v="7240" actId="478"/>
          <ac:spMkLst>
            <pc:docMk/>
            <pc:sldMk cId="3257857650" sldId="2474"/>
            <ac:spMk id="45" creationId="{5198F244-3F03-B3D0-E1D6-F28E1679D647}"/>
          </ac:spMkLst>
        </pc:spChg>
        <pc:spChg chg="add mod">
          <ac:chgData name="Aurelien Domont" userId="6da7715ce44349b3" providerId="LiveId" clId="{D2F0368B-81EF-4642-8F49-AC94DABCB32B}" dt="2022-10-13T05:09:48.983" v="7852" actId="571"/>
          <ac:spMkLst>
            <pc:docMk/>
            <pc:sldMk cId="3257857650" sldId="2474"/>
            <ac:spMk id="45" creationId="{A9ED2064-586A-A7CC-D197-66C951265EBC}"/>
          </ac:spMkLst>
        </pc:spChg>
        <pc:spChg chg="add del mod">
          <ac:chgData name="Aurelien Domont" userId="6da7715ce44349b3" providerId="LiveId" clId="{D2F0368B-81EF-4642-8F49-AC94DABCB32B}" dt="2022-10-13T04:59:48.058" v="7578" actId="478"/>
          <ac:spMkLst>
            <pc:docMk/>
            <pc:sldMk cId="3257857650" sldId="2474"/>
            <ac:spMk id="46" creationId="{24B17B55-0B2C-634F-B391-7B40FF20B5A5}"/>
          </ac:spMkLst>
        </pc:spChg>
        <pc:spChg chg="add mod">
          <ac:chgData name="Aurelien Domont" userId="6da7715ce44349b3" providerId="LiveId" clId="{D2F0368B-81EF-4642-8F49-AC94DABCB32B}" dt="2022-10-13T05:09:48.983" v="7852" actId="571"/>
          <ac:spMkLst>
            <pc:docMk/>
            <pc:sldMk cId="3257857650" sldId="2474"/>
            <ac:spMk id="47" creationId="{5D504065-D230-4CBC-2648-49F87F3DEE31}"/>
          </ac:spMkLst>
        </pc:spChg>
        <pc:spChg chg="add del mod">
          <ac:chgData name="Aurelien Domont" userId="6da7715ce44349b3" providerId="LiveId" clId="{D2F0368B-81EF-4642-8F49-AC94DABCB32B}" dt="2022-10-13T04:13:10.889" v="7240" actId="478"/>
          <ac:spMkLst>
            <pc:docMk/>
            <pc:sldMk cId="3257857650" sldId="2474"/>
            <ac:spMk id="47" creationId="{7712965D-752E-0D04-FC94-A6F9F5301D24}"/>
          </ac:spMkLst>
        </pc:spChg>
        <pc:spChg chg="add mod">
          <ac:chgData name="Aurelien Domont" userId="6da7715ce44349b3" providerId="LiveId" clId="{D2F0368B-81EF-4642-8F49-AC94DABCB32B}" dt="2022-10-13T05:09:48.983" v="7852" actId="571"/>
          <ac:spMkLst>
            <pc:docMk/>
            <pc:sldMk cId="3257857650" sldId="2474"/>
            <ac:spMk id="48" creationId="{39C76627-B30D-72CB-A8BD-1E348CDA74A9}"/>
          </ac:spMkLst>
        </pc:spChg>
        <pc:spChg chg="add mod">
          <ac:chgData name="Aurelien Domont" userId="6da7715ce44349b3" providerId="LiveId" clId="{D2F0368B-81EF-4642-8F49-AC94DABCB32B}" dt="2022-10-13T04:10:23.216" v="7157" actId="571"/>
          <ac:spMkLst>
            <pc:docMk/>
            <pc:sldMk cId="3257857650" sldId="2474"/>
            <ac:spMk id="48" creationId="{9DD3A199-9176-5A3E-B776-AEE852034DB2}"/>
          </ac:spMkLst>
        </pc:spChg>
        <pc:spChg chg="add mod">
          <ac:chgData name="Aurelien Domont" userId="6da7715ce44349b3" providerId="LiveId" clId="{D2F0368B-81EF-4642-8F49-AC94DABCB32B}" dt="2022-10-13T04:10:23.216" v="7157" actId="571"/>
          <ac:spMkLst>
            <pc:docMk/>
            <pc:sldMk cId="3257857650" sldId="2474"/>
            <ac:spMk id="49" creationId="{DAE38D66-F3CB-EF0F-A8A8-6878B3CB8E89}"/>
          </ac:spMkLst>
        </pc:spChg>
        <pc:spChg chg="add mod">
          <ac:chgData name="Aurelien Domont" userId="6da7715ce44349b3" providerId="LiveId" clId="{D2F0368B-81EF-4642-8F49-AC94DABCB32B}" dt="2022-10-13T05:10:27.507" v="7856"/>
          <ac:spMkLst>
            <pc:docMk/>
            <pc:sldMk cId="3257857650" sldId="2474"/>
            <ac:spMk id="49" creationId="{F6026A3D-3C44-3583-FB1F-FC3668A29E08}"/>
          </ac:spMkLst>
        </pc:spChg>
        <pc:spChg chg="add mod">
          <ac:chgData name="Aurelien Domont" userId="6da7715ce44349b3" providerId="LiveId" clId="{D2F0368B-81EF-4642-8F49-AC94DABCB32B}" dt="2022-10-13T05:10:22.797" v="7855" actId="571"/>
          <ac:spMkLst>
            <pc:docMk/>
            <pc:sldMk cId="3257857650" sldId="2474"/>
            <ac:spMk id="50" creationId="{24CC7E3A-449C-1C10-0410-E0FF8629165E}"/>
          </ac:spMkLst>
        </pc:spChg>
        <pc:spChg chg="add mod">
          <ac:chgData name="Aurelien Domont" userId="6da7715ce44349b3" providerId="LiveId" clId="{D2F0368B-81EF-4642-8F49-AC94DABCB32B}" dt="2022-10-13T04:10:23.216" v="7157" actId="571"/>
          <ac:spMkLst>
            <pc:docMk/>
            <pc:sldMk cId="3257857650" sldId="2474"/>
            <ac:spMk id="50" creationId="{6A3BAB1A-932B-3180-9B5B-3885A695F185}"/>
          </ac:spMkLst>
        </pc:spChg>
        <pc:spChg chg="add del mod">
          <ac:chgData name="Aurelien Domont" userId="6da7715ce44349b3" providerId="LiveId" clId="{D2F0368B-81EF-4642-8F49-AC94DABCB32B}" dt="2022-10-13T05:10:32.922" v="7857" actId="478"/>
          <ac:spMkLst>
            <pc:docMk/>
            <pc:sldMk cId="3257857650" sldId="2474"/>
            <ac:spMk id="51" creationId="{236C4F67-6835-0866-599C-009B53715690}"/>
          </ac:spMkLst>
        </pc:spChg>
        <pc:spChg chg="add del mod">
          <ac:chgData name="Aurelien Domont" userId="6da7715ce44349b3" providerId="LiveId" clId="{D2F0368B-81EF-4642-8F49-AC94DABCB32B}" dt="2022-10-13T04:59:48.058" v="7578" actId="478"/>
          <ac:spMkLst>
            <pc:docMk/>
            <pc:sldMk cId="3257857650" sldId="2474"/>
            <ac:spMk id="52" creationId="{863F253B-DA04-31C7-209F-0CF7462D9D10}"/>
          </ac:spMkLst>
        </pc:spChg>
        <pc:spChg chg="add del mod">
          <ac:chgData name="Aurelien Domont" userId="6da7715ce44349b3" providerId="LiveId" clId="{D2F0368B-81EF-4642-8F49-AC94DABCB32B}" dt="2022-10-13T04:59:54.304" v="7580" actId="478"/>
          <ac:spMkLst>
            <pc:docMk/>
            <pc:sldMk cId="3257857650" sldId="2474"/>
            <ac:spMk id="53" creationId="{E616DEFB-6A06-DBE6-A8F0-FE26E3AB717A}"/>
          </ac:spMkLst>
        </pc:spChg>
        <pc:spChg chg="add del mod">
          <ac:chgData name="Aurelien Domont" userId="6da7715ce44349b3" providerId="LiveId" clId="{D2F0368B-81EF-4642-8F49-AC94DABCB32B}" dt="2022-10-13T04:59:49.311" v="7579" actId="478"/>
          <ac:spMkLst>
            <pc:docMk/>
            <pc:sldMk cId="3257857650" sldId="2474"/>
            <ac:spMk id="54" creationId="{ABF09077-B960-4145-D3C8-233BD1D10BBE}"/>
          </ac:spMkLst>
        </pc:spChg>
        <pc:spChg chg="add mod">
          <ac:chgData name="Aurelien Domont" userId="6da7715ce44349b3" providerId="LiveId" clId="{D2F0368B-81EF-4642-8F49-AC94DABCB32B}" dt="2022-10-13T05:10:22.797" v="7855" actId="571"/>
          <ac:spMkLst>
            <pc:docMk/>
            <pc:sldMk cId="3257857650" sldId="2474"/>
            <ac:spMk id="55" creationId="{7676B0C1-6E22-0F18-0A06-3D0817B3AD61}"/>
          </ac:spMkLst>
        </pc:spChg>
        <pc:spChg chg="add mod">
          <ac:chgData name="Aurelien Domont" userId="6da7715ce44349b3" providerId="LiveId" clId="{D2F0368B-81EF-4642-8F49-AC94DABCB32B}" dt="2022-10-13T05:10:22.797" v="7855" actId="571"/>
          <ac:spMkLst>
            <pc:docMk/>
            <pc:sldMk cId="3257857650" sldId="2474"/>
            <ac:spMk id="56" creationId="{5FB95FB4-E254-4768-7382-6D00AFFAD3E7}"/>
          </ac:spMkLst>
        </pc:spChg>
        <pc:spChg chg="add mod">
          <ac:chgData name="Aurelien Domont" userId="6da7715ce44349b3" providerId="LiveId" clId="{D2F0368B-81EF-4642-8F49-AC94DABCB32B}" dt="2022-10-17T00:20:34.972" v="9337" actId="1037"/>
          <ac:spMkLst>
            <pc:docMk/>
            <pc:sldMk cId="3257857650" sldId="2474"/>
            <ac:spMk id="57" creationId="{E7D7292D-2073-9C9F-D52E-D965A8D9442F}"/>
          </ac:spMkLst>
        </pc:spChg>
        <pc:spChg chg="del">
          <ac:chgData name="Aurelien Domont" userId="6da7715ce44349b3" providerId="LiveId" clId="{D2F0368B-81EF-4642-8F49-AC94DABCB32B}" dt="2022-10-13T03:44:39.323" v="6614" actId="478"/>
          <ac:spMkLst>
            <pc:docMk/>
            <pc:sldMk cId="3257857650" sldId="2474"/>
            <ac:spMk id="82" creationId="{81F46325-6A7C-4E6C-A68E-32177F03DC5E}"/>
          </ac:spMkLst>
        </pc:spChg>
        <pc:spChg chg="del">
          <ac:chgData name="Aurelien Domont" userId="6da7715ce44349b3" providerId="LiveId" clId="{D2F0368B-81EF-4642-8F49-AC94DABCB32B}" dt="2022-10-13T03:44:39.323" v="6614" actId="478"/>
          <ac:spMkLst>
            <pc:docMk/>
            <pc:sldMk cId="3257857650" sldId="2474"/>
            <ac:spMk id="83" creationId="{12097215-AF9B-406B-8460-99ADCF9E6739}"/>
          </ac:spMkLst>
        </pc:spChg>
        <pc:spChg chg="del">
          <ac:chgData name="Aurelien Domont" userId="6da7715ce44349b3" providerId="LiveId" clId="{D2F0368B-81EF-4642-8F49-AC94DABCB32B}" dt="2022-10-13T03:44:39.323" v="6614" actId="478"/>
          <ac:spMkLst>
            <pc:docMk/>
            <pc:sldMk cId="3257857650" sldId="2474"/>
            <ac:spMk id="84" creationId="{C949F0D4-B834-4667-B7F6-3F535737B801}"/>
          </ac:spMkLst>
        </pc:spChg>
        <pc:spChg chg="del">
          <ac:chgData name="Aurelien Domont" userId="6da7715ce44349b3" providerId="LiveId" clId="{D2F0368B-81EF-4642-8F49-AC94DABCB32B}" dt="2022-10-13T03:44:39.323" v="6614" actId="478"/>
          <ac:spMkLst>
            <pc:docMk/>
            <pc:sldMk cId="3257857650" sldId="2474"/>
            <ac:spMk id="85" creationId="{9C1B623E-93B7-41F0-B7C5-CE2F88A18DF2}"/>
          </ac:spMkLst>
        </pc:spChg>
        <pc:spChg chg="del">
          <ac:chgData name="Aurelien Domont" userId="6da7715ce44349b3" providerId="LiveId" clId="{D2F0368B-81EF-4642-8F49-AC94DABCB32B}" dt="2022-10-13T03:44:39.323" v="6614" actId="478"/>
          <ac:spMkLst>
            <pc:docMk/>
            <pc:sldMk cId="3257857650" sldId="2474"/>
            <ac:spMk id="86" creationId="{E6CC9F9F-1F6C-4E0C-AA80-55C6DEDAF11B}"/>
          </ac:spMkLst>
        </pc:spChg>
        <pc:spChg chg="del">
          <ac:chgData name="Aurelien Domont" userId="6da7715ce44349b3" providerId="LiveId" clId="{D2F0368B-81EF-4642-8F49-AC94DABCB32B}" dt="2022-10-13T03:44:39.323" v="6614" actId="478"/>
          <ac:spMkLst>
            <pc:docMk/>
            <pc:sldMk cId="3257857650" sldId="2474"/>
            <ac:spMk id="87" creationId="{3F9A17E1-B8DE-4388-B6DB-EF0B9354C6F8}"/>
          </ac:spMkLst>
        </pc:spChg>
        <pc:spChg chg="del">
          <ac:chgData name="Aurelien Domont" userId="6da7715ce44349b3" providerId="LiveId" clId="{D2F0368B-81EF-4642-8F49-AC94DABCB32B}" dt="2022-10-13T03:44:39.323" v="6614" actId="478"/>
          <ac:spMkLst>
            <pc:docMk/>
            <pc:sldMk cId="3257857650" sldId="2474"/>
            <ac:spMk id="88" creationId="{37C5E573-1B56-486D-9F18-A04242B275C5}"/>
          </ac:spMkLst>
        </pc:spChg>
        <pc:spChg chg="del">
          <ac:chgData name="Aurelien Domont" userId="6da7715ce44349b3" providerId="LiveId" clId="{D2F0368B-81EF-4642-8F49-AC94DABCB32B}" dt="2022-10-13T03:44:39.323" v="6614" actId="478"/>
          <ac:spMkLst>
            <pc:docMk/>
            <pc:sldMk cId="3257857650" sldId="2474"/>
            <ac:spMk id="89" creationId="{9FC642B8-5285-4F8D-9143-D76DBC644A8E}"/>
          </ac:spMkLst>
        </pc:spChg>
        <pc:spChg chg="del">
          <ac:chgData name="Aurelien Domont" userId="6da7715ce44349b3" providerId="LiveId" clId="{D2F0368B-81EF-4642-8F49-AC94DABCB32B}" dt="2022-10-13T03:44:39.323" v="6614" actId="478"/>
          <ac:spMkLst>
            <pc:docMk/>
            <pc:sldMk cId="3257857650" sldId="2474"/>
            <ac:spMk id="90" creationId="{79E39D1F-5E1B-491D-AAC2-67AE589F9C35}"/>
          </ac:spMkLst>
        </pc:spChg>
        <pc:spChg chg="del">
          <ac:chgData name="Aurelien Domont" userId="6da7715ce44349b3" providerId="LiveId" clId="{D2F0368B-81EF-4642-8F49-AC94DABCB32B}" dt="2022-10-13T03:44:39.323" v="6614" actId="478"/>
          <ac:spMkLst>
            <pc:docMk/>
            <pc:sldMk cId="3257857650" sldId="2474"/>
            <ac:spMk id="91" creationId="{52971D7C-A9B9-4C74-8D53-BF384585B7B9}"/>
          </ac:spMkLst>
        </pc:spChg>
        <pc:spChg chg="del">
          <ac:chgData name="Aurelien Domont" userId="6da7715ce44349b3" providerId="LiveId" clId="{D2F0368B-81EF-4642-8F49-AC94DABCB32B}" dt="2022-10-13T03:44:39.323" v="6614" actId="478"/>
          <ac:spMkLst>
            <pc:docMk/>
            <pc:sldMk cId="3257857650" sldId="2474"/>
            <ac:spMk id="92" creationId="{38657655-FB10-4EB6-8336-9EC8BE193BDC}"/>
          </ac:spMkLst>
        </pc:spChg>
        <pc:spChg chg="del">
          <ac:chgData name="Aurelien Domont" userId="6da7715ce44349b3" providerId="LiveId" clId="{D2F0368B-81EF-4642-8F49-AC94DABCB32B}" dt="2022-10-13T03:44:39.323" v="6614" actId="478"/>
          <ac:spMkLst>
            <pc:docMk/>
            <pc:sldMk cId="3257857650" sldId="2474"/>
            <ac:spMk id="93" creationId="{FED9AA7B-36B6-45F7-A399-B00E9DA7B646}"/>
          </ac:spMkLst>
        </pc:spChg>
        <pc:spChg chg="del">
          <ac:chgData name="Aurelien Domont" userId="6da7715ce44349b3" providerId="LiveId" clId="{D2F0368B-81EF-4642-8F49-AC94DABCB32B}" dt="2022-10-13T03:44:39.323" v="6614" actId="478"/>
          <ac:spMkLst>
            <pc:docMk/>
            <pc:sldMk cId="3257857650" sldId="2474"/>
            <ac:spMk id="94" creationId="{C925DB34-BF71-41E0-9D69-2DA2B50C9119}"/>
          </ac:spMkLst>
        </pc:spChg>
        <pc:spChg chg="del">
          <ac:chgData name="Aurelien Domont" userId="6da7715ce44349b3" providerId="LiveId" clId="{D2F0368B-81EF-4642-8F49-AC94DABCB32B}" dt="2022-10-13T03:44:39.323" v="6614" actId="478"/>
          <ac:spMkLst>
            <pc:docMk/>
            <pc:sldMk cId="3257857650" sldId="2474"/>
            <ac:spMk id="95" creationId="{8222F187-23FD-45CF-AC1D-BC2DB09786B2}"/>
          </ac:spMkLst>
        </pc:spChg>
        <pc:spChg chg="del">
          <ac:chgData name="Aurelien Domont" userId="6da7715ce44349b3" providerId="LiveId" clId="{D2F0368B-81EF-4642-8F49-AC94DABCB32B}" dt="2022-10-13T03:44:39.323" v="6614" actId="478"/>
          <ac:spMkLst>
            <pc:docMk/>
            <pc:sldMk cId="3257857650" sldId="2474"/>
            <ac:spMk id="96" creationId="{0B461CFB-531C-4BED-8713-40288C85FE27}"/>
          </ac:spMkLst>
        </pc:spChg>
        <pc:spChg chg="del">
          <ac:chgData name="Aurelien Domont" userId="6da7715ce44349b3" providerId="LiveId" clId="{D2F0368B-81EF-4642-8F49-AC94DABCB32B}" dt="2022-10-13T03:44:39.323" v="6614" actId="478"/>
          <ac:spMkLst>
            <pc:docMk/>
            <pc:sldMk cId="3257857650" sldId="2474"/>
            <ac:spMk id="97" creationId="{7C5B91C6-8293-4F99-BCA8-ACF9B5524A61}"/>
          </ac:spMkLst>
        </pc:spChg>
        <pc:spChg chg="del">
          <ac:chgData name="Aurelien Domont" userId="6da7715ce44349b3" providerId="LiveId" clId="{D2F0368B-81EF-4642-8F49-AC94DABCB32B}" dt="2022-10-13T03:44:39.323" v="6614" actId="478"/>
          <ac:spMkLst>
            <pc:docMk/>
            <pc:sldMk cId="3257857650" sldId="2474"/>
            <ac:spMk id="98" creationId="{AEDC221B-3BCE-4CB2-8C47-363B06B587B4}"/>
          </ac:spMkLst>
        </pc:spChg>
        <pc:spChg chg="del">
          <ac:chgData name="Aurelien Domont" userId="6da7715ce44349b3" providerId="LiveId" clId="{D2F0368B-81EF-4642-8F49-AC94DABCB32B}" dt="2022-10-13T03:44:39.323" v="6614" actId="478"/>
          <ac:spMkLst>
            <pc:docMk/>
            <pc:sldMk cId="3257857650" sldId="2474"/>
            <ac:spMk id="99" creationId="{6253EB11-48BA-41DD-954C-0CC1D60094D9}"/>
          </ac:spMkLst>
        </pc:spChg>
        <pc:spChg chg="del">
          <ac:chgData name="Aurelien Domont" userId="6da7715ce44349b3" providerId="LiveId" clId="{D2F0368B-81EF-4642-8F49-AC94DABCB32B}" dt="2022-10-13T03:44:39.323" v="6614" actId="478"/>
          <ac:spMkLst>
            <pc:docMk/>
            <pc:sldMk cId="3257857650" sldId="2474"/>
            <ac:spMk id="100" creationId="{7198373C-3335-4E99-BF28-67C5CB0E7355}"/>
          </ac:spMkLst>
        </pc:spChg>
        <pc:spChg chg="del">
          <ac:chgData name="Aurelien Domont" userId="6da7715ce44349b3" providerId="LiveId" clId="{D2F0368B-81EF-4642-8F49-AC94DABCB32B}" dt="2022-10-13T03:44:39.323" v="6614" actId="478"/>
          <ac:spMkLst>
            <pc:docMk/>
            <pc:sldMk cId="3257857650" sldId="2474"/>
            <ac:spMk id="101" creationId="{33E18D56-B9C3-4CD8-8F84-65B8F5C74F39}"/>
          </ac:spMkLst>
        </pc:spChg>
        <pc:spChg chg="del">
          <ac:chgData name="Aurelien Domont" userId="6da7715ce44349b3" providerId="LiveId" clId="{D2F0368B-81EF-4642-8F49-AC94DABCB32B}" dt="2022-10-13T03:44:39.323" v="6614" actId="478"/>
          <ac:spMkLst>
            <pc:docMk/>
            <pc:sldMk cId="3257857650" sldId="2474"/>
            <ac:spMk id="102" creationId="{09E0C50E-527C-4DF5-BFF6-FBC4413A35E0}"/>
          </ac:spMkLst>
        </pc:spChg>
        <pc:spChg chg="del">
          <ac:chgData name="Aurelien Domont" userId="6da7715ce44349b3" providerId="LiveId" clId="{D2F0368B-81EF-4642-8F49-AC94DABCB32B}" dt="2022-10-13T03:44:39.323" v="6614" actId="478"/>
          <ac:spMkLst>
            <pc:docMk/>
            <pc:sldMk cId="3257857650" sldId="2474"/>
            <ac:spMk id="103" creationId="{1A2ACA32-8E73-42F7-A789-C0570A17D56D}"/>
          </ac:spMkLst>
        </pc:spChg>
        <pc:spChg chg="del">
          <ac:chgData name="Aurelien Domont" userId="6da7715ce44349b3" providerId="LiveId" clId="{D2F0368B-81EF-4642-8F49-AC94DABCB32B}" dt="2022-10-13T03:44:39.323" v="6614" actId="478"/>
          <ac:spMkLst>
            <pc:docMk/>
            <pc:sldMk cId="3257857650" sldId="2474"/>
            <ac:spMk id="104" creationId="{86ACBC92-1E6F-4CAB-94A1-955704733123}"/>
          </ac:spMkLst>
        </pc:spChg>
        <pc:spChg chg="del">
          <ac:chgData name="Aurelien Domont" userId="6da7715ce44349b3" providerId="LiveId" clId="{D2F0368B-81EF-4642-8F49-AC94DABCB32B}" dt="2022-10-13T03:44:39.323" v="6614" actId="478"/>
          <ac:spMkLst>
            <pc:docMk/>
            <pc:sldMk cId="3257857650" sldId="2474"/>
            <ac:spMk id="105" creationId="{554CA44E-2782-460F-A24A-13A83C95D70F}"/>
          </ac:spMkLst>
        </pc:spChg>
        <pc:spChg chg="del">
          <ac:chgData name="Aurelien Domont" userId="6da7715ce44349b3" providerId="LiveId" clId="{D2F0368B-81EF-4642-8F49-AC94DABCB32B}" dt="2022-10-13T03:44:39.323" v="6614" actId="478"/>
          <ac:spMkLst>
            <pc:docMk/>
            <pc:sldMk cId="3257857650" sldId="2474"/>
            <ac:spMk id="106" creationId="{BB3B384B-BF44-4B19-90FC-6C82BA3FCC18}"/>
          </ac:spMkLst>
        </pc:spChg>
        <pc:spChg chg="del">
          <ac:chgData name="Aurelien Domont" userId="6da7715ce44349b3" providerId="LiveId" clId="{D2F0368B-81EF-4642-8F49-AC94DABCB32B}" dt="2022-10-13T03:44:39.323" v="6614" actId="478"/>
          <ac:spMkLst>
            <pc:docMk/>
            <pc:sldMk cId="3257857650" sldId="2474"/>
            <ac:spMk id="107" creationId="{E84C5E50-B3AF-48A7-89E9-804BBED6C61D}"/>
          </ac:spMkLst>
        </pc:spChg>
        <pc:spChg chg="del">
          <ac:chgData name="Aurelien Domont" userId="6da7715ce44349b3" providerId="LiveId" clId="{D2F0368B-81EF-4642-8F49-AC94DABCB32B}" dt="2022-10-13T03:44:39.323" v="6614" actId="478"/>
          <ac:spMkLst>
            <pc:docMk/>
            <pc:sldMk cId="3257857650" sldId="2474"/>
            <ac:spMk id="108" creationId="{B1912E82-49D2-4E8F-BC0F-73E9A7EE0DBC}"/>
          </ac:spMkLst>
        </pc:spChg>
        <pc:spChg chg="del">
          <ac:chgData name="Aurelien Domont" userId="6da7715ce44349b3" providerId="LiveId" clId="{D2F0368B-81EF-4642-8F49-AC94DABCB32B}" dt="2022-10-13T03:44:39.323" v="6614" actId="478"/>
          <ac:spMkLst>
            <pc:docMk/>
            <pc:sldMk cId="3257857650" sldId="2474"/>
            <ac:spMk id="109" creationId="{19C99475-2E67-4543-A19F-572491498DE2}"/>
          </ac:spMkLst>
        </pc:spChg>
        <pc:spChg chg="del">
          <ac:chgData name="Aurelien Domont" userId="6da7715ce44349b3" providerId="LiveId" clId="{D2F0368B-81EF-4642-8F49-AC94DABCB32B}" dt="2022-10-13T03:44:39.323" v="6614" actId="478"/>
          <ac:spMkLst>
            <pc:docMk/>
            <pc:sldMk cId="3257857650" sldId="2474"/>
            <ac:spMk id="110" creationId="{2365E919-F043-4605-96C5-86C1663BBF1B}"/>
          </ac:spMkLst>
        </pc:spChg>
        <pc:spChg chg="del">
          <ac:chgData name="Aurelien Domont" userId="6da7715ce44349b3" providerId="LiveId" clId="{D2F0368B-81EF-4642-8F49-AC94DABCB32B}" dt="2022-10-13T03:44:39.323" v="6614" actId="478"/>
          <ac:spMkLst>
            <pc:docMk/>
            <pc:sldMk cId="3257857650" sldId="2474"/>
            <ac:spMk id="111" creationId="{469048C2-9947-4A03-AB02-12B9D69B26F2}"/>
          </ac:spMkLst>
        </pc:spChg>
        <pc:spChg chg="del">
          <ac:chgData name="Aurelien Domont" userId="6da7715ce44349b3" providerId="LiveId" clId="{D2F0368B-81EF-4642-8F49-AC94DABCB32B}" dt="2022-10-13T03:44:39.323" v="6614" actId="478"/>
          <ac:spMkLst>
            <pc:docMk/>
            <pc:sldMk cId="3257857650" sldId="2474"/>
            <ac:spMk id="112" creationId="{1BFB005A-2DF1-4B91-AA63-111AA73F37B3}"/>
          </ac:spMkLst>
        </pc:spChg>
        <pc:spChg chg="del">
          <ac:chgData name="Aurelien Domont" userId="6da7715ce44349b3" providerId="LiveId" clId="{D2F0368B-81EF-4642-8F49-AC94DABCB32B}" dt="2022-10-13T03:44:39.323" v="6614" actId="478"/>
          <ac:spMkLst>
            <pc:docMk/>
            <pc:sldMk cId="3257857650" sldId="2474"/>
            <ac:spMk id="113" creationId="{CB1466D2-9DC2-4F76-B68A-335A81281AEE}"/>
          </ac:spMkLst>
        </pc:spChg>
        <pc:spChg chg="del">
          <ac:chgData name="Aurelien Domont" userId="6da7715ce44349b3" providerId="LiveId" clId="{D2F0368B-81EF-4642-8F49-AC94DABCB32B}" dt="2022-10-13T03:44:39.323" v="6614" actId="478"/>
          <ac:spMkLst>
            <pc:docMk/>
            <pc:sldMk cId="3257857650" sldId="2474"/>
            <ac:spMk id="114" creationId="{0C54F012-BE77-4B3E-9AF7-4EB4B5556C14}"/>
          </ac:spMkLst>
        </pc:spChg>
        <pc:spChg chg="del">
          <ac:chgData name="Aurelien Domont" userId="6da7715ce44349b3" providerId="LiveId" clId="{D2F0368B-81EF-4642-8F49-AC94DABCB32B}" dt="2022-10-13T03:44:39.323" v="6614" actId="478"/>
          <ac:spMkLst>
            <pc:docMk/>
            <pc:sldMk cId="3257857650" sldId="2474"/>
            <ac:spMk id="115" creationId="{6372A579-E760-48F3-8D46-0B23ED05809D}"/>
          </ac:spMkLst>
        </pc:spChg>
        <pc:spChg chg="del">
          <ac:chgData name="Aurelien Domont" userId="6da7715ce44349b3" providerId="LiveId" clId="{D2F0368B-81EF-4642-8F49-AC94DABCB32B}" dt="2022-10-13T03:44:39.323" v="6614" actId="478"/>
          <ac:spMkLst>
            <pc:docMk/>
            <pc:sldMk cId="3257857650" sldId="2474"/>
            <ac:spMk id="116" creationId="{8D63B731-42DC-4ED2-B7B5-F913A6F21B96}"/>
          </ac:spMkLst>
        </pc:spChg>
        <pc:spChg chg="del">
          <ac:chgData name="Aurelien Domont" userId="6da7715ce44349b3" providerId="LiveId" clId="{D2F0368B-81EF-4642-8F49-AC94DABCB32B}" dt="2022-10-13T03:44:39.323" v="6614" actId="478"/>
          <ac:spMkLst>
            <pc:docMk/>
            <pc:sldMk cId="3257857650" sldId="2474"/>
            <ac:spMk id="117" creationId="{115CB55E-882A-4552-B595-0310D6C4FED1}"/>
          </ac:spMkLst>
        </pc:spChg>
        <pc:spChg chg="del">
          <ac:chgData name="Aurelien Domont" userId="6da7715ce44349b3" providerId="LiveId" clId="{D2F0368B-81EF-4642-8F49-AC94DABCB32B}" dt="2022-10-13T03:44:39.323" v="6614" actId="478"/>
          <ac:spMkLst>
            <pc:docMk/>
            <pc:sldMk cId="3257857650" sldId="2474"/>
            <ac:spMk id="118" creationId="{CB9FF3FA-60C9-434E-866C-91A36D64E03D}"/>
          </ac:spMkLst>
        </pc:spChg>
        <pc:spChg chg="del">
          <ac:chgData name="Aurelien Domont" userId="6da7715ce44349b3" providerId="LiveId" clId="{D2F0368B-81EF-4642-8F49-AC94DABCB32B}" dt="2022-10-13T03:44:39.323" v="6614" actId="478"/>
          <ac:spMkLst>
            <pc:docMk/>
            <pc:sldMk cId="3257857650" sldId="2474"/>
            <ac:spMk id="119" creationId="{C133B98A-2ED7-4A47-9E4F-C2433DB3B4CE}"/>
          </ac:spMkLst>
        </pc:spChg>
        <pc:spChg chg="del">
          <ac:chgData name="Aurelien Domont" userId="6da7715ce44349b3" providerId="LiveId" clId="{D2F0368B-81EF-4642-8F49-AC94DABCB32B}" dt="2022-10-13T03:44:39.323" v="6614" actId="478"/>
          <ac:spMkLst>
            <pc:docMk/>
            <pc:sldMk cId="3257857650" sldId="2474"/>
            <ac:spMk id="120" creationId="{2A01A879-EC2E-41C3-BE17-4AF24BF76BE4}"/>
          </ac:spMkLst>
        </pc:spChg>
        <pc:spChg chg="del">
          <ac:chgData name="Aurelien Domont" userId="6da7715ce44349b3" providerId="LiveId" clId="{D2F0368B-81EF-4642-8F49-AC94DABCB32B}" dt="2022-10-13T03:44:39.323" v="6614" actId="478"/>
          <ac:spMkLst>
            <pc:docMk/>
            <pc:sldMk cId="3257857650" sldId="2474"/>
            <ac:spMk id="121" creationId="{A31E2B21-219B-4E80-ADEF-D4F99569CEDD}"/>
          </ac:spMkLst>
        </pc:spChg>
        <pc:spChg chg="del">
          <ac:chgData name="Aurelien Domont" userId="6da7715ce44349b3" providerId="LiveId" clId="{D2F0368B-81EF-4642-8F49-AC94DABCB32B}" dt="2022-10-13T03:44:39.323" v="6614" actId="478"/>
          <ac:spMkLst>
            <pc:docMk/>
            <pc:sldMk cId="3257857650" sldId="2474"/>
            <ac:spMk id="122" creationId="{80F2B19C-EB52-4899-A91C-F6495C4F99BC}"/>
          </ac:spMkLst>
        </pc:spChg>
        <pc:spChg chg="del">
          <ac:chgData name="Aurelien Domont" userId="6da7715ce44349b3" providerId="LiveId" clId="{D2F0368B-81EF-4642-8F49-AC94DABCB32B}" dt="2022-10-13T03:44:39.323" v="6614" actId="478"/>
          <ac:spMkLst>
            <pc:docMk/>
            <pc:sldMk cId="3257857650" sldId="2474"/>
            <ac:spMk id="123" creationId="{C645AAE4-730A-4671-A688-CFEE8BC0C85A}"/>
          </ac:spMkLst>
        </pc:spChg>
        <pc:spChg chg="del">
          <ac:chgData name="Aurelien Domont" userId="6da7715ce44349b3" providerId="LiveId" clId="{D2F0368B-81EF-4642-8F49-AC94DABCB32B}" dt="2022-10-13T03:44:39.323" v="6614" actId="478"/>
          <ac:spMkLst>
            <pc:docMk/>
            <pc:sldMk cId="3257857650" sldId="2474"/>
            <ac:spMk id="124" creationId="{4169DF69-345F-449A-B92A-548C50E00F21}"/>
          </ac:spMkLst>
        </pc:spChg>
        <pc:spChg chg="del">
          <ac:chgData name="Aurelien Domont" userId="6da7715ce44349b3" providerId="LiveId" clId="{D2F0368B-81EF-4642-8F49-AC94DABCB32B}" dt="2022-10-13T03:44:39.323" v="6614" actId="478"/>
          <ac:spMkLst>
            <pc:docMk/>
            <pc:sldMk cId="3257857650" sldId="2474"/>
            <ac:spMk id="125" creationId="{B312F487-0994-4CA3-BE88-D9E6B1B7DD7B}"/>
          </ac:spMkLst>
        </pc:spChg>
        <pc:spChg chg="del">
          <ac:chgData name="Aurelien Domont" userId="6da7715ce44349b3" providerId="LiveId" clId="{D2F0368B-81EF-4642-8F49-AC94DABCB32B}" dt="2022-10-13T03:44:39.323" v="6614" actId="478"/>
          <ac:spMkLst>
            <pc:docMk/>
            <pc:sldMk cId="3257857650" sldId="2474"/>
            <ac:spMk id="126" creationId="{6AAD9B07-BC57-4A97-815F-FC2999489216}"/>
          </ac:spMkLst>
        </pc:spChg>
        <pc:spChg chg="del">
          <ac:chgData name="Aurelien Domont" userId="6da7715ce44349b3" providerId="LiveId" clId="{D2F0368B-81EF-4642-8F49-AC94DABCB32B}" dt="2022-10-13T03:44:39.323" v="6614" actId="478"/>
          <ac:spMkLst>
            <pc:docMk/>
            <pc:sldMk cId="3257857650" sldId="2474"/>
            <ac:spMk id="127" creationId="{4C08FDDD-A45A-4A6C-AE31-BE508423CC07}"/>
          </ac:spMkLst>
        </pc:spChg>
        <pc:spChg chg="del">
          <ac:chgData name="Aurelien Domont" userId="6da7715ce44349b3" providerId="LiveId" clId="{D2F0368B-81EF-4642-8F49-AC94DABCB32B}" dt="2022-10-13T03:44:39.323" v="6614" actId="478"/>
          <ac:spMkLst>
            <pc:docMk/>
            <pc:sldMk cId="3257857650" sldId="2474"/>
            <ac:spMk id="128" creationId="{A1DC2AAF-139B-4368-A963-F485667910F7}"/>
          </ac:spMkLst>
        </pc:spChg>
        <pc:spChg chg="del">
          <ac:chgData name="Aurelien Domont" userId="6da7715ce44349b3" providerId="LiveId" clId="{D2F0368B-81EF-4642-8F49-AC94DABCB32B}" dt="2022-10-13T03:44:39.323" v="6614" actId="478"/>
          <ac:spMkLst>
            <pc:docMk/>
            <pc:sldMk cId="3257857650" sldId="2474"/>
            <ac:spMk id="129" creationId="{652DD849-ED46-4152-A210-7329B362B0E1}"/>
          </ac:spMkLst>
        </pc:spChg>
        <pc:spChg chg="del">
          <ac:chgData name="Aurelien Domont" userId="6da7715ce44349b3" providerId="LiveId" clId="{D2F0368B-81EF-4642-8F49-AC94DABCB32B}" dt="2022-10-13T03:44:39.323" v="6614" actId="478"/>
          <ac:spMkLst>
            <pc:docMk/>
            <pc:sldMk cId="3257857650" sldId="2474"/>
            <ac:spMk id="130" creationId="{41C2C84E-75D4-460D-87BD-D6F56336F2BF}"/>
          </ac:spMkLst>
        </pc:spChg>
        <pc:spChg chg="del">
          <ac:chgData name="Aurelien Domont" userId="6da7715ce44349b3" providerId="LiveId" clId="{D2F0368B-81EF-4642-8F49-AC94DABCB32B}" dt="2022-10-13T03:44:39.323" v="6614" actId="478"/>
          <ac:spMkLst>
            <pc:docMk/>
            <pc:sldMk cId="3257857650" sldId="2474"/>
            <ac:spMk id="131" creationId="{CB5D3D08-D292-4718-9402-71B8CC3CF1C7}"/>
          </ac:spMkLst>
        </pc:spChg>
        <pc:spChg chg="del">
          <ac:chgData name="Aurelien Domont" userId="6da7715ce44349b3" providerId="LiveId" clId="{D2F0368B-81EF-4642-8F49-AC94DABCB32B}" dt="2022-10-13T03:44:39.323" v="6614" actId="478"/>
          <ac:spMkLst>
            <pc:docMk/>
            <pc:sldMk cId="3257857650" sldId="2474"/>
            <ac:spMk id="132" creationId="{616657DA-5FB8-4A09-B8FE-A85300B80705}"/>
          </ac:spMkLst>
        </pc:spChg>
      </pc:sldChg>
      <pc:sldChg chg="add del ord">
        <pc:chgData name="Aurelien Domont" userId="6da7715ce44349b3" providerId="LiveId" clId="{D2F0368B-81EF-4642-8F49-AC94DABCB32B}" dt="2022-10-13T05:21:13.952" v="8000" actId="47"/>
        <pc:sldMkLst>
          <pc:docMk/>
          <pc:sldMk cId="2442866407" sldId="2475"/>
        </pc:sldMkLst>
      </pc:sldChg>
      <pc:sldChg chg="add del">
        <pc:chgData name="Aurelien Domont" userId="6da7715ce44349b3" providerId="LiveId" clId="{D2F0368B-81EF-4642-8F49-AC94DABCB32B}" dt="2022-10-13T04:13:00.827" v="7238" actId="47"/>
        <pc:sldMkLst>
          <pc:docMk/>
          <pc:sldMk cId="3525958916" sldId="2475"/>
        </pc:sldMkLst>
      </pc:sldChg>
      <pc:sldChg chg="add del ord">
        <pc:chgData name="Aurelien Domont" userId="6da7715ce44349b3" providerId="LiveId" clId="{D2F0368B-81EF-4642-8F49-AC94DABCB32B}" dt="2022-10-13T05:21:13.952" v="8000" actId="47"/>
        <pc:sldMkLst>
          <pc:docMk/>
          <pc:sldMk cId="1808256887" sldId="2476"/>
        </pc:sldMkLst>
      </pc:sldChg>
      <pc:sldChg chg="addSp modSp add del mod ord">
        <pc:chgData name="Aurelien Domont" userId="6da7715ce44349b3" providerId="LiveId" clId="{D2F0368B-81EF-4642-8F49-AC94DABCB32B}" dt="2022-10-13T05:21:13.952" v="8000" actId="47"/>
        <pc:sldMkLst>
          <pc:docMk/>
          <pc:sldMk cId="3568628985" sldId="2477"/>
        </pc:sldMkLst>
        <pc:spChg chg="add mod">
          <ac:chgData name="Aurelien Domont" userId="6da7715ce44349b3" providerId="LiveId" clId="{D2F0368B-81EF-4642-8F49-AC94DABCB32B}" dt="2022-10-13T04:21:12.352" v="7358" actId="1076"/>
          <ac:spMkLst>
            <pc:docMk/>
            <pc:sldMk cId="3568628985" sldId="2477"/>
            <ac:spMk id="4" creationId="{8D7B2E77-E3C4-0FAF-D0C8-4CF82CBEB2A3}"/>
          </ac:spMkLst>
        </pc:spChg>
        <pc:spChg chg="mod">
          <ac:chgData name="Aurelien Domont" userId="6da7715ce44349b3" providerId="LiveId" clId="{D2F0368B-81EF-4642-8F49-AC94DABCB32B}" dt="2022-10-13T04:56:58.660" v="7531" actId="313"/>
          <ac:spMkLst>
            <pc:docMk/>
            <pc:sldMk cId="3568628985" sldId="2477"/>
            <ac:spMk id="19" creationId="{CAC82BF5-0206-C56B-A711-AD0FED93F698}"/>
          </ac:spMkLst>
        </pc:spChg>
        <pc:spChg chg="mod">
          <ac:chgData name="Aurelien Domont" userId="6da7715ce44349b3" providerId="LiveId" clId="{D2F0368B-81EF-4642-8F49-AC94DABCB32B}" dt="2022-10-13T04:36:45.336" v="7481" actId="14100"/>
          <ac:spMkLst>
            <pc:docMk/>
            <pc:sldMk cId="3568628985" sldId="2477"/>
            <ac:spMk id="25" creationId="{90927B8B-F426-B3AD-DA01-4019D9A49F57}"/>
          </ac:spMkLst>
        </pc:spChg>
        <pc:spChg chg="mod">
          <ac:chgData name="Aurelien Domont" userId="6da7715ce44349b3" providerId="LiveId" clId="{D2F0368B-81EF-4642-8F49-AC94DABCB32B}" dt="2022-10-13T04:38:36.724" v="7516" actId="20577"/>
          <ac:spMkLst>
            <pc:docMk/>
            <pc:sldMk cId="3568628985" sldId="2477"/>
            <ac:spMk id="26" creationId="{5DE9391A-883B-7F5A-BD05-335D4DFB7F19}"/>
          </ac:spMkLst>
        </pc:spChg>
        <pc:spChg chg="mod">
          <ac:chgData name="Aurelien Domont" userId="6da7715ce44349b3" providerId="LiveId" clId="{D2F0368B-81EF-4642-8F49-AC94DABCB32B}" dt="2022-10-13T04:36:52.582" v="7497" actId="1037"/>
          <ac:spMkLst>
            <pc:docMk/>
            <pc:sldMk cId="3568628985" sldId="2477"/>
            <ac:spMk id="27" creationId="{135A73F3-0057-BFB4-CA31-C18169155F4B}"/>
          </ac:spMkLst>
        </pc:spChg>
      </pc:sldChg>
      <pc:sldChg chg="add del ord">
        <pc:chgData name="Aurelien Domont" userId="6da7715ce44349b3" providerId="LiveId" clId="{D2F0368B-81EF-4642-8F49-AC94DABCB32B}" dt="2022-10-13T05:21:13.952" v="8000" actId="47"/>
        <pc:sldMkLst>
          <pc:docMk/>
          <pc:sldMk cId="4057715641" sldId="2478"/>
        </pc:sldMkLst>
      </pc:sldChg>
      <pc:sldChg chg="addSp delSp modSp add mod">
        <pc:chgData name="Aurelien Domont" userId="6da7715ce44349b3" providerId="LiveId" clId="{D2F0368B-81EF-4642-8F49-AC94DABCB32B}" dt="2022-10-17T04:44:00.438" v="9795"/>
        <pc:sldMkLst>
          <pc:docMk/>
          <pc:sldMk cId="2071477315" sldId="2479"/>
        </pc:sldMkLst>
        <pc:spChg chg="add mod">
          <ac:chgData name="Aurelien Domont" userId="6da7715ce44349b3" providerId="LiveId" clId="{D2F0368B-81EF-4642-8F49-AC94DABCB32B}" dt="2022-10-13T05:25:58.512" v="8295" actId="14100"/>
          <ac:spMkLst>
            <pc:docMk/>
            <pc:sldMk cId="2071477315" sldId="2479"/>
            <ac:spMk id="4" creationId="{A24B0918-A071-1A3A-9DDF-32682C17C502}"/>
          </ac:spMkLst>
        </pc:spChg>
        <pc:spChg chg="add mod">
          <ac:chgData name="Aurelien Domont" userId="6da7715ce44349b3" providerId="LiveId" clId="{D2F0368B-81EF-4642-8F49-AC94DABCB32B}" dt="2022-10-13T05:26:11.241" v="8322" actId="1038"/>
          <ac:spMkLst>
            <pc:docMk/>
            <pc:sldMk cId="2071477315" sldId="2479"/>
            <ac:spMk id="5" creationId="{1385D2CE-1B5C-7142-2D68-D0EED511BFBC}"/>
          </ac:spMkLst>
        </pc:spChg>
        <pc:spChg chg="add mod">
          <ac:chgData name="Aurelien Domont" userId="6da7715ce44349b3" providerId="LiveId" clId="{D2F0368B-81EF-4642-8F49-AC94DABCB32B}" dt="2022-10-13T05:26:13.005" v="8326" actId="1038"/>
          <ac:spMkLst>
            <pc:docMk/>
            <pc:sldMk cId="2071477315" sldId="2479"/>
            <ac:spMk id="6" creationId="{6FF06370-5EEF-3ADC-41AC-FABD3909A748}"/>
          </ac:spMkLst>
        </pc:spChg>
        <pc:spChg chg="add mod">
          <ac:chgData name="Aurelien Domont" userId="6da7715ce44349b3" providerId="LiveId" clId="{D2F0368B-81EF-4642-8F49-AC94DABCB32B}" dt="2022-10-17T00:21:45.712" v="9481" actId="1037"/>
          <ac:spMkLst>
            <pc:docMk/>
            <pc:sldMk cId="2071477315" sldId="2479"/>
            <ac:spMk id="7" creationId="{F26DF232-B66D-AE9C-92D6-4EE8D79C0CE2}"/>
          </ac:spMkLst>
        </pc:spChg>
        <pc:spChg chg="add mod">
          <ac:chgData name="Aurelien Domont" userId="6da7715ce44349b3" providerId="LiveId" clId="{D2F0368B-81EF-4642-8F49-AC94DABCB32B}" dt="2022-10-17T04:43:56.031" v="9794"/>
          <ac:spMkLst>
            <pc:docMk/>
            <pc:sldMk cId="2071477315" sldId="2479"/>
            <ac:spMk id="8" creationId="{6560E99F-A45E-A264-A6E8-31790144E863}"/>
          </ac:spMkLst>
        </pc:spChg>
        <pc:spChg chg="add mod">
          <ac:chgData name="Aurelien Domont" userId="6da7715ce44349b3" providerId="LiveId" clId="{D2F0368B-81EF-4642-8F49-AC94DABCB32B}" dt="2022-10-17T04:44:00.438" v="9795"/>
          <ac:spMkLst>
            <pc:docMk/>
            <pc:sldMk cId="2071477315" sldId="2479"/>
            <ac:spMk id="9" creationId="{3B5FDD24-3F7F-1B9D-C3E3-0ACC5F0C039A}"/>
          </ac:spMkLst>
        </pc:spChg>
        <pc:spChg chg="mod">
          <ac:chgData name="Aurelien Domont" userId="6da7715ce44349b3" providerId="LiveId" clId="{D2F0368B-81EF-4642-8F49-AC94DABCB32B}" dt="2022-10-17T00:21:08.778" v="9380" actId="20577"/>
          <ac:spMkLst>
            <pc:docMk/>
            <pc:sldMk cId="2071477315" sldId="2479"/>
            <ac:spMk id="16" creationId="{6C2BB713-9637-4B9B-938F-E9768876782A}"/>
          </ac:spMkLst>
        </pc:spChg>
        <pc:spChg chg="mod">
          <ac:chgData name="Aurelien Domont" userId="6da7715ce44349b3" providerId="LiveId" clId="{D2F0368B-81EF-4642-8F49-AC94DABCB32B}" dt="2022-10-13T05:27:23.278" v="8328"/>
          <ac:spMkLst>
            <pc:docMk/>
            <pc:sldMk cId="2071477315" sldId="2479"/>
            <ac:spMk id="19" creationId="{CAC82BF5-0206-C56B-A711-AD0FED93F698}"/>
          </ac:spMkLst>
        </pc:spChg>
        <pc:spChg chg="mod">
          <ac:chgData name="Aurelien Domont" userId="6da7715ce44349b3" providerId="LiveId" clId="{D2F0368B-81EF-4642-8F49-AC94DABCB32B}" dt="2022-10-16T23:59:18.047" v="8969" actId="207"/>
          <ac:spMkLst>
            <pc:docMk/>
            <pc:sldMk cId="2071477315" sldId="2479"/>
            <ac:spMk id="20" creationId="{5EAE45B3-DD89-8CCB-E3E3-825C0F58E0B2}"/>
          </ac:spMkLst>
        </pc:spChg>
        <pc:spChg chg="del">
          <ac:chgData name="Aurelien Domont" userId="6da7715ce44349b3" providerId="LiveId" clId="{D2F0368B-81EF-4642-8F49-AC94DABCB32B}" dt="2022-10-13T05:13:18.634" v="7928" actId="478"/>
          <ac:spMkLst>
            <pc:docMk/>
            <pc:sldMk cId="2071477315" sldId="2479"/>
            <ac:spMk id="25" creationId="{90927B8B-F426-B3AD-DA01-4019D9A49F57}"/>
          </ac:spMkLst>
        </pc:spChg>
        <pc:spChg chg="del">
          <ac:chgData name="Aurelien Domont" userId="6da7715ce44349b3" providerId="LiveId" clId="{D2F0368B-81EF-4642-8F49-AC94DABCB32B}" dt="2022-10-13T05:13:18.634" v="7928" actId="478"/>
          <ac:spMkLst>
            <pc:docMk/>
            <pc:sldMk cId="2071477315" sldId="2479"/>
            <ac:spMk id="26" creationId="{5DE9391A-883B-7F5A-BD05-335D4DFB7F19}"/>
          </ac:spMkLst>
        </pc:spChg>
        <pc:spChg chg="del">
          <ac:chgData name="Aurelien Domont" userId="6da7715ce44349b3" providerId="LiveId" clId="{D2F0368B-81EF-4642-8F49-AC94DABCB32B}" dt="2022-10-13T05:13:18.634" v="7928" actId="478"/>
          <ac:spMkLst>
            <pc:docMk/>
            <pc:sldMk cId="2071477315" sldId="2479"/>
            <ac:spMk id="27" creationId="{135A73F3-0057-BFB4-CA31-C18169155F4B}"/>
          </ac:spMkLst>
        </pc:spChg>
      </pc:sldChg>
      <pc:sldChg chg="addSp delSp modSp add mod">
        <pc:chgData name="Aurelien Domont" userId="6da7715ce44349b3" providerId="LiveId" clId="{D2F0368B-81EF-4642-8F49-AC94DABCB32B}" dt="2022-10-17T05:05:13.096" v="9839"/>
        <pc:sldMkLst>
          <pc:docMk/>
          <pc:sldMk cId="3177852163" sldId="2480"/>
        </pc:sldMkLst>
        <pc:spChg chg="add mod">
          <ac:chgData name="Aurelien Domont" userId="6da7715ce44349b3" providerId="LiveId" clId="{D2F0368B-81EF-4642-8F49-AC94DABCB32B}" dt="2022-10-13T05:22:09.020" v="8011" actId="14100"/>
          <ac:spMkLst>
            <pc:docMk/>
            <pc:sldMk cId="3177852163" sldId="2480"/>
            <ac:spMk id="3" creationId="{60AC8DBE-4BDA-FB16-2324-9D8C06B8F6C1}"/>
          </ac:spMkLst>
        </pc:spChg>
        <pc:spChg chg="add mod">
          <ac:chgData name="Aurelien Domont" userId="6da7715ce44349b3" providerId="LiveId" clId="{D2F0368B-81EF-4642-8F49-AC94DABCB32B}" dt="2022-10-13T05:24:46.053" v="8277" actId="1076"/>
          <ac:spMkLst>
            <pc:docMk/>
            <pc:sldMk cId="3177852163" sldId="2480"/>
            <ac:spMk id="4" creationId="{85E2E40C-138A-3512-168C-AA589BCDA22D}"/>
          </ac:spMkLst>
        </pc:spChg>
        <pc:spChg chg="mod">
          <ac:chgData name="Aurelien Domont" userId="6da7715ce44349b3" providerId="LiveId" clId="{D2F0368B-81EF-4642-8F49-AC94DABCB32B}" dt="2022-10-14T04:30:39.526" v="8956"/>
          <ac:spMkLst>
            <pc:docMk/>
            <pc:sldMk cId="3177852163" sldId="2480"/>
            <ac:spMk id="5" creationId="{5C440084-76DD-4DFD-CB9F-9F2E8C446DCB}"/>
          </ac:spMkLst>
        </pc:spChg>
        <pc:spChg chg="add mod">
          <ac:chgData name="Aurelien Domont" userId="6da7715ce44349b3" providerId="LiveId" clId="{D2F0368B-81EF-4642-8F49-AC94DABCB32B}" dt="2022-10-17T00:21:23.353" v="9436"/>
          <ac:spMkLst>
            <pc:docMk/>
            <pc:sldMk cId="3177852163" sldId="2480"/>
            <ac:spMk id="7" creationId="{4CB6835D-19E5-1CBD-5F60-BA7FAA13A344}"/>
          </ac:spMkLst>
        </pc:spChg>
        <pc:spChg chg="mod">
          <ac:chgData name="Aurelien Domont" userId="6da7715ce44349b3" providerId="LiveId" clId="{D2F0368B-81EF-4642-8F49-AC94DABCB32B}" dt="2022-10-17T05:05:13.096" v="9839"/>
          <ac:spMkLst>
            <pc:docMk/>
            <pc:sldMk cId="3177852163" sldId="2480"/>
            <ac:spMk id="14" creationId="{C9800183-F524-4412-AB39-A6E1A21FF0B3}"/>
          </ac:spMkLst>
        </pc:spChg>
        <pc:spChg chg="del mod">
          <ac:chgData name="Aurelien Domont" userId="6da7715ce44349b3" providerId="LiveId" clId="{D2F0368B-81EF-4642-8F49-AC94DABCB32B}" dt="2022-10-17T00:21:23.141" v="9435" actId="478"/>
          <ac:spMkLst>
            <pc:docMk/>
            <pc:sldMk cId="3177852163" sldId="2480"/>
            <ac:spMk id="57" creationId="{E7D7292D-2073-9C9F-D52E-D965A8D9442F}"/>
          </ac:spMkLst>
        </pc:spChg>
      </pc:sldChg>
      <pc:sldChg chg="add">
        <pc:chgData name="Aurelien Domont" userId="6da7715ce44349b3" providerId="LiveId" clId="{D2F0368B-81EF-4642-8F49-AC94DABCB32B}" dt="2022-10-13T06:17:23.995" v="8402"/>
        <pc:sldMkLst>
          <pc:docMk/>
          <pc:sldMk cId="334563757" sldId="2481"/>
        </pc:sldMkLst>
      </pc:sldChg>
      <pc:sldChg chg="addSp modSp add mod">
        <pc:chgData name="Aurelien Domont" userId="6da7715ce44349b3" providerId="LiveId" clId="{D2F0368B-81EF-4642-8F49-AC94DABCB32B}" dt="2022-10-17T00:11:40.286" v="9010" actId="20577"/>
        <pc:sldMkLst>
          <pc:docMk/>
          <pc:sldMk cId="2968524874" sldId="2482"/>
        </pc:sldMkLst>
        <pc:spChg chg="add mod">
          <ac:chgData name="Aurelien Domont" userId="6da7715ce44349b3" providerId="LiveId" clId="{D2F0368B-81EF-4642-8F49-AC94DABCB32B}" dt="2022-10-17T00:11:40.286" v="9010" actId="20577"/>
          <ac:spMkLst>
            <pc:docMk/>
            <pc:sldMk cId="2968524874" sldId="2482"/>
            <ac:spMk id="3" creationId="{9E403F07-B9EB-030B-6C41-CF9540388292}"/>
          </ac:spMkLst>
        </pc:spChg>
        <pc:spChg chg="add mod">
          <ac:chgData name="Aurelien Domont" userId="6da7715ce44349b3" providerId="LiveId" clId="{D2F0368B-81EF-4642-8F49-AC94DABCB32B}" dt="2022-10-14T04:04:31.681" v="8917" actId="1076"/>
          <ac:spMkLst>
            <pc:docMk/>
            <pc:sldMk cId="2968524874" sldId="2482"/>
            <ac:spMk id="7" creationId="{77220601-97CF-37F8-361E-FFE95875C6EE}"/>
          </ac:spMkLst>
        </pc:spChg>
        <pc:spChg chg="mod">
          <ac:chgData name="Aurelien Domont" userId="6da7715ce44349b3" providerId="LiveId" clId="{D2F0368B-81EF-4642-8F49-AC94DABCB32B}" dt="2022-10-14T04:05:14.341" v="8919" actId="207"/>
          <ac:spMkLst>
            <pc:docMk/>
            <pc:sldMk cId="2968524874" sldId="2482"/>
            <ac:spMk id="40" creationId="{B859CF89-1075-9F25-DF92-D0AF33E9F037}"/>
          </ac:spMkLst>
        </pc:spChg>
        <pc:spChg chg="mod">
          <ac:chgData name="Aurelien Domont" userId="6da7715ce44349b3" providerId="LiveId" clId="{D2F0368B-81EF-4642-8F49-AC94DABCB32B}" dt="2022-10-14T04:07:33.344" v="8923" actId="1582"/>
          <ac:spMkLst>
            <pc:docMk/>
            <pc:sldMk cId="2968524874" sldId="2482"/>
            <ac:spMk id="58" creationId="{EA408ADA-AC92-EB1B-645E-C2C051F219FB}"/>
          </ac:spMkLst>
        </pc:spChg>
        <pc:spChg chg="mod">
          <ac:chgData name="Aurelien Domont" userId="6da7715ce44349b3" providerId="LiveId" clId="{D2F0368B-81EF-4642-8F49-AC94DABCB32B}" dt="2022-10-14T04:09:04.990" v="8952" actId="1036"/>
          <ac:spMkLst>
            <pc:docMk/>
            <pc:sldMk cId="2968524874" sldId="2482"/>
            <ac:spMk id="59" creationId="{7C10047A-9874-D2ED-9375-9666EEFD1EC4}"/>
          </ac:spMkLst>
        </pc:spChg>
      </pc:sldChg>
      <pc:sldChg chg="add del">
        <pc:chgData name="Aurelien Domont" userId="6da7715ce44349b3" providerId="LiveId" clId="{D2F0368B-81EF-4642-8F49-AC94DABCB32B}" dt="2022-10-14T04:04:09.472" v="8913" actId="47"/>
        <pc:sldMkLst>
          <pc:docMk/>
          <pc:sldMk cId="3183416841" sldId="2482"/>
        </pc:sldMkLst>
      </pc:sldChg>
      <pc:sldChg chg="add del">
        <pc:chgData name="Aurelien Domont" userId="6da7715ce44349b3" providerId="LiveId" clId="{D2F0368B-81EF-4642-8F49-AC94DABCB32B}" dt="2022-10-14T04:02:15.033" v="8883" actId="47"/>
        <pc:sldMkLst>
          <pc:docMk/>
          <pc:sldMk cId="1129147056" sldId="2483"/>
        </pc:sldMkLst>
      </pc:sldChg>
      <pc:sldChg chg="addSp delSp modSp add mod">
        <pc:chgData name="Aurelien Domont" userId="6da7715ce44349b3" providerId="LiveId" clId="{D2F0368B-81EF-4642-8F49-AC94DABCB32B}" dt="2022-10-14T04:09:10.594" v="8954"/>
        <pc:sldMkLst>
          <pc:docMk/>
          <pc:sldMk cId="3242661849" sldId="2483"/>
        </pc:sldMkLst>
        <pc:spChg chg="add mod">
          <ac:chgData name="Aurelien Domont" userId="6da7715ce44349b3" providerId="LiveId" clId="{D2F0368B-81EF-4642-8F49-AC94DABCB32B}" dt="2022-10-14T04:09:10.594" v="8954"/>
          <ac:spMkLst>
            <pc:docMk/>
            <pc:sldMk cId="3242661849" sldId="2483"/>
            <ac:spMk id="3" creationId="{12770704-04A4-DF71-B6D2-75806DA31742}"/>
          </ac:spMkLst>
        </pc:spChg>
        <pc:spChg chg="add mod">
          <ac:chgData name="Aurelien Domont" userId="6da7715ce44349b3" providerId="LiveId" clId="{D2F0368B-81EF-4642-8F49-AC94DABCB32B}" dt="2022-10-14T04:09:10.594" v="8954"/>
          <ac:spMkLst>
            <pc:docMk/>
            <pc:sldMk cId="3242661849" sldId="2483"/>
            <ac:spMk id="7" creationId="{FE5E7E4B-6E7A-D301-75BD-C3B76637903D}"/>
          </ac:spMkLst>
        </pc:spChg>
        <pc:spChg chg="del mod">
          <ac:chgData name="Aurelien Domont" userId="6da7715ce44349b3" providerId="LiveId" clId="{D2F0368B-81EF-4642-8F49-AC94DABCB32B}" dt="2022-10-14T04:09:09.396" v="8953" actId="478"/>
          <ac:spMkLst>
            <pc:docMk/>
            <pc:sldMk cId="3242661849" sldId="2483"/>
            <ac:spMk id="58" creationId="{EA408ADA-AC92-EB1B-645E-C2C051F219FB}"/>
          </ac:spMkLst>
        </pc:spChg>
        <pc:spChg chg="del mod">
          <ac:chgData name="Aurelien Domont" userId="6da7715ce44349b3" providerId="LiveId" clId="{D2F0368B-81EF-4642-8F49-AC94DABCB32B}" dt="2022-10-14T04:09:09.396" v="8953" actId="478"/>
          <ac:spMkLst>
            <pc:docMk/>
            <pc:sldMk cId="3242661849" sldId="2483"/>
            <ac:spMk id="59" creationId="{7C10047A-9874-D2ED-9375-9666EEFD1EC4}"/>
          </ac:spMkLst>
        </pc:spChg>
      </pc:sldChg>
      <pc:sldChg chg="addSp delSp modSp add mod">
        <pc:chgData name="Aurelien Domont" userId="6da7715ce44349b3" providerId="LiveId" clId="{D2F0368B-81EF-4642-8F49-AC94DABCB32B}" dt="2022-10-17T04:28:31.905" v="9646" actId="1076"/>
        <pc:sldMkLst>
          <pc:docMk/>
          <pc:sldMk cId="3176549573" sldId="2484"/>
        </pc:sldMkLst>
        <pc:spChg chg="add del mod">
          <ac:chgData name="Aurelien Domont" userId="6da7715ce44349b3" providerId="LiveId" clId="{D2F0368B-81EF-4642-8F49-AC94DABCB32B}" dt="2022-10-17T00:14:27.565" v="9063" actId="478"/>
          <ac:spMkLst>
            <pc:docMk/>
            <pc:sldMk cId="3176549573" sldId="2484"/>
            <ac:spMk id="2" creationId="{7CB2B371-37D3-ACBD-FD04-57A9380A6762}"/>
          </ac:spMkLst>
        </pc:spChg>
        <pc:spChg chg="add mod">
          <ac:chgData name="Aurelien Domont" userId="6da7715ce44349b3" providerId="LiveId" clId="{D2F0368B-81EF-4642-8F49-AC94DABCB32B}" dt="2022-10-17T04:28:31.905" v="9646" actId="1076"/>
          <ac:spMkLst>
            <pc:docMk/>
            <pc:sldMk cId="3176549573" sldId="2484"/>
            <ac:spMk id="10" creationId="{9BFA34DA-C6B5-7AD3-D4C6-7CD4CEB2F20F}"/>
          </ac:spMkLst>
        </pc:spChg>
        <pc:spChg chg="add mod">
          <ac:chgData name="Aurelien Domont" userId="6da7715ce44349b3" providerId="LiveId" clId="{D2F0368B-81EF-4642-8F49-AC94DABCB32B}" dt="2022-10-17T04:28:31.905" v="9646" actId="1076"/>
          <ac:spMkLst>
            <pc:docMk/>
            <pc:sldMk cId="3176549573" sldId="2484"/>
            <ac:spMk id="14" creationId="{E019DCCC-BCF5-9FDF-A729-9253255ED9CB}"/>
          </ac:spMkLst>
        </pc:spChg>
        <pc:spChg chg="mod">
          <ac:chgData name="Aurelien Domont" userId="6da7715ce44349b3" providerId="LiveId" clId="{D2F0368B-81EF-4642-8F49-AC94DABCB32B}" dt="2022-10-17T00:17:21.857" v="9187" actId="20577"/>
          <ac:spMkLst>
            <pc:docMk/>
            <pc:sldMk cId="3176549573" sldId="2484"/>
            <ac:spMk id="16" creationId="{6C2BB713-9637-4B9B-938F-E9768876782A}"/>
          </ac:spMkLst>
        </pc:spChg>
      </pc:sldChg>
      <pc:sldChg chg="add">
        <pc:chgData name="Aurelien Domont" userId="6da7715ce44349b3" providerId="LiveId" clId="{D2F0368B-81EF-4642-8F49-AC94DABCB32B}" dt="2022-10-17T00:21:56.074" v="9482"/>
        <pc:sldMkLst>
          <pc:docMk/>
          <pc:sldMk cId="720793096" sldId="2485"/>
        </pc:sldMkLst>
      </pc:sldChg>
      <pc:sldChg chg="add del">
        <pc:chgData name="Aurelien Domont" userId="6da7715ce44349b3" providerId="LiveId" clId="{D2F0368B-81EF-4642-8F49-AC94DABCB32B}" dt="2022-10-17T00:13:06.279" v="9013"/>
        <pc:sldMkLst>
          <pc:docMk/>
          <pc:sldMk cId="2161267992" sldId="2485"/>
        </pc:sldMkLst>
      </pc:sldChg>
      <pc:sldChg chg="addSp modSp add mod">
        <pc:chgData name="Aurelien Domont" userId="6da7715ce44349b3" providerId="LiveId" clId="{D2F0368B-81EF-4642-8F49-AC94DABCB32B}" dt="2022-10-17T04:28:37.762" v="9647" actId="1076"/>
        <pc:sldMkLst>
          <pc:docMk/>
          <pc:sldMk cId="4286225032" sldId="2486"/>
        </pc:sldMkLst>
        <pc:spChg chg="add mod">
          <ac:chgData name="Aurelien Domont" userId="6da7715ce44349b3" providerId="LiveId" clId="{D2F0368B-81EF-4642-8F49-AC94DABCB32B}" dt="2022-10-17T00:23:34.264" v="9509" actId="1076"/>
          <ac:spMkLst>
            <pc:docMk/>
            <pc:sldMk cId="4286225032" sldId="2486"/>
            <ac:spMk id="2" creationId="{8051FEB1-D4F0-1475-4FB9-4AC9989FB0C7}"/>
          </ac:spMkLst>
        </pc:spChg>
        <pc:spChg chg="mod">
          <ac:chgData name="Aurelien Domont" userId="6da7715ce44349b3" providerId="LiveId" clId="{D2F0368B-81EF-4642-8F49-AC94DABCB32B}" dt="2022-10-17T00:26:39.380" v="9623" actId="20577"/>
          <ac:spMkLst>
            <pc:docMk/>
            <pc:sldMk cId="4286225032" sldId="2486"/>
            <ac:spMk id="4" creationId="{450DED1D-7433-0881-7109-87D0309E6207}"/>
          </ac:spMkLst>
        </pc:spChg>
        <pc:spChg chg="mod">
          <ac:chgData name="Aurelien Domont" userId="6da7715ce44349b3" providerId="LiveId" clId="{D2F0368B-81EF-4642-8F49-AC94DABCB32B}" dt="2022-10-17T00:26:42.488" v="9625" actId="20577"/>
          <ac:spMkLst>
            <pc:docMk/>
            <pc:sldMk cId="4286225032" sldId="2486"/>
            <ac:spMk id="5" creationId="{E6F70B8F-713B-296D-0492-8993208F7402}"/>
          </ac:spMkLst>
        </pc:spChg>
        <pc:spChg chg="mod">
          <ac:chgData name="Aurelien Domont" userId="6da7715ce44349b3" providerId="LiveId" clId="{D2F0368B-81EF-4642-8F49-AC94DABCB32B}" dt="2022-10-17T00:26:32.840" v="9619" actId="20577"/>
          <ac:spMkLst>
            <pc:docMk/>
            <pc:sldMk cId="4286225032" sldId="2486"/>
            <ac:spMk id="6" creationId="{3C7E915A-0CF2-A92C-C7DF-3FA9E5CAE3BC}"/>
          </ac:spMkLst>
        </pc:spChg>
        <pc:spChg chg="mod">
          <ac:chgData name="Aurelien Domont" userId="6da7715ce44349b3" providerId="LiveId" clId="{D2F0368B-81EF-4642-8F49-AC94DABCB32B}" dt="2022-10-17T00:26:53.974" v="9627" actId="20577"/>
          <ac:spMkLst>
            <pc:docMk/>
            <pc:sldMk cId="4286225032" sldId="2486"/>
            <ac:spMk id="7" creationId="{6D4B381E-B31C-4A84-282E-9706A4A2593A}"/>
          </ac:spMkLst>
        </pc:spChg>
        <pc:spChg chg="mod">
          <ac:chgData name="Aurelien Domont" userId="6da7715ce44349b3" providerId="LiveId" clId="{D2F0368B-81EF-4642-8F49-AC94DABCB32B}" dt="2022-10-17T00:26:45.397" v="9626" actId="20577"/>
          <ac:spMkLst>
            <pc:docMk/>
            <pc:sldMk cId="4286225032" sldId="2486"/>
            <ac:spMk id="8" creationId="{F08FC16F-3AC8-20C1-5A53-FBA2855D71C3}"/>
          </ac:spMkLst>
        </pc:spChg>
        <pc:spChg chg="mod">
          <ac:chgData name="Aurelien Domont" userId="6da7715ce44349b3" providerId="LiveId" clId="{D2F0368B-81EF-4642-8F49-AC94DABCB32B}" dt="2022-10-17T04:28:37.762" v="9647" actId="1076"/>
          <ac:spMkLst>
            <pc:docMk/>
            <pc:sldMk cId="4286225032" sldId="2486"/>
            <ac:spMk id="10" creationId="{9BFA34DA-C6B5-7AD3-D4C6-7CD4CEB2F20F}"/>
          </ac:spMkLst>
        </pc:spChg>
        <pc:spChg chg="mod">
          <ac:chgData name="Aurelien Domont" userId="6da7715ce44349b3" providerId="LiveId" clId="{D2F0368B-81EF-4642-8F49-AC94DABCB32B}" dt="2022-10-17T04:28:37.762" v="9647" actId="1076"/>
          <ac:spMkLst>
            <pc:docMk/>
            <pc:sldMk cId="4286225032" sldId="2486"/>
            <ac:spMk id="14" creationId="{E019DCCC-BCF5-9FDF-A729-9253255ED9CB}"/>
          </ac:spMkLst>
        </pc:spChg>
        <pc:spChg chg="add mod">
          <ac:chgData name="Aurelien Domont" userId="6da7715ce44349b3" providerId="LiveId" clId="{D2F0368B-81EF-4642-8F49-AC94DABCB32B}" dt="2022-10-17T00:25:36.472" v="9577" actId="408"/>
          <ac:spMkLst>
            <pc:docMk/>
            <pc:sldMk cId="4286225032" sldId="2486"/>
            <ac:spMk id="15" creationId="{B40BD74F-CE9F-06B0-BA46-344A18E9D8EA}"/>
          </ac:spMkLst>
        </pc:spChg>
        <pc:spChg chg="add mod">
          <ac:chgData name="Aurelien Domont" userId="6da7715ce44349b3" providerId="LiveId" clId="{D2F0368B-81EF-4642-8F49-AC94DABCB32B}" dt="2022-10-17T00:25:56.084" v="9596" actId="14100"/>
          <ac:spMkLst>
            <pc:docMk/>
            <pc:sldMk cId="4286225032" sldId="2486"/>
            <ac:spMk id="17" creationId="{F65B50D1-8DAE-5671-D854-87B0FF2F9F46}"/>
          </ac:spMkLst>
        </pc:spChg>
        <pc:spChg chg="add mod">
          <ac:chgData name="Aurelien Domont" userId="6da7715ce44349b3" providerId="LiveId" clId="{D2F0368B-81EF-4642-8F49-AC94DABCB32B}" dt="2022-10-17T00:25:41.732" v="9578" actId="408"/>
          <ac:spMkLst>
            <pc:docMk/>
            <pc:sldMk cId="4286225032" sldId="2486"/>
            <ac:spMk id="18" creationId="{15884FE4-C297-D341-D681-CC950E5D8A51}"/>
          </ac:spMkLst>
        </pc:spChg>
        <pc:spChg chg="add mod">
          <ac:chgData name="Aurelien Domont" userId="6da7715ce44349b3" providerId="LiveId" clId="{D2F0368B-81EF-4642-8F49-AC94DABCB32B}" dt="2022-10-17T00:25:41.732" v="9578" actId="408"/>
          <ac:spMkLst>
            <pc:docMk/>
            <pc:sldMk cId="4286225032" sldId="2486"/>
            <ac:spMk id="19" creationId="{C0D4FCF5-EC36-4EEE-4BC3-8AD39CFF90A7}"/>
          </ac:spMkLst>
        </pc:spChg>
        <pc:spChg chg="add mod">
          <ac:chgData name="Aurelien Domont" userId="6da7715ce44349b3" providerId="LiveId" clId="{D2F0368B-81EF-4642-8F49-AC94DABCB32B}" dt="2022-10-17T00:26:28.458" v="9618" actId="3064"/>
          <ac:spMkLst>
            <pc:docMk/>
            <pc:sldMk cId="4286225032" sldId="2486"/>
            <ac:spMk id="20" creationId="{06700B5C-5E66-A35C-1B1C-D48F0C01473D}"/>
          </ac:spMkLst>
        </pc:spChg>
        <pc:spChg chg="mod">
          <ac:chgData name="Aurelien Domont" userId="6da7715ce44349b3" providerId="LiveId" clId="{D2F0368B-81EF-4642-8F49-AC94DABCB32B}" dt="2022-10-17T00:26:36.287" v="9621" actId="20577"/>
          <ac:spMkLst>
            <pc:docMk/>
            <pc:sldMk cId="4286225032" sldId="2486"/>
            <ac:spMk id="46" creationId="{F5350A74-F832-4786-AC3A-C3E1408947E8}"/>
          </ac:spMkLst>
        </pc:spChg>
        <pc:spChg chg="mod">
          <ac:chgData name="Aurelien Domont" userId="6da7715ce44349b3" providerId="LiveId" clId="{D2F0368B-81EF-4642-8F49-AC94DABCB32B}" dt="2022-10-17T00:26:34.677" v="9620" actId="20577"/>
          <ac:spMkLst>
            <pc:docMk/>
            <pc:sldMk cId="4286225032" sldId="2486"/>
            <ac:spMk id="47" creationId="{75B0660F-9007-45EB-B48F-4147D7445E71}"/>
          </ac:spMkLst>
        </pc:spChg>
        <pc:spChg chg="mod">
          <ac:chgData name="Aurelien Domont" userId="6da7715ce44349b3" providerId="LiveId" clId="{D2F0368B-81EF-4642-8F49-AC94DABCB32B}" dt="2022-10-17T00:26:37.860" v="9622" actId="20577"/>
          <ac:spMkLst>
            <pc:docMk/>
            <pc:sldMk cId="4286225032" sldId="2486"/>
            <ac:spMk id="48" creationId="{B3D120D9-049C-4562-A96C-9D4A8BE7DDBA}"/>
          </ac:spMkLst>
        </pc:spChg>
        <pc:spChg chg="mod">
          <ac:chgData name="Aurelien Domont" userId="6da7715ce44349b3" providerId="LiveId" clId="{D2F0368B-81EF-4642-8F49-AC94DABCB32B}" dt="2022-10-17T00:26:40.937" v="9624" actId="20577"/>
          <ac:spMkLst>
            <pc:docMk/>
            <pc:sldMk cId="4286225032" sldId="2486"/>
            <ac:spMk id="49" creationId="{E4D4BC6E-392D-4DA1-A71F-317910F8195E}"/>
          </ac:spMkLst>
        </pc:spChg>
      </pc:sldChg>
      <pc:sldChg chg="delSp modSp add mod">
        <pc:chgData name="Aurelien Domont" userId="6da7715ce44349b3" providerId="LiveId" clId="{D2F0368B-81EF-4642-8F49-AC94DABCB32B}" dt="2022-10-17T04:28:45.327" v="9649" actId="20577"/>
        <pc:sldMkLst>
          <pc:docMk/>
          <pc:sldMk cId="3340023768" sldId="2487"/>
        </pc:sldMkLst>
        <pc:spChg chg="mod">
          <ac:chgData name="Aurelien Domont" userId="6da7715ce44349b3" providerId="LiveId" clId="{D2F0368B-81EF-4642-8F49-AC94DABCB32B}" dt="2022-10-17T04:28:45.327" v="9649" actId="20577"/>
          <ac:spMkLst>
            <pc:docMk/>
            <pc:sldMk cId="3340023768" sldId="2487"/>
            <ac:spMk id="7" creationId="{6D4B381E-B31C-4A84-282E-9706A4A2593A}"/>
          </ac:spMkLst>
        </pc:spChg>
        <pc:spChg chg="del">
          <ac:chgData name="Aurelien Domont" userId="6da7715ce44349b3" providerId="LiveId" clId="{D2F0368B-81EF-4642-8F49-AC94DABCB32B}" dt="2022-10-17T00:27:07.437" v="9630" actId="478"/>
          <ac:spMkLst>
            <pc:docMk/>
            <pc:sldMk cId="3340023768" sldId="2487"/>
            <ac:spMk id="10" creationId="{9BFA34DA-C6B5-7AD3-D4C6-7CD4CEB2F20F}"/>
          </ac:spMkLst>
        </pc:spChg>
        <pc:spChg chg="del">
          <ac:chgData name="Aurelien Domont" userId="6da7715ce44349b3" providerId="LiveId" clId="{D2F0368B-81EF-4642-8F49-AC94DABCB32B}" dt="2022-10-17T00:27:08.093" v="9631" actId="478"/>
          <ac:spMkLst>
            <pc:docMk/>
            <pc:sldMk cId="3340023768" sldId="2487"/>
            <ac:spMk id="14" creationId="{E019DCCC-BCF5-9FDF-A729-9253255ED9CB}"/>
          </ac:spMkLst>
        </pc:spChg>
        <pc:spChg chg="mod">
          <ac:chgData name="Aurelien Domont" userId="6da7715ce44349b3" providerId="LiveId" clId="{D2F0368B-81EF-4642-8F49-AC94DABCB32B}" dt="2022-10-17T04:28:43.310" v="9648"/>
          <ac:spMkLst>
            <pc:docMk/>
            <pc:sldMk cId="3340023768" sldId="2487"/>
            <ac:spMk id="47" creationId="{75B0660F-9007-45EB-B48F-4147D7445E71}"/>
          </ac:spMkLst>
        </pc:spChg>
      </pc:sldChg>
    </pc:docChg>
  </pc:docChgLst>
  <pc:docChgLst>
    <pc:chgData name="Aurelien Domont" userId="6da7715ce44349b3" providerId="LiveId" clId="{BD8196C9-93BD-47B5-AACD-E2EEAFCF1EE0}"/>
    <pc:docChg chg="addSld delSld modSld">
      <pc:chgData name="Aurelien Domont" userId="6da7715ce44349b3" providerId="LiveId" clId="{BD8196C9-93BD-47B5-AACD-E2EEAFCF1EE0}" dt="2022-02-16T04:46:51.317" v="71"/>
      <pc:docMkLst>
        <pc:docMk/>
      </pc:docMkLst>
      <pc:sldChg chg="modSp mod">
        <pc:chgData name="Aurelien Domont" userId="6da7715ce44349b3" providerId="LiveId" clId="{BD8196C9-93BD-47B5-AACD-E2EEAFCF1EE0}" dt="2022-02-16T04:27:13.106" v="0" actId="20577"/>
        <pc:sldMkLst>
          <pc:docMk/>
          <pc:sldMk cId="3022188194" sldId="1518"/>
        </pc:sldMkLst>
        <pc:spChg chg="mod">
          <ac:chgData name="Aurelien Domont" userId="6da7715ce44349b3" providerId="LiveId" clId="{BD8196C9-93BD-47B5-AACD-E2EEAFCF1EE0}" dt="2022-02-16T04:27:13.106" v="0" actId="20577"/>
          <ac:spMkLst>
            <pc:docMk/>
            <pc:sldMk cId="3022188194" sldId="1518"/>
            <ac:spMk id="31" creationId="{A3302A29-CEE8-4EB0-95A3-C518EF474E4C}"/>
          </ac:spMkLst>
        </pc:spChg>
      </pc:sldChg>
      <pc:sldChg chg="addSp delSp">
        <pc:chgData name="Aurelien Domont" userId="6da7715ce44349b3" providerId="LiveId" clId="{BD8196C9-93BD-47B5-AACD-E2EEAFCF1EE0}" dt="2022-02-16T04:28:05.518" v="1"/>
        <pc:sldMkLst>
          <pc:docMk/>
          <pc:sldMk cId="2544868271" sldId="1578"/>
        </pc:sldMkLst>
        <pc:graphicFrameChg chg="add">
          <ac:chgData name="Aurelien Domont" userId="6da7715ce44349b3" providerId="LiveId" clId="{BD8196C9-93BD-47B5-AACD-E2EEAFCF1EE0}" dt="2022-02-16T04:28:05.518" v="1"/>
          <ac:graphicFrameMkLst>
            <pc:docMk/>
            <pc:sldMk cId="2544868271" sldId="1578"/>
            <ac:graphicFrameMk id="3" creationId="{59F7F30A-7502-4F94-B486-472C0393EBBC}"/>
          </ac:graphicFrameMkLst>
        </pc:graphicFrameChg>
        <pc:graphicFrameChg chg="del">
          <ac:chgData name="Aurelien Domont" userId="6da7715ce44349b3" providerId="LiveId" clId="{BD8196C9-93BD-47B5-AACD-E2EEAFCF1EE0}" dt="2022-02-16T04:28:05.518" v="1"/>
          <ac:graphicFrameMkLst>
            <pc:docMk/>
            <pc:sldMk cId="2544868271" sldId="1578"/>
            <ac:graphicFrameMk id="8" creationId="{59F7F30A-7502-4F94-B486-472C0393EBBC}"/>
          </ac:graphicFrameMkLst>
        </pc:graphicFrameChg>
      </pc:sldChg>
      <pc:sldChg chg="addSp delSp">
        <pc:chgData name="Aurelien Domont" userId="6da7715ce44349b3" providerId="LiveId" clId="{BD8196C9-93BD-47B5-AACD-E2EEAFCF1EE0}" dt="2022-02-16T04:30:24.577" v="4"/>
        <pc:sldMkLst>
          <pc:docMk/>
          <pc:sldMk cId="376968997" sldId="1589"/>
        </pc:sldMkLst>
        <pc:graphicFrameChg chg="add del">
          <ac:chgData name="Aurelien Domont" userId="6da7715ce44349b3" providerId="LiveId" clId="{BD8196C9-93BD-47B5-AACD-E2EEAFCF1EE0}" dt="2022-02-16T04:30:24.577" v="4"/>
          <ac:graphicFrameMkLst>
            <pc:docMk/>
            <pc:sldMk cId="376968997" sldId="1589"/>
            <ac:graphicFrameMk id="3" creationId="{B2E7F874-B097-4A03-943B-2F5F66BD9410}"/>
          </ac:graphicFrameMkLst>
        </pc:graphicFrameChg>
        <pc:graphicFrameChg chg="del">
          <ac:chgData name="Aurelien Domont" userId="6da7715ce44349b3" providerId="LiveId" clId="{BD8196C9-93BD-47B5-AACD-E2EEAFCF1EE0}" dt="2022-02-16T04:30:24.577" v="4"/>
          <ac:graphicFrameMkLst>
            <pc:docMk/>
            <pc:sldMk cId="376968997" sldId="1589"/>
            <ac:graphicFrameMk id="6" creationId="{B2E7F874-B097-4A03-943B-2F5F66BD9410}"/>
          </ac:graphicFrameMkLst>
        </pc:graphicFrameChg>
        <pc:graphicFrameChg chg="del">
          <ac:chgData name="Aurelien Domont" userId="6da7715ce44349b3" providerId="LiveId" clId="{BD8196C9-93BD-47B5-AACD-E2EEAFCF1EE0}" dt="2022-02-16T04:30:23.399" v="2"/>
          <ac:graphicFrameMkLst>
            <pc:docMk/>
            <pc:sldMk cId="376968997" sldId="1589"/>
            <ac:graphicFrameMk id="10" creationId="{B2E7F874-B097-4A03-943B-2F5F66BD9410}"/>
          </ac:graphicFrameMkLst>
        </pc:graphicFrameChg>
      </pc:sldChg>
      <pc:sldChg chg="addSp delSp">
        <pc:chgData name="Aurelien Domont" userId="6da7715ce44349b3" providerId="LiveId" clId="{BD8196C9-93BD-47B5-AACD-E2EEAFCF1EE0}" dt="2022-02-16T04:31:04.355" v="7"/>
        <pc:sldMkLst>
          <pc:docMk/>
          <pc:sldMk cId="506476100" sldId="1606"/>
        </pc:sldMkLst>
        <pc:graphicFrameChg chg="add del">
          <ac:chgData name="Aurelien Domont" userId="6da7715ce44349b3" providerId="LiveId" clId="{BD8196C9-93BD-47B5-AACD-E2EEAFCF1EE0}" dt="2022-02-16T04:31:04.355" v="7"/>
          <ac:graphicFrameMkLst>
            <pc:docMk/>
            <pc:sldMk cId="506476100" sldId="1606"/>
            <ac:graphicFrameMk id="3" creationId="{C2D970A6-39AB-4B24-954D-EC444B49C0BB}"/>
          </ac:graphicFrameMkLst>
        </pc:graphicFrameChg>
        <pc:graphicFrameChg chg="del">
          <ac:chgData name="Aurelien Domont" userId="6da7715ce44349b3" providerId="LiveId" clId="{BD8196C9-93BD-47B5-AACD-E2EEAFCF1EE0}" dt="2022-02-16T04:31:04.355" v="7"/>
          <ac:graphicFrameMkLst>
            <pc:docMk/>
            <pc:sldMk cId="506476100" sldId="1606"/>
            <ac:graphicFrameMk id="6" creationId="{C2D970A6-39AB-4B24-954D-EC444B49C0BB}"/>
          </ac:graphicFrameMkLst>
        </pc:graphicFrameChg>
        <pc:graphicFrameChg chg="del">
          <ac:chgData name="Aurelien Domont" userId="6da7715ce44349b3" providerId="LiveId" clId="{BD8196C9-93BD-47B5-AACD-E2EEAFCF1EE0}" dt="2022-02-16T04:31:03.021" v="5"/>
          <ac:graphicFrameMkLst>
            <pc:docMk/>
            <pc:sldMk cId="506476100" sldId="1606"/>
            <ac:graphicFrameMk id="59" creationId="{C2D970A6-39AB-4B24-954D-EC444B49C0BB}"/>
          </ac:graphicFrameMkLst>
        </pc:graphicFrameChg>
      </pc:sldChg>
      <pc:sldChg chg="addSp delSp">
        <pc:chgData name="Aurelien Domont" userId="6da7715ce44349b3" providerId="LiveId" clId="{BD8196C9-93BD-47B5-AACD-E2EEAFCF1EE0}" dt="2022-02-16T04:32:25.098" v="8"/>
        <pc:sldMkLst>
          <pc:docMk/>
          <pc:sldMk cId="3154951243" sldId="1620"/>
        </pc:sldMkLst>
        <pc:graphicFrameChg chg="add">
          <ac:chgData name="Aurelien Domont" userId="6da7715ce44349b3" providerId="LiveId" clId="{BD8196C9-93BD-47B5-AACD-E2EEAFCF1EE0}" dt="2022-02-16T04:32:25.098" v="8"/>
          <ac:graphicFrameMkLst>
            <pc:docMk/>
            <pc:sldMk cId="3154951243" sldId="1620"/>
            <ac:graphicFrameMk id="3" creationId="{78D4F031-D625-4840-AFA6-E623F30EDD63}"/>
          </ac:graphicFrameMkLst>
        </pc:graphicFrameChg>
        <pc:graphicFrameChg chg="del">
          <ac:chgData name="Aurelien Domont" userId="6da7715ce44349b3" providerId="LiveId" clId="{BD8196C9-93BD-47B5-AACD-E2EEAFCF1EE0}" dt="2022-02-16T04:32:25.098" v="8"/>
          <ac:graphicFrameMkLst>
            <pc:docMk/>
            <pc:sldMk cId="3154951243" sldId="1620"/>
            <ac:graphicFrameMk id="38" creationId="{78D4F031-D625-4840-AFA6-E623F30EDD63}"/>
          </ac:graphicFrameMkLst>
        </pc:graphicFrameChg>
      </pc:sldChg>
      <pc:sldChg chg="addSp delSp">
        <pc:chgData name="Aurelien Domont" userId="6da7715ce44349b3" providerId="LiveId" clId="{BD8196C9-93BD-47B5-AACD-E2EEAFCF1EE0}" dt="2022-02-16T04:32:30.508" v="9"/>
        <pc:sldMkLst>
          <pc:docMk/>
          <pc:sldMk cId="1313856124" sldId="1621"/>
        </pc:sldMkLst>
        <pc:graphicFrameChg chg="add">
          <ac:chgData name="Aurelien Domont" userId="6da7715ce44349b3" providerId="LiveId" clId="{BD8196C9-93BD-47B5-AACD-E2EEAFCF1EE0}" dt="2022-02-16T04:32:30.508" v="9"/>
          <ac:graphicFrameMkLst>
            <pc:docMk/>
            <pc:sldMk cId="1313856124" sldId="1621"/>
            <ac:graphicFrameMk id="3" creationId="{78D4F031-D625-4840-AFA6-E623F30EDD63}"/>
          </ac:graphicFrameMkLst>
        </pc:graphicFrameChg>
        <pc:graphicFrameChg chg="del">
          <ac:chgData name="Aurelien Domont" userId="6da7715ce44349b3" providerId="LiveId" clId="{BD8196C9-93BD-47B5-AACD-E2EEAFCF1EE0}" dt="2022-02-16T04:32:30.508" v="9"/>
          <ac:graphicFrameMkLst>
            <pc:docMk/>
            <pc:sldMk cId="1313856124" sldId="1621"/>
            <ac:graphicFrameMk id="38" creationId="{78D4F031-D625-4840-AFA6-E623F30EDD63}"/>
          </ac:graphicFrameMkLst>
        </pc:graphicFrameChg>
      </pc:sldChg>
      <pc:sldChg chg="addSp delSp">
        <pc:chgData name="Aurelien Domont" userId="6da7715ce44349b3" providerId="LiveId" clId="{BD8196C9-93BD-47B5-AACD-E2EEAFCF1EE0}" dt="2022-02-16T04:32:36.169" v="10"/>
        <pc:sldMkLst>
          <pc:docMk/>
          <pc:sldMk cId="3913587687" sldId="1623"/>
        </pc:sldMkLst>
        <pc:graphicFrameChg chg="add">
          <ac:chgData name="Aurelien Domont" userId="6da7715ce44349b3" providerId="LiveId" clId="{BD8196C9-93BD-47B5-AACD-E2EEAFCF1EE0}" dt="2022-02-16T04:32:36.169" v="10"/>
          <ac:graphicFrameMkLst>
            <pc:docMk/>
            <pc:sldMk cId="3913587687" sldId="1623"/>
            <ac:graphicFrameMk id="3" creationId="{4FA82499-1D34-4EF8-807C-4EAFC284462C}"/>
          </ac:graphicFrameMkLst>
        </pc:graphicFrameChg>
        <pc:graphicFrameChg chg="del">
          <ac:chgData name="Aurelien Domont" userId="6da7715ce44349b3" providerId="LiveId" clId="{BD8196C9-93BD-47B5-AACD-E2EEAFCF1EE0}" dt="2022-02-16T04:32:36.169" v="10"/>
          <ac:graphicFrameMkLst>
            <pc:docMk/>
            <pc:sldMk cId="3913587687" sldId="1623"/>
            <ac:graphicFrameMk id="7" creationId="{4FA82499-1D34-4EF8-807C-4EAFC284462C}"/>
          </ac:graphicFrameMkLst>
        </pc:graphicFrameChg>
      </pc:sldChg>
      <pc:sldChg chg="modSp mod">
        <pc:chgData name="Aurelien Domont" userId="6da7715ce44349b3" providerId="LiveId" clId="{BD8196C9-93BD-47B5-AACD-E2EEAFCF1EE0}" dt="2022-02-16T04:38:30.036" v="39" actId="20577"/>
        <pc:sldMkLst>
          <pc:docMk/>
          <pc:sldMk cId="936166985" sldId="1632"/>
        </pc:sldMkLst>
        <pc:spChg chg="mod">
          <ac:chgData name="Aurelien Domont" userId="6da7715ce44349b3" providerId="LiveId" clId="{BD8196C9-93BD-47B5-AACD-E2EEAFCF1EE0}" dt="2022-02-16T04:38:30.036" v="39" actId="20577"/>
          <ac:spMkLst>
            <pc:docMk/>
            <pc:sldMk cId="936166985" sldId="1632"/>
            <ac:spMk id="7" creationId="{6497E934-689F-4A16-A236-4CF0A599A850}"/>
          </ac:spMkLst>
        </pc:spChg>
      </pc:sldChg>
      <pc:sldChg chg="modSp mod">
        <pc:chgData name="Aurelien Domont" userId="6da7715ce44349b3" providerId="LiveId" clId="{BD8196C9-93BD-47B5-AACD-E2EEAFCF1EE0}" dt="2022-02-16T04:41:10.027" v="40" actId="120"/>
        <pc:sldMkLst>
          <pc:docMk/>
          <pc:sldMk cId="1915463839" sldId="1643"/>
        </pc:sldMkLst>
        <pc:spChg chg="mod">
          <ac:chgData name="Aurelien Domont" userId="6da7715ce44349b3" providerId="LiveId" clId="{BD8196C9-93BD-47B5-AACD-E2EEAFCF1EE0}" dt="2022-02-16T04:41:10.027" v="40" actId="120"/>
          <ac:spMkLst>
            <pc:docMk/>
            <pc:sldMk cId="1915463839" sldId="1643"/>
            <ac:spMk id="28" creationId="{A86F20E4-8EFF-47F7-A1EB-E0EFD26C77AA}"/>
          </ac:spMkLst>
        </pc:spChg>
      </pc:sldChg>
      <pc:sldChg chg="modSp">
        <pc:chgData name="Aurelien Domont" userId="6da7715ce44349b3" providerId="LiveId" clId="{BD8196C9-93BD-47B5-AACD-E2EEAFCF1EE0}" dt="2022-02-16T04:42:00.036" v="45"/>
        <pc:sldMkLst>
          <pc:docMk/>
          <pc:sldMk cId="285097367" sldId="1644"/>
        </pc:sldMkLst>
        <pc:spChg chg="mod">
          <ac:chgData name="Aurelien Domont" userId="6da7715ce44349b3" providerId="LiveId" clId="{BD8196C9-93BD-47B5-AACD-E2EEAFCF1EE0}" dt="2022-02-16T04:42:00.036" v="45"/>
          <ac:spMkLst>
            <pc:docMk/>
            <pc:sldMk cId="285097367" sldId="1644"/>
            <ac:spMk id="28" creationId="{A86F20E4-8EFF-47F7-A1EB-E0EFD26C77AA}"/>
          </ac:spMkLst>
        </pc:spChg>
      </pc:sldChg>
      <pc:sldChg chg="addSp delSp modSp mod">
        <pc:chgData name="Aurelien Domont" userId="6da7715ce44349b3" providerId="LiveId" clId="{BD8196C9-93BD-47B5-AACD-E2EEAFCF1EE0}" dt="2022-02-16T04:44:00.657" v="61"/>
        <pc:sldMkLst>
          <pc:docMk/>
          <pc:sldMk cId="1886465646" sldId="1645"/>
        </pc:sldMkLst>
        <pc:spChg chg="mod">
          <ac:chgData name="Aurelien Domont" userId="6da7715ce44349b3" providerId="LiveId" clId="{BD8196C9-93BD-47B5-AACD-E2EEAFCF1EE0}" dt="2022-02-16T04:42:41.274" v="56"/>
          <ac:spMkLst>
            <pc:docMk/>
            <pc:sldMk cId="1886465646" sldId="1645"/>
            <ac:spMk id="28" creationId="{A86F20E4-8EFF-47F7-A1EB-E0EFD26C77AA}"/>
          </ac:spMkLst>
        </pc:spChg>
        <pc:grpChg chg="add del">
          <ac:chgData name="Aurelien Domont" userId="6da7715ce44349b3" providerId="LiveId" clId="{BD8196C9-93BD-47B5-AACD-E2EEAFCF1EE0}" dt="2022-02-16T04:44:00.657" v="61"/>
          <ac:grpSpMkLst>
            <pc:docMk/>
            <pc:sldMk cId="1886465646" sldId="1645"/>
            <ac:grpSpMk id="3" creationId="{84A208AB-CECB-4FDD-A495-3139E244F0A7}"/>
          </ac:grpSpMkLst>
        </pc:grpChg>
        <pc:grpChg chg="del">
          <ac:chgData name="Aurelien Domont" userId="6da7715ce44349b3" providerId="LiveId" clId="{BD8196C9-93BD-47B5-AACD-E2EEAFCF1EE0}" dt="2022-02-16T04:44:00.657" v="61"/>
          <ac:grpSpMkLst>
            <pc:docMk/>
            <pc:sldMk cId="1886465646" sldId="1645"/>
            <ac:grpSpMk id="4" creationId="{84A208AB-CECB-4FDD-A495-3139E244F0A7}"/>
          </ac:grpSpMkLst>
        </pc:grpChg>
      </pc:sldChg>
      <pc:sldChg chg="modSp mod">
        <pc:chgData name="Aurelien Domont" userId="6da7715ce44349b3" providerId="LiveId" clId="{BD8196C9-93BD-47B5-AACD-E2EEAFCF1EE0}" dt="2022-02-16T04:44:52.486" v="63" actId="1076"/>
        <pc:sldMkLst>
          <pc:docMk/>
          <pc:sldMk cId="1287530608" sldId="1647"/>
        </pc:sldMkLst>
        <pc:spChg chg="mod">
          <ac:chgData name="Aurelien Domont" userId="6da7715ce44349b3" providerId="LiveId" clId="{BD8196C9-93BD-47B5-AACD-E2EEAFCF1EE0}" dt="2022-02-16T04:44:52.486" v="63" actId="1076"/>
          <ac:spMkLst>
            <pc:docMk/>
            <pc:sldMk cId="1287530608" sldId="1647"/>
            <ac:spMk id="15" creationId="{9EC0BA2F-0AAA-41B4-9B5D-6CB02CFEBDCA}"/>
          </ac:spMkLst>
        </pc:spChg>
      </pc:sldChg>
      <pc:sldChg chg="modSp mod">
        <pc:chgData name="Aurelien Domont" userId="6da7715ce44349b3" providerId="LiveId" clId="{BD8196C9-93BD-47B5-AACD-E2EEAFCF1EE0}" dt="2022-02-16T04:35:23.068" v="22" actId="1035"/>
        <pc:sldMkLst>
          <pc:docMk/>
          <pc:sldMk cId="2950913743" sldId="1651"/>
        </pc:sldMkLst>
        <pc:spChg chg="mod">
          <ac:chgData name="Aurelien Domont" userId="6da7715ce44349b3" providerId="LiveId" clId="{BD8196C9-93BD-47B5-AACD-E2EEAFCF1EE0}" dt="2022-02-16T04:35:23.068" v="22" actId="1035"/>
          <ac:spMkLst>
            <pc:docMk/>
            <pc:sldMk cId="2950913743" sldId="1651"/>
            <ac:spMk id="25" creationId="{4060B680-2BAF-486D-9006-299A17C944A6}"/>
          </ac:spMkLst>
        </pc:spChg>
        <pc:spChg chg="mod">
          <ac:chgData name="Aurelien Domont" userId="6da7715ce44349b3" providerId="LiveId" clId="{BD8196C9-93BD-47B5-AACD-E2EEAFCF1EE0}" dt="2022-02-16T04:35:23.068" v="22" actId="1035"/>
          <ac:spMkLst>
            <pc:docMk/>
            <pc:sldMk cId="2950913743" sldId="1651"/>
            <ac:spMk id="26" creationId="{DC9A60C8-4038-41CD-A021-3333A4F8BC0A}"/>
          </ac:spMkLst>
        </pc:spChg>
        <pc:spChg chg="mod">
          <ac:chgData name="Aurelien Domont" userId="6da7715ce44349b3" providerId="LiveId" clId="{BD8196C9-93BD-47B5-AACD-E2EEAFCF1EE0}" dt="2022-02-16T04:35:23.068" v="22" actId="1035"/>
          <ac:spMkLst>
            <pc:docMk/>
            <pc:sldMk cId="2950913743" sldId="1651"/>
            <ac:spMk id="27" creationId="{90B16F2B-A516-42E5-990B-A0580475F4B2}"/>
          </ac:spMkLst>
        </pc:spChg>
        <pc:spChg chg="mod">
          <ac:chgData name="Aurelien Domont" userId="6da7715ce44349b3" providerId="LiveId" clId="{BD8196C9-93BD-47B5-AACD-E2EEAFCF1EE0}" dt="2022-02-16T04:35:23.068" v="22" actId="1035"/>
          <ac:spMkLst>
            <pc:docMk/>
            <pc:sldMk cId="2950913743" sldId="1651"/>
            <ac:spMk id="28" creationId="{825ADA18-5FAB-4E0F-A43E-7802E157AD3F}"/>
          </ac:spMkLst>
        </pc:spChg>
        <pc:spChg chg="mod">
          <ac:chgData name="Aurelien Domont" userId="6da7715ce44349b3" providerId="LiveId" clId="{BD8196C9-93BD-47B5-AACD-E2EEAFCF1EE0}" dt="2022-02-16T04:35:23.068" v="22" actId="1035"/>
          <ac:spMkLst>
            <pc:docMk/>
            <pc:sldMk cId="2950913743" sldId="1651"/>
            <ac:spMk id="29" creationId="{34342317-6BFD-4DBB-8BE4-F8F7E501B577}"/>
          </ac:spMkLst>
        </pc:spChg>
        <pc:spChg chg="mod">
          <ac:chgData name="Aurelien Domont" userId="6da7715ce44349b3" providerId="LiveId" clId="{BD8196C9-93BD-47B5-AACD-E2EEAFCF1EE0}" dt="2022-02-16T04:35:23.068" v="22" actId="1035"/>
          <ac:spMkLst>
            <pc:docMk/>
            <pc:sldMk cId="2950913743" sldId="1651"/>
            <ac:spMk id="30" creationId="{7843652E-2934-4013-A32D-EE2F739DF53F}"/>
          </ac:spMkLst>
        </pc:spChg>
      </pc:sldChg>
      <pc:sldChg chg="modSp mod">
        <pc:chgData name="Aurelien Domont" userId="6da7715ce44349b3" providerId="LiveId" clId="{BD8196C9-93BD-47B5-AACD-E2EEAFCF1EE0}" dt="2022-02-16T04:36:02.924" v="38"/>
        <pc:sldMkLst>
          <pc:docMk/>
          <pc:sldMk cId="1812034474" sldId="1652"/>
        </pc:sldMkLst>
        <pc:spChg chg="mod">
          <ac:chgData name="Aurelien Domont" userId="6da7715ce44349b3" providerId="LiveId" clId="{BD8196C9-93BD-47B5-AACD-E2EEAFCF1EE0}" dt="2022-02-16T04:35:42.683" v="36" actId="1035"/>
          <ac:spMkLst>
            <pc:docMk/>
            <pc:sldMk cId="1812034474" sldId="1652"/>
            <ac:spMk id="7" creationId="{3FA163D0-2F1E-488E-B008-A3C1816E7CAC}"/>
          </ac:spMkLst>
        </pc:spChg>
        <pc:spChg chg="mod">
          <ac:chgData name="Aurelien Domont" userId="6da7715ce44349b3" providerId="LiveId" clId="{BD8196C9-93BD-47B5-AACD-E2EEAFCF1EE0}" dt="2022-02-16T04:35:42.683" v="36" actId="1035"/>
          <ac:spMkLst>
            <pc:docMk/>
            <pc:sldMk cId="1812034474" sldId="1652"/>
            <ac:spMk id="8" creationId="{81498D46-57BF-4276-BA2F-66CA45B544F3}"/>
          </ac:spMkLst>
        </pc:spChg>
        <pc:spChg chg="mod">
          <ac:chgData name="Aurelien Domont" userId="6da7715ce44349b3" providerId="LiveId" clId="{BD8196C9-93BD-47B5-AACD-E2EEAFCF1EE0}" dt="2022-02-16T04:35:42.683" v="36" actId="1035"/>
          <ac:spMkLst>
            <pc:docMk/>
            <pc:sldMk cId="1812034474" sldId="1652"/>
            <ac:spMk id="9" creationId="{945B3547-F9CA-4080-A3A4-BEF255656698}"/>
          </ac:spMkLst>
        </pc:spChg>
        <pc:spChg chg="mod">
          <ac:chgData name="Aurelien Domont" userId="6da7715ce44349b3" providerId="LiveId" clId="{BD8196C9-93BD-47B5-AACD-E2EEAFCF1EE0}" dt="2022-02-16T04:35:42.683" v="36" actId="1035"/>
          <ac:spMkLst>
            <pc:docMk/>
            <pc:sldMk cId="1812034474" sldId="1652"/>
            <ac:spMk id="10" creationId="{78916CE4-91B9-49B5-BB1B-BE2492CF0ABE}"/>
          </ac:spMkLst>
        </pc:spChg>
        <pc:spChg chg="mod">
          <ac:chgData name="Aurelien Domont" userId="6da7715ce44349b3" providerId="LiveId" clId="{BD8196C9-93BD-47B5-AACD-E2EEAFCF1EE0}" dt="2022-02-16T04:35:42.683" v="36" actId="1035"/>
          <ac:spMkLst>
            <pc:docMk/>
            <pc:sldMk cId="1812034474" sldId="1652"/>
            <ac:spMk id="11" creationId="{CAD4944B-CAB0-42DE-9EA4-174547AA49C4}"/>
          </ac:spMkLst>
        </pc:spChg>
        <pc:spChg chg="mod">
          <ac:chgData name="Aurelien Domont" userId="6da7715ce44349b3" providerId="LiveId" clId="{BD8196C9-93BD-47B5-AACD-E2EEAFCF1EE0}" dt="2022-02-16T04:35:42.683" v="36" actId="1035"/>
          <ac:spMkLst>
            <pc:docMk/>
            <pc:sldMk cId="1812034474" sldId="1652"/>
            <ac:spMk id="12" creationId="{9CB20395-048E-4BD9-B9E3-FD9A00695778}"/>
          </ac:spMkLst>
        </pc:spChg>
        <pc:spChg chg="mod">
          <ac:chgData name="Aurelien Domont" userId="6da7715ce44349b3" providerId="LiveId" clId="{BD8196C9-93BD-47B5-AACD-E2EEAFCF1EE0}" dt="2022-02-16T04:35:49.649" v="37"/>
          <ac:spMkLst>
            <pc:docMk/>
            <pc:sldMk cId="1812034474" sldId="1652"/>
            <ac:spMk id="87" creationId="{8CA116D3-AFF5-4342-B9F0-D3C27F3A7E6E}"/>
          </ac:spMkLst>
        </pc:spChg>
        <pc:spChg chg="mod">
          <ac:chgData name="Aurelien Domont" userId="6da7715ce44349b3" providerId="LiveId" clId="{BD8196C9-93BD-47B5-AACD-E2EEAFCF1EE0}" dt="2022-02-16T04:36:02.924" v="38"/>
          <ac:spMkLst>
            <pc:docMk/>
            <pc:sldMk cId="1812034474" sldId="1652"/>
            <ac:spMk id="88" creationId="{E94F6BCD-0990-4CF5-8FC4-C1B5CCBB0DCB}"/>
          </ac:spMkLst>
        </pc:spChg>
      </pc:sldChg>
      <pc:sldChg chg="addSp delSp modSp mod">
        <pc:chgData name="Aurelien Domont" userId="6da7715ce44349b3" providerId="LiveId" clId="{BD8196C9-93BD-47B5-AACD-E2EEAFCF1EE0}" dt="2022-02-16T04:46:10.769" v="68"/>
        <pc:sldMkLst>
          <pc:docMk/>
          <pc:sldMk cId="319675295" sldId="1654"/>
        </pc:sldMkLst>
        <pc:spChg chg="mod">
          <ac:chgData name="Aurelien Domont" userId="6da7715ce44349b3" providerId="LiveId" clId="{BD8196C9-93BD-47B5-AACD-E2EEAFCF1EE0}" dt="2022-02-16T04:46:02.318" v="65" actId="120"/>
          <ac:spMkLst>
            <pc:docMk/>
            <pc:sldMk cId="319675295" sldId="1654"/>
            <ac:spMk id="32" creationId="{35B151D1-6C6B-4689-B2E2-81DE6E993E21}"/>
          </ac:spMkLst>
        </pc:spChg>
        <pc:graphicFrameChg chg="add del">
          <ac:chgData name="Aurelien Domont" userId="6da7715ce44349b3" providerId="LiveId" clId="{BD8196C9-93BD-47B5-AACD-E2EEAFCF1EE0}" dt="2022-02-16T04:46:10.769" v="68"/>
          <ac:graphicFrameMkLst>
            <pc:docMk/>
            <pc:sldMk cId="319675295" sldId="1654"/>
            <ac:graphicFrameMk id="3" creationId="{172B33C7-6FBB-4EBB-8D2B-F9CA63513338}"/>
          </ac:graphicFrameMkLst>
        </pc:graphicFrameChg>
        <pc:graphicFrameChg chg="del">
          <ac:chgData name="Aurelien Domont" userId="6da7715ce44349b3" providerId="LiveId" clId="{BD8196C9-93BD-47B5-AACD-E2EEAFCF1EE0}" dt="2022-02-16T04:46:10.769" v="68"/>
          <ac:graphicFrameMkLst>
            <pc:docMk/>
            <pc:sldMk cId="319675295" sldId="1654"/>
            <ac:graphicFrameMk id="6" creationId="{172B33C7-6FBB-4EBB-8D2B-F9CA63513338}"/>
          </ac:graphicFrameMkLst>
        </pc:graphicFrameChg>
        <pc:graphicFrameChg chg="del">
          <ac:chgData name="Aurelien Domont" userId="6da7715ce44349b3" providerId="LiveId" clId="{BD8196C9-93BD-47B5-AACD-E2EEAFCF1EE0}" dt="2022-02-16T04:46:09.529" v="66"/>
          <ac:graphicFrameMkLst>
            <pc:docMk/>
            <pc:sldMk cId="319675295" sldId="1654"/>
            <ac:graphicFrameMk id="28" creationId="{172B33C7-6FBB-4EBB-8D2B-F9CA63513338}"/>
          </ac:graphicFrameMkLst>
        </pc:graphicFrameChg>
      </pc:sldChg>
      <pc:sldChg chg="add del">
        <pc:chgData name="Aurelien Domont" userId="6da7715ce44349b3" providerId="LiveId" clId="{BD8196C9-93BD-47B5-AACD-E2EEAFCF1EE0}" dt="2022-02-16T04:46:51.317" v="71"/>
        <pc:sldMkLst>
          <pc:docMk/>
          <pc:sldMk cId="1754585881" sldId="1655"/>
        </pc:sldMkLst>
      </pc:sldChg>
      <pc:sldChg chg="add del">
        <pc:chgData name="Aurelien Domont" userId="6da7715ce44349b3" providerId="LiveId" clId="{BD8196C9-93BD-47B5-AACD-E2EEAFCF1EE0}" dt="2022-02-16T04:46:51.317" v="71"/>
        <pc:sldMkLst>
          <pc:docMk/>
          <pc:sldMk cId="1252826214" sldId="1711"/>
        </pc:sldMkLst>
      </pc:sldChg>
      <pc:sldChg chg="add del">
        <pc:chgData name="Aurelien Domont" userId="6da7715ce44349b3" providerId="LiveId" clId="{BD8196C9-93BD-47B5-AACD-E2EEAFCF1EE0}" dt="2022-02-16T04:46:51.317" v="71"/>
        <pc:sldMkLst>
          <pc:docMk/>
          <pc:sldMk cId="3938337455" sldId="2034"/>
        </pc:sldMkLst>
      </pc:sldChg>
      <pc:sldChg chg="add del">
        <pc:chgData name="Aurelien Domont" userId="6da7715ce44349b3" providerId="LiveId" clId="{BD8196C9-93BD-47B5-AACD-E2EEAFCF1EE0}" dt="2022-02-16T04:46:51.317" v="71"/>
        <pc:sldMkLst>
          <pc:docMk/>
          <pc:sldMk cId="1926619926" sldId="2147"/>
        </pc:sldMkLst>
      </pc:sldChg>
      <pc:sldChg chg="del">
        <pc:chgData name="Aurelien Domont" userId="6da7715ce44349b3" providerId="LiveId" clId="{BD8196C9-93BD-47B5-AACD-E2EEAFCF1EE0}" dt="2022-02-16T04:46:40.838" v="70" actId="47"/>
        <pc:sldMkLst>
          <pc:docMk/>
          <pc:sldMk cId="2853806433" sldId="2148"/>
        </pc:sldMkLst>
      </pc:sldChg>
      <pc:sldChg chg="add del">
        <pc:chgData name="Aurelien Domont" userId="6da7715ce44349b3" providerId="LiveId" clId="{BD8196C9-93BD-47B5-AACD-E2EEAFCF1EE0}" dt="2022-02-16T04:46:40.838" v="70" actId="47"/>
        <pc:sldMkLst>
          <pc:docMk/>
          <pc:sldMk cId="3584157952" sldId="2155"/>
        </pc:sldMkLst>
      </pc:sldChg>
      <pc:sldChg chg="add del">
        <pc:chgData name="Aurelien Domont" userId="6da7715ce44349b3" providerId="LiveId" clId="{BD8196C9-93BD-47B5-AACD-E2EEAFCF1EE0}" dt="2022-02-16T04:46:40.838" v="70" actId="47"/>
        <pc:sldMkLst>
          <pc:docMk/>
          <pc:sldMk cId="223435702" sldId="2156"/>
        </pc:sldMkLst>
      </pc:sldChg>
      <pc:sldChg chg="add del">
        <pc:chgData name="Aurelien Domont" userId="6da7715ce44349b3" providerId="LiveId" clId="{BD8196C9-93BD-47B5-AACD-E2EEAFCF1EE0}" dt="2022-02-16T04:46:40.838" v="70" actId="47"/>
        <pc:sldMkLst>
          <pc:docMk/>
          <pc:sldMk cId="2593224044" sldId="2157"/>
        </pc:sldMkLst>
      </pc:sldChg>
      <pc:sldChg chg="add">
        <pc:chgData name="Aurelien Domont" userId="6da7715ce44349b3" providerId="LiveId" clId="{BD8196C9-93BD-47B5-AACD-E2EEAFCF1EE0}" dt="2022-02-16T04:46:51.317" v="71"/>
        <pc:sldMkLst>
          <pc:docMk/>
          <pc:sldMk cId="2721199826" sldId="2239"/>
        </pc:sldMkLst>
      </pc:sldChg>
      <pc:sldChg chg="add">
        <pc:chgData name="Aurelien Domont" userId="6da7715ce44349b3" providerId="LiveId" clId="{BD8196C9-93BD-47B5-AACD-E2EEAFCF1EE0}" dt="2022-02-16T04:46:51.317" v="71"/>
        <pc:sldMkLst>
          <pc:docMk/>
          <pc:sldMk cId="2853806433" sldId="2240"/>
        </pc:sldMkLst>
      </pc:sldChg>
    </pc:docChg>
  </pc:docChgLst>
  <pc:docChgLst>
    <pc:chgData name="Aurelien Domont" userId="6da7715ce44349b3" providerId="LiveId" clId="{A2B2E503-BCB6-43D4-98E0-A56199A9A5A7}"/>
    <pc:docChg chg="modSld">
      <pc:chgData name="Aurelien Domont" userId="6da7715ce44349b3" providerId="LiveId" clId="{A2B2E503-BCB6-43D4-98E0-A56199A9A5A7}" dt="2022-05-05T23:52:47.013" v="3" actId="20577"/>
      <pc:docMkLst>
        <pc:docMk/>
      </pc:docMkLst>
      <pc:sldChg chg="modSp mod">
        <pc:chgData name="Aurelien Domont" userId="6da7715ce44349b3" providerId="LiveId" clId="{A2B2E503-BCB6-43D4-98E0-A56199A9A5A7}" dt="2022-05-05T23:52:47.013" v="3" actId="20577"/>
        <pc:sldMkLst>
          <pc:docMk/>
          <pc:sldMk cId="4026207615" sldId="1580"/>
        </pc:sldMkLst>
        <pc:spChg chg="mod">
          <ac:chgData name="Aurelien Domont" userId="6da7715ce44349b3" providerId="LiveId" clId="{A2B2E503-BCB6-43D4-98E0-A56199A9A5A7}" dt="2022-05-05T23:52:47.013" v="3" actId="20577"/>
          <ac:spMkLst>
            <pc:docMk/>
            <pc:sldMk cId="4026207615" sldId="1580"/>
            <ac:spMk id="15" creationId="{D480B0C6-CC98-4779-8133-145130ABC12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1/30/2023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978086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31</a:t>
            </a:fld>
            <a:endParaRPr lang="en-US" dirty="0"/>
          </a:p>
        </p:txBody>
      </p:sp>
    </p:spTree>
    <p:extLst>
      <p:ext uri="{BB962C8B-B14F-4D97-AF65-F5344CB8AC3E}">
        <p14:creationId xmlns:p14="http://schemas.microsoft.com/office/powerpoint/2010/main" val="498756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32</a:t>
            </a:fld>
            <a:endParaRPr lang="en-US" dirty="0"/>
          </a:p>
        </p:txBody>
      </p:sp>
    </p:spTree>
    <p:extLst>
      <p:ext uri="{BB962C8B-B14F-4D97-AF65-F5344CB8AC3E}">
        <p14:creationId xmlns:p14="http://schemas.microsoft.com/office/powerpoint/2010/main" val="1557069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33</a:t>
            </a:fld>
            <a:endParaRPr lang="en-US" dirty="0"/>
          </a:p>
        </p:txBody>
      </p:sp>
    </p:spTree>
    <p:extLst>
      <p:ext uri="{BB962C8B-B14F-4D97-AF65-F5344CB8AC3E}">
        <p14:creationId xmlns:p14="http://schemas.microsoft.com/office/powerpoint/2010/main" val="3010820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34</a:t>
            </a:fld>
            <a:endParaRPr lang="en-US" dirty="0"/>
          </a:p>
        </p:txBody>
      </p:sp>
    </p:spTree>
    <p:extLst>
      <p:ext uri="{BB962C8B-B14F-4D97-AF65-F5344CB8AC3E}">
        <p14:creationId xmlns:p14="http://schemas.microsoft.com/office/powerpoint/2010/main" val="34182461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35</a:t>
            </a:fld>
            <a:endParaRPr lang="en-US" dirty="0"/>
          </a:p>
        </p:txBody>
      </p:sp>
    </p:spTree>
    <p:extLst>
      <p:ext uri="{BB962C8B-B14F-4D97-AF65-F5344CB8AC3E}">
        <p14:creationId xmlns:p14="http://schemas.microsoft.com/office/powerpoint/2010/main" val="4891570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36</a:t>
            </a:fld>
            <a:endParaRPr lang="en-US" dirty="0"/>
          </a:p>
        </p:txBody>
      </p:sp>
    </p:spTree>
    <p:extLst>
      <p:ext uri="{BB962C8B-B14F-4D97-AF65-F5344CB8AC3E}">
        <p14:creationId xmlns:p14="http://schemas.microsoft.com/office/powerpoint/2010/main" val="40140774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37</a:t>
            </a:fld>
            <a:endParaRPr lang="en-US" dirty="0"/>
          </a:p>
        </p:txBody>
      </p:sp>
    </p:spTree>
    <p:extLst>
      <p:ext uri="{BB962C8B-B14F-4D97-AF65-F5344CB8AC3E}">
        <p14:creationId xmlns:p14="http://schemas.microsoft.com/office/powerpoint/2010/main" val="2843453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38</a:t>
            </a:fld>
            <a:endParaRPr lang="en-US" dirty="0"/>
          </a:p>
        </p:txBody>
      </p:sp>
    </p:spTree>
    <p:extLst>
      <p:ext uri="{BB962C8B-B14F-4D97-AF65-F5344CB8AC3E}">
        <p14:creationId xmlns:p14="http://schemas.microsoft.com/office/powerpoint/2010/main" val="2693298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39</a:t>
            </a:fld>
            <a:endParaRPr lang="en-US" dirty="0"/>
          </a:p>
        </p:txBody>
      </p:sp>
    </p:spTree>
    <p:extLst>
      <p:ext uri="{BB962C8B-B14F-4D97-AF65-F5344CB8AC3E}">
        <p14:creationId xmlns:p14="http://schemas.microsoft.com/office/powerpoint/2010/main" val="40568401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40</a:t>
            </a:fld>
            <a:endParaRPr lang="en-US" dirty="0"/>
          </a:p>
        </p:txBody>
      </p:sp>
    </p:spTree>
    <p:extLst>
      <p:ext uri="{BB962C8B-B14F-4D97-AF65-F5344CB8AC3E}">
        <p14:creationId xmlns:p14="http://schemas.microsoft.com/office/powerpoint/2010/main" val="1891073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3239507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41</a:t>
            </a:fld>
            <a:endParaRPr lang="en-US" dirty="0"/>
          </a:p>
        </p:txBody>
      </p:sp>
    </p:spTree>
    <p:extLst>
      <p:ext uri="{BB962C8B-B14F-4D97-AF65-F5344CB8AC3E}">
        <p14:creationId xmlns:p14="http://schemas.microsoft.com/office/powerpoint/2010/main" val="37105057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42</a:t>
            </a:fld>
            <a:endParaRPr lang="en-US" dirty="0"/>
          </a:p>
        </p:txBody>
      </p:sp>
    </p:spTree>
    <p:extLst>
      <p:ext uri="{BB962C8B-B14F-4D97-AF65-F5344CB8AC3E}">
        <p14:creationId xmlns:p14="http://schemas.microsoft.com/office/powerpoint/2010/main" val="2937070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43</a:t>
            </a:fld>
            <a:endParaRPr lang="en-US" dirty="0"/>
          </a:p>
        </p:txBody>
      </p:sp>
    </p:spTree>
    <p:extLst>
      <p:ext uri="{BB962C8B-B14F-4D97-AF65-F5344CB8AC3E}">
        <p14:creationId xmlns:p14="http://schemas.microsoft.com/office/powerpoint/2010/main" val="1613947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44</a:t>
            </a:fld>
            <a:endParaRPr lang="en-US" dirty="0"/>
          </a:p>
        </p:txBody>
      </p:sp>
    </p:spTree>
    <p:extLst>
      <p:ext uri="{BB962C8B-B14F-4D97-AF65-F5344CB8AC3E}">
        <p14:creationId xmlns:p14="http://schemas.microsoft.com/office/powerpoint/2010/main" val="14730257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56</a:t>
            </a:fld>
            <a:endParaRPr lang="en-US" dirty="0"/>
          </a:p>
        </p:txBody>
      </p:sp>
    </p:spTree>
    <p:extLst>
      <p:ext uri="{BB962C8B-B14F-4D97-AF65-F5344CB8AC3E}">
        <p14:creationId xmlns:p14="http://schemas.microsoft.com/office/powerpoint/2010/main" val="3327015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57</a:t>
            </a:fld>
            <a:endParaRPr lang="en-US" dirty="0"/>
          </a:p>
        </p:txBody>
      </p:sp>
    </p:spTree>
    <p:extLst>
      <p:ext uri="{BB962C8B-B14F-4D97-AF65-F5344CB8AC3E}">
        <p14:creationId xmlns:p14="http://schemas.microsoft.com/office/powerpoint/2010/main" val="1482583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60</a:t>
            </a:fld>
            <a:endParaRPr lang="en-US" dirty="0"/>
          </a:p>
        </p:txBody>
      </p:sp>
    </p:spTree>
    <p:extLst>
      <p:ext uri="{BB962C8B-B14F-4D97-AF65-F5344CB8AC3E}">
        <p14:creationId xmlns:p14="http://schemas.microsoft.com/office/powerpoint/2010/main" val="4226172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61</a:t>
            </a:fld>
            <a:endParaRPr lang="en-US" dirty="0"/>
          </a:p>
        </p:txBody>
      </p:sp>
    </p:spTree>
    <p:extLst>
      <p:ext uri="{BB962C8B-B14F-4D97-AF65-F5344CB8AC3E}">
        <p14:creationId xmlns:p14="http://schemas.microsoft.com/office/powerpoint/2010/main" val="2118455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62</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63</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323918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1527548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2312340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97417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650501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2810440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26</a:t>
            </a:fld>
            <a:endParaRPr lang="en-US" dirty="0"/>
          </a:p>
        </p:txBody>
      </p:sp>
    </p:spTree>
    <p:extLst>
      <p:ext uri="{BB962C8B-B14F-4D97-AF65-F5344CB8AC3E}">
        <p14:creationId xmlns:p14="http://schemas.microsoft.com/office/powerpoint/2010/main" val="2362645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11.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6.xml"/><Relationship Id="rId7" Type="http://schemas.openxmlformats.org/officeDocument/2006/relationships/image" Target="../media/image1.e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oleObject" Target="../embeddings/oleObject6.bin"/><Relationship Id="rId5" Type="http://schemas.openxmlformats.org/officeDocument/2006/relationships/slideMaster" Target="../slideMasters/slideMaster2.xml"/><Relationship Id="rId4" Type="http://schemas.openxmlformats.org/officeDocument/2006/relationships/tags" Target="../tags/tag17.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emf"/><Relationship Id="rId4" Type="http://schemas.openxmlformats.org/officeDocument/2006/relationships/oleObject" Target="../embeddings/oleObject7.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22.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2.xml"/><Relationship Id="rId1" Type="http://schemas.openxmlformats.org/officeDocument/2006/relationships/tags" Target="../tags/tag23.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2.emf"/><Relationship Id="rId4" Type="http://schemas.openxmlformats.org/officeDocument/2006/relationships/oleObject" Target="../embeddings/oleObject15.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2.emf"/><Relationship Id="rId4" Type="http://schemas.openxmlformats.org/officeDocument/2006/relationships/oleObject" Target="../embeddings/oleObject16.bin"/></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36.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37.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38.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emf"/><Relationship Id="rId4" Type="http://schemas.openxmlformats.org/officeDocument/2006/relationships/oleObject" Target="../embeddings/oleObject21.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4.xml"/><Relationship Id="rId1" Type="http://schemas.openxmlformats.org/officeDocument/2006/relationships/tags" Target="../tags/tag43.x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image" Target="../media/image1.emf"/><Relationship Id="rId4" Type="http://schemas.openxmlformats.org/officeDocument/2006/relationships/oleObject" Target="../embeddings/oleObject23.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2.emf"/><Relationship Id="rId4" Type="http://schemas.openxmlformats.org/officeDocument/2006/relationships/oleObject" Target="../embeddings/oleObject24.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2.emf"/><Relationship Id="rId4" Type="http://schemas.openxmlformats.org/officeDocument/2006/relationships/oleObject" Target="../embeddings/oleObject25.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4.xml"/><Relationship Id="rId1" Type="http://schemas.openxmlformats.org/officeDocument/2006/relationships/tags" Target="../tags/tag51.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52.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53.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2.emf"/><Relationship Id="rId4" Type="http://schemas.openxmlformats.org/officeDocument/2006/relationships/oleObject" Target="../embeddings/oleObject30.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9.xml"/><Relationship Id="rId1" Type="http://schemas.openxmlformats.org/officeDocument/2006/relationships/tags" Target="../tags/tag58.x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1.xml"/><Relationship Id="rId1" Type="http://schemas.openxmlformats.org/officeDocument/2006/relationships/tags" Target="../tags/tag60.xml"/><Relationship Id="rId5" Type="http://schemas.openxmlformats.org/officeDocument/2006/relationships/image" Target="../media/image1.emf"/><Relationship Id="rId4" Type="http://schemas.openxmlformats.org/officeDocument/2006/relationships/oleObject" Target="../embeddings/oleObject32.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2.emf"/><Relationship Id="rId4" Type="http://schemas.openxmlformats.org/officeDocument/2006/relationships/oleObject" Target="../embeddings/oleObject33.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2.emf"/><Relationship Id="rId4" Type="http://schemas.openxmlformats.org/officeDocument/2006/relationships/oleObject" Target="../embeddings/oleObject34.bin"/></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2.emf"/><Relationship Id="rId4" Type="http://schemas.openxmlformats.org/officeDocument/2006/relationships/oleObject" Target="../embeddings/oleObject39.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image" Target="../media/image2.emf"/><Relationship Id="rId4" Type="http://schemas.openxmlformats.org/officeDocument/2006/relationships/oleObject" Target="../embeddings/oleObject40.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41.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2.emf"/><Relationship Id="rId4" Type="http://schemas.openxmlformats.org/officeDocument/2006/relationships/oleObject" Target="../embeddings/oleObject42.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2.emf"/><Relationship Id="rId4" Type="http://schemas.openxmlformats.org/officeDocument/2006/relationships/oleObject" Target="../embeddings/oleObject43.bin"/></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6.xml"/><Relationship Id="rId1" Type="http://schemas.openxmlformats.org/officeDocument/2006/relationships/tags" Target="../tags/tag81.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6.xml"/><Relationship Id="rId1" Type="http://schemas.openxmlformats.org/officeDocument/2006/relationships/tags" Target="../tags/tag82.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6.xml"/><Relationship Id="rId1" Type="http://schemas.openxmlformats.org/officeDocument/2006/relationships/tags" Target="../tags/tag83.xml"/><Relationship Id="rId4" Type="http://schemas.openxmlformats.org/officeDocument/2006/relationships/image" Target="../media/image2.emf"/></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2.emf"/><Relationship Id="rId4" Type="http://schemas.openxmlformats.org/officeDocument/2006/relationships/oleObject" Target="../embeddings/oleObject48.bin"/></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89.xml"/><Relationship Id="rId1" Type="http://schemas.openxmlformats.org/officeDocument/2006/relationships/tags" Target="../tags/tag88.xml"/><Relationship Id="rId5" Type="http://schemas.openxmlformats.org/officeDocument/2006/relationships/image" Target="../media/image2.emf"/><Relationship Id="rId4" Type="http://schemas.openxmlformats.org/officeDocument/2006/relationships/oleObject" Target="../embeddings/oleObject49.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image" Target="../media/image1.emf"/><Relationship Id="rId4" Type="http://schemas.openxmlformats.org/officeDocument/2006/relationships/oleObject" Target="../embeddings/oleObject50.bin"/></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2.emf"/><Relationship Id="rId4" Type="http://schemas.openxmlformats.org/officeDocument/2006/relationships/oleObject" Target="../embeddings/oleObject51.bin"/></Relationships>
</file>

<file path=ppt/slideLayouts/_rels/slideLayout52.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2.emf"/><Relationship Id="rId4" Type="http://schemas.openxmlformats.org/officeDocument/2006/relationships/oleObject" Target="../embeddings/oleObject52.bin"/></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7.xml"/><Relationship Id="rId1" Type="http://schemas.openxmlformats.org/officeDocument/2006/relationships/tags" Target="../tags/tag96.xml"/><Relationship Id="rId4" Type="http://schemas.openxmlformats.org/officeDocument/2006/relationships/image" Target="../media/image2.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7.xml"/><Relationship Id="rId1" Type="http://schemas.openxmlformats.org/officeDocument/2006/relationships/tags" Target="../tags/tag97.xml"/><Relationship Id="rId4" Type="http://schemas.openxmlformats.org/officeDocument/2006/relationships/image" Target="../media/image2.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7.xml"/><Relationship Id="rId1" Type="http://schemas.openxmlformats.org/officeDocument/2006/relationships/tags" Target="../tags/tag98.xml"/><Relationship Id="rId4" Type="http://schemas.openxmlformats.org/officeDocument/2006/relationships/image" Target="../media/image2.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1.emf"/><Relationship Id="rId4" Type="http://schemas.openxmlformats.org/officeDocument/2006/relationships/oleObject" Target="../embeddings/oleObject57.bin"/></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6.xml"/><Relationship Id="rId1" Type="http://schemas.openxmlformats.org/officeDocument/2006/relationships/tags" Target="../tags/tag105.xml"/><Relationship Id="rId5" Type="http://schemas.openxmlformats.org/officeDocument/2006/relationships/image" Target="../media/image1.emf"/><Relationship Id="rId4" Type="http://schemas.openxmlformats.org/officeDocument/2006/relationships/oleObject" Target="../embeddings/oleObject59.bin"/></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image" Target="../media/image1.emf"/><Relationship Id="rId4" Type="http://schemas.openxmlformats.org/officeDocument/2006/relationships/oleObject" Target="../embeddings/oleObject61.bin"/></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4.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32B92012-2EA9-C120-B6E6-1F968E219F35}"/>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5" name="Straight Connector 4">
            <a:extLst>
              <a:ext uri="{FF2B5EF4-FFF2-40B4-BE49-F238E27FC236}">
                <a16:creationId xmlns:a16="http://schemas.microsoft.com/office/drawing/2014/main" id="{C9C46B60-5BEA-C48C-2130-723E12A7EB45}"/>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660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US" smtClean="0"/>
              <a:pPr/>
              <a:t>‹#›</a:t>
            </a:fld>
            <a:endParaRPr lang="en-US" dirty="0"/>
          </a:p>
        </p:txBody>
      </p:sp>
      <p:graphicFrame>
        <p:nvGraphicFramePr>
          <p:cNvPr id="2" name="Object 1" hidden="1">
            <a:extLst>
              <a:ext uri="{FF2B5EF4-FFF2-40B4-BE49-F238E27FC236}">
                <a16:creationId xmlns:a16="http://schemas.microsoft.com/office/drawing/2014/main" id="{38CB2893-4C28-CC6E-30B3-96B9249D6E30}"/>
              </a:ext>
            </a:extLst>
          </p:cNvPr>
          <p:cNvGraphicFramePr>
            <a:graphicFrameLocks noChangeAspect="1"/>
          </p:cNvGraphicFramePr>
          <p:nvPr userDrawn="1">
            <p:custDataLst>
              <p:tags r:id="rId3"/>
            </p:custDataLst>
            <p:extLst>
              <p:ext uri="{D42A27DB-BD31-4B8C-83A1-F6EECF244321}">
                <p14:modId xmlns:p14="http://schemas.microsoft.com/office/powerpoint/2010/main" val="1804388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2" name="Object 1" hidden="1">
                        <a:extLst>
                          <a:ext uri="{FF2B5EF4-FFF2-40B4-BE49-F238E27FC236}">
                            <a16:creationId xmlns:a16="http://schemas.microsoft.com/office/drawing/2014/main" id="{38CB2893-4C28-CC6E-30B3-96B9249D6E3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F3C98429-AEE5-16B5-A014-0EA27B13E0A1}"/>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FEBE389A-CBF7-AD4D-60A7-BD4E4425B406}"/>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a:extLst>
              <a:ext uri="{FF2B5EF4-FFF2-40B4-BE49-F238E27FC236}">
                <a16:creationId xmlns:a16="http://schemas.microsoft.com/office/drawing/2014/main" id="{3FEB05A4-E9B8-E5D0-F8A0-0D47F96CCB43}"/>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710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5" name="Rectangle 4">
            <a:extLst>
              <a:ext uri="{FF2B5EF4-FFF2-40B4-BE49-F238E27FC236}">
                <a16:creationId xmlns:a16="http://schemas.microsoft.com/office/drawing/2014/main" id="{DB30C428-D144-A488-65BE-701AFB5C9D0A}"/>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6" name="Straight Connector 5">
            <a:extLst>
              <a:ext uri="{FF2B5EF4-FFF2-40B4-BE49-F238E27FC236}">
                <a16:creationId xmlns:a16="http://schemas.microsoft.com/office/drawing/2014/main" id="{684F0F5D-6076-DED1-FF05-6E784978DDFD}"/>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1420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9F5B4DD-4E1E-5B96-F082-862560CEA2E6}"/>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6" name="Straight Connector 5">
            <a:extLst>
              <a:ext uri="{FF2B5EF4-FFF2-40B4-BE49-F238E27FC236}">
                <a16:creationId xmlns:a16="http://schemas.microsoft.com/office/drawing/2014/main" id="{F186B4E7-72BA-731F-8592-81A9BCFAABBD}"/>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17DFA5B-11BE-3CC8-D2BD-1C7147EE34CB}"/>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32442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BDF0D4C7-6E24-06DC-085C-094269BAEC94}"/>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42402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AF1AA3A5-D8F6-4D86-7033-B23EFCC4FE3C}"/>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22964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70236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30458531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1855217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54777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7280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146444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077694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7800512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9767668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5590247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3060894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01546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441277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9952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804388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38829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4979875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251794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341348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890909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836547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862631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1969146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447889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70599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4737617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270711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607831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7409754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279131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76877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1483580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7274771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739560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28479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84347127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819544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35349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6973049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38951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84361679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37834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364396450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2869482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57628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6989652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197031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712123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57431092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5408397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769335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6802982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75308892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717754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99065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4821458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5872892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593763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1381569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5022010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4313297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947935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3072042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7715489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140086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7944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
        <p:nvSpPr>
          <p:cNvPr id="8" name="Rectangle 7">
            <a:extLst>
              <a:ext uri="{FF2B5EF4-FFF2-40B4-BE49-F238E27FC236}">
                <a16:creationId xmlns:a16="http://schemas.microsoft.com/office/drawing/2014/main" id="{139D4F82-0580-BB95-E2B3-7D2BA89478D7}"/>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951042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image" Target="../media/image1.emf"/><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oleObject" Target="../embeddings/oleObject60.bin"/><Relationship Id="rId2" Type="http://schemas.openxmlformats.org/officeDocument/2006/relationships/slideLayout" Target="../slideLayouts/slideLayout73.xml"/><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tags" Target="../tags/tag108.xml"/><Relationship Id="rId5" Type="http://schemas.openxmlformats.org/officeDocument/2006/relationships/slideLayout" Target="../slideLayouts/slideLayout76.xml"/><Relationship Id="rId10" Type="http://schemas.openxmlformats.org/officeDocument/2006/relationships/tags" Target="../tags/tag107.xml"/><Relationship Id="rId4" Type="http://schemas.openxmlformats.org/officeDocument/2006/relationships/slideLayout" Target="../slideLayouts/slideLayout75.xml"/><Relationship Id="rId9"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13" Type="http://schemas.openxmlformats.org/officeDocument/2006/relationships/oleObject" Target="../embeddings/oleObject3.bin"/><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ags" Target="../tags/tag9.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8.xml"/><Relationship Id="rId5" Type="http://schemas.openxmlformats.org/officeDocument/2006/relationships/slideLayout" Target="../slideLayouts/slideLayout13.xml"/><Relationship Id="rId15" Type="http://schemas.openxmlformats.org/officeDocument/2006/relationships/oleObject" Target="../embeddings/oleObject1.bin"/><Relationship Id="rId10" Type="http://schemas.openxmlformats.org/officeDocument/2006/relationships/tags" Target="../tags/tag7.xml"/><Relationship Id="rId4" Type="http://schemas.openxmlformats.org/officeDocument/2006/relationships/slideLayout" Target="../slideLayouts/slideLayout12.xml"/><Relationship Id="rId9" Type="http://schemas.openxmlformats.org/officeDocument/2006/relationships/tags" Target="../tags/tag6.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oleObject" Target="../embeddings/oleObject11.bin"/><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ags" Target="../tags/tag25.xml"/><Relationship Id="rId5" Type="http://schemas.openxmlformats.org/officeDocument/2006/relationships/slideLayout" Target="../slideLayouts/slideLayout20.xml"/><Relationship Id="rId10" Type="http://schemas.openxmlformats.org/officeDocument/2006/relationships/tags" Target="../tags/tag24.xml"/><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oleObject" Target="../embeddings/oleObject20.bin"/><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ags" Target="../tags/tag40.xml"/><Relationship Id="rId5" Type="http://schemas.openxmlformats.org/officeDocument/2006/relationships/slideLayout" Target="../slideLayouts/slideLayout28.xml"/><Relationship Id="rId10" Type="http://schemas.openxmlformats.org/officeDocument/2006/relationships/tags" Target="../tags/tag39.xml"/><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emf"/><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oleObject" Target="../embeddings/oleObject29.bin"/><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ags" Target="../tags/tag55.xml"/><Relationship Id="rId5" Type="http://schemas.openxmlformats.org/officeDocument/2006/relationships/slideLayout" Target="../slideLayouts/slideLayout36.xml"/><Relationship Id="rId10" Type="http://schemas.openxmlformats.org/officeDocument/2006/relationships/tags" Target="../tags/tag54.xm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oleObject" Target="../embeddings/oleObject38.bin"/><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70.xml"/><Relationship Id="rId5" Type="http://schemas.openxmlformats.org/officeDocument/2006/relationships/slideLayout" Target="../slideLayouts/slideLayout44.xml"/><Relationship Id="rId10" Type="http://schemas.openxmlformats.org/officeDocument/2006/relationships/tags" Target="../tags/tag69.xm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emf"/><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oleObject" Target="../embeddings/oleObject47.bin"/><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ags" Target="../tags/tag85.xml"/><Relationship Id="rId5" Type="http://schemas.openxmlformats.org/officeDocument/2006/relationships/slideLayout" Target="../slideLayouts/slideLayout52.xml"/><Relationship Id="rId10" Type="http://schemas.openxmlformats.org/officeDocument/2006/relationships/tags" Target="../tags/tag84.xml"/><Relationship Id="rId4" Type="http://schemas.openxmlformats.org/officeDocument/2006/relationships/slideLayout" Target="../slideLayouts/slideLayout51.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e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oleObject" Target="../embeddings/oleObject56.bin"/><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ags" Target="../tags/tag100.xml"/><Relationship Id="rId5" Type="http://schemas.openxmlformats.org/officeDocument/2006/relationships/slideLayout" Target="../slideLayouts/slideLayout60.xml"/><Relationship Id="rId10" Type="http://schemas.openxmlformats.org/officeDocument/2006/relationships/tags" Target="../tags/tag99.xml"/><Relationship Id="rId4" Type="http://schemas.openxmlformats.org/officeDocument/2006/relationships/slideLayout" Target="../slideLayouts/slideLayout59.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image" Target="../media/image1.emf"/><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oleObject" Target="../embeddings/oleObject58.bin"/><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tags" Target="../tags/tag104.xml"/><Relationship Id="rId5" Type="http://schemas.openxmlformats.org/officeDocument/2006/relationships/slideLayout" Target="../slideLayouts/slideLayout68.xml"/><Relationship Id="rId10" Type="http://schemas.openxmlformats.org/officeDocument/2006/relationships/tags" Target="../tags/tag103.xml"/><Relationship Id="rId4" Type="http://schemas.openxmlformats.org/officeDocument/2006/relationships/slideLayout" Target="../slideLayouts/slideLayout67.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649511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67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543057524"/>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44" imgH="344" progId="TCLayout.ActiveDocument.1">
                  <p:embed/>
                </p:oleObj>
              </mc:Choice>
              <mc:Fallback>
                <p:oleObj name="think-cell Slide" r:id="rId13"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graphicFrame>
        <p:nvGraphicFramePr>
          <p:cNvPr id="4" name="Object 3" hidden="1">
            <a:extLst>
              <a:ext uri="{FF2B5EF4-FFF2-40B4-BE49-F238E27FC236}">
                <a16:creationId xmlns:a16="http://schemas.microsoft.com/office/drawing/2014/main" id="{4B9B449C-E70E-BB87-0F76-176B9CDF774F}"/>
              </a:ext>
            </a:extLst>
          </p:cNvPr>
          <p:cNvGraphicFramePr>
            <a:graphicFrameLocks noChangeAspect="1"/>
          </p:cNvGraphicFramePr>
          <p:nvPr userDrawn="1">
            <p:custDataLst>
              <p:tags r:id="rId11"/>
            </p:custDataLst>
            <p:extLst>
              <p:ext uri="{D42A27DB-BD31-4B8C-83A1-F6EECF244321}">
                <p14:modId xmlns:p14="http://schemas.microsoft.com/office/powerpoint/2010/main" val="2649511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44" imgH="344" progId="TCLayout.ActiveDocument.1">
                  <p:embed/>
                </p:oleObj>
              </mc:Choice>
              <mc:Fallback>
                <p:oleObj name="think-cell Slide" r:id="rId15" imgW="344" imgH="344" progId="TCLayout.ActiveDocument.1">
                  <p:embed/>
                  <p:pic>
                    <p:nvPicPr>
                      <p:cNvPr id="4" name="Object 3" hidden="1">
                        <a:extLst>
                          <a:ext uri="{FF2B5EF4-FFF2-40B4-BE49-F238E27FC236}">
                            <a16:creationId xmlns:a16="http://schemas.microsoft.com/office/drawing/2014/main" id="{4B9B449C-E70E-BB87-0F76-176B9CDF774F}"/>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FD16492C-1EFC-F8F3-4C03-57618E05D31D}"/>
              </a:ext>
            </a:extLst>
          </p:cNvPr>
          <p:cNvSpPr/>
          <p:nvPr userDrawn="1">
            <p:custDataLst>
              <p:tags r:id="rId1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81D8EA94-D575-7076-F768-51E824F08E4F}"/>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a:extLst>
              <a:ext uri="{FF2B5EF4-FFF2-40B4-BE49-F238E27FC236}">
                <a16:creationId xmlns:a16="http://schemas.microsoft.com/office/drawing/2014/main" id="{8D13052C-4914-F1F5-A978-C989D354F077}"/>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43446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32189632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99698637"/>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48093335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821757853"/>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187696841"/>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522214888"/>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083676461"/>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9.xml"/><Relationship Id="rId7" Type="http://schemas.openxmlformats.org/officeDocument/2006/relationships/image" Target="../media/image3.png"/><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hyperlink" Target="https://www.domontconsulting.com/" TargetMode="External"/><Relationship Id="rId5" Type="http://schemas.openxmlformats.org/officeDocument/2006/relationships/image" Target="../media/image1.emf"/><Relationship Id="rId4" Type="http://schemas.openxmlformats.org/officeDocument/2006/relationships/oleObject" Target="../embeddings/oleObject62.bin"/></Relationships>
</file>

<file path=ppt/slides/_rels/slide10.xml.rels><?xml version="1.0" encoding="UTF-8" standalone="yes"?>
<Relationships xmlns="http://schemas.openxmlformats.org/package/2006/relationships"><Relationship Id="rId8" Type="http://schemas.openxmlformats.org/officeDocument/2006/relationships/tags" Target="../tags/tag151.xml"/><Relationship Id="rId13" Type="http://schemas.openxmlformats.org/officeDocument/2006/relationships/oleObject" Target="../embeddings/oleObject66.bin"/><Relationship Id="rId3" Type="http://schemas.openxmlformats.org/officeDocument/2006/relationships/tags" Target="../tags/tag146.xml"/><Relationship Id="rId7" Type="http://schemas.openxmlformats.org/officeDocument/2006/relationships/tags" Target="../tags/tag150.xml"/><Relationship Id="rId12" Type="http://schemas.openxmlformats.org/officeDocument/2006/relationships/notesSlide" Target="../notesSlides/notesSlide4.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slideLayout" Target="../slideLayouts/slideLayout11.xml"/><Relationship Id="rId5" Type="http://schemas.openxmlformats.org/officeDocument/2006/relationships/tags" Target="../tags/tag148.xml"/><Relationship Id="rId10" Type="http://schemas.openxmlformats.org/officeDocument/2006/relationships/tags" Target="../tags/tag153.xml"/><Relationship Id="rId4" Type="http://schemas.openxmlformats.org/officeDocument/2006/relationships/tags" Target="../tags/tag147.xml"/><Relationship Id="rId9" Type="http://schemas.openxmlformats.org/officeDocument/2006/relationships/tags" Target="../tags/tag152.xml"/><Relationship Id="rId1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1.xml"/><Relationship Id="rId1" Type="http://schemas.openxmlformats.org/officeDocument/2006/relationships/tags" Target="../tags/tag154.xml"/><Relationship Id="rId5" Type="http://schemas.openxmlformats.org/officeDocument/2006/relationships/image" Target="../media/image1.emf"/><Relationship Id="rId4" Type="http://schemas.openxmlformats.org/officeDocument/2006/relationships/oleObject" Target="../embeddings/oleObject6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tags" Target="../tags/tag155.xml"/><Relationship Id="rId5" Type="http://schemas.openxmlformats.org/officeDocument/2006/relationships/image" Target="../media/image1.emf"/><Relationship Id="rId4" Type="http://schemas.openxmlformats.org/officeDocument/2006/relationships/oleObject" Target="../embeddings/oleObject67.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57.xml"/><Relationship Id="rId1" Type="http://schemas.openxmlformats.org/officeDocument/2006/relationships/tags" Target="../tags/tag156.xml"/><Relationship Id="rId5" Type="http://schemas.openxmlformats.org/officeDocument/2006/relationships/image" Target="../media/image1.emf"/><Relationship Id="rId4" Type="http://schemas.openxmlformats.org/officeDocument/2006/relationships/oleObject" Target="../embeddings/oleObject68.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59.xml"/><Relationship Id="rId1" Type="http://schemas.openxmlformats.org/officeDocument/2006/relationships/tags" Target="../tags/tag158.xml"/><Relationship Id="rId5" Type="http://schemas.openxmlformats.org/officeDocument/2006/relationships/image" Target="../media/image1.emf"/><Relationship Id="rId4" Type="http://schemas.openxmlformats.org/officeDocument/2006/relationships/oleObject" Target="../embeddings/oleObject68.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1.xml"/><Relationship Id="rId1" Type="http://schemas.openxmlformats.org/officeDocument/2006/relationships/tags" Target="../tags/tag160.xml"/><Relationship Id="rId5" Type="http://schemas.openxmlformats.org/officeDocument/2006/relationships/image" Target="../media/image1.emf"/><Relationship Id="rId4" Type="http://schemas.openxmlformats.org/officeDocument/2006/relationships/oleObject" Target="../embeddings/oleObject67.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62.xml"/><Relationship Id="rId1" Type="http://schemas.openxmlformats.org/officeDocument/2006/relationships/tags" Target="../tags/tag161.xml"/><Relationship Id="rId5" Type="http://schemas.openxmlformats.org/officeDocument/2006/relationships/image" Target="../media/image1.emf"/><Relationship Id="rId4" Type="http://schemas.openxmlformats.org/officeDocument/2006/relationships/oleObject" Target="../embeddings/oleObject69.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64.xml"/><Relationship Id="rId1" Type="http://schemas.openxmlformats.org/officeDocument/2006/relationships/tags" Target="../tags/tag163.xml"/><Relationship Id="rId5" Type="http://schemas.openxmlformats.org/officeDocument/2006/relationships/image" Target="../media/image1.emf"/><Relationship Id="rId4" Type="http://schemas.openxmlformats.org/officeDocument/2006/relationships/oleObject" Target="../embeddings/oleObject69.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1.xml"/><Relationship Id="rId1" Type="http://schemas.openxmlformats.org/officeDocument/2006/relationships/tags" Target="../tags/tag165.xml"/><Relationship Id="rId5" Type="http://schemas.openxmlformats.org/officeDocument/2006/relationships/image" Target="../media/image1.emf"/><Relationship Id="rId4" Type="http://schemas.openxmlformats.org/officeDocument/2006/relationships/oleObject" Target="../embeddings/oleObject67.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image" Target="../media/image1.emf"/><Relationship Id="rId4" Type="http://schemas.openxmlformats.org/officeDocument/2006/relationships/oleObject" Target="../embeddings/oleObject70.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tags" Target="../tags/tag113.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image" Target="../media/image1.emf"/><Relationship Id="rId4" Type="http://schemas.openxmlformats.org/officeDocument/2006/relationships/oleObject" Target="../embeddings/oleObject70.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image" Target="../media/image1.emf"/><Relationship Id="rId4" Type="http://schemas.openxmlformats.org/officeDocument/2006/relationships/oleObject" Target="../embeddings/oleObject71.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3.xml"/><Relationship Id="rId1" Type="http://schemas.openxmlformats.org/officeDocument/2006/relationships/tags" Target="../tags/tag172.xml"/><Relationship Id="rId5" Type="http://schemas.openxmlformats.org/officeDocument/2006/relationships/image" Target="../media/image1.emf"/><Relationship Id="rId4" Type="http://schemas.openxmlformats.org/officeDocument/2006/relationships/oleObject" Target="../embeddings/oleObject71.bin"/></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image" Target="../media/image1.emf"/><Relationship Id="rId4" Type="http://schemas.openxmlformats.org/officeDocument/2006/relationships/oleObject" Target="../embeddings/oleObject71.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image" Target="../media/image1.emf"/><Relationship Id="rId4" Type="http://schemas.openxmlformats.org/officeDocument/2006/relationships/oleObject" Target="../embeddings/oleObject72.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79.xml"/><Relationship Id="rId1" Type="http://schemas.openxmlformats.org/officeDocument/2006/relationships/tags" Target="../tags/tag178.xml"/><Relationship Id="rId5" Type="http://schemas.openxmlformats.org/officeDocument/2006/relationships/image" Target="../media/image1.emf"/><Relationship Id="rId4" Type="http://schemas.openxmlformats.org/officeDocument/2006/relationships/oleObject" Target="../embeddings/oleObject72.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1.xml"/><Relationship Id="rId1" Type="http://schemas.openxmlformats.org/officeDocument/2006/relationships/tags" Target="../tags/tag180.xml"/><Relationship Id="rId5" Type="http://schemas.openxmlformats.org/officeDocument/2006/relationships/image" Target="../media/image1.emf"/><Relationship Id="rId4" Type="http://schemas.openxmlformats.org/officeDocument/2006/relationships/oleObject" Target="../embeddings/oleObject67.bin"/></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1.xml"/><Relationship Id="rId7" Type="http://schemas.openxmlformats.org/officeDocument/2006/relationships/image" Target="../media/image5.png"/><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73.bin"/></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1.xml"/><Relationship Id="rId7" Type="http://schemas.openxmlformats.org/officeDocument/2006/relationships/image" Target="../media/image5.png"/><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73.bin"/></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1.xml"/><Relationship Id="rId7" Type="http://schemas.openxmlformats.org/officeDocument/2006/relationships/image" Target="../media/image5.png"/><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74.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11.xml"/><Relationship Id="rId7" Type="http://schemas.openxmlformats.org/officeDocument/2006/relationships/image" Target="../media/image5.png"/><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75.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1.xml"/><Relationship Id="rId1" Type="http://schemas.openxmlformats.org/officeDocument/2006/relationships/tags" Target="../tags/tag189.xml"/><Relationship Id="rId5" Type="http://schemas.openxmlformats.org/officeDocument/2006/relationships/image" Target="../media/image1.emf"/><Relationship Id="rId4" Type="http://schemas.openxmlformats.org/officeDocument/2006/relationships/oleObject" Target="../embeddings/oleObject6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1.xml"/><Relationship Id="rId1" Type="http://schemas.openxmlformats.org/officeDocument/2006/relationships/tags" Target="../tags/tag190.xml"/><Relationship Id="rId5" Type="http://schemas.openxmlformats.org/officeDocument/2006/relationships/image" Target="../media/image1.emf"/><Relationship Id="rId4" Type="http://schemas.openxmlformats.org/officeDocument/2006/relationships/oleObject" Target="../embeddings/oleObject76.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1.xml"/><Relationship Id="rId1" Type="http://schemas.openxmlformats.org/officeDocument/2006/relationships/tags" Target="../tags/tag191.xml"/><Relationship Id="rId5" Type="http://schemas.openxmlformats.org/officeDocument/2006/relationships/image" Target="../media/image1.emf"/><Relationship Id="rId4" Type="http://schemas.openxmlformats.org/officeDocument/2006/relationships/oleObject" Target="../embeddings/oleObject7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1.xml"/><Relationship Id="rId1" Type="http://schemas.openxmlformats.org/officeDocument/2006/relationships/tags" Target="../tags/tag192.xml"/><Relationship Id="rId5" Type="http://schemas.openxmlformats.org/officeDocument/2006/relationships/image" Target="../media/image1.emf"/><Relationship Id="rId4" Type="http://schemas.openxmlformats.org/officeDocument/2006/relationships/oleObject" Target="../embeddings/oleObject76.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1.xml"/><Relationship Id="rId1" Type="http://schemas.openxmlformats.org/officeDocument/2006/relationships/tags" Target="../tags/tag193.xml"/><Relationship Id="rId5" Type="http://schemas.openxmlformats.org/officeDocument/2006/relationships/image" Target="../media/image1.emf"/><Relationship Id="rId4" Type="http://schemas.openxmlformats.org/officeDocument/2006/relationships/oleObject" Target="../embeddings/oleObject76.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1.xml"/><Relationship Id="rId1" Type="http://schemas.openxmlformats.org/officeDocument/2006/relationships/tags" Target="../tags/tag194.xml"/><Relationship Id="rId5" Type="http://schemas.openxmlformats.org/officeDocument/2006/relationships/image" Target="../media/image1.emf"/><Relationship Id="rId4" Type="http://schemas.openxmlformats.org/officeDocument/2006/relationships/oleObject" Target="../embeddings/oleObject76.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1.xml"/><Relationship Id="rId1" Type="http://schemas.openxmlformats.org/officeDocument/2006/relationships/tags" Target="../tags/tag195.xml"/><Relationship Id="rId5" Type="http://schemas.openxmlformats.org/officeDocument/2006/relationships/image" Target="../media/image1.emf"/><Relationship Id="rId4" Type="http://schemas.openxmlformats.org/officeDocument/2006/relationships/oleObject" Target="../embeddings/oleObject76.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1.xml"/><Relationship Id="rId1" Type="http://schemas.openxmlformats.org/officeDocument/2006/relationships/tags" Target="../tags/tag196.xml"/><Relationship Id="rId5" Type="http://schemas.openxmlformats.org/officeDocument/2006/relationships/image" Target="../media/image1.emf"/><Relationship Id="rId4" Type="http://schemas.openxmlformats.org/officeDocument/2006/relationships/oleObject" Target="../embeddings/oleObject76.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1.xml"/><Relationship Id="rId1" Type="http://schemas.openxmlformats.org/officeDocument/2006/relationships/tags" Target="../tags/tag197.xml"/><Relationship Id="rId5" Type="http://schemas.openxmlformats.org/officeDocument/2006/relationships/image" Target="../media/image1.emf"/><Relationship Id="rId4" Type="http://schemas.openxmlformats.org/officeDocument/2006/relationships/oleObject" Target="../embeddings/oleObject76.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1.xml"/><Relationship Id="rId1" Type="http://schemas.openxmlformats.org/officeDocument/2006/relationships/tags" Target="../tags/tag198.xml"/><Relationship Id="rId5" Type="http://schemas.openxmlformats.org/officeDocument/2006/relationships/image" Target="../media/image1.emf"/><Relationship Id="rId4" Type="http://schemas.openxmlformats.org/officeDocument/2006/relationships/oleObject" Target="../embeddings/oleObject76.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1.xml"/><Relationship Id="rId1" Type="http://schemas.openxmlformats.org/officeDocument/2006/relationships/tags" Target="../tags/tag199.xml"/><Relationship Id="rId5" Type="http://schemas.openxmlformats.org/officeDocument/2006/relationships/image" Target="../media/image1.emf"/><Relationship Id="rId4" Type="http://schemas.openxmlformats.org/officeDocument/2006/relationships/oleObject" Target="../embeddings/oleObject76.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1.xml"/><Relationship Id="rId1" Type="http://schemas.openxmlformats.org/officeDocument/2006/relationships/tags" Target="../tags/tag200.xml"/><Relationship Id="rId5" Type="http://schemas.openxmlformats.org/officeDocument/2006/relationships/image" Target="../media/image1.emf"/><Relationship Id="rId4" Type="http://schemas.openxmlformats.org/officeDocument/2006/relationships/oleObject" Target="../embeddings/oleObject76.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1.xml"/><Relationship Id="rId1" Type="http://schemas.openxmlformats.org/officeDocument/2006/relationships/tags" Target="../tags/tag201.xml"/><Relationship Id="rId5" Type="http://schemas.openxmlformats.org/officeDocument/2006/relationships/image" Target="../media/image1.emf"/><Relationship Id="rId4" Type="http://schemas.openxmlformats.org/officeDocument/2006/relationships/oleObject" Target="../embeddings/oleObject76.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1.xml"/><Relationship Id="rId1" Type="http://schemas.openxmlformats.org/officeDocument/2006/relationships/tags" Target="../tags/tag202.xml"/><Relationship Id="rId5" Type="http://schemas.openxmlformats.org/officeDocument/2006/relationships/image" Target="../media/image1.emf"/><Relationship Id="rId4" Type="http://schemas.openxmlformats.org/officeDocument/2006/relationships/oleObject" Target="../embeddings/oleObject67.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11.xml"/><Relationship Id="rId1" Type="http://schemas.openxmlformats.org/officeDocument/2006/relationships/tags" Target="../tags/tag203.xml"/><Relationship Id="rId5" Type="http://schemas.openxmlformats.org/officeDocument/2006/relationships/image" Target="../media/image7.emf"/><Relationship Id="rId4" Type="http://schemas.openxmlformats.org/officeDocument/2006/relationships/image" Target="../media/image1.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11.xml"/><Relationship Id="rId1" Type="http://schemas.openxmlformats.org/officeDocument/2006/relationships/tags" Target="../tags/tag204.xml"/><Relationship Id="rId5" Type="http://schemas.openxmlformats.org/officeDocument/2006/relationships/image" Target="../media/image8.emf"/><Relationship Id="rId4" Type="http://schemas.openxmlformats.org/officeDocument/2006/relationships/image" Target="../media/image1.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11.xml"/><Relationship Id="rId1" Type="http://schemas.openxmlformats.org/officeDocument/2006/relationships/tags" Target="../tags/tag205.xml"/><Relationship Id="rId5" Type="http://schemas.openxmlformats.org/officeDocument/2006/relationships/image" Target="../media/image8.emf"/><Relationship Id="rId4" Type="http://schemas.openxmlformats.org/officeDocument/2006/relationships/image" Target="../media/image1.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11.xml"/><Relationship Id="rId1" Type="http://schemas.openxmlformats.org/officeDocument/2006/relationships/tags" Target="../tags/tag206.xml"/><Relationship Id="rId5" Type="http://schemas.openxmlformats.org/officeDocument/2006/relationships/image" Target="../media/image9.emf"/><Relationship Id="rId4" Type="http://schemas.openxmlformats.org/officeDocument/2006/relationships/image" Target="../media/image1.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11.xml"/><Relationship Id="rId1" Type="http://schemas.openxmlformats.org/officeDocument/2006/relationships/tags" Target="../tags/tag207.xml"/><Relationship Id="rId5" Type="http://schemas.openxmlformats.org/officeDocument/2006/relationships/image" Target="../media/image9.emf"/><Relationship Id="rId4" Type="http://schemas.openxmlformats.org/officeDocument/2006/relationships/image" Target="../media/image1.em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11.xml"/><Relationship Id="rId1" Type="http://schemas.openxmlformats.org/officeDocument/2006/relationships/tags" Target="../tags/tag208.xml"/><Relationship Id="rId5" Type="http://schemas.openxmlformats.org/officeDocument/2006/relationships/image" Target="../media/image10.emf"/><Relationship Id="rId4" Type="http://schemas.openxmlformats.org/officeDocument/2006/relationships/image" Target="../media/image1.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11.xml"/><Relationship Id="rId1" Type="http://schemas.openxmlformats.org/officeDocument/2006/relationships/tags" Target="../tags/tag209.xml"/><Relationship Id="rId4" Type="http://schemas.openxmlformats.org/officeDocument/2006/relationships/image" Target="../media/image1.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11.xml"/><Relationship Id="rId1" Type="http://schemas.openxmlformats.org/officeDocument/2006/relationships/tags" Target="../tags/tag210.xml"/><Relationship Id="rId5" Type="http://schemas.openxmlformats.org/officeDocument/2006/relationships/image" Target="../media/image11.emf"/><Relationship Id="rId4" Type="http://schemas.openxmlformats.org/officeDocument/2006/relationships/image" Target="../media/image1.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11.xml"/><Relationship Id="rId1" Type="http://schemas.openxmlformats.org/officeDocument/2006/relationships/tags" Target="../tags/tag211.xml"/><Relationship Id="rId4" Type="http://schemas.openxmlformats.org/officeDocument/2006/relationships/image" Target="../media/image1.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11.xml"/><Relationship Id="rId1" Type="http://schemas.openxmlformats.org/officeDocument/2006/relationships/tags" Target="../tags/tag212.xml"/><Relationship Id="rId4" Type="http://schemas.openxmlformats.org/officeDocument/2006/relationships/image" Target="../media/image1.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11.xml"/><Relationship Id="rId1" Type="http://schemas.openxmlformats.org/officeDocument/2006/relationships/tags" Target="../tags/tag213.xml"/><Relationship Id="rId4" Type="http://schemas.openxmlformats.org/officeDocument/2006/relationships/image" Target="../media/image1.emf"/></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1.xml"/><Relationship Id="rId1" Type="http://schemas.openxmlformats.org/officeDocument/2006/relationships/tags" Target="../tags/tag214.xml"/><Relationship Id="rId5" Type="http://schemas.openxmlformats.org/officeDocument/2006/relationships/image" Target="../media/image1.emf"/><Relationship Id="rId4" Type="http://schemas.openxmlformats.org/officeDocument/2006/relationships/oleObject" Target="../embeddings/oleObject76.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1.xml"/><Relationship Id="rId1" Type="http://schemas.openxmlformats.org/officeDocument/2006/relationships/tags" Target="../tags/tag215.xml"/><Relationship Id="rId5" Type="http://schemas.openxmlformats.org/officeDocument/2006/relationships/image" Target="../media/image1.emf"/><Relationship Id="rId4" Type="http://schemas.openxmlformats.org/officeDocument/2006/relationships/oleObject" Target="../embeddings/oleObject67.bin"/></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17.xml"/><Relationship Id="rId1" Type="http://schemas.openxmlformats.org/officeDocument/2006/relationships/tags" Target="../tags/tag216.xml"/><Relationship Id="rId5" Type="http://schemas.openxmlformats.org/officeDocument/2006/relationships/image" Target="../media/image1.emf"/><Relationship Id="rId4" Type="http://schemas.openxmlformats.org/officeDocument/2006/relationships/oleObject" Target="../embeddings/oleObject80.bin"/></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19.xml"/><Relationship Id="rId1" Type="http://schemas.openxmlformats.org/officeDocument/2006/relationships/tags" Target="../tags/tag218.xml"/><Relationship Id="rId5" Type="http://schemas.openxmlformats.org/officeDocument/2006/relationships/image" Target="../media/image1.emf"/><Relationship Id="rId4" Type="http://schemas.openxmlformats.org/officeDocument/2006/relationships/oleObject" Target="../embeddings/oleObject80.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1.xml"/><Relationship Id="rId1" Type="http://schemas.openxmlformats.org/officeDocument/2006/relationships/tags" Target="../tags/tag220.xml"/><Relationship Id="rId5" Type="http://schemas.openxmlformats.org/officeDocument/2006/relationships/image" Target="../media/image1.emf"/><Relationship Id="rId4" Type="http://schemas.openxmlformats.org/officeDocument/2006/relationships/oleObject" Target="../embeddings/oleObject76.bin"/></Relationships>
</file>

<file path=ppt/slides/_rels/slide61.xml.rels><?xml version="1.0" encoding="UTF-8" standalone="yes"?>
<Relationships xmlns="http://schemas.openxmlformats.org/package/2006/relationships"><Relationship Id="rId8" Type="http://schemas.openxmlformats.org/officeDocument/2006/relationships/tags" Target="../tags/tag228.xml"/><Relationship Id="rId13" Type="http://schemas.openxmlformats.org/officeDocument/2006/relationships/oleObject" Target="../embeddings/oleObject66.bin"/><Relationship Id="rId3" Type="http://schemas.openxmlformats.org/officeDocument/2006/relationships/tags" Target="../tags/tag223.xml"/><Relationship Id="rId7" Type="http://schemas.openxmlformats.org/officeDocument/2006/relationships/tags" Target="../tags/tag227.xml"/><Relationship Id="rId12" Type="http://schemas.openxmlformats.org/officeDocument/2006/relationships/notesSlide" Target="../notesSlides/notesSlide27.xml"/><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tags" Target="../tags/tag226.xml"/><Relationship Id="rId11" Type="http://schemas.openxmlformats.org/officeDocument/2006/relationships/slideLayout" Target="../slideLayouts/slideLayout11.xml"/><Relationship Id="rId5" Type="http://schemas.openxmlformats.org/officeDocument/2006/relationships/tags" Target="../tags/tag225.xml"/><Relationship Id="rId10" Type="http://schemas.openxmlformats.org/officeDocument/2006/relationships/tags" Target="../tags/tag230.xml"/><Relationship Id="rId4" Type="http://schemas.openxmlformats.org/officeDocument/2006/relationships/tags" Target="../tags/tag224.xml"/><Relationship Id="rId9" Type="http://schemas.openxmlformats.org/officeDocument/2006/relationships/tags" Target="../tags/tag229.xml"/><Relationship Id="rId14" Type="http://schemas.openxmlformats.org/officeDocument/2006/relationships/image" Target="../media/image1.emf"/></Relationships>
</file>

<file path=ppt/slides/_rels/slide6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slideLayout" Target="../slideLayouts/slideLayout11.xml"/><Relationship Id="rId7" Type="http://schemas.openxmlformats.org/officeDocument/2006/relationships/hyperlink" Target="https://www.slidebooks.com/products/business-toolkit?variant=12473147916370&amp;utm_source=email&amp;utm_medium=email&amp;utm_campaign=entering%20new%20market" TargetMode="Externa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image" Target="../media/image2.emf"/><Relationship Id="rId5" Type="http://schemas.openxmlformats.org/officeDocument/2006/relationships/oleObject" Target="../embeddings/oleObject81.bin"/><Relationship Id="rId4" Type="http://schemas.openxmlformats.org/officeDocument/2006/relationships/notesSlide" Target="../notesSlides/notesSlide28.xml"/><Relationship Id="rId9" Type="http://schemas.openxmlformats.org/officeDocument/2006/relationships/hyperlink" Target="https://www.domontconsulting.com/pages/full-access" TargetMode="External"/></Relationships>
</file>

<file path=ppt/slides/_rels/slide6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1.xml"/><Relationship Id="rId7" Type="http://schemas.openxmlformats.org/officeDocument/2006/relationships/hyperlink" Target="https://www.domontconsulting.com/" TargetMode="Externa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image" Target="../media/image1.emf"/><Relationship Id="rId5" Type="http://schemas.openxmlformats.org/officeDocument/2006/relationships/oleObject" Target="../embeddings/oleObject82.bin"/><Relationship Id="rId4" Type="http://schemas.openxmlformats.org/officeDocument/2006/relationships/notesSlide" Target="../notesSlides/notesSlide29.xml"/><Relationship Id="rId9" Type="http://schemas.openxmlformats.org/officeDocument/2006/relationships/hyperlink" Target="http://www.domontconsulting.com/" TargetMode="Externa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8.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oleObject" Target="../embeddings/oleObject66.bin"/><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notesSlide" Target="../notesSlides/notesSlide2.xml"/><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slideLayout" Target="../slideLayouts/slideLayout11.xml"/><Relationship Id="rId5" Type="http://schemas.openxmlformats.org/officeDocument/2006/relationships/tags" Target="../tags/tag128.xml"/><Relationship Id="rId10" Type="http://schemas.openxmlformats.org/officeDocument/2006/relationships/tags" Target="../tags/tag133.xml"/><Relationship Id="rId4" Type="http://schemas.openxmlformats.org/officeDocument/2006/relationships/tags" Target="../tags/tag127.xml"/><Relationship Id="rId9" Type="http://schemas.openxmlformats.org/officeDocument/2006/relationships/tags" Target="../tags/tag132.xml"/><Relationship Id="rId14" Type="http://schemas.openxmlformats.org/officeDocument/2006/relationships/image" Target="../media/image1.emf"/></Relationships>
</file>

<file path=ppt/slides/_rels/slide9.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oleObject" Target="../embeddings/oleObject66.bin"/><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notesSlide" Target="../notesSlides/notesSlide3.xml"/><Relationship Id="rId2" Type="http://schemas.openxmlformats.org/officeDocument/2006/relationships/tags" Target="../tags/tag135.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slideLayout" Target="../slideLayouts/slideLayout11.xml"/><Relationship Id="rId5" Type="http://schemas.openxmlformats.org/officeDocument/2006/relationships/tags" Target="../tags/tag138.xml"/><Relationship Id="rId10" Type="http://schemas.openxmlformats.org/officeDocument/2006/relationships/tags" Target="../tags/tag143.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41219349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9D706AD-C795-4B0B-8C94-E58FEC7AC4B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0" y="810229"/>
            <a:ext cx="10990275" cy="1660966"/>
          </a:xfrm>
        </p:spPr>
        <p:txBody>
          <a:bodyPr>
            <a:normAutofit/>
          </a:bodyPr>
          <a:lstStyle/>
          <a:p>
            <a:r>
              <a:rPr lang="en-US" sz="6000" dirty="0"/>
              <a:t>Project Business Case</a:t>
            </a:r>
            <a:br>
              <a:rPr lang="en-US" sz="6000" dirty="0"/>
            </a:br>
            <a:r>
              <a:rPr lang="en-US" sz="3600" dirty="0"/>
              <a:t>Insert Project Name</a:t>
            </a:r>
            <a:endParaRPr lang="en-US" sz="6000" dirty="0"/>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2320635"/>
          </a:xfrm>
        </p:spPr>
        <p:txBody>
          <a:bodyPr lIns="0" tIns="0" rIns="0" bIns="0">
            <a:spAutoFit/>
          </a:bodyPr>
          <a:lstStyle/>
          <a:p>
            <a:r>
              <a:rPr lang="en-US" sz="1600" b="1" dirty="0"/>
              <a:t>Author: </a:t>
            </a:r>
            <a:r>
              <a:rPr lang="en-US" sz="1600" dirty="0"/>
              <a:t>Insert your own text</a:t>
            </a:r>
          </a:p>
          <a:p>
            <a:r>
              <a:rPr lang="en-US" sz="1600" b="1" dirty="0"/>
              <a:t>Project Sponsor: </a:t>
            </a:r>
            <a:r>
              <a:rPr lang="en-US" sz="1600" dirty="0"/>
              <a:t>Insert your own text</a:t>
            </a:r>
          </a:p>
          <a:p>
            <a:r>
              <a:rPr lang="en-US" sz="1600" b="1" dirty="0"/>
              <a:t>Project Manager: </a:t>
            </a:r>
            <a:r>
              <a:rPr lang="en-US" sz="1600" dirty="0"/>
              <a:t>Insert your own text</a:t>
            </a:r>
          </a:p>
          <a:p>
            <a:r>
              <a:rPr lang="en-US" sz="1600" b="1" dirty="0"/>
              <a:t>Change Manager: </a:t>
            </a:r>
            <a:r>
              <a:rPr lang="en-US" sz="1600" dirty="0"/>
              <a:t>Insert your own text</a:t>
            </a:r>
          </a:p>
          <a:p>
            <a:r>
              <a:rPr lang="en-US" sz="1600" b="1" dirty="0"/>
              <a:t>Date: </a:t>
            </a:r>
            <a:r>
              <a:rPr lang="en-US" sz="1600" dirty="0"/>
              <a:t>Insert your own text</a:t>
            </a:r>
          </a:p>
          <a:p>
            <a:r>
              <a:rPr lang="en-US" sz="1600" b="1" dirty="0"/>
              <a:t>Version No: </a:t>
            </a:r>
            <a:r>
              <a:rPr lang="en-US" sz="1600" dirty="0"/>
              <a:t>Insert your own text</a:t>
            </a:r>
          </a:p>
          <a:p>
            <a:r>
              <a:rPr lang="en-US" sz="1600" b="1" dirty="0"/>
              <a:t>Status: </a:t>
            </a:r>
            <a:r>
              <a:rPr lang="en-US" sz="1600" dirty="0"/>
              <a:t>E.g., 1.0 for final/ 0.1 for drafts</a:t>
            </a:r>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2" name="Rounded Rectangular Callout 19">
            <a:extLst>
              <a:ext uri="{FF2B5EF4-FFF2-40B4-BE49-F238E27FC236}">
                <a16:creationId xmlns:a16="http://schemas.microsoft.com/office/drawing/2014/main" id="{450F48A9-8F15-4925-8246-25A41D0E8709}"/>
              </a:ext>
            </a:extLst>
          </p:cNvPr>
          <p:cNvSpPr/>
          <p:nvPr/>
        </p:nvSpPr>
        <p:spPr bwMode="auto">
          <a:xfrm>
            <a:off x="8521574" y="4255678"/>
            <a:ext cx="1990725" cy="646240"/>
          </a:xfrm>
          <a:prstGeom prst="wedgeRoundRectCallout">
            <a:avLst>
              <a:gd name="adj1" fmla="val -64851"/>
              <a:gd name="adj2" fmla="val 12281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Insert your own logo</a:t>
            </a:r>
          </a:p>
        </p:txBody>
      </p:sp>
      <p:pic>
        <p:nvPicPr>
          <p:cNvPr id="13" name="Picture 12">
            <a:hlinkClick r:id="rId6"/>
            <a:extLst>
              <a:ext uri="{FF2B5EF4-FFF2-40B4-BE49-F238E27FC236}">
                <a16:creationId xmlns:a16="http://schemas.microsoft.com/office/drawing/2014/main" id="{059FBF7F-F46E-CC7D-40B8-63F6ACA82A90}"/>
              </a:ext>
            </a:extLst>
          </p:cNvPr>
          <p:cNvPicPr>
            <a:picLocks noChangeAspect="1"/>
          </p:cNvPicPr>
          <p:nvPr/>
        </p:nvPicPr>
        <p:blipFill>
          <a:blip r:embed="rId7"/>
          <a:stretch>
            <a:fillRect/>
          </a:stretch>
        </p:blipFill>
        <p:spPr>
          <a:xfrm>
            <a:off x="7451369" y="5403711"/>
            <a:ext cx="4380412" cy="1030262"/>
          </a:xfrm>
          <a:prstGeom prst="rect">
            <a:avLst/>
          </a:prstGeom>
        </p:spPr>
      </p:pic>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44" imgH="344" progId="TCLayout.ActiveDocument.1">
                  <p:embed/>
                </p:oleObj>
              </mc:Choice>
              <mc:Fallback>
                <p:oleObj name="think-cell Slide" r:id="rId1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Project Prioritization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39" name="Rectangle 39">
            <a:extLst>
              <a:ext uri="{FF2B5EF4-FFF2-40B4-BE49-F238E27FC236}">
                <a16:creationId xmlns:a16="http://schemas.microsoft.com/office/drawing/2014/main" id="{77BF7716-E4CC-45BB-A96A-08CAB55A0504}"/>
              </a:ext>
            </a:extLst>
          </p:cNvPr>
          <p:cNvSpPr>
            <a:spLocks noChangeArrowheads="1"/>
          </p:cNvSpPr>
          <p:nvPr>
            <p:custDataLst>
              <p:tags r:id="rId2"/>
            </p:custDataLst>
          </p:nvPr>
        </p:nvSpPr>
        <p:spPr bwMode="auto">
          <a:xfrm>
            <a:off x="514350" y="3871897"/>
            <a:ext cx="843180" cy="394980"/>
          </a:xfrm>
          <a:prstGeom prst="rect">
            <a:avLst/>
          </a:prstGeom>
          <a:noFill/>
          <a:ln w="9525">
            <a:noFill/>
            <a:miter lim="800000"/>
            <a:headEnd/>
            <a:tailEnd/>
          </a:ln>
          <a:effectLst/>
        </p:spPr>
        <p:txBody>
          <a:bodyPr wrap="none" lIns="180975"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effectLst/>
                <a:uLnTx/>
                <a:uFillTx/>
              </a:rPr>
              <a:t>Value</a:t>
            </a:r>
          </a:p>
        </p:txBody>
      </p:sp>
      <p:sp>
        <p:nvSpPr>
          <p:cNvPr id="40" name="Rectangle 40">
            <a:extLst>
              <a:ext uri="{FF2B5EF4-FFF2-40B4-BE49-F238E27FC236}">
                <a16:creationId xmlns:a16="http://schemas.microsoft.com/office/drawing/2014/main" id="{3B426556-05C0-42CE-8DB9-124DF9B75346}"/>
              </a:ext>
            </a:extLst>
          </p:cNvPr>
          <p:cNvSpPr>
            <a:spLocks noChangeArrowheads="1"/>
          </p:cNvSpPr>
          <p:nvPr>
            <p:custDataLst>
              <p:tags r:id="rId3"/>
            </p:custDataLst>
          </p:nvPr>
        </p:nvSpPr>
        <p:spPr bwMode="auto">
          <a:xfrm>
            <a:off x="5247230" y="6250787"/>
            <a:ext cx="2374048" cy="394980"/>
          </a:xfrm>
          <a:prstGeom prst="rect">
            <a:avLst/>
          </a:prstGeom>
          <a:noFill/>
          <a:ln w="9525">
            <a:noFill/>
            <a:miter lim="800000"/>
            <a:headEnd/>
            <a:tailEnd/>
          </a:ln>
          <a:effectLst/>
        </p:spPr>
        <p:txBody>
          <a:bodyPr wrap="none" lIns="180975" tIns="88900" rIns="180975" bIns="88900">
            <a:sp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effectLst/>
                <a:uLnTx/>
                <a:uFillTx/>
              </a:rPr>
              <a:t>Ease of implementation</a:t>
            </a:r>
          </a:p>
        </p:txBody>
      </p:sp>
      <p:sp>
        <p:nvSpPr>
          <p:cNvPr id="41" name="Rectangle 38">
            <a:extLst>
              <a:ext uri="{FF2B5EF4-FFF2-40B4-BE49-F238E27FC236}">
                <a16:creationId xmlns:a16="http://schemas.microsoft.com/office/drawing/2014/main" id="{588C612C-CB65-4EDF-95E8-5C3DC44FF80B}"/>
              </a:ext>
            </a:extLst>
          </p:cNvPr>
          <p:cNvSpPr>
            <a:spLocks noChangeArrowheads="1"/>
          </p:cNvSpPr>
          <p:nvPr>
            <p:custDataLst>
              <p:tags r:id="rId4"/>
            </p:custDataLst>
          </p:nvPr>
        </p:nvSpPr>
        <p:spPr bwMode="gray">
          <a:xfrm>
            <a:off x="4554872" y="1649225"/>
            <a:ext cx="3708183" cy="276999"/>
          </a:xfrm>
          <a:prstGeom prst="rect">
            <a:avLst/>
          </a:prstGeom>
          <a:noFill/>
          <a:ln w="12700" cap="rnd" algn="ctr">
            <a:noFill/>
            <a:miter lim="800000"/>
            <a:headEnd/>
            <a:tailEnd/>
          </a:ln>
        </p:spPr>
        <p:txBody>
          <a:bodyPr wrap="square" lIns="72000" tIns="0" rIns="72000" bIns="0" anchor="ctr" anchorCtr="1">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1" i="0" u="none" strike="noStrike" kern="0" cap="none" spc="0" normalizeH="0" baseline="0" noProof="0" dirty="0">
                <a:ln>
                  <a:noFill/>
                </a:ln>
                <a:effectLst/>
                <a:uLnTx/>
                <a:uFillTx/>
              </a:rPr>
              <a:t>Prioritization matrix </a:t>
            </a:r>
          </a:p>
        </p:txBody>
      </p:sp>
      <p:sp>
        <p:nvSpPr>
          <p:cNvPr id="43" name="Rectangle 38">
            <a:extLst>
              <a:ext uri="{FF2B5EF4-FFF2-40B4-BE49-F238E27FC236}">
                <a16:creationId xmlns:a16="http://schemas.microsoft.com/office/drawing/2014/main" id="{9189A66D-4CDE-45D3-A8CE-120CF9982D2B}"/>
              </a:ext>
            </a:extLst>
          </p:cNvPr>
          <p:cNvSpPr>
            <a:spLocks noChangeArrowheads="1"/>
          </p:cNvSpPr>
          <p:nvPr>
            <p:custDataLst>
              <p:tags r:id="rId5"/>
            </p:custDataLst>
          </p:nvPr>
        </p:nvSpPr>
        <p:spPr bwMode="auto">
          <a:xfrm>
            <a:off x="3280006" y="6020066"/>
            <a:ext cx="689291"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Difficult</a:t>
            </a:r>
          </a:p>
        </p:txBody>
      </p:sp>
      <p:sp>
        <p:nvSpPr>
          <p:cNvPr id="44" name="Rectangle 38">
            <a:extLst>
              <a:ext uri="{FF2B5EF4-FFF2-40B4-BE49-F238E27FC236}">
                <a16:creationId xmlns:a16="http://schemas.microsoft.com/office/drawing/2014/main" id="{F6F5E6D7-A22E-48F4-9130-B455BD3143E4}"/>
              </a:ext>
            </a:extLst>
          </p:cNvPr>
          <p:cNvSpPr>
            <a:spLocks noChangeArrowheads="1"/>
          </p:cNvSpPr>
          <p:nvPr>
            <p:custDataLst>
              <p:tags r:id="rId6"/>
            </p:custDataLst>
          </p:nvPr>
        </p:nvSpPr>
        <p:spPr bwMode="auto">
          <a:xfrm>
            <a:off x="1541879" y="5127415"/>
            <a:ext cx="466473"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Low</a:t>
            </a:r>
          </a:p>
        </p:txBody>
      </p:sp>
      <p:sp>
        <p:nvSpPr>
          <p:cNvPr id="45" name="Rectangle 38">
            <a:extLst>
              <a:ext uri="{FF2B5EF4-FFF2-40B4-BE49-F238E27FC236}">
                <a16:creationId xmlns:a16="http://schemas.microsoft.com/office/drawing/2014/main" id="{CB6CE85F-CC10-481F-8446-AAFAF9538B3A}"/>
              </a:ext>
            </a:extLst>
          </p:cNvPr>
          <p:cNvSpPr>
            <a:spLocks noChangeArrowheads="1"/>
          </p:cNvSpPr>
          <p:nvPr>
            <p:custDataLst>
              <p:tags r:id="rId7"/>
            </p:custDataLst>
          </p:nvPr>
        </p:nvSpPr>
        <p:spPr bwMode="auto">
          <a:xfrm>
            <a:off x="1525046" y="2646529"/>
            <a:ext cx="500137"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High</a:t>
            </a:r>
          </a:p>
        </p:txBody>
      </p:sp>
      <p:sp>
        <p:nvSpPr>
          <p:cNvPr id="46" name="Rectangle 45">
            <a:extLst>
              <a:ext uri="{FF2B5EF4-FFF2-40B4-BE49-F238E27FC236}">
                <a16:creationId xmlns:a16="http://schemas.microsoft.com/office/drawing/2014/main" id="{F5350A74-F832-4786-AC3A-C3E1408947E8}"/>
              </a:ext>
            </a:extLst>
          </p:cNvPr>
          <p:cNvSpPr/>
          <p:nvPr/>
        </p:nvSpPr>
        <p:spPr bwMode="auto">
          <a:xfrm>
            <a:off x="2140601" y="2062962"/>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47" name="Rectangle 46">
            <a:extLst>
              <a:ext uri="{FF2B5EF4-FFF2-40B4-BE49-F238E27FC236}">
                <a16:creationId xmlns:a16="http://schemas.microsoft.com/office/drawing/2014/main" id="{75B0660F-9007-45EB-B48F-4147D7445E71}"/>
              </a:ext>
            </a:extLst>
          </p:cNvPr>
          <p:cNvSpPr/>
          <p:nvPr/>
        </p:nvSpPr>
        <p:spPr bwMode="auto">
          <a:xfrm>
            <a:off x="5012956" y="2062962"/>
            <a:ext cx="2880847" cy="1297292"/>
          </a:xfrm>
          <a:prstGeom prst="rect">
            <a:avLst/>
          </a:prstGeom>
          <a:solidFill>
            <a:schemeClr val="accent4">
              <a:lumMod val="20000"/>
              <a:lumOff val="80000"/>
            </a:schemeClr>
          </a:solidFill>
          <a:ln>
            <a:solidFill>
              <a:schemeClr val="bg1">
                <a:lumMod val="75000"/>
              </a:schemeClr>
            </a:solidFill>
          </a:ln>
        </p:spPr>
        <p:txBody>
          <a:bodyPr wrap="square" lIns="91428" tIns="45715" rIns="91428" bIns="45715" rtlCol="0" anchor="ctr">
            <a:noAutofit/>
          </a:bodyPr>
          <a:lstStyle/>
          <a:p>
            <a:pPr marL="180975" indent="-180975" defTabSz="623853" fontAlgn="base">
              <a:spcBef>
                <a:spcPts val="600"/>
              </a:spcBef>
              <a:spcAft>
                <a:spcPts val="600"/>
              </a:spcAft>
              <a:buClr>
                <a:srgbClr val="000000"/>
              </a:buClr>
              <a:buFont typeface="Arial" panose="020B0604020202020204" pitchFamily="34" charset="0"/>
              <a:buChar char="•"/>
            </a:pPr>
            <a:r>
              <a:rPr lang="en-US" sz="1400" b="1" kern="0">
                <a:cs typeface="Times New Roman" pitchFamily="18" charset="0"/>
              </a:rPr>
              <a:t>Project XYZ</a:t>
            </a:r>
            <a:endParaRPr lang="en-US" sz="1400" b="1" kern="0" dirty="0">
              <a:cs typeface="Times New Roman" pitchFamily="18" charset="0"/>
            </a:endParaRPr>
          </a:p>
        </p:txBody>
      </p:sp>
      <p:sp>
        <p:nvSpPr>
          <p:cNvPr id="48" name="Rectangle 47">
            <a:extLst>
              <a:ext uri="{FF2B5EF4-FFF2-40B4-BE49-F238E27FC236}">
                <a16:creationId xmlns:a16="http://schemas.microsoft.com/office/drawing/2014/main" id="{B3D120D9-049C-4562-A96C-9D4A8BE7DDBA}"/>
              </a:ext>
            </a:extLst>
          </p:cNvPr>
          <p:cNvSpPr/>
          <p:nvPr/>
        </p:nvSpPr>
        <p:spPr bwMode="auto">
          <a:xfrm>
            <a:off x="2140601" y="3360137"/>
            <a:ext cx="2880847" cy="1297292"/>
          </a:xfrm>
          <a:prstGeom prst="rect">
            <a:avLst/>
          </a:prstGeom>
          <a:solidFill>
            <a:schemeClr val="accent6">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endParaRPr kumimoji="0" lang="en-US" sz="1400" b="0" i="0" u="none" strike="noStrike" kern="0" cap="none" spc="0" normalizeH="0" baseline="0" noProof="0" dirty="0">
              <a:ln>
                <a:noFill/>
              </a:ln>
              <a:effectLst/>
              <a:uLnTx/>
              <a:uFillTx/>
              <a:cs typeface="Times New Roman" pitchFamily="18" charset="0"/>
            </a:endParaRPr>
          </a:p>
        </p:txBody>
      </p:sp>
      <p:sp>
        <p:nvSpPr>
          <p:cNvPr id="49" name="Rectangle 48">
            <a:extLst>
              <a:ext uri="{FF2B5EF4-FFF2-40B4-BE49-F238E27FC236}">
                <a16:creationId xmlns:a16="http://schemas.microsoft.com/office/drawing/2014/main" id="{E4D4BC6E-392D-4DA1-A71F-317910F8195E}"/>
              </a:ext>
            </a:extLst>
          </p:cNvPr>
          <p:cNvSpPr/>
          <p:nvPr/>
        </p:nvSpPr>
        <p:spPr bwMode="auto">
          <a:xfrm>
            <a:off x="5012956" y="3360137"/>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b="1" kern="0" dirty="0">
              <a:cs typeface="Times New Roman" pitchFamily="18" charset="0"/>
            </a:endParaRPr>
          </a:p>
        </p:txBody>
      </p:sp>
      <p:sp>
        <p:nvSpPr>
          <p:cNvPr id="4" name="Rectangle 3">
            <a:extLst>
              <a:ext uri="{FF2B5EF4-FFF2-40B4-BE49-F238E27FC236}">
                <a16:creationId xmlns:a16="http://schemas.microsoft.com/office/drawing/2014/main" id="{450DED1D-7433-0881-7109-87D0309E6207}"/>
              </a:ext>
            </a:extLst>
          </p:cNvPr>
          <p:cNvSpPr/>
          <p:nvPr/>
        </p:nvSpPr>
        <p:spPr bwMode="auto">
          <a:xfrm>
            <a:off x="2140601" y="4646772"/>
            <a:ext cx="2880847" cy="1297292"/>
          </a:xfrm>
          <a:prstGeom prst="rect">
            <a:avLst/>
          </a:prstGeom>
          <a:solidFill>
            <a:schemeClr val="accent6">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endParaRPr kumimoji="0" lang="en-US" sz="1400" b="0" i="0" u="none" strike="noStrike" kern="0" cap="none" spc="0" normalizeH="0" baseline="0" noProof="0" dirty="0">
              <a:ln>
                <a:noFill/>
              </a:ln>
              <a:effectLst/>
              <a:uLnTx/>
              <a:uFillTx/>
              <a:cs typeface="Times New Roman" pitchFamily="18" charset="0"/>
            </a:endParaRPr>
          </a:p>
        </p:txBody>
      </p:sp>
      <p:sp>
        <p:nvSpPr>
          <p:cNvPr id="5" name="Rectangle 4">
            <a:extLst>
              <a:ext uri="{FF2B5EF4-FFF2-40B4-BE49-F238E27FC236}">
                <a16:creationId xmlns:a16="http://schemas.microsoft.com/office/drawing/2014/main" id="{E6F70B8F-713B-296D-0492-8993208F7402}"/>
              </a:ext>
            </a:extLst>
          </p:cNvPr>
          <p:cNvSpPr/>
          <p:nvPr/>
        </p:nvSpPr>
        <p:spPr bwMode="auto">
          <a:xfrm>
            <a:off x="5012956" y="4646770"/>
            <a:ext cx="2880847" cy="1297293"/>
          </a:xfrm>
          <a:prstGeom prst="rect">
            <a:avLst/>
          </a:prstGeom>
          <a:solidFill>
            <a:schemeClr val="accent6">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endParaRPr kumimoji="0" lang="en-US" sz="1400" b="0" i="0" u="none" strike="noStrike" kern="0" cap="none" spc="0" normalizeH="0" baseline="0" noProof="0" dirty="0">
              <a:ln>
                <a:noFill/>
              </a:ln>
              <a:effectLst/>
              <a:uLnTx/>
              <a:uFillTx/>
              <a:cs typeface="Times New Roman" pitchFamily="18" charset="0"/>
            </a:endParaRPr>
          </a:p>
        </p:txBody>
      </p:sp>
      <p:sp>
        <p:nvSpPr>
          <p:cNvPr id="6" name="Rectangle 5">
            <a:extLst>
              <a:ext uri="{FF2B5EF4-FFF2-40B4-BE49-F238E27FC236}">
                <a16:creationId xmlns:a16="http://schemas.microsoft.com/office/drawing/2014/main" id="{3C7E915A-0CF2-A92C-C7DF-3FA9E5CAE3BC}"/>
              </a:ext>
            </a:extLst>
          </p:cNvPr>
          <p:cNvSpPr/>
          <p:nvPr/>
        </p:nvSpPr>
        <p:spPr bwMode="auto">
          <a:xfrm>
            <a:off x="7901522" y="2062962"/>
            <a:ext cx="2880847" cy="1297292"/>
          </a:xfrm>
          <a:prstGeom prst="rect">
            <a:avLst/>
          </a:prstGeom>
          <a:solidFill>
            <a:schemeClr val="accent4">
              <a:lumMod val="40000"/>
              <a:lumOff val="60000"/>
            </a:schemeClr>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endParaRPr kumimoji="0" lang="en-US" sz="1400" b="1" i="0" u="none" strike="noStrike" kern="0" cap="none" spc="0" normalizeH="0" baseline="0" noProof="0" dirty="0">
              <a:ln>
                <a:noFill/>
              </a:ln>
              <a:effectLst/>
              <a:uLnTx/>
              <a:uFillTx/>
              <a:cs typeface="Times New Roman" pitchFamily="18" charset="0"/>
            </a:endParaRPr>
          </a:p>
        </p:txBody>
      </p:sp>
      <p:sp>
        <p:nvSpPr>
          <p:cNvPr id="7" name="Rectangle 6">
            <a:extLst>
              <a:ext uri="{FF2B5EF4-FFF2-40B4-BE49-F238E27FC236}">
                <a16:creationId xmlns:a16="http://schemas.microsoft.com/office/drawing/2014/main" id="{6D4B381E-B31C-4A84-282E-9706A4A2593A}"/>
              </a:ext>
            </a:extLst>
          </p:cNvPr>
          <p:cNvSpPr/>
          <p:nvPr/>
        </p:nvSpPr>
        <p:spPr bwMode="auto">
          <a:xfrm>
            <a:off x="7901522" y="3360137"/>
            <a:ext cx="2880847" cy="1297292"/>
          </a:xfrm>
          <a:prstGeom prst="rect">
            <a:avLst/>
          </a:prstGeom>
          <a:solidFill>
            <a:schemeClr val="accent4">
              <a:lumMod val="20000"/>
              <a:lumOff val="80000"/>
            </a:schemeClr>
          </a:solidFill>
          <a:ln>
            <a:solidFill>
              <a:schemeClr val="bg1">
                <a:lumMod val="75000"/>
              </a:schemeClr>
            </a:solidFill>
          </a:ln>
        </p:spPr>
        <p:txBody>
          <a:bodyPr wrap="square" lIns="91428" tIns="45715" rIns="91428" bIns="45715" rtlCol="0" anchor="ctr">
            <a:noAutofit/>
          </a:bodyPr>
          <a:lstStyle/>
          <a:p>
            <a:pPr marL="180975" indent="-180975" defTabSz="623853" fontAlgn="base">
              <a:spcBef>
                <a:spcPts val="600"/>
              </a:spcBef>
              <a:spcAft>
                <a:spcPts val="600"/>
              </a:spcAft>
              <a:buClr>
                <a:srgbClr val="000000"/>
              </a:buClr>
              <a:buFont typeface="Arial" panose="020B0604020202020204" pitchFamily="34" charset="0"/>
              <a:buChar char="•"/>
            </a:pPr>
            <a:endParaRPr lang="en-US" sz="1400" b="1" kern="0" dirty="0">
              <a:cs typeface="Times New Roman" pitchFamily="18" charset="0"/>
            </a:endParaRPr>
          </a:p>
        </p:txBody>
      </p:sp>
      <p:sp>
        <p:nvSpPr>
          <p:cNvPr id="8" name="Rectangle 7">
            <a:extLst>
              <a:ext uri="{FF2B5EF4-FFF2-40B4-BE49-F238E27FC236}">
                <a16:creationId xmlns:a16="http://schemas.microsoft.com/office/drawing/2014/main" id="{F08FC16F-3AC8-20C1-5A53-FBA2855D71C3}"/>
              </a:ext>
            </a:extLst>
          </p:cNvPr>
          <p:cNvSpPr/>
          <p:nvPr/>
        </p:nvSpPr>
        <p:spPr bwMode="auto">
          <a:xfrm>
            <a:off x="7901522" y="4646770"/>
            <a:ext cx="2880847" cy="1297293"/>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9" name="Rectangle 38">
            <a:extLst>
              <a:ext uri="{FF2B5EF4-FFF2-40B4-BE49-F238E27FC236}">
                <a16:creationId xmlns:a16="http://schemas.microsoft.com/office/drawing/2014/main" id="{88F4B7D4-CB7E-2C60-3829-A5673734C2FD}"/>
              </a:ext>
            </a:extLst>
          </p:cNvPr>
          <p:cNvSpPr>
            <a:spLocks noChangeArrowheads="1"/>
          </p:cNvSpPr>
          <p:nvPr>
            <p:custDataLst>
              <p:tags r:id="rId8"/>
            </p:custDataLst>
          </p:nvPr>
        </p:nvSpPr>
        <p:spPr bwMode="auto">
          <a:xfrm>
            <a:off x="1409631" y="3930567"/>
            <a:ext cx="730969"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Medium</a:t>
            </a:r>
          </a:p>
        </p:txBody>
      </p:sp>
      <p:sp>
        <p:nvSpPr>
          <p:cNvPr id="11" name="Rectangle 38">
            <a:extLst>
              <a:ext uri="{FF2B5EF4-FFF2-40B4-BE49-F238E27FC236}">
                <a16:creationId xmlns:a16="http://schemas.microsoft.com/office/drawing/2014/main" id="{E76C7D9B-D333-C900-5988-9332031093B0}"/>
              </a:ext>
            </a:extLst>
          </p:cNvPr>
          <p:cNvSpPr>
            <a:spLocks noChangeArrowheads="1"/>
          </p:cNvSpPr>
          <p:nvPr>
            <p:custDataLst>
              <p:tags r:id="rId9"/>
            </p:custDataLst>
          </p:nvPr>
        </p:nvSpPr>
        <p:spPr bwMode="auto">
          <a:xfrm>
            <a:off x="5952800" y="6020066"/>
            <a:ext cx="1038746"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Intermediate</a:t>
            </a:r>
          </a:p>
        </p:txBody>
      </p:sp>
      <p:sp>
        <p:nvSpPr>
          <p:cNvPr id="12" name="Rectangle 38">
            <a:extLst>
              <a:ext uri="{FF2B5EF4-FFF2-40B4-BE49-F238E27FC236}">
                <a16:creationId xmlns:a16="http://schemas.microsoft.com/office/drawing/2014/main" id="{DA468448-2ED9-133E-044D-95AE7280DE63}"/>
              </a:ext>
            </a:extLst>
          </p:cNvPr>
          <p:cNvSpPr>
            <a:spLocks noChangeArrowheads="1"/>
          </p:cNvSpPr>
          <p:nvPr>
            <p:custDataLst>
              <p:tags r:id="rId10"/>
            </p:custDataLst>
          </p:nvPr>
        </p:nvSpPr>
        <p:spPr bwMode="auto">
          <a:xfrm>
            <a:off x="9128252" y="6020066"/>
            <a:ext cx="527388"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Easy</a:t>
            </a:r>
          </a:p>
        </p:txBody>
      </p:sp>
      <p:sp>
        <p:nvSpPr>
          <p:cNvPr id="2" name="Rectangle: Rounded Corners 1">
            <a:extLst>
              <a:ext uri="{FF2B5EF4-FFF2-40B4-BE49-F238E27FC236}">
                <a16:creationId xmlns:a16="http://schemas.microsoft.com/office/drawing/2014/main" id="{8051FEB1-D4F0-1475-4FB9-4AC9989FB0C7}"/>
              </a:ext>
            </a:extLst>
          </p:cNvPr>
          <p:cNvSpPr/>
          <p:nvPr/>
        </p:nvSpPr>
        <p:spPr>
          <a:xfrm>
            <a:off x="10228521" y="365125"/>
            <a:ext cx="1608683" cy="411252"/>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
        <p:nvSpPr>
          <p:cNvPr id="15" name="Rectangle 14">
            <a:extLst>
              <a:ext uri="{FF2B5EF4-FFF2-40B4-BE49-F238E27FC236}">
                <a16:creationId xmlns:a16="http://schemas.microsoft.com/office/drawing/2014/main" id="{B40BD74F-CE9F-06B0-BA46-344A18E9D8EA}"/>
              </a:ext>
            </a:extLst>
          </p:cNvPr>
          <p:cNvSpPr/>
          <p:nvPr/>
        </p:nvSpPr>
        <p:spPr bwMode="auto">
          <a:xfrm>
            <a:off x="7943383" y="1009320"/>
            <a:ext cx="909462" cy="414020"/>
          </a:xfrm>
          <a:prstGeom prst="rect">
            <a:avLst/>
          </a:prstGeom>
          <a:solidFill>
            <a:schemeClr val="accent4">
              <a:lumMod val="40000"/>
              <a:lumOff val="60000"/>
            </a:schemeClr>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000" b="1" i="0" u="none" strike="noStrike" kern="0" cap="none" spc="0" normalizeH="0" baseline="0" noProof="0" dirty="0">
                <a:ln>
                  <a:noFill/>
                </a:ln>
                <a:effectLst/>
                <a:uLnTx/>
                <a:uFillTx/>
                <a:cs typeface="Times New Roman" pitchFamily="18" charset="0"/>
              </a:rPr>
              <a:t>Priority 1 Projects</a:t>
            </a:r>
          </a:p>
        </p:txBody>
      </p:sp>
      <p:sp>
        <p:nvSpPr>
          <p:cNvPr id="17" name="TextBox 16">
            <a:extLst>
              <a:ext uri="{FF2B5EF4-FFF2-40B4-BE49-F238E27FC236}">
                <a16:creationId xmlns:a16="http://schemas.microsoft.com/office/drawing/2014/main" id="{F65B50D1-8DAE-5671-D854-87B0FF2F9F46}"/>
              </a:ext>
            </a:extLst>
          </p:cNvPr>
          <p:cNvSpPr txBox="1"/>
          <p:nvPr/>
        </p:nvSpPr>
        <p:spPr>
          <a:xfrm>
            <a:off x="7023445" y="1051310"/>
            <a:ext cx="936000" cy="307777"/>
          </a:xfrm>
          <a:prstGeom prst="rect">
            <a:avLst/>
          </a:prstGeom>
          <a:noFill/>
        </p:spPr>
        <p:txBody>
          <a:bodyPr wrap="square" rtlCol="0">
            <a:spAutoFit/>
          </a:bodyPr>
          <a:lstStyle/>
          <a:p>
            <a:r>
              <a:rPr lang="en-US" sz="1400" b="1" dirty="0">
                <a:solidFill>
                  <a:schemeClr val="bg2"/>
                </a:solidFill>
              </a:rPr>
              <a:t>Caption:</a:t>
            </a:r>
          </a:p>
        </p:txBody>
      </p:sp>
      <p:sp>
        <p:nvSpPr>
          <p:cNvPr id="18" name="Rectangle 17">
            <a:extLst>
              <a:ext uri="{FF2B5EF4-FFF2-40B4-BE49-F238E27FC236}">
                <a16:creationId xmlns:a16="http://schemas.microsoft.com/office/drawing/2014/main" id="{15884FE4-C297-D341-D681-CC950E5D8A51}"/>
              </a:ext>
            </a:extLst>
          </p:cNvPr>
          <p:cNvSpPr/>
          <p:nvPr/>
        </p:nvSpPr>
        <p:spPr bwMode="auto">
          <a:xfrm>
            <a:off x="8950552" y="1009320"/>
            <a:ext cx="909462" cy="414020"/>
          </a:xfrm>
          <a:prstGeom prst="rect">
            <a:avLst/>
          </a:prstGeom>
          <a:solidFill>
            <a:schemeClr val="accent4">
              <a:lumMod val="20000"/>
              <a:lumOff val="80000"/>
            </a:schemeClr>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defRPr/>
            </a:pPr>
            <a:r>
              <a:rPr lang="en-US" sz="1000" b="1" kern="0" dirty="0">
                <a:cs typeface="Times New Roman" pitchFamily="18" charset="0"/>
              </a:rPr>
              <a:t>Priority 2 Projects</a:t>
            </a:r>
          </a:p>
        </p:txBody>
      </p:sp>
      <p:sp>
        <p:nvSpPr>
          <p:cNvPr id="19" name="Rectangle 18">
            <a:extLst>
              <a:ext uri="{FF2B5EF4-FFF2-40B4-BE49-F238E27FC236}">
                <a16:creationId xmlns:a16="http://schemas.microsoft.com/office/drawing/2014/main" id="{C0D4FCF5-EC36-4EEE-4BC3-8AD39CFF90A7}"/>
              </a:ext>
            </a:extLst>
          </p:cNvPr>
          <p:cNvSpPr/>
          <p:nvPr/>
        </p:nvSpPr>
        <p:spPr bwMode="auto">
          <a:xfrm>
            <a:off x="9957721" y="1009320"/>
            <a:ext cx="909462" cy="414020"/>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rtl="0" eaLnBrk="1" fontAlgn="base" latinLnBrk="0" hangingPunct="1">
              <a:lnSpc>
                <a:spcPct val="100000"/>
              </a:lnSpc>
              <a:spcBef>
                <a:spcPts val="600"/>
              </a:spcBef>
              <a:spcAft>
                <a:spcPts val="600"/>
              </a:spcAft>
              <a:buClr>
                <a:srgbClr val="000000"/>
              </a:buClr>
              <a:buSzTx/>
              <a:buFontTx/>
              <a:buNone/>
              <a:tabLst/>
              <a:defRPr/>
            </a:pPr>
            <a:r>
              <a:rPr kumimoji="0" lang="en-US" sz="1000" b="1" i="0" u="none" strike="noStrike" kern="0" cap="none" spc="0" normalizeH="0" baseline="0" noProof="0" dirty="0">
                <a:ln>
                  <a:noFill/>
                </a:ln>
                <a:solidFill>
                  <a:srgbClr val="002060"/>
                </a:solidFill>
                <a:effectLst/>
                <a:uLnTx/>
                <a:uFillTx/>
                <a:latin typeface="Arial" panose="020B0604020202020204"/>
                <a:ea typeface="+mn-ea"/>
                <a:cs typeface="Times New Roman" pitchFamily="18" charset="0"/>
              </a:rPr>
              <a:t>Priority 3 Projects</a:t>
            </a:r>
          </a:p>
        </p:txBody>
      </p:sp>
      <p:sp>
        <p:nvSpPr>
          <p:cNvPr id="20" name="Rectangle 19">
            <a:extLst>
              <a:ext uri="{FF2B5EF4-FFF2-40B4-BE49-F238E27FC236}">
                <a16:creationId xmlns:a16="http://schemas.microsoft.com/office/drawing/2014/main" id="{06700B5C-5E66-A35C-1B1C-D48F0C01473D}"/>
              </a:ext>
            </a:extLst>
          </p:cNvPr>
          <p:cNvSpPr/>
          <p:nvPr/>
        </p:nvSpPr>
        <p:spPr bwMode="auto">
          <a:xfrm>
            <a:off x="10964889" y="1009320"/>
            <a:ext cx="909462" cy="414020"/>
          </a:xfrm>
          <a:prstGeom prst="rect">
            <a:avLst/>
          </a:prstGeom>
          <a:solidFill>
            <a:schemeClr val="accent6">
              <a:lumMod val="20000"/>
              <a:lumOff val="80000"/>
            </a:schemeClr>
          </a:solidFill>
          <a:ln>
            <a:solidFill>
              <a:schemeClr val="bg1">
                <a:lumMod val="75000"/>
              </a:schemeClr>
            </a:solidFill>
          </a:ln>
        </p:spPr>
        <p:txBody>
          <a:bodyPr rot="0" spcFirstLastPara="0" vertOverflow="overflow" horzOverflow="overflow" vert="horz" wrap="square" lIns="36000" tIns="45715" rIns="36000" bIns="45715" numCol="1" spcCol="0" rtlCol="0" fromWordArt="0" anchor="ctr" anchorCtr="0" forceAA="0" compatLnSpc="1">
            <a:prstTxWarp prst="textNoShape">
              <a:avLst/>
            </a:prstTxWarp>
            <a:noAutofit/>
          </a:bodyPr>
          <a:lstStyle/>
          <a:p>
            <a:pPr marL="0" marR="0" lvl="0" indent="0" algn="ctr" defTabSz="623853" rtl="0" eaLnBrk="1" fontAlgn="base" latinLnBrk="0" hangingPunct="1">
              <a:lnSpc>
                <a:spcPct val="100000"/>
              </a:lnSpc>
              <a:spcBef>
                <a:spcPts val="600"/>
              </a:spcBef>
              <a:spcAft>
                <a:spcPts val="600"/>
              </a:spcAft>
              <a:buClr>
                <a:srgbClr val="000000"/>
              </a:buClr>
              <a:buSzTx/>
              <a:buFontTx/>
              <a:buNone/>
              <a:tabLst/>
              <a:defRPr/>
            </a:pPr>
            <a:r>
              <a:rPr kumimoji="0" lang="en-US" sz="1000" b="1" i="0" u="none" strike="noStrike" kern="0" cap="none" spc="0" normalizeH="0" baseline="0" noProof="0" dirty="0">
                <a:ln>
                  <a:noFill/>
                </a:ln>
                <a:solidFill>
                  <a:srgbClr val="002060"/>
                </a:solidFill>
                <a:effectLst/>
                <a:uLnTx/>
                <a:uFillTx/>
                <a:latin typeface="Arial" panose="020B0604020202020204"/>
                <a:ea typeface="+mn-ea"/>
                <a:cs typeface="Times New Roman" pitchFamily="18" charset="0"/>
              </a:rPr>
              <a:t>Unattractive Projects</a:t>
            </a:r>
          </a:p>
        </p:txBody>
      </p:sp>
    </p:spTree>
    <p:extLst>
      <p:ext uri="{BB962C8B-B14F-4D97-AF65-F5344CB8AC3E}">
        <p14:creationId xmlns:p14="http://schemas.microsoft.com/office/powerpoint/2010/main" val="3340023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1026CE-E8D2-CDB3-9C26-855698CDCE8E}"/>
              </a:ext>
            </a:extLst>
          </p:cNvPr>
          <p:cNvSpPr/>
          <p:nvPr/>
        </p:nvSpPr>
        <p:spPr>
          <a:xfrm>
            <a:off x="6464608" y="2080912"/>
            <a:ext cx="5082363" cy="4298623"/>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Project Business Case Framework</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2" name="Freeform 8">
            <a:extLst>
              <a:ext uri="{FF2B5EF4-FFF2-40B4-BE49-F238E27FC236}">
                <a16:creationId xmlns:a16="http://schemas.microsoft.com/office/drawing/2014/main" id="{5DFEC0C9-A1E1-40AC-70B8-11966774E310}"/>
              </a:ext>
            </a:extLst>
          </p:cNvPr>
          <p:cNvSpPr>
            <a:spLocks noChangeAspect="1"/>
          </p:cNvSpPr>
          <p:nvPr/>
        </p:nvSpPr>
        <p:spPr>
          <a:xfrm>
            <a:off x="8003319" y="3979579"/>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4" name="Freeform 9">
            <a:extLst>
              <a:ext uri="{FF2B5EF4-FFF2-40B4-BE49-F238E27FC236}">
                <a16:creationId xmlns:a16="http://schemas.microsoft.com/office/drawing/2014/main" id="{A63C1983-C054-446D-2473-396DDDCF3FB1}"/>
              </a:ext>
            </a:extLst>
          </p:cNvPr>
          <p:cNvSpPr>
            <a:spLocks noChangeAspect="1"/>
          </p:cNvSpPr>
          <p:nvPr/>
        </p:nvSpPr>
        <p:spPr>
          <a:xfrm>
            <a:off x="8990150" y="3994258"/>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5" name="Freeform 10">
            <a:extLst>
              <a:ext uri="{FF2B5EF4-FFF2-40B4-BE49-F238E27FC236}">
                <a16:creationId xmlns:a16="http://schemas.microsoft.com/office/drawing/2014/main" id="{C88CEA91-0E0B-46D2-4CF6-DE4893D6ADD2}"/>
              </a:ext>
            </a:extLst>
          </p:cNvPr>
          <p:cNvSpPr>
            <a:spLocks noChangeAspect="1"/>
          </p:cNvSpPr>
          <p:nvPr/>
        </p:nvSpPr>
        <p:spPr>
          <a:xfrm>
            <a:off x="8691462" y="4617352"/>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6" name="Freeform 11">
            <a:extLst>
              <a:ext uri="{FF2B5EF4-FFF2-40B4-BE49-F238E27FC236}">
                <a16:creationId xmlns:a16="http://schemas.microsoft.com/office/drawing/2014/main" id="{5F466E0F-ED4B-5BEC-BB2F-0DBB4F3935D8}"/>
              </a:ext>
            </a:extLst>
          </p:cNvPr>
          <p:cNvSpPr>
            <a:spLocks noChangeAspect="1"/>
          </p:cNvSpPr>
          <p:nvPr/>
        </p:nvSpPr>
        <p:spPr>
          <a:xfrm>
            <a:off x="7908331" y="2486693"/>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US" sz="1400" b="1" dirty="0">
                <a:solidFill>
                  <a:schemeClr val="bg1"/>
                </a:solidFill>
              </a:rPr>
              <a:t>5.Strategic </a:t>
            </a:r>
          </a:p>
          <a:p>
            <a:pPr algn="ctr">
              <a:spcBef>
                <a:spcPts val="200"/>
              </a:spcBef>
              <a:spcAft>
                <a:spcPts val="200"/>
              </a:spcAft>
            </a:pPr>
            <a:r>
              <a:rPr lang="en-US" sz="1400" b="1" dirty="0">
                <a:solidFill>
                  <a:schemeClr val="bg1"/>
                </a:solidFill>
              </a:rPr>
              <a:t>Alignment</a:t>
            </a:r>
          </a:p>
        </p:txBody>
      </p:sp>
      <p:sp>
        <p:nvSpPr>
          <p:cNvPr id="7" name="Freeform 12">
            <a:extLst>
              <a:ext uri="{FF2B5EF4-FFF2-40B4-BE49-F238E27FC236}">
                <a16:creationId xmlns:a16="http://schemas.microsoft.com/office/drawing/2014/main" id="{31982C24-FB1A-DE90-1B6B-163BCEC6D013}"/>
              </a:ext>
            </a:extLst>
          </p:cNvPr>
          <p:cNvSpPr>
            <a:spLocks noChangeAspect="1"/>
          </p:cNvSpPr>
          <p:nvPr/>
        </p:nvSpPr>
        <p:spPr>
          <a:xfrm>
            <a:off x="7155372" y="4000430"/>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US" sz="1400" b="1" dirty="0">
                <a:solidFill>
                  <a:schemeClr val="bg1"/>
                </a:solidFill>
              </a:rPr>
              <a:t>        6.Value </a:t>
            </a:r>
          </a:p>
        </p:txBody>
      </p:sp>
      <p:sp>
        <p:nvSpPr>
          <p:cNvPr id="8" name="Freeform 13">
            <a:extLst>
              <a:ext uri="{FF2B5EF4-FFF2-40B4-BE49-F238E27FC236}">
                <a16:creationId xmlns:a16="http://schemas.microsoft.com/office/drawing/2014/main" id="{44FE4632-05BB-66A8-A382-4A3034C2F499}"/>
              </a:ext>
            </a:extLst>
          </p:cNvPr>
          <p:cNvSpPr>
            <a:spLocks noChangeAspect="1"/>
          </p:cNvSpPr>
          <p:nvPr/>
        </p:nvSpPr>
        <p:spPr>
          <a:xfrm>
            <a:off x="8978039" y="4013984"/>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5113" lvl="1">
              <a:spcBef>
                <a:spcPts val="200"/>
              </a:spcBef>
              <a:spcAft>
                <a:spcPts val="200"/>
              </a:spcAft>
            </a:pPr>
            <a:r>
              <a:rPr lang="en-US" sz="1400" b="1" dirty="0">
                <a:solidFill>
                  <a:schemeClr val="bg1"/>
                </a:solidFill>
              </a:rPr>
              <a:t>7.Ease of Implementation</a:t>
            </a:r>
          </a:p>
        </p:txBody>
      </p:sp>
      <p:sp>
        <p:nvSpPr>
          <p:cNvPr id="9" name="Freeform 14">
            <a:extLst>
              <a:ext uri="{FF2B5EF4-FFF2-40B4-BE49-F238E27FC236}">
                <a16:creationId xmlns:a16="http://schemas.microsoft.com/office/drawing/2014/main" id="{6889AC47-4C69-A503-D065-AC039B4A1900}"/>
              </a:ext>
            </a:extLst>
          </p:cNvPr>
          <p:cNvSpPr>
            <a:spLocks noChangeAspect="1"/>
          </p:cNvSpPr>
          <p:nvPr/>
        </p:nvSpPr>
        <p:spPr>
          <a:xfrm>
            <a:off x="8781238" y="4313973"/>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chemeClr val="accent3"/>
          </a:solidFill>
          <a:ln w="5715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1" name="Rectangle 10">
            <a:extLst>
              <a:ext uri="{FF2B5EF4-FFF2-40B4-BE49-F238E27FC236}">
                <a16:creationId xmlns:a16="http://schemas.microsoft.com/office/drawing/2014/main" id="{514E29C3-6CD2-E22F-FD26-A8B7F7770488}"/>
              </a:ext>
            </a:extLst>
          </p:cNvPr>
          <p:cNvSpPr/>
          <p:nvPr/>
        </p:nvSpPr>
        <p:spPr>
          <a:xfrm>
            <a:off x="660383" y="2080912"/>
            <a:ext cx="5082363" cy="4298623"/>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tx1"/>
              </a:solidFill>
            </a:endParaRPr>
          </a:p>
        </p:txBody>
      </p:sp>
      <p:sp>
        <p:nvSpPr>
          <p:cNvPr id="29" name="TextBox 28">
            <a:extLst>
              <a:ext uri="{FF2B5EF4-FFF2-40B4-BE49-F238E27FC236}">
                <a16:creationId xmlns:a16="http://schemas.microsoft.com/office/drawing/2014/main" id="{67990735-90A1-5230-8D75-8AB8EB5CC965}"/>
              </a:ext>
            </a:extLst>
          </p:cNvPr>
          <p:cNvSpPr txBox="1"/>
          <p:nvPr/>
        </p:nvSpPr>
        <p:spPr>
          <a:xfrm>
            <a:off x="1902384" y="1711580"/>
            <a:ext cx="2598361" cy="369332"/>
          </a:xfrm>
          <a:prstGeom prst="rect">
            <a:avLst/>
          </a:prstGeom>
          <a:noFill/>
        </p:spPr>
        <p:txBody>
          <a:bodyPr wrap="square" rtlCol="0">
            <a:spAutoFit/>
          </a:bodyPr>
          <a:lstStyle/>
          <a:p>
            <a:pPr algn="ctr"/>
            <a:r>
              <a:rPr lang="en-US" b="1" dirty="0"/>
              <a:t>Project Description</a:t>
            </a:r>
          </a:p>
        </p:txBody>
      </p:sp>
      <p:sp>
        <p:nvSpPr>
          <p:cNvPr id="41" name="TextBox 40">
            <a:extLst>
              <a:ext uri="{FF2B5EF4-FFF2-40B4-BE49-F238E27FC236}">
                <a16:creationId xmlns:a16="http://schemas.microsoft.com/office/drawing/2014/main" id="{ADF24C54-1249-F95E-2314-2EB95A27E316}"/>
              </a:ext>
            </a:extLst>
          </p:cNvPr>
          <p:cNvSpPr txBox="1"/>
          <p:nvPr/>
        </p:nvSpPr>
        <p:spPr>
          <a:xfrm>
            <a:off x="7706608" y="1711580"/>
            <a:ext cx="2598361" cy="369332"/>
          </a:xfrm>
          <a:prstGeom prst="rect">
            <a:avLst/>
          </a:prstGeom>
          <a:noFill/>
        </p:spPr>
        <p:txBody>
          <a:bodyPr wrap="square" rtlCol="0">
            <a:spAutoFit/>
          </a:bodyPr>
          <a:lstStyle/>
          <a:p>
            <a:pPr algn="ctr"/>
            <a:r>
              <a:rPr lang="en-US" b="1" dirty="0"/>
              <a:t>Project Assessment</a:t>
            </a:r>
          </a:p>
        </p:txBody>
      </p:sp>
      <p:sp>
        <p:nvSpPr>
          <p:cNvPr id="42" name="Rectangle 41">
            <a:extLst>
              <a:ext uri="{FF2B5EF4-FFF2-40B4-BE49-F238E27FC236}">
                <a16:creationId xmlns:a16="http://schemas.microsoft.com/office/drawing/2014/main" id="{26510F40-4302-75BE-E94D-03C8301F6A69}"/>
              </a:ext>
            </a:extLst>
          </p:cNvPr>
          <p:cNvSpPr/>
          <p:nvPr/>
        </p:nvSpPr>
        <p:spPr>
          <a:xfrm>
            <a:off x="963410" y="2264732"/>
            <a:ext cx="4476307" cy="824024"/>
          </a:xfrm>
          <a:prstGeom prst="rect">
            <a:avLst/>
          </a:prstGeom>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a:solidFill>
                  <a:schemeClr val="bg1"/>
                </a:solidFill>
              </a:rPr>
              <a:t>1.Business opportunity &amp; suggested solution</a:t>
            </a:r>
            <a:endParaRPr lang="en-GB" sz="1400" b="1" dirty="0">
              <a:solidFill>
                <a:schemeClr val="bg1"/>
              </a:solidFill>
            </a:endParaRPr>
          </a:p>
        </p:txBody>
      </p:sp>
      <p:sp>
        <p:nvSpPr>
          <p:cNvPr id="44" name="Rectangle 43">
            <a:extLst>
              <a:ext uri="{FF2B5EF4-FFF2-40B4-BE49-F238E27FC236}">
                <a16:creationId xmlns:a16="http://schemas.microsoft.com/office/drawing/2014/main" id="{2FF40CCF-99C6-FA18-7641-D42683BB99A7}"/>
              </a:ext>
            </a:extLst>
          </p:cNvPr>
          <p:cNvSpPr/>
          <p:nvPr/>
        </p:nvSpPr>
        <p:spPr>
          <a:xfrm>
            <a:off x="963410" y="4337748"/>
            <a:ext cx="4476307" cy="824024"/>
          </a:xfrm>
          <a:prstGeom prst="rect">
            <a:avLst/>
          </a:prstGeom>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a:solidFill>
                  <a:schemeClr val="bg1"/>
                </a:solidFill>
              </a:rPr>
              <a:t>3</a:t>
            </a:r>
            <a:r>
              <a:rPr lang="en-GB" sz="1400" b="1" dirty="0">
                <a:solidFill>
                  <a:schemeClr val="bg1"/>
                </a:solidFill>
              </a:rPr>
              <a:t>.Project scope, </a:t>
            </a:r>
            <a:r>
              <a:rPr lang="en-GB" sz="1400" b="1">
                <a:solidFill>
                  <a:schemeClr val="bg1"/>
                </a:solidFill>
              </a:rPr>
              <a:t>approach and high-level plan</a:t>
            </a:r>
            <a:endParaRPr lang="en-GB" sz="1400" b="1" dirty="0">
              <a:solidFill>
                <a:schemeClr val="bg1"/>
              </a:solidFill>
            </a:endParaRPr>
          </a:p>
        </p:txBody>
      </p:sp>
      <p:sp>
        <p:nvSpPr>
          <p:cNvPr id="45" name="Rectangle 44">
            <a:extLst>
              <a:ext uri="{FF2B5EF4-FFF2-40B4-BE49-F238E27FC236}">
                <a16:creationId xmlns:a16="http://schemas.microsoft.com/office/drawing/2014/main" id="{5FF2A5B7-0CC2-42FA-D08D-E033FBD006EA}"/>
              </a:ext>
            </a:extLst>
          </p:cNvPr>
          <p:cNvSpPr/>
          <p:nvPr/>
        </p:nvSpPr>
        <p:spPr>
          <a:xfrm>
            <a:off x="963410" y="5374256"/>
            <a:ext cx="4476307" cy="824024"/>
          </a:xfrm>
          <a:prstGeom prst="rect">
            <a:avLst/>
          </a:prstGeom>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4.Deliverables, activities &amp; key </a:t>
            </a:r>
            <a:r>
              <a:rPr lang="en-GB" sz="1400" b="1">
                <a:solidFill>
                  <a:schemeClr val="bg1"/>
                </a:solidFill>
              </a:rPr>
              <a:t>success factors</a:t>
            </a:r>
            <a:endParaRPr lang="en-GB" sz="1400" b="1" dirty="0">
              <a:solidFill>
                <a:schemeClr val="bg1"/>
              </a:solidFill>
            </a:endParaRPr>
          </a:p>
        </p:txBody>
      </p:sp>
      <p:sp>
        <p:nvSpPr>
          <p:cNvPr id="15" name="Rectangle 14">
            <a:extLst>
              <a:ext uri="{FF2B5EF4-FFF2-40B4-BE49-F238E27FC236}">
                <a16:creationId xmlns:a16="http://schemas.microsoft.com/office/drawing/2014/main" id="{C5C1B5CA-FBF4-0C31-5A12-8DC6021109A3}"/>
              </a:ext>
            </a:extLst>
          </p:cNvPr>
          <p:cNvSpPr/>
          <p:nvPr/>
        </p:nvSpPr>
        <p:spPr>
          <a:xfrm>
            <a:off x="963410" y="3301240"/>
            <a:ext cx="4476307" cy="824024"/>
          </a:xfrm>
          <a:prstGeom prst="rect">
            <a:avLst/>
          </a:prstGeom>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2.Project objectives and key performance indicators (KPIs)</a:t>
            </a:r>
          </a:p>
        </p:txBody>
      </p:sp>
    </p:spTree>
    <p:extLst>
      <p:ext uri="{BB962C8B-B14F-4D97-AF65-F5344CB8AC3E}">
        <p14:creationId xmlns:p14="http://schemas.microsoft.com/office/powerpoint/2010/main" val="219730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1026CE-E8D2-CDB3-9C26-855698CDCE8E}"/>
              </a:ext>
            </a:extLst>
          </p:cNvPr>
          <p:cNvSpPr/>
          <p:nvPr/>
        </p:nvSpPr>
        <p:spPr>
          <a:xfrm>
            <a:off x="6464608" y="2080912"/>
            <a:ext cx="5082363" cy="4298623"/>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2" name="Freeform 8">
            <a:extLst>
              <a:ext uri="{FF2B5EF4-FFF2-40B4-BE49-F238E27FC236}">
                <a16:creationId xmlns:a16="http://schemas.microsoft.com/office/drawing/2014/main" id="{5DFEC0C9-A1E1-40AC-70B8-11966774E310}"/>
              </a:ext>
            </a:extLst>
          </p:cNvPr>
          <p:cNvSpPr>
            <a:spLocks noChangeAspect="1"/>
          </p:cNvSpPr>
          <p:nvPr/>
        </p:nvSpPr>
        <p:spPr>
          <a:xfrm>
            <a:off x="8003319" y="3979579"/>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bg1">
              <a:lumMod val="65000"/>
            </a:schemeClr>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4" name="Freeform 9">
            <a:extLst>
              <a:ext uri="{FF2B5EF4-FFF2-40B4-BE49-F238E27FC236}">
                <a16:creationId xmlns:a16="http://schemas.microsoft.com/office/drawing/2014/main" id="{A63C1983-C054-446D-2473-396DDDCF3FB1}"/>
              </a:ext>
            </a:extLst>
          </p:cNvPr>
          <p:cNvSpPr>
            <a:spLocks noChangeAspect="1"/>
          </p:cNvSpPr>
          <p:nvPr/>
        </p:nvSpPr>
        <p:spPr>
          <a:xfrm>
            <a:off x="8990150" y="3994258"/>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bg1">
              <a:lumMod val="65000"/>
            </a:schemeClr>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5" name="Freeform 10">
            <a:extLst>
              <a:ext uri="{FF2B5EF4-FFF2-40B4-BE49-F238E27FC236}">
                <a16:creationId xmlns:a16="http://schemas.microsoft.com/office/drawing/2014/main" id="{C88CEA91-0E0B-46D2-4CF6-DE4893D6ADD2}"/>
              </a:ext>
            </a:extLst>
          </p:cNvPr>
          <p:cNvSpPr>
            <a:spLocks noChangeAspect="1"/>
          </p:cNvSpPr>
          <p:nvPr/>
        </p:nvSpPr>
        <p:spPr>
          <a:xfrm>
            <a:off x="8691462" y="4617352"/>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bg1">
              <a:lumMod val="65000"/>
            </a:schemeClr>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6" name="Freeform 11">
            <a:extLst>
              <a:ext uri="{FF2B5EF4-FFF2-40B4-BE49-F238E27FC236}">
                <a16:creationId xmlns:a16="http://schemas.microsoft.com/office/drawing/2014/main" id="{5F466E0F-ED4B-5BEC-BB2F-0DBB4F3935D8}"/>
              </a:ext>
            </a:extLst>
          </p:cNvPr>
          <p:cNvSpPr>
            <a:spLocks noChangeAspect="1"/>
          </p:cNvSpPr>
          <p:nvPr/>
        </p:nvSpPr>
        <p:spPr>
          <a:xfrm>
            <a:off x="7908331" y="2486693"/>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bg1">
              <a:lumMod val="6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a:solidFill>
                  <a:schemeClr val="bg1"/>
                </a:solidFill>
                <a:latin typeface="Arial (Body)"/>
                <a:ea typeface="Archer" charset="0"/>
                <a:cs typeface="Archer" charset="0"/>
              </a:rPr>
              <a:t>5.Strategic </a:t>
            </a:r>
          </a:p>
          <a:p>
            <a:pPr algn="ctr"/>
            <a:r>
              <a:rPr lang="en-US" sz="1400" b="1" dirty="0">
                <a:solidFill>
                  <a:schemeClr val="bg1"/>
                </a:solidFill>
                <a:latin typeface="Arial (Body)"/>
                <a:ea typeface="Archer" charset="0"/>
                <a:cs typeface="Archer" charset="0"/>
              </a:rPr>
              <a:t>Alignment</a:t>
            </a:r>
          </a:p>
        </p:txBody>
      </p:sp>
      <p:sp>
        <p:nvSpPr>
          <p:cNvPr id="7" name="Freeform 12">
            <a:extLst>
              <a:ext uri="{FF2B5EF4-FFF2-40B4-BE49-F238E27FC236}">
                <a16:creationId xmlns:a16="http://schemas.microsoft.com/office/drawing/2014/main" id="{31982C24-FB1A-DE90-1B6B-163BCEC6D013}"/>
              </a:ext>
            </a:extLst>
          </p:cNvPr>
          <p:cNvSpPr>
            <a:spLocks noChangeAspect="1"/>
          </p:cNvSpPr>
          <p:nvPr/>
        </p:nvSpPr>
        <p:spPr>
          <a:xfrm>
            <a:off x="7155372" y="4000430"/>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bg1">
              <a:lumMod val="6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r>
              <a:rPr lang="en-US" sz="1400" b="1" dirty="0">
                <a:solidFill>
                  <a:schemeClr val="bg1"/>
                </a:solidFill>
                <a:latin typeface="Arial (Body)"/>
                <a:ea typeface="Archer" charset="0"/>
                <a:cs typeface="Archer" charset="0"/>
              </a:rPr>
              <a:t>           6.Value </a:t>
            </a:r>
          </a:p>
        </p:txBody>
      </p:sp>
      <p:sp>
        <p:nvSpPr>
          <p:cNvPr id="8" name="Freeform 13">
            <a:extLst>
              <a:ext uri="{FF2B5EF4-FFF2-40B4-BE49-F238E27FC236}">
                <a16:creationId xmlns:a16="http://schemas.microsoft.com/office/drawing/2014/main" id="{44FE4632-05BB-66A8-A382-4A3034C2F499}"/>
              </a:ext>
            </a:extLst>
          </p:cNvPr>
          <p:cNvSpPr>
            <a:spLocks noChangeAspect="1"/>
          </p:cNvSpPr>
          <p:nvPr/>
        </p:nvSpPr>
        <p:spPr>
          <a:xfrm>
            <a:off x="8978039" y="4013984"/>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bg1">
              <a:lumMod val="6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361950" lvl="1">
              <a:spcBef>
                <a:spcPts val="200"/>
              </a:spcBef>
              <a:spcAft>
                <a:spcPts val="200"/>
              </a:spcAft>
            </a:pPr>
            <a:r>
              <a:rPr lang="en-US" sz="1400" b="1" dirty="0">
                <a:solidFill>
                  <a:schemeClr val="bg1"/>
                </a:solidFill>
              </a:rPr>
              <a:t>7.Ease of Implementation</a:t>
            </a:r>
          </a:p>
        </p:txBody>
      </p:sp>
      <p:sp>
        <p:nvSpPr>
          <p:cNvPr id="9" name="Freeform 14">
            <a:extLst>
              <a:ext uri="{FF2B5EF4-FFF2-40B4-BE49-F238E27FC236}">
                <a16:creationId xmlns:a16="http://schemas.microsoft.com/office/drawing/2014/main" id="{6889AC47-4C69-A503-D065-AC039B4A1900}"/>
              </a:ext>
            </a:extLst>
          </p:cNvPr>
          <p:cNvSpPr>
            <a:spLocks noChangeAspect="1"/>
          </p:cNvSpPr>
          <p:nvPr/>
        </p:nvSpPr>
        <p:spPr>
          <a:xfrm>
            <a:off x="8781238" y="4313973"/>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chemeClr val="accent3"/>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1" name="Rectangle 10">
            <a:extLst>
              <a:ext uri="{FF2B5EF4-FFF2-40B4-BE49-F238E27FC236}">
                <a16:creationId xmlns:a16="http://schemas.microsoft.com/office/drawing/2014/main" id="{514E29C3-6CD2-E22F-FD26-A8B7F7770488}"/>
              </a:ext>
            </a:extLst>
          </p:cNvPr>
          <p:cNvSpPr/>
          <p:nvPr/>
        </p:nvSpPr>
        <p:spPr>
          <a:xfrm>
            <a:off x="660383" y="2080912"/>
            <a:ext cx="5082363" cy="4298623"/>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tx1"/>
              </a:solidFill>
            </a:endParaRPr>
          </a:p>
        </p:txBody>
      </p:sp>
      <p:sp>
        <p:nvSpPr>
          <p:cNvPr id="29" name="TextBox 28">
            <a:extLst>
              <a:ext uri="{FF2B5EF4-FFF2-40B4-BE49-F238E27FC236}">
                <a16:creationId xmlns:a16="http://schemas.microsoft.com/office/drawing/2014/main" id="{67990735-90A1-5230-8D75-8AB8EB5CC965}"/>
              </a:ext>
            </a:extLst>
          </p:cNvPr>
          <p:cNvSpPr txBox="1"/>
          <p:nvPr/>
        </p:nvSpPr>
        <p:spPr>
          <a:xfrm>
            <a:off x="1902384" y="1711580"/>
            <a:ext cx="2598361" cy="369332"/>
          </a:xfrm>
          <a:prstGeom prst="rect">
            <a:avLst/>
          </a:prstGeom>
          <a:noFill/>
        </p:spPr>
        <p:txBody>
          <a:bodyPr wrap="square" rtlCol="0">
            <a:spAutoFit/>
          </a:bodyPr>
          <a:lstStyle/>
          <a:p>
            <a:pPr algn="ctr"/>
            <a:r>
              <a:rPr lang="en-US" b="1" dirty="0"/>
              <a:t>Project Description</a:t>
            </a:r>
          </a:p>
        </p:txBody>
      </p:sp>
      <p:sp>
        <p:nvSpPr>
          <p:cNvPr id="41" name="TextBox 40">
            <a:extLst>
              <a:ext uri="{FF2B5EF4-FFF2-40B4-BE49-F238E27FC236}">
                <a16:creationId xmlns:a16="http://schemas.microsoft.com/office/drawing/2014/main" id="{ADF24C54-1249-F95E-2314-2EB95A27E316}"/>
              </a:ext>
            </a:extLst>
          </p:cNvPr>
          <p:cNvSpPr txBox="1"/>
          <p:nvPr/>
        </p:nvSpPr>
        <p:spPr>
          <a:xfrm>
            <a:off x="7706608" y="1711580"/>
            <a:ext cx="2598361" cy="369332"/>
          </a:xfrm>
          <a:prstGeom prst="rect">
            <a:avLst/>
          </a:prstGeom>
          <a:noFill/>
        </p:spPr>
        <p:txBody>
          <a:bodyPr wrap="square" rtlCol="0">
            <a:spAutoFit/>
          </a:bodyPr>
          <a:lstStyle/>
          <a:p>
            <a:pPr algn="ctr"/>
            <a:r>
              <a:rPr lang="en-US" b="1" dirty="0"/>
              <a:t>Project Assessment</a:t>
            </a:r>
          </a:p>
        </p:txBody>
      </p:sp>
      <p:sp>
        <p:nvSpPr>
          <p:cNvPr id="42" name="Rectangle 41">
            <a:extLst>
              <a:ext uri="{FF2B5EF4-FFF2-40B4-BE49-F238E27FC236}">
                <a16:creationId xmlns:a16="http://schemas.microsoft.com/office/drawing/2014/main" id="{26510F40-4302-75BE-E94D-03C8301F6A69}"/>
              </a:ext>
            </a:extLst>
          </p:cNvPr>
          <p:cNvSpPr/>
          <p:nvPr/>
        </p:nvSpPr>
        <p:spPr>
          <a:xfrm>
            <a:off x="963410" y="2264732"/>
            <a:ext cx="4476307" cy="824024"/>
          </a:xfrm>
          <a:prstGeom prst="rect">
            <a:avLst/>
          </a:prstGeom>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1.Business opportunity &amp; </a:t>
            </a:r>
            <a:r>
              <a:rPr lang="en-GB" sz="1400" b="1">
                <a:solidFill>
                  <a:schemeClr val="bg1"/>
                </a:solidFill>
              </a:rPr>
              <a:t>suggested solution</a:t>
            </a:r>
            <a:endParaRPr lang="en-GB" sz="1400" b="1" dirty="0">
              <a:solidFill>
                <a:schemeClr val="bg1"/>
              </a:solidFill>
            </a:endParaRPr>
          </a:p>
        </p:txBody>
      </p:sp>
      <p:sp>
        <p:nvSpPr>
          <p:cNvPr id="44" name="Rectangle 43">
            <a:extLst>
              <a:ext uri="{FF2B5EF4-FFF2-40B4-BE49-F238E27FC236}">
                <a16:creationId xmlns:a16="http://schemas.microsoft.com/office/drawing/2014/main" id="{2FF40CCF-99C6-FA18-7641-D42683BB99A7}"/>
              </a:ext>
            </a:extLst>
          </p:cNvPr>
          <p:cNvSpPr/>
          <p:nvPr/>
        </p:nvSpPr>
        <p:spPr>
          <a:xfrm>
            <a:off x="963410" y="4337748"/>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a:solidFill>
                  <a:schemeClr val="bg1"/>
                </a:solidFill>
              </a:rPr>
              <a:t>3</a:t>
            </a:r>
            <a:r>
              <a:rPr lang="en-GB" sz="1400" b="1" dirty="0">
                <a:solidFill>
                  <a:schemeClr val="bg1"/>
                </a:solidFill>
              </a:rPr>
              <a:t>.Project scope, approach </a:t>
            </a:r>
            <a:r>
              <a:rPr lang="en-GB" sz="1400" b="1">
                <a:solidFill>
                  <a:schemeClr val="bg1"/>
                </a:solidFill>
              </a:rPr>
              <a:t>and high-level plan</a:t>
            </a:r>
            <a:endParaRPr lang="en-GB" sz="1400" b="1" dirty="0">
              <a:solidFill>
                <a:schemeClr val="bg1"/>
              </a:solidFill>
            </a:endParaRPr>
          </a:p>
        </p:txBody>
      </p:sp>
      <p:sp>
        <p:nvSpPr>
          <p:cNvPr id="45" name="Rectangle 44">
            <a:extLst>
              <a:ext uri="{FF2B5EF4-FFF2-40B4-BE49-F238E27FC236}">
                <a16:creationId xmlns:a16="http://schemas.microsoft.com/office/drawing/2014/main" id="{5FF2A5B7-0CC2-42FA-D08D-E033FBD006EA}"/>
              </a:ext>
            </a:extLst>
          </p:cNvPr>
          <p:cNvSpPr/>
          <p:nvPr/>
        </p:nvSpPr>
        <p:spPr>
          <a:xfrm>
            <a:off x="963410" y="5374256"/>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defRPr/>
            </a:pPr>
            <a:r>
              <a:rPr lang="en-GB" sz="1400" b="1" dirty="0">
                <a:solidFill>
                  <a:schemeClr val="bg1"/>
                </a:solidFill>
              </a:rPr>
              <a:t>4.Deliverables, activities &amp; key success factors</a:t>
            </a:r>
          </a:p>
        </p:txBody>
      </p:sp>
      <p:sp>
        <p:nvSpPr>
          <p:cNvPr id="15" name="Rectangle 14">
            <a:extLst>
              <a:ext uri="{FF2B5EF4-FFF2-40B4-BE49-F238E27FC236}">
                <a16:creationId xmlns:a16="http://schemas.microsoft.com/office/drawing/2014/main" id="{C5C1B5CA-FBF4-0C31-5A12-8DC6021109A3}"/>
              </a:ext>
            </a:extLst>
          </p:cNvPr>
          <p:cNvSpPr/>
          <p:nvPr/>
        </p:nvSpPr>
        <p:spPr>
          <a:xfrm>
            <a:off x="963410" y="3301240"/>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2.Project objectives and key performance indicators (KPIs)</a:t>
            </a:r>
          </a:p>
        </p:txBody>
      </p:sp>
    </p:spTree>
    <p:extLst>
      <p:ext uri="{BB962C8B-B14F-4D97-AF65-F5344CB8AC3E}">
        <p14:creationId xmlns:p14="http://schemas.microsoft.com/office/powerpoint/2010/main" val="186768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lstStyle/>
          <a:p>
            <a:r>
              <a:rPr lang="en-US" kern="0" dirty="0"/>
              <a:t>Business Opportunity &amp; Suggested Solution</a:t>
            </a:r>
            <a:br>
              <a:rPr lang="en-US" sz="2800" kern="0" dirty="0"/>
            </a:br>
            <a:r>
              <a:rPr lang="en-US" b="0" kern="0" dirty="0"/>
              <a:t>Replace this text with the key takeaway from this slide</a:t>
            </a:r>
            <a:endParaRPr lang="en-US" sz="2800"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11" name="Rectangle 10">
            <a:extLst>
              <a:ext uri="{FF2B5EF4-FFF2-40B4-BE49-F238E27FC236}">
                <a16:creationId xmlns:a16="http://schemas.microsoft.com/office/drawing/2014/main" id="{329644C4-AE5F-4159-A4DD-B8C3B8852EF1}"/>
              </a:ext>
            </a:extLst>
          </p:cNvPr>
          <p:cNvSpPr/>
          <p:nvPr/>
        </p:nvSpPr>
        <p:spPr>
          <a:xfrm>
            <a:off x="618835" y="1676400"/>
            <a:ext cx="4932948"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AU" sz="1600" b="1" dirty="0">
                <a:solidFill>
                  <a:srgbClr val="FFFFFF"/>
                </a:solidFill>
              </a:rPr>
              <a:t>Business Opportunity </a:t>
            </a:r>
          </a:p>
        </p:txBody>
      </p:sp>
      <p:sp>
        <p:nvSpPr>
          <p:cNvPr id="12" name="Rectangle 11">
            <a:extLst>
              <a:ext uri="{FF2B5EF4-FFF2-40B4-BE49-F238E27FC236}">
                <a16:creationId xmlns:a16="http://schemas.microsoft.com/office/drawing/2014/main" id="{D865E55F-D600-418A-8C2E-AC659CE014BC}"/>
              </a:ext>
            </a:extLst>
          </p:cNvPr>
          <p:cNvSpPr/>
          <p:nvPr/>
        </p:nvSpPr>
        <p:spPr>
          <a:xfrm>
            <a:off x="618835" y="2154202"/>
            <a:ext cx="4932948" cy="4118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5888" indent="-115888">
              <a:spcBef>
                <a:spcPts val="600"/>
              </a:spcBef>
              <a:spcAft>
                <a:spcPts val="600"/>
              </a:spcAft>
              <a:buClr>
                <a:srgbClr val="002060"/>
              </a:buClr>
              <a:buFont typeface="Arial" panose="020B0604020202020204" pitchFamily="34" charset="0"/>
              <a:buChar char="•"/>
              <a:defRPr/>
            </a:pPr>
            <a:r>
              <a:rPr lang="en-US" sz="1600" dirty="0">
                <a:solidFill>
                  <a:schemeClr val="tx1"/>
                </a:solidFill>
              </a:rPr>
              <a:t>Describe in this text block the main business opportunity that you have identified</a:t>
            </a:r>
          </a:p>
        </p:txBody>
      </p:sp>
      <p:sp>
        <p:nvSpPr>
          <p:cNvPr id="13" name="Rectangle 12">
            <a:extLst>
              <a:ext uri="{FF2B5EF4-FFF2-40B4-BE49-F238E27FC236}">
                <a16:creationId xmlns:a16="http://schemas.microsoft.com/office/drawing/2014/main" id="{C355A01E-55C4-4F6B-8136-00EDD981AB0C}"/>
              </a:ext>
            </a:extLst>
          </p:cNvPr>
          <p:cNvSpPr/>
          <p:nvPr/>
        </p:nvSpPr>
        <p:spPr>
          <a:xfrm>
            <a:off x="6654215" y="1676400"/>
            <a:ext cx="4932948"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AU" sz="1600" b="1" dirty="0">
                <a:solidFill>
                  <a:srgbClr val="FFFFFF"/>
                </a:solidFill>
              </a:rPr>
              <a:t>Suggested Solution</a:t>
            </a:r>
          </a:p>
        </p:txBody>
      </p:sp>
      <p:sp>
        <p:nvSpPr>
          <p:cNvPr id="15" name="Rectangle 14">
            <a:extLst>
              <a:ext uri="{FF2B5EF4-FFF2-40B4-BE49-F238E27FC236}">
                <a16:creationId xmlns:a16="http://schemas.microsoft.com/office/drawing/2014/main" id="{91317CEE-9148-42AB-8728-97EEC17BAD88}"/>
              </a:ext>
            </a:extLst>
          </p:cNvPr>
          <p:cNvSpPr/>
          <p:nvPr/>
        </p:nvSpPr>
        <p:spPr>
          <a:xfrm>
            <a:off x="6654215" y="2154202"/>
            <a:ext cx="4932948" cy="4118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5888" indent="-115888">
              <a:spcBef>
                <a:spcPts val="600"/>
              </a:spcBef>
              <a:spcAft>
                <a:spcPts val="600"/>
              </a:spcAft>
              <a:buClr>
                <a:srgbClr val="002060"/>
              </a:buClr>
              <a:buFont typeface="Arial" panose="020B0604020202020204" pitchFamily="34" charset="0"/>
              <a:buChar char="•"/>
              <a:defRPr/>
            </a:pPr>
            <a:r>
              <a:rPr lang="en-US" sz="1600" dirty="0">
                <a:solidFill>
                  <a:schemeClr val="tx1"/>
                </a:solidFill>
              </a:rPr>
              <a:t>Describe in this text block the solution you suggest</a:t>
            </a:r>
          </a:p>
        </p:txBody>
      </p:sp>
      <p:sp>
        <p:nvSpPr>
          <p:cNvPr id="18" name="Arrow: Chevron 17">
            <a:extLst>
              <a:ext uri="{FF2B5EF4-FFF2-40B4-BE49-F238E27FC236}">
                <a16:creationId xmlns:a16="http://schemas.microsoft.com/office/drawing/2014/main" id="{CC498AB0-8E17-427C-B704-6B54FAA93467}"/>
              </a:ext>
            </a:extLst>
          </p:cNvPr>
          <p:cNvSpPr/>
          <p:nvPr/>
        </p:nvSpPr>
        <p:spPr>
          <a:xfrm>
            <a:off x="5959836" y="3942063"/>
            <a:ext cx="286327" cy="542636"/>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Tree>
    <p:extLst>
      <p:ext uri="{BB962C8B-B14F-4D97-AF65-F5344CB8AC3E}">
        <p14:creationId xmlns:p14="http://schemas.microsoft.com/office/powerpoint/2010/main" val="1108536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lstStyle/>
          <a:p>
            <a:r>
              <a:rPr lang="en-US" kern="0" dirty="0"/>
              <a:t>Business Opportunity &amp; Suggested Solution</a:t>
            </a:r>
            <a:br>
              <a:rPr lang="en-US" sz="2800" kern="0" dirty="0"/>
            </a:br>
            <a:r>
              <a:rPr lang="en-US" b="0" kern="0" dirty="0"/>
              <a:t>Replace this text with the key takeaway from this slide</a:t>
            </a:r>
            <a:endParaRPr lang="en-US" sz="2800"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14</a:t>
            </a:fld>
            <a:endParaRPr lang="en-US" sz="1000" dirty="0">
              <a:solidFill>
                <a:srgbClr val="ADAFBB"/>
              </a:solidFill>
            </a:endParaRPr>
          </a:p>
        </p:txBody>
      </p:sp>
      <p:sp>
        <p:nvSpPr>
          <p:cNvPr id="11" name="Rectangle 10">
            <a:extLst>
              <a:ext uri="{FF2B5EF4-FFF2-40B4-BE49-F238E27FC236}">
                <a16:creationId xmlns:a16="http://schemas.microsoft.com/office/drawing/2014/main" id="{329644C4-AE5F-4159-A4DD-B8C3B8852EF1}"/>
              </a:ext>
            </a:extLst>
          </p:cNvPr>
          <p:cNvSpPr/>
          <p:nvPr/>
        </p:nvSpPr>
        <p:spPr>
          <a:xfrm>
            <a:off x="618835" y="1676400"/>
            <a:ext cx="4932948"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AU" sz="1600" b="1" dirty="0">
                <a:solidFill>
                  <a:srgbClr val="FFFFFF"/>
                </a:solidFill>
              </a:rPr>
              <a:t>Business Opportunity </a:t>
            </a:r>
          </a:p>
        </p:txBody>
      </p:sp>
      <p:sp>
        <p:nvSpPr>
          <p:cNvPr id="12" name="Rectangle 11">
            <a:extLst>
              <a:ext uri="{FF2B5EF4-FFF2-40B4-BE49-F238E27FC236}">
                <a16:creationId xmlns:a16="http://schemas.microsoft.com/office/drawing/2014/main" id="{D865E55F-D600-418A-8C2E-AC659CE014BC}"/>
              </a:ext>
            </a:extLst>
          </p:cNvPr>
          <p:cNvSpPr/>
          <p:nvPr/>
        </p:nvSpPr>
        <p:spPr>
          <a:xfrm>
            <a:off x="618835" y="2154202"/>
            <a:ext cx="4932948" cy="4118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5888" indent="-115888">
              <a:spcBef>
                <a:spcPts val="600"/>
              </a:spcBef>
              <a:spcAft>
                <a:spcPts val="600"/>
              </a:spcAft>
              <a:buClr>
                <a:srgbClr val="002060"/>
              </a:buClr>
              <a:buFont typeface="Arial" panose="020B0604020202020204" pitchFamily="34" charset="0"/>
              <a:buChar char="•"/>
              <a:defRPr/>
            </a:pPr>
            <a:r>
              <a:rPr lang="en-US" sz="1600" dirty="0">
                <a:solidFill>
                  <a:schemeClr val="tx1"/>
                </a:solidFill>
              </a:rPr>
              <a:t>Describe in this text block the main business opportunity that you have identified</a:t>
            </a:r>
          </a:p>
        </p:txBody>
      </p:sp>
      <p:sp>
        <p:nvSpPr>
          <p:cNvPr id="13" name="Rectangle 12">
            <a:extLst>
              <a:ext uri="{FF2B5EF4-FFF2-40B4-BE49-F238E27FC236}">
                <a16:creationId xmlns:a16="http://schemas.microsoft.com/office/drawing/2014/main" id="{C355A01E-55C4-4F6B-8136-00EDD981AB0C}"/>
              </a:ext>
            </a:extLst>
          </p:cNvPr>
          <p:cNvSpPr/>
          <p:nvPr/>
        </p:nvSpPr>
        <p:spPr>
          <a:xfrm>
            <a:off x="6654215" y="1676400"/>
            <a:ext cx="4932948"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AU" sz="1600" b="1" dirty="0">
                <a:solidFill>
                  <a:srgbClr val="FFFFFF"/>
                </a:solidFill>
              </a:rPr>
              <a:t>Suggested Solution</a:t>
            </a:r>
          </a:p>
        </p:txBody>
      </p:sp>
      <p:sp>
        <p:nvSpPr>
          <p:cNvPr id="15" name="Rectangle 14">
            <a:extLst>
              <a:ext uri="{FF2B5EF4-FFF2-40B4-BE49-F238E27FC236}">
                <a16:creationId xmlns:a16="http://schemas.microsoft.com/office/drawing/2014/main" id="{91317CEE-9148-42AB-8728-97EEC17BAD88}"/>
              </a:ext>
            </a:extLst>
          </p:cNvPr>
          <p:cNvSpPr/>
          <p:nvPr/>
        </p:nvSpPr>
        <p:spPr>
          <a:xfrm>
            <a:off x="6654215" y="2154202"/>
            <a:ext cx="4932948" cy="4118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5888" indent="-115888">
              <a:spcBef>
                <a:spcPts val="600"/>
              </a:spcBef>
              <a:spcAft>
                <a:spcPts val="600"/>
              </a:spcAft>
              <a:buClr>
                <a:srgbClr val="002060"/>
              </a:buClr>
              <a:buFont typeface="Arial" panose="020B0604020202020204" pitchFamily="34" charset="0"/>
              <a:buChar char="•"/>
              <a:defRPr/>
            </a:pPr>
            <a:r>
              <a:rPr lang="en-US" sz="1600" dirty="0">
                <a:solidFill>
                  <a:schemeClr val="tx1"/>
                </a:solidFill>
              </a:rPr>
              <a:t>Describe in this text block the solution you suggest</a:t>
            </a:r>
          </a:p>
        </p:txBody>
      </p:sp>
      <p:sp>
        <p:nvSpPr>
          <p:cNvPr id="18" name="Arrow: Chevron 17">
            <a:extLst>
              <a:ext uri="{FF2B5EF4-FFF2-40B4-BE49-F238E27FC236}">
                <a16:creationId xmlns:a16="http://schemas.microsoft.com/office/drawing/2014/main" id="{CC498AB0-8E17-427C-B704-6B54FAA93467}"/>
              </a:ext>
            </a:extLst>
          </p:cNvPr>
          <p:cNvSpPr/>
          <p:nvPr/>
        </p:nvSpPr>
        <p:spPr>
          <a:xfrm>
            <a:off x="5959836" y="3942063"/>
            <a:ext cx="286327" cy="542636"/>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9" name="Rounded Rectangular Callout 19">
            <a:extLst>
              <a:ext uri="{FF2B5EF4-FFF2-40B4-BE49-F238E27FC236}">
                <a16:creationId xmlns:a16="http://schemas.microsoft.com/office/drawing/2014/main" id="{B0008BA4-01EB-44FC-A875-832E08A4CA3E}"/>
              </a:ext>
            </a:extLst>
          </p:cNvPr>
          <p:cNvSpPr/>
          <p:nvPr/>
        </p:nvSpPr>
        <p:spPr bwMode="auto">
          <a:xfrm>
            <a:off x="8207974" y="645644"/>
            <a:ext cx="2752725" cy="1016508"/>
          </a:xfrm>
          <a:prstGeom prst="wedgeRoundRectCallout">
            <a:avLst>
              <a:gd name="adj1" fmla="val -50732"/>
              <a:gd name="adj2" fmla="val 8111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For some projects, you may need more than one slide to express the business opportunity and suggested solution. However, we recommend that you get straight to the point</a:t>
            </a:r>
          </a:p>
        </p:txBody>
      </p:sp>
      <p:sp>
        <p:nvSpPr>
          <p:cNvPr id="3" name="Rectangle: Rounded Corners 2">
            <a:extLst>
              <a:ext uri="{FF2B5EF4-FFF2-40B4-BE49-F238E27FC236}">
                <a16:creationId xmlns:a16="http://schemas.microsoft.com/office/drawing/2014/main" id="{51F983AF-4972-2795-1C54-D6116A1EB6CB}"/>
              </a:ext>
            </a:extLst>
          </p:cNvPr>
          <p:cNvSpPr/>
          <p:nvPr/>
        </p:nvSpPr>
        <p:spPr>
          <a:xfrm>
            <a:off x="10333378" y="202131"/>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practices</a:t>
            </a:r>
          </a:p>
        </p:txBody>
      </p:sp>
    </p:spTree>
    <p:extLst>
      <p:ext uri="{BB962C8B-B14F-4D97-AF65-F5344CB8AC3E}">
        <p14:creationId xmlns:p14="http://schemas.microsoft.com/office/powerpoint/2010/main" val="293071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1026CE-E8D2-CDB3-9C26-855698CDCE8E}"/>
              </a:ext>
            </a:extLst>
          </p:cNvPr>
          <p:cNvSpPr/>
          <p:nvPr/>
        </p:nvSpPr>
        <p:spPr>
          <a:xfrm>
            <a:off x="6464608" y="2080912"/>
            <a:ext cx="5082363" cy="4298623"/>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15</a:t>
            </a:fld>
            <a:endParaRPr lang="en-US" sz="1000" dirty="0">
              <a:solidFill>
                <a:srgbClr val="ADAFBB"/>
              </a:solidFill>
            </a:endParaRPr>
          </a:p>
        </p:txBody>
      </p:sp>
      <p:sp>
        <p:nvSpPr>
          <p:cNvPr id="2" name="Freeform 8">
            <a:extLst>
              <a:ext uri="{FF2B5EF4-FFF2-40B4-BE49-F238E27FC236}">
                <a16:creationId xmlns:a16="http://schemas.microsoft.com/office/drawing/2014/main" id="{5DFEC0C9-A1E1-40AC-70B8-11966774E310}"/>
              </a:ext>
            </a:extLst>
          </p:cNvPr>
          <p:cNvSpPr>
            <a:spLocks noChangeAspect="1"/>
          </p:cNvSpPr>
          <p:nvPr/>
        </p:nvSpPr>
        <p:spPr>
          <a:xfrm>
            <a:off x="8003319" y="3979579"/>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bg1">
              <a:lumMod val="65000"/>
            </a:schemeClr>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4" name="Freeform 9">
            <a:extLst>
              <a:ext uri="{FF2B5EF4-FFF2-40B4-BE49-F238E27FC236}">
                <a16:creationId xmlns:a16="http://schemas.microsoft.com/office/drawing/2014/main" id="{A63C1983-C054-446D-2473-396DDDCF3FB1}"/>
              </a:ext>
            </a:extLst>
          </p:cNvPr>
          <p:cNvSpPr>
            <a:spLocks noChangeAspect="1"/>
          </p:cNvSpPr>
          <p:nvPr/>
        </p:nvSpPr>
        <p:spPr>
          <a:xfrm>
            <a:off x="8990150" y="3994258"/>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bg1">
              <a:lumMod val="65000"/>
            </a:schemeClr>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5" name="Freeform 10">
            <a:extLst>
              <a:ext uri="{FF2B5EF4-FFF2-40B4-BE49-F238E27FC236}">
                <a16:creationId xmlns:a16="http://schemas.microsoft.com/office/drawing/2014/main" id="{C88CEA91-0E0B-46D2-4CF6-DE4893D6ADD2}"/>
              </a:ext>
            </a:extLst>
          </p:cNvPr>
          <p:cNvSpPr>
            <a:spLocks noChangeAspect="1"/>
          </p:cNvSpPr>
          <p:nvPr/>
        </p:nvSpPr>
        <p:spPr>
          <a:xfrm>
            <a:off x="8691462" y="4617352"/>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bg1">
              <a:lumMod val="65000"/>
            </a:schemeClr>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6" name="Freeform 11">
            <a:extLst>
              <a:ext uri="{FF2B5EF4-FFF2-40B4-BE49-F238E27FC236}">
                <a16:creationId xmlns:a16="http://schemas.microsoft.com/office/drawing/2014/main" id="{5F466E0F-ED4B-5BEC-BB2F-0DBB4F3935D8}"/>
              </a:ext>
            </a:extLst>
          </p:cNvPr>
          <p:cNvSpPr>
            <a:spLocks noChangeAspect="1"/>
          </p:cNvSpPr>
          <p:nvPr/>
        </p:nvSpPr>
        <p:spPr>
          <a:xfrm>
            <a:off x="7908331" y="2486693"/>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bg1">
              <a:lumMod val="6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a:solidFill>
                  <a:schemeClr val="bg1"/>
                </a:solidFill>
                <a:latin typeface="Arial (Body)"/>
                <a:ea typeface="Archer" charset="0"/>
                <a:cs typeface="Archer" charset="0"/>
              </a:rPr>
              <a:t>5.Strategic </a:t>
            </a:r>
          </a:p>
          <a:p>
            <a:pPr algn="ctr"/>
            <a:r>
              <a:rPr lang="en-US" sz="1400" b="1" dirty="0">
                <a:solidFill>
                  <a:schemeClr val="bg1"/>
                </a:solidFill>
                <a:latin typeface="Arial (Body)"/>
                <a:ea typeface="Archer" charset="0"/>
                <a:cs typeface="Archer" charset="0"/>
              </a:rPr>
              <a:t>Alignment</a:t>
            </a:r>
          </a:p>
        </p:txBody>
      </p:sp>
      <p:sp>
        <p:nvSpPr>
          <p:cNvPr id="7" name="Freeform 12">
            <a:extLst>
              <a:ext uri="{FF2B5EF4-FFF2-40B4-BE49-F238E27FC236}">
                <a16:creationId xmlns:a16="http://schemas.microsoft.com/office/drawing/2014/main" id="{31982C24-FB1A-DE90-1B6B-163BCEC6D013}"/>
              </a:ext>
            </a:extLst>
          </p:cNvPr>
          <p:cNvSpPr>
            <a:spLocks noChangeAspect="1"/>
          </p:cNvSpPr>
          <p:nvPr/>
        </p:nvSpPr>
        <p:spPr>
          <a:xfrm>
            <a:off x="7155372" y="4000430"/>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bg1">
              <a:lumMod val="6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r>
              <a:rPr lang="en-US" sz="1400" b="1" dirty="0">
                <a:solidFill>
                  <a:schemeClr val="bg1"/>
                </a:solidFill>
                <a:latin typeface="Arial (Body)"/>
                <a:ea typeface="Archer" charset="0"/>
                <a:cs typeface="Archer" charset="0"/>
              </a:rPr>
              <a:t>           6.Value </a:t>
            </a:r>
          </a:p>
        </p:txBody>
      </p:sp>
      <p:sp>
        <p:nvSpPr>
          <p:cNvPr id="8" name="Freeform 13">
            <a:extLst>
              <a:ext uri="{FF2B5EF4-FFF2-40B4-BE49-F238E27FC236}">
                <a16:creationId xmlns:a16="http://schemas.microsoft.com/office/drawing/2014/main" id="{44FE4632-05BB-66A8-A382-4A3034C2F499}"/>
              </a:ext>
            </a:extLst>
          </p:cNvPr>
          <p:cNvSpPr>
            <a:spLocks noChangeAspect="1"/>
          </p:cNvSpPr>
          <p:nvPr/>
        </p:nvSpPr>
        <p:spPr>
          <a:xfrm>
            <a:off x="8978039" y="4013984"/>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bg1">
              <a:lumMod val="6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361950" lvl="1">
              <a:spcBef>
                <a:spcPts val="200"/>
              </a:spcBef>
              <a:spcAft>
                <a:spcPts val="200"/>
              </a:spcAft>
            </a:pPr>
            <a:r>
              <a:rPr lang="en-US" sz="1400" b="1" dirty="0">
                <a:solidFill>
                  <a:schemeClr val="bg1"/>
                </a:solidFill>
              </a:rPr>
              <a:t>7.Ease of Implementation</a:t>
            </a:r>
          </a:p>
        </p:txBody>
      </p:sp>
      <p:sp>
        <p:nvSpPr>
          <p:cNvPr id="9" name="Freeform 14">
            <a:extLst>
              <a:ext uri="{FF2B5EF4-FFF2-40B4-BE49-F238E27FC236}">
                <a16:creationId xmlns:a16="http://schemas.microsoft.com/office/drawing/2014/main" id="{6889AC47-4C69-A503-D065-AC039B4A1900}"/>
              </a:ext>
            </a:extLst>
          </p:cNvPr>
          <p:cNvSpPr>
            <a:spLocks noChangeAspect="1"/>
          </p:cNvSpPr>
          <p:nvPr/>
        </p:nvSpPr>
        <p:spPr>
          <a:xfrm>
            <a:off x="8781238" y="4313973"/>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chemeClr val="accent3"/>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1" name="Rectangle 10">
            <a:extLst>
              <a:ext uri="{FF2B5EF4-FFF2-40B4-BE49-F238E27FC236}">
                <a16:creationId xmlns:a16="http://schemas.microsoft.com/office/drawing/2014/main" id="{514E29C3-6CD2-E22F-FD26-A8B7F7770488}"/>
              </a:ext>
            </a:extLst>
          </p:cNvPr>
          <p:cNvSpPr/>
          <p:nvPr/>
        </p:nvSpPr>
        <p:spPr>
          <a:xfrm>
            <a:off x="660383" y="2080912"/>
            <a:ext cx="5082363" cy="4298623"/>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tx1"/>
              </a:solidFill>
            </a:endParaRPr>
          </a:p>
        </p:txBody>
      </p:sp>
      <p:sp>
        <p:nvSpPr>
          <p:cNvPr id="29" name="TextBox 28">
            <a:extLst>
              <a:ext uri="{FF2B5EF4-FFF2-40B4-BE49-F238E27FC236}">
                <a16:creationId xmlns:a16="http://schemas.microsoft.com/office/drawing/2014/main" id="{67990735-90A1-5230-8D75-8AB8EB5CC965}"/>
              </a:ext>
            </a:extLst>
          </p:cNvPr>
          <p:cNvSpPr txBox="1"/>
          <p:nvPr/>
        </p:nvSpPr>
        <p:spPr>
          <a:xfrm>
            <a:off x="1902384" y="1711580"/>
            <a:ext cx="2598361" cy="369332"/>
          </a:xfrm>
          <a:prstGeom prst="rect">
            <a:avLst/>
          </a:prstGeom>
          <a:noFill/>
        </p:spPr>
        <p:txBody>
          <a:bodyPr wrap="square" rtlCol="0">
            <a:spAutoFit/>
          </a:bodyPr>
          <a:lstStyle/>
          <a:p>
            <a:pPr algn="ctr"/>
            <a:r>
              <a:rPr lang="en-US" b="1" dirty="0"/>
              <a:t>Project Description</a:t>
            </a:r>
          </a:p>
        </p:txBody>
      </p:sp>
      <p:sp>
        <p:nvSpPr>
          <p:cNvPr id="41" name="TextBox 40">
            <a:extLst>
              <a:ext uri="{FF2B5EF4-FFF2-40B4-BE49-F238E27FC236}">
                <a16:creationId xmlns:a16="http://schemas.microsoft.com/office/drawing/2014/main" id="{ADF24C54-1249-F95E-2314-2EB95A27E316}"/>
              </a:ext>
            </a:extLst>
          </p:cNvPr>
          <p:cNvSpPr txBox="1"/>
          <p:nvPr/>
        </p:nvSpPr>
        <p:spPr>
          <a:xfrm>
            <a:off x="7706608" y="1711580"/>
            <a:ext cx="2598361" cy="369332"/>
          </a:xfrm>
          <a:prstGeom prst="rect">
            <a:avLst/>
          </a:prstGeom>
          <a:noFill/>
        </p:spPr>
        <p:txBody>
          <a:bodyPr wrap="square" rtlCol="0">
            <a:spAutoFit/>
          </a:bodyPr>
          <a:lstStyle/>
          <a:p>
            <a:pPr algn="ctr"/>
            <a:r>
              <a:rPr lang="en-US" b="1" dirty="0"/>
              <a:t>Project Assessment</a:t>
            </a:r>
          </a:p>
        </p:txBody>
      </p:sp>
      <p:sp>
        <p:nvSpPr>
          <p:cNvPr id="42" name="Rectangle 41">
            <a:extLst>
              <a:ext uri="{FF2B5EF4-FFF2-40B4-BE49-F238E27FC236}">
                <a16:creationId xmlns:a16="http://schemas.microsoft.com/office/drawing/2014/main" id="{26510F40-4302-75BE-E94D-03C8301F6A69}"/>
              </a:ext>
            </a:extLst>
          </p:cNvPr>
          <p:cNvSpPr/>
          <p:nvPr/>
        </p:nvSpPr>
        <p:spPr>
          <a:xfrm>
            <a:off x="963410" y="2264732"/>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1.Business opportunity &amp; suggested solution</a:t>
            </a:r>
          </a:p>
        </p:txBody>
      </p:sp>
      <p:sp>
        <p:nvSpPr>
          <p:cNvPr id="44" name="Rectangle 43">
            <a:extLst>
              <a:ext uri="{FF2B5EF4-FFF2-40B4-BE49-F238E27FC236}">
                <a16:creationId xmlns:a16="http://schemas.microsoft.com/office/drawing/2014/main" id="{2FF40CCF-99C6-FA18-7641-D42683BB99A7}"/>
              </a:ext>
            </a:extLst>
          </p:cNvPr>
          <p:cNvSpPr/>
          <p:nvPr/>
        </p:nvSpPr>
        <p:spPr>
          <a:xfrm>
            <a:off x="963410" y="4337748"/>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a:solidFill>
                  <a:schemeClr val="bg1"/>
                </a:solidFill>
              </a:rPr>
              <a:t>3</a:t>
            </a:r>
            <a:r>
              <a:rPr lang="en-GB" sz="1400" b="1" dirty="0">
                <a:solidFill>
                  <a:schemeClr val="bg1"/>
                </a:solidFill>
              </a:rPr>
              <a:t>.Project scope, approach </a:t>
            </a:r>
            <a:r>
              <a:rPr lang="en-GB" sz="1400" b="1">
                <a:solidFill>
                  <a:schemeClr val="bg1"/>
                </a:solidFill>
              </a:rPr>
              <a:t>and high-level plan</a:t>
            </a:r>
            <a:endParaRPr lang="en-GB" sz="1400" b="1" dirty="0">
              <a:solidFill>
                <a:schemeClr val="bg1"/>
              </a:solidFill>
            </a:endParaRPr>
          </a:p>
        </p:txBody>
      </p:sp>
      <p:sp>
        <p:nvSpPr>
          <p:cNvPr id="45" name="Rectangle 44">
            <a:extLst>
              <a:ext uri="{FF2B5EF4-FFF2-40B4-BE49-F238E27FC236}">
                <a16:creationId xmlns:a16="http://schemas.microsoft.com/office/drawing/2014/main" id="{5FF2A5B7-0CC2-42FA-D08D-E033FBD006EA}"/>
              </a:ext>
            </a:extLst>
          </p:cNvPr>
          <p:cNvSpPr/>
          <p:nvPr/>
        </p:nvSpPr>
        <p:spPr>
          <a:xfrm>
            <a:off x="963410" y="5374256"/>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defRPr/>
            </a:pPr>
            <a:r>
              <a:rPr lang="en-GB" sz="1400" b="1" dirty="0">
                <a:solidFill>
                  <a:schemeClr val="bg1"/>
                </a:solidFill>
              </a:rPr>
              <a:t>4.Deliverables, activities &amp; key success factors</a:t>
            </a:r>
          </a:p>
        </p:txBody>
      </p:sp>
      <p:sp>
        <p:nvSpPr>
          <p:cNvPr id="15" name="Rectangle 14">
            <a:extLst>
              <a:ext uri="{FF2B5EF4-FFF2-40B4-BE49-F238E27FC236}">
                <a16:creationId xmlns:a16="http://schemas.microsoft.com/office/drawing/2014/main" id="{C5C1B5CA-FBF4-0C31-5A12-8DC6021109A3}"/>
              </a:ext>
            </a:extLst>
          </p:cNvPr>
          <p:cNvSpPr/>
          <p:nvPr/>
        </p:nvSpPr>
        <p:spPr>
          <a:xfrm>
            <a:off x="963410" y="3301240"/>
            <a:ext cx="4476307" cy="824024"/>
          </a:xfrm>
          <a:prstGeom prst="rect">
            <a:avLst/>
          </a:prstGeom>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2.Project objectives and key performance indicators (KPIs)</a:t>
            </a:r>
          </a:p>
        </p:txBody>
      </p:sp>
    </p:spTree>
    <p:extLst>
      <p:ext uri="{BB962C8B-B14F-4D97-AF65-F5344CB8AC3E}">
        <p14:creationId xmlns:p14="http://schemas.microsoft.com/office/powerpoint/2010/main" val="2788671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9F28892-C512-F0DF-C171-F1200FFC01D0}"/>
              </a:ext>
            </a:extLst>
          </p:cNvPr>
          <p:cNvSpPr/>
          <p:nvPr/>
        </p:nvSpPr>
        <p:spPr bwMode="auto">
          <a:xfrm>
            <a:off x="613086" y="1570648"/>
            <a:ext cx="4724759" cy="376788"/>
          </a:xfrm>
          <a:prstGeom prst="rect">
            <a:avLst/>
          </a:prstGeom>
          <a:solidFill>
            <a:schemeClr val="tx1"/>
          </a:solidFill>
          <a:ln w="12700">
            <a:noFill/>
            <a:miter lim="800000"/>
            <a:headEnd type="none" w="sm" len="sm"/>
            <a:tailEnd type="none" w="sm" len="sm"/>
          </a:ln>
          <a:effectLst/>
        </p:spPr>
        <p:txBody>
          <a:bodyPr rIns="18288" anchor="ctr"/>
          <a:lstStyle/>
          <a:p>
            <a:pPr algn="ctr">
              <a:spcBef>
                <a:spcPct val="25000"/>
              </a:spcBef>
            </a:pPr>
            <a:r>
              <a:rPr lang="en-US" altLang="en-US" sz="1400" b="1" dirty="0">
                <a:solidFill>
                  <a:schemeClr val="bg1"/>
                </a:solidFill>
                <a:latin typeface="+mj-lt"/>
              </a:rPr>
              <a:t>Project Objectives</a:t>
            </a:r>
          </a:p>
        </p:txBody>
      </p:sp>
      <p:sp>
        <p:nvSpPr>
          <p:cNvPr id="24" name="Rectangle 23">
            <a:extLst>
              <a:ext uri="{FF2B5EF4-FFF2-40B4-BE49-F238E27FC236}">
                <a16:creationId xmlns:a16="http://schemas.microsoft.com/office/drawing/2014/main" id="{B427F311-7E81-153A-56DC-F676D8B8DB06}"/>
              </a:ext>
            </a:extLst>
          </p:cNvPr>
          <p:cNvSpPr/>
          <p:nvPr/>
        </p:nvSpPr>
        <p:spPr bwMode="auto">
          <a:xfrm>
            <a:off x="5413783" y="1570648"/>
            <a:ext cx="4126325" cy="376788"/>
          </a:xfrm>
          <a:prstGeom prst="rect">
            <a:avLst/>
          </a:prstGeom>
          <a:solidFill>
            <a:schemeClr val="tx1"/>
          </a:solidFill>
          <a:ln w="12700">
            <a:noFill/>
            <a:miter lim="800000"/>
            <a:headEnd type="none" w="sm" len="sm"/>
            <a:tailEnd type="none" w="sm" len="sm"/>
          </a:ln>
          <a:effectLst/>
        </p:spPr>
        <p:txBody>
          <a:bodyPr rIns="18288" anchor="ctr"/>
          <a:lstStyle/>
          <a:p>
            <a:pPr algn="ctr">
              <a:spcBef>
                <a:spcPct val="25000"/>
              </a:spcBef>
            </a:pPr>
            <a:r>
              <a:rPr lang="en-US" altLang="en-US" sz="1400" b="1" dirty="0">
                <a:solidFill>
                  <a:schemeClr val="bg1"/>
                </a:solidFill>
                <a:latin typeface="+mj-lt"/>
              </a:rPr>
              <a:t>Key Performance Indicators</a:t>
            </a:r>
          </a:p>
        </p:txBody>
      </p:sp>
      <p:sp>
        <p:nvSpPr>
          <p:cNvPr id="25" name="Rectangle 24">
            <a:extLst>
              <a:ext uri="{FF2B5EF4-FFF2-40B4-BE49-F238E27FC236}">
                <a16:creationId xmlns:a16="http://schemas.microsoft.com/office/drawing/2014/main" id="{53768B06-7AE5-0833-5DA5-9A5F8815B1D6}"/>
              </a:ext>
            </a:extLst>
          </p:cNvPr>
          <p:cNvSpPr/>
          <p:nvPr/>
        </p:nvSpPr>
        <p:spPr bwMode="auto">
          <a:xfrm>
            <a:off x="9614295" y="1570648"/>
            <a:ext cx="1972868" cy="376788"/>
          </a:xfrm>
          <a:prstGeom prst="rect">
            <a:avLst/>
          </a:prstGeom>
          <a:solidFill>
            <a:schemeClr val="tx1"/>
          </a:solidFill>
          <a:ln w="12700">
            <a:noFill/>
            <a:miter lim="800000"/>
            <a:headEnd type="none" w="sm" len="sm"/>
            <a:tailEnd type="none" w="sm" len="sm"/>
          </a:ln>
          <a:effectLst/>
        </p:spPr>
        <p:txBody>
          <a:bodyPr rIns="18288" anchor="ctr"/>
          <a:lstStyle/>
          <a:p>
            <a:pPr algn="ctr">
              <a:spcBef>
                <a:spcPct val="25000"/>
              </a:spcBef>
            </a:pPr>
            <a:r>
              <a:rPr lang="en-US" altLang="en-US" sz="1400" b="1" dirty="0">
                <a:solidFill>
                  <a:schemeClr val="bg1"/>
                </a:solidFill>
                <a:latin typeface="+mj-lt"/>
              </a:rPr>
              <a:t>Targets</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lstStyle/>
          <a:p>
            <a:r>
              <a:rPr lang="en-GB" kern="0" dirty="0"/>
              <a:t>Project objectives and key performance indicators (KPIs)</a:t>
            </a:r>
            <a:endParaRPr lang="en-US" b="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16</a:t>
            </a:fld>
            <a:endParaRPr lang="en-US" dirty="0">
              <a:solidFill>
                <a:srgbClr val="ADAFBB"/>
              </a:solidFill>
            </a:endParaRPr>
          </a:p>
        </p:txBody>
      </p:sp>
      <p:sp>
        <p:nvSpPr>
          <p:cNvPr id="60" name="Rectangle 59">
            <a:extLst>
              <a:ext uri="{FF2B5EF4-FFF2-40B4-BE49-F238E27FC236}">
                <a16:creationId xmlns:a16="http://schemas.microsoft.com/office/drawing/2014/main" id="{C81FE793-55F0-488C-BC79-7CA727BF6F68}"/>
              </a:ext>
            </a:extLst>
          </p:cNvPr>
          <p:cNvSpPr/>
          <p:nvPr/>
        </p:nvSpPr>
        <p:spPr bwMode="auto">
          <a:xfrm>
            <a:off x="613086" y="2032325"/>
            <a:ext cx="4724759"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project objective</a:t>
            </a:r>
          </a:p>
        </p:txBody>
      </p:sp>
      <p:sp>
        <p:nvSpPr>
          <p:cNvPr id="103" name="Rectangle 102">
            <a:extLst>
              <a:ext uri="{FF2B5EF4-FFF2-40B4-BE49-F238E27FC236}">
                <a16:creationId xmlns:a16="http://schemas.microsoft.com/office/drawing/2014/main" id="{0E25FECD-1A11-49C8-AB1B-349C8BE51F93}"/>
              </a:ext>
            </a:extLst>
          </p:cNvPr>
          <p:cNvSpPr/>
          <p:nvPr/>
        </p:nvSpPr>
        <p:spPr bwMode="auto">
          <a:xfrm>
            <a:off x="5413783" y="2032325"/>
            <a:ext cx="4126325"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Key Performance Indicator</a:t>
            </a:r>
          </a:p>
        </p:txBody>
      </p:sp>
      <p:sp>
        <p:nvSpPr>
          <p:cNvPr id="107" name="Rectangle 106">
            <a:extLst>
              <a:ext uri="{FF2B5EF4-FFF2-40B4-BE49-F238E27FC236}">
                <a16:creationId xmlns:a16="http://schemas.microsoft.com/office/drawing/2014/main" id="{A7BF0E1A-99A7-48AB-A14E-AE1CAE7CC0E3}"/>
              </a:ext>
            </a:extLst>
          </p:cNvPr>
          <p:cNvSpPr/>
          <p:nvPr/>
        </p:nvSpPr>
        <p:spPr bwMode="auto">
          <a:xfrm>
            <a:off x="9614295" y="2032325"/>
            <a:ext cx="1972868"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target</a:t>
            </a:r>
          </a:p>
        </p:txBody>
      </p:sp>
      <p:sp>
        <p:nvSpPr>
          <p:cNvPr id="4" name="Rectangle 3">
            <a:extLst>
              <a:ext uri="{FF2B5EF4-FFF2-40B4-BE49-F238E27FC236}">
                <a16:creationId xmlns:a16="http://schemas.microsoft.com/office/drawing/2014/main" id="{E2E01CFD-27D1-4839-9059-A4F8CC93FADB}"/>
              </a:ext>
            </a:extLst>
          </p:cNvPr>
          <p:cNvSpPr/>
          <p:nvPr/>
        </p:nvSpPr>
        <p:spPr bwMode="auto">
          <a:xfrm>
            <a:off x="613086" y="2936681"/>
            <a:ext cx="4724759"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project objective</a:t>
            </a:r>
          </a:p>
        </p:txBody>
      </p:sp>
      <p:sp>
        <p:nvSpPr>
          <p:cNvPr id="9" name="Rectangle 8">
            <a:extLst>
              <a:ext uri="{FF2B5EF4-FFF2-40B4-BE49-F238E27FC236}">
                <a16:creationId xmlns:a16="http://schemas.microsoft.com/office/drawing/2014/main" id="{5FFE6577-ADDA-9032-AA6C-B9128967375B}"/>
              </a:ext>
            </a:extLst>
          </p:cNvPr>
          <p:cNvSpPr/>
          <p:nvPr/>
        </p:nvSpPr>
        <p:spPr bwMode="auto">
          <a:xfrm>
            <a:off x="5413783" y="2936681"/>
            <a:ext cx="4126325"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Key Performance Indicator</a:t>
            </a:r>
          </a:p>
        </p:txBody>
      </p:sp>
      <p:sp>
        <p:nvSpPr>
          <p:cNvPr id="10" name="Rectangle 9">
            <a:extLst>
              <a:ext uri="{FF2B5EF4-FFF2-40B4-BE49-F238E27FC236}">
                <a16:creationId xmlns:a16="http://schemas.microsoft.com/office/drawing/2014/main" id="{311ECB92-AD4C-7728-F2CF-87A17E457D61}"/>
              </a:ext>
            </a:extLst>
          </p:cNvPr>
          <p:cNvSpPr/>
          <p:nvPr/>
        </p:nvSpPr>
        <p:spPr bwMode="auto">
          <a:xfrm>
            <a:off x="9614295" y="2936681"/>
            <a:ext cx="1972868"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target</a:t>
            </a:r>
          </a:p>
        </p:txBody>
      </p:sp>
      <p:sp>
        <p:nvSpPr>
          <p:cNvPr id="11" name="Rectangle 10">
            <a:extLst>
              <a:ext uri="{FF2B5EF4-FFF2-40B4-BE49-F238E27FC236}">
                <a16:creationId xmlns:a16="http://schemas.microsoft.com/office/drawing/2014/main" id="{88734252-479D-6785-12DA-2B72D2B37A65}"/>
              </a:ext>
            </a:extLst>
          </p:cNvPr>
          <p:cNvSpPr/>
          <p:nvPr/>
        </p:nvSpPr>
        <p:spPr bwMode="auto">
          <a:xfrm>
            <a:off x="613086" y="3841037"/>
            <a:ext cx="4724759"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project objective</a:t>
            </a:r>
          </a:p>
        </p:txBody>
      </p:sp>
      <p:sp>
        <p:nvSpPr>
          <p:cNvPr id="12" name="Rectangle 11">
            <a:extLst>
              <a:ext uri="{FF2B5EF4-FFF2-40B4-BE49-F238E27FC236}">
                <a16:creationId xmlns:a16="http://schemas.microsoft.com/office/drawing/2014/main" id="{E4A136C9-5BD2-255E-4830-ECF145E15478}"/>
              </a:ext>
            </a:extLst>
          </p:cNvPr>
          <p:cNvSpPr/>
          <p:nvPr/>
        </p:nvSpPr>
        <p:spPr bwMode="auto">
          <a:xfrm>
            <a:off x="5413783" y="3841037"/>
            <a:ext cx="4126325"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Key Performance Indicator</a:t>
            </a:r>
          </a:p>
        </p:txBody>
      </p:sp>
      <p:sp>
        <p:nvSpPr>
          <p:cNvPr id="13" name="Rectangle 12">
            <a:extLst>
              <a:ext uri="{FF2B5EF4-FFF2-40B4-BE49-F238E27FC236}">
                <a16:creationId xmlns:a16="http://schemas.microsoft.com/office/drawing/2014/main" id="{FD291A56-D3E4-103A-28C8-AD557C629371}"/>
              </a:ext>
            </a:extLst>
          </p:cNvPr>
          <p:cNvSpPr/>
          <p:nvPr/>
        </p:nvSpPr>
        <p:spPr bwMode="auto">
          <a:xfrm>
            <a:off x="9614295" y="3841037"/>
            <a:ext cx="1972868"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target</a:t>
            </a:r>
          </a:p>
        </p:txBody>
      </p:sp>
      <p:sp>
        <p:nvSpPr>
          <p:cNvPr id="15" name="Rectangle 14">
            <a:extLst>
              <a:ext uri="{FF2B5EF4-FFF2-40B4-BE49-F238E27FC236}">
                <a16:creationId xmlns:a16="http://schemas.microsoft.com/office/drawing/2014/main" id="{706738A9-366B-E877-44DA-31EE6E54D030}"/>
              </a:ext>
            </a:extLst>
          </p:cNvPr>
          <p:cNvSpPr/>
          <p:nvPr/>
        </p:nvSpPr>
        <p:spPr bwMode="auto">
          <a:xfrm>
            <a:off x="613086" y="4753932"/>
            <a:ext cx="4724759"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project objective</a:t>
            </a:r>
          </a:p>
        </p:txBody>
      </p:sp>
      <p:sp>
        <p:nvSpPr>
          <p:cNvPr id="18" name="Rectangle 17">
            <a:extLst>
              <a:ext uri="{FF2B5EF4-FFF2-40B4-BE49-F238E27FC236}">
                <a16:creationId xmlns:a16="http://schemas.microsoft.com/office/drawing/2014/main" id="{DF78AFE3-3238-2DAF-948F-3174F0EE2077}"/>
              </a:ext>
            </a:extLst>
          </p:cNvPr>
          <p:cNvSpPr/>
          <p:nvPr/>
        </p:nvSpPr>
        <p:spPr bwMode="auto">
          <a:xfrm>
            <a:off x="5413783" y="4753932"/>
            <a:ext cx="4126325"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Key Performance Indicator</a:t>
            </a:r>
          </a:p>
        </p:txBody>
      </p:sp>
      <p:sp>
        <p:nvSpPr>
          <p:cNvPr id="19" name="Rectangle 18">
            <a:extLst>
              <a:ext uri="{FF2B5EF4-FFF2-40B4-BE49-F238E27FC236}">
                <a16:creationId xmlns:a16="http://schemas.microsoft.com/office/drawing/2014/main" id="{E74D8736-CF97-66A8-9CDC-A5AD450ECD81}"/>
              </a:ext>
            </a:extLst>
          </p:cNvPr>
          <p:cNvSpPr/>
          <p:nvPr/>
        </p:nvSpPr>
        <p:spPr bwMode="auto">
          <a:xfrm>
            <a:off x="9614295" y="4753932"/>
            <a:ext cx="1972868"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target</a:t>
            </a:r>
          </a:p>
        </p:txBody>
      </p:sp>
      <p:sp>
        <p:nvSpPr>
          <p:cNvPr id="20" name="Rectangle 19">
            <a:extLst>
              <a:ext uri="{FF2B5EF4-FFF2-40B4-BE49-F238E27FC236}">
                <a16:creationId xmlns:a16="http://schemas.microsoft.com/office/drawing/2014/main" id="{BD15B113-B0C1-B994-5641-1CC9FA573768}"/>
              </a:ext>
            </a:extLst>
          </p:cNvPr>
          <p:cNvSpPr/>
          <p:nvPr/>
        </p:nvSpPr>
        <p:spPr bwMode="auto">
          <a:xfrm>
            <a:off x="613086" y="5677287"/>
            <a:ext cx="4724759"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project objective</a:t>
            </a:r>
          </a:p>
        </p:txBody>
      </p:sp>
      <p:sp>
        <p:nvSpPr>
          <p:cNvPr id="21" name="Rectangle 20">
            <a:extLst>
              <a:ext uri="{FF2B5EF4-FFF2-40B4-BE49-F238E27FC236}">
                <a16:creationId xmlns:a16="http://schemas.microsoft.com/office/drawing/2014/main" id="{6B0AD859-B3F7-DC75-8DFC-59B9B1D5A5A4}"/>
              </a:ext>
            </a:extLst>
          </p:cNvPr>
          <p:cNvSpPr/>
          <p:nvPr/>
        </p:nvSpPr>
        <p:spPr bwMode="auto">
          <a:xfrm>
            <a:off x="5413783" y="5677287"/>
            <a:ext cx="4126325"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Key Performance Indicator</a:t>
            </a:r>
          </a:p>
        </p:txBody>
      </p:sp>
      <p:sp>
        <p:nvSpPr>
          <p:cNvPr id="22" name="Rectangle 21">
            <a:extLst>
              <a:ext uri="{FF2B5EF4-FFF2-40B4-BE49-F238E27FC236}">
                <a16:creationId xmlns:a16="http://schemas.microsoft.com/office/drawing/2014/main" id="{0CC81368-7C4C-FD26-A794-FA6F8053218F}"/>
              </a:ext>
            </a:extLst>
          </p:cNvPr>
          <p:cNvSpPr/>
          <p:nvPr/>
        </p:nvSpPr>
        <p:spPr bwMode="auto">
          <a:xfrm>
            <a:off x="9614295" y="5677287"/>
            <a:ext cx="1972868"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target</a:t>
            </a:r>
          </a:p>
        </p:txBody>
      </p:sp>
    </p:spTree>
    <p:extLst>
      <p:ext uri="{BB962C8B-B14F-4D97-AF65-F5344CB8AC3E}">
        <p14:creationId xmlns:p14="http://schemas.microsoft.com/office/powerpoint/2010/main" val="26283078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9F28892-C512-F0DF-C171-F1200FFC01D0}"/>
              </a:ext>
            </a:extLst>
          </p:cNvPr>
          <p:cNvSpPr/>
          <p:nvPr/>
        </p:nvSpPr>
        <p:spPr bwMode="auto">
          <a:xfrm>
            <a:off x="613086" y="1570648"/>
            <a:ext cx="4724759" cy="376788"/>
          </a:xfrm>
          <a:prstGeom prst="rect">
            <a:avLst/>
          </a:prstGeom>
          <a:solidFill>
            <a:schemeClr val="tx1"/>
          </a:solidFill>
          <a:ln w="12700">
            <a:noFill/>
            <a:miter lim="800000"/>
            <a:headEnd type="none" w="sm" len="sm"/>
            <a:tailEnd type="none" w="sm" len="sm"/>
          </a:ln>
          <a:effectLst/>
        </p:spPr>
        <p:txBody>
          <a:bodyPr rIns="18288" anchor="ctr"/>
          <a:lstStyle/>
          <a:p>
            <a:pPr algn="ctr">
              <a:spcBef>
                <a:spcPct val="25000"/>
              </a:spcBef>
            </a:pPr>
            <a:r>
              <a:rPr lang="en-US" altLang="en-US" sz="1400" b="1" dirty="0">
                <a:solidFill>
                  <a:schemeClr val="bg1"/>
                </a:solidFill>
                <a:latin typeface="+mj-lt"/>
              </a:rPr>
              <a:t>Project Objectives</a:t>
            </a:r>
          </a:p>
        </p:txBody>
      </p:sp>
      <p:sp>
        <p:nvSpPr>
          <p:cNvPr id="24" name="Rectangle 23">
            <a:extLst>
              <a:ext uri="{FF2B5EF4-FFF2-40B4-BE49-F238E27FC236}">
                <a16:creationId xmlns:a16="http://schemas.microsoft.com/office/drawing/2014/main" id="{B427F311-7E81-153A-56DC-F676D8B8DB06}"/>
              </a:ext>
            </a:extLst>
          </p:cNvPr>
          <p:cNvSpPr/>
          <p:nvPr/>
        </p:nvSpPr>
        <p:spPr bwMode="auto">
          <a:xfrm>
            <a:off x="5413783" y="1570648"/>
            <a:ext cx="4126325" cy="376788"/>
          </a:xfrm>
          <a:prstGeom prst="rect">
            <a:avLst/>
          </a:prstGeom>
          <a:solidFill>
            <a:schemeClr val="tx1"/>
          </a:solidFill>
          <a:ln w="12700">
            <a:noFill/>
            <a:miter lim="800000"/>
            <a:headEnd type="none" w="sm" len="sm"/>
            <a:tailEnd type="none" w="sm" len="sm"/>
          </a:ln>
          <a:effectLst/>
        </p:spPr>
        <p:txBody>
          <a:bodyPr rIns="18288" anchor="ctr"/>
          <a:lstStyle/>
          <a:p>
            <a:pPr algn="ctr">
              <a:spcBef>
                <a:spcPct val="25000"/>
              </a:spcBef>
            </a:pPr>
            <a:r>
              <a:rPr lang="en-US" altLang="en-US" sz="1400" b="1" dirty="0">
                <a:solidFill>
                  <a:schemeClr val="bg1"/>
                </a:solidFill>
                <a:latin typeface="+mj-lt"/>
              </a:rPr>
              <a:t>Key Performance Indicators</a:t>
            </a:r>
          </a:p>
        </p:txBody>
      </p:sp>
      <p:sp>
        <p:nvSpPr>
          <p:cNvPr id="25" name="Rectangle 24">
            <a:extLst>
              <a:ext uri="{FF2B5EF4-FFF2-40B4-BE49-F238E27FC236}">
                <a16:creationId xmlns:a16="http://schemas.microsoft.com/office/drawing/2014/main" id="{53768B06-7AE5-0833-5DA5-9A5F8815B1D6}"/>
              </a:ext>
            </a:extLst>
          </p:cNvPr>
          <p:cNvSpPr/>
          <p:nvPr/>
        </p:nvSpPr>
        <p:spPr bwMode="auto">
          <a:xfrm>
            <a:off x="9614295" y="1570648"/>
            <a:ext cx="1972868" cy="376788"/>
          </a:xfrm>
          <a:prstGeom prst="rect">
            <a:avLst/>
          </a:prstGeom>
          <a:solidFill>
            <a:schemeClr val="tx1"/>
          </a:solidFill>
          <a:ln w="12700">
            <a:noFill/>
            <a:miter lim="800000"/>
            <a:headEnd type="none" w="sm" len="sm"/>
            <a:tailEnd type="none" w="sm" len="sm"/>
          </a:ln>
          <a:effectLst/>
        </p:spPr>
        <p:txBody>
          <a:bodyPr rIns="18288" anchor="ctr"/>
          <a:lstStyle/>
          <a:p>
            <a:pPr algn="ctr">
              <a:spcBef>
                <a:spcPct val="25000"/>
              </a:spcBef>
            </a:pPr>
            <a:r>
              <a:rPr lang="en-US" altLang="en-US" sz="1400" b="1" dirty="0">
                <a:solidFill>
                  <a:schemeClr val="bg1"/>
                </a:solidFill>
                <a:latin typeface="+mj-lt"/>
              </a:rPr>
              <a:t>Targets</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lstStyle/>
          <a:p>
            <a:r>
              <a:rPr lang="en-GB" kern="0" dirty="0"/>
              <a:t>Project objectives and key performance indicators (KPIs)</a:t>
            </a:r>
            <a:endParaRPr lang="en-US" b="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17</a:t>
            </a:fld>
            <a:endParaRPr lang="en-US" dirty="0">
              <a:solidFill>
                <a:srgbClr val="ADAFBB"/>
              </a:solidFill>
            </a:endParaRPr>
          </a:p>
        </p:txBody>
      </p:sp>
      <p:sp>
        <p:nvSpPr>
          <p:cNvPr id="60" name="Rectangle 59">
            <a:extLst>
              <a:ext uri="{FF2B5EF4-FFF2-40B4-BE49-F238E27FC236}">
                <a16:creationId xmlns:a16="http://schemas.microsoft.com/office/drawing/2014/main" id="{C81FE793-55F0-488C-BC79-7CA727BF6F68}"/>
              </a:ext>
            </a:extLst>
          </p:cNvPr>
          <p:cNvSpPr/>
          <p:nvPr/>
        </p:nvSpPr>
        <p:spPr bwMode="auto">
          <a:xfrm>
            <a:off x="613086" y="2032325"/>
            <a:ext cx="4724759"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Increase revenue per customer</a:t>
            </a:r>
          </a:p>
        </p:txBody>
      </p:sp>
      <p:sp>
        <p:nvSpPr>
          <p:cNvPr id="103" name="Rectangle 102">
            <a:extLst>
              <a:ext uri="{FF2B5EF4-FFF2-40B4-BE49-F238E27FC236}">
                <a16:creationId xmlns:a16="http://schemas.microsoft.com/office/drawing/2014/main" id="{0E25FECD-1A11-49C8-AB1B-349C8BE51F93}"/>
              </a:ext>
            </a:extLst>
          </p:cNvPr>
          <p:cNvSpPr/>
          <p:nvPr/>
        </p:nvSpPr>
        <p:spPr bwMode="auto">
          <a:xfrm>
            <a:off x="5413783" y="2032325"/>
            <a:ext cx="4126325"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Revenue per customer</a:t>
            </a:r>
          </a:p>
        </p:txBody>
      </p:sp>
      <p:sp>
        <p:nvSpPr>
          <p:cNvPr id="107" name="Rectangle 106">
            <a:extLst>
              <a:ext uri="{FF2B5EF4-FFF2-40B4-BE49-F238E27FC236}">
                <a16:creationId xmlns:a16="http://schemas.microsoft.com/office/drawing/2014/main" id="{A7BF0E1A-99A7-48AB-A14E-AE1CAE7CC0E3}"/>
              </a:ext>
            </a:extLst>
          </p:cNvPr>
          <p:cNvSpPr/>
          <p:nvPr/>
        </p:nvSpPr>
        <p:spPr bwMode="auto">
          <a:xfrm>
            <a:off x="9614295" y="2032325"/>
            <a:ext cx="1972868"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+20% (From $500 to $600)</a:t>
            </a:r>
          </a:p>
        </p:txBody>
      </p:sp>
      <p:sp>
        <p:nvSpPr>
          <p:cNvPr id="4" name="Rectangle 3">
            <a:extLst>
              <a:ext uri="{FF2B5EF4-FFF2-40B4-BE49-F238E27FC236}">
                <a16:creationId xmlns:a16="http://schemas.microsoft.com/office/drawing/2014/main" id="{E2E01CFD-27D1-4839-9059-A4F8CC93FADB}"/>
              </a:ext>
            </a:extLst>
          </p:cNvPr>
          <p:cNvSpPr/>
          <p:nvPr/>
        </p:nvSpPr>
        <p:spPr bwMode="auto">
          <a:xfrm>
            <a:off x="613086" y="2936681"/>
            <a:ext cx="4724759"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Increase customer satisfaction</a:t>
            </a:r>
          </a:p>
        </p:txBody>
      </p:sp>
      <p:sp>
        <p:nvSpPr>
          <p:cNvPr id="9" name="Rectangle 8">
            <a:extLst>
              <a:ext uri="{FF2B5EF4-FFF2-40B4-BE49-F238E27FC236}">
                <a16:creationId xmlns:a16="http://schemas.microsoft.com/office/drawing/2014/main" id="{5FFE6577-ADDA-9032-AA6C-B9128967375B}"/>
              </a:ext>
            </a:extLst>
          </p:cNvPr>
          <p:cNvSpPr/>
          <p:nvPr/>
        </p:nvSpPr>
        <p:spPr bwMode="auto">
          <a:xfrm>
            <a:off x="5413783" y="2936681"/>
            <a:ext cx="4126325"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Increase Net Promoter Score (NPS)</a:t>
            </a:r>
          </a:p>
        </p:txBody>
      </p:sp>
      <p:sp>
        <p:nvSpPr>
          <p:cNvPr id="10" name="Rectangle 9">
            <a:extLst>
              <a:ext uri="{FF2B5EF4-FFF2-40B4-BE49-F238E27FC236}">
                <a16:creationId xmlns:a16="http://schemas.microsoft.com/office/drawing/2014/main" id="{311ECB92-AD4C-7728-F2CF-87A17E457D61}"/>
              </a:ext>
            </a:extLst>
          </p:cNvPr>
          <p:cNvSpPr/>
          <p:nvPr/>
        </p:nvSpPr>
        <p:spPr bwMode="auto">
          <a:xfrm>
            <a:off x="9614295" y="2936681"/>
            <a:ext cx="1972868"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From 80% to 86%</a:t>
            </a:r>
          </a:p>
        </p:txBody>
      </p:sp>
      <p:sp>
        <p:nvSpPr>
          <p:cNvPr id="11" name="Rectangle 10">
            <a:extLst>
              <a:ext uri="{FF2B5EF4-FFF2-40B4-BE49-F238E27FC236}">
                <a16:creationId xmlns:a16="http://schemas.microsoft.com/office/drawing/2014/main" id="{88734252-479D-6785-12DA-2B72D2B37A65}"/>
              </a:ext>
            </a:extLst>
          </p:cNvPr>
          <p:cNvSpPr/>
          <p:nvPr/>
        </p:nvSpPr>
        <p:spPr bwMode="auto">
          <a:xfrm>
            <a:off x="613086" y="3841037"/>
            <a:ext cx="4724759"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project objective</a:t>
            </a:r>
          </a:p>
        </p:txBody>
      </p:sp>
      <p:sp>
        <p:nvSpPr>
          <p:cNvPr id="12" name="Rectangle 11">
            <a:extLst>
              <a:ext uri="{FF2B5EF4-FFF2-40B4-BE49-F238E27FC236}">
                <a16:creationId xmlns:a16="http://schemas.microsoft.com/office/drawing/2014/main" id="{E4A136C9-5BD2-255E-4830-ECF145E15478}"/>
              </a:ext>
            </a:extLst>
          </p:cNvPr>
          <p:cNvSpPr/>
          <p:nvPr/>
        </p:nvSpPr>
        <p:spPr bwMode="auto">
          <a:xfrm>
            <a:off x="5413783" y="3841037"/>
            <a:ext cx="4126325"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Key Performance Indicator</a:t>
            </a:r>
          </a:p>
        </p:txBody>
      </p:sp>
      <p:sp>
        <p:nvSpPr>
          <p:cNvPr id="13" name="Rectangle 12">
            <a:extLst>
              <a:ext uri="{FF2B5EF4-FFF2-40B4-BE49-F238E27FC236}">
                <a16:creationId xmlns:a16="http://schemas.microsoft.com/office/drawing/2014/main" id="{FD291A56-D3E4-103A-28C8-AD557C629371}"/>
              </a:ext>
            </a:extLst>
          </p:cNvPr>
          <p:cNvSpPr/>
          <p:nvPr/>
        </p:nvSpPr>
        <p:spPr bwMode="auto">
          <a:xfrm>
            <a:off x="9614295" y="3841037"/>
            <a:ext cx="1972868"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target</a:t>
            </a:r>
          </a:p>
        </p:txBody>
      </p:sp>
      <p:sp>
        <p:nvSpPr>
          <p:cNvPr id="15" name="Rectangle 14">
            <a:extLst>
              <a:ext uri="{FF2B5EF4-FFF2-40B4-BE49-F238E27FC236}">
                <a16:creationId xmlns:a16="http://schemas.microsoft.com/office/drawing/2014/main" id="{706738A9-366B-E877-44DA-31EE6E54D030}"/>
              </a:ext>
            </a:extLst>
          </p:cNvPr>
          <p:cNvSpPr/>
          <p:nvPr/>
        </p:nvSpPr>
        <p:spPr bwMode="auto">
          <a:xfrm>
            <a:off x="613086" y="4753932"/>
            <a:ext cx="4724759"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project objective</a:t>
            </a:r>
          </a:p>
        </p:txBody>
      </p:sp>
      <p:sp>
        <p:nvSpPr>
          <p:cNvPr id="18" name="Rectangle 17">
            <a:extLst>
              <a:ext uri="{FF2B5EF4-FFF2-40B4-BE49-F238E27FC236}">
                <a16:creationId xmlns:a16="http://schemas.microsoft.com/office/drawing/2014/main" id="{DF78AFE3-3238-2DAF-948F-3174F0EE2077}"/>
              </a:ext>
            </a:extLst>
          </p:cNvPr>
          <p:cNvSpPr/>
          <p:nvPr/>
        </p:nvSpPr>
        <p:spPr bwMode="auto">
          <a:xfrm>
            <a:off x="5413783" y="4753932"/>
            <a:ext cx="4126325"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Key Performance Indicator</a:t>
            </a:r>
          </a:p>
        </p:txBody>
      </p:sp>
      <p:sp>
        <p:nvSpPr>
          <p:cNvPr id="19" name="Rectangle 18">
            <a:extLst>
              <a:ext uri="{FF2B5EF4-FFF2-40B4-BE49-F238E27FC236}">
                <a16:creationId xmlns:a16="http://schemas.microsoft.com/office/drawing/2014/main" id="{E74D8736-CF97-66A8-9CDC-A5AD450ECD81}"/>
              </a:ext>
            </a:extLst>
          </p:cNvPr>
          <p:cNvSpPr/>
          <p:nvPr/>
        </p:nvSpPr>
        <p:spPr bwMode="auto">
          <a:xfrm>
            <a:off x="9614295" y="4753932"/>
            <a:ext cx="1972868"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target</a:t>
            </a:r>
          </a:p>
        </p:txBody>
      </p:sp>
      <p:sp>
        <p:nvSpPr>
          <p:cNvPr id="20" name="Rectangle 19">
            <a:extLst>
              <a:ext uri="{FF2B5EF4-FFF2-40B4-BE49-F238E27FC236}">
                <a16:creationId xmlns:a16="http://schemas.microsoft.com/office/drawing/2014/main" id="{BD15B113-B0C1-B994-5641-1CC9FA573768}"/>
              </a:ext>
            </a:extLst>
          </p:cNvPr>
          <p:cNvSpPr/>
          <p:nvPr/>
        </p:nvSpPr>
        <p:spPr bwMode="auto">
          <a:xfrm>
            <a:off x="613086" y="5677287"/>
            <a:ext cx="4724759"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project objective</a:t>
            </a:r>
          </a:p>
        </p:txBody>
      </p:sp>
      <p:sp>
        <p:nvSpPr>
          <p:cNvPr id="21" name="Rectangle 20">
            <a:extLst>
              <a:ext uri="{FF2B5EF4-FFF2-40B4-BE49-F238E27FC236}">
                <a16:creationId xmlns:a16="http://schemas.microsoft.com/office/drawing/2014/main" id="{6B0AD859-B3F7-DC75-8DFC-59B9B1D5A5A4}"/>
              </a:ext>
            </a:extLst>
          </p:cNvPr>
          <p:cNvSpPr/>
          <p:nvPr/>
        </p:nvSpPr>
        <p:spPr bwMode="auto">
          <a:xfrm>
            <a:off x="5413783" y="5677287"/>
            <a:ext cx="4126325"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Key Performance Indicator</a:t>
            </a:r>
          </a:p>
        </p:txBody>
      </p:sp>
      <p:sp>
        <p:nvSpPr>
          <p:cNvPr id="22" name="Rectangle 21">
            <a:extLst>
              <a:ext uri="{FF2B5EF4-FFF2-40B4-BE49-F238E27FC236}">
                <a16:creationId xmlns:a16="http://schemas.microsoft.com/office/drawing/2014/main" id="{0CC81368-7C4C-FD26-A794-FA6F8053218F}"/>
              </a:ext>
            </a:extLst>
          </p:cNvPr>
          <p:cNvSpPr/>
          <p:nvPr/>
        </p:nvSpPr>
        <p:spPr bwMode="auto">
          <a:xfrm>
            <a:off x="9614295" y="5677287"/>
            <a:ext cx="1972868" cy="838466"/>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Insert target</a:t>
            </a:r>
          </a:p>
        </p:txBody>
      </p:sp>
      <p:sp>
        <p:nvSpPr>
          <p:cNvPr id="3" name="Rectangle: Rounded Corners 2">
            <a:extLst>
              <a:ext uri="{FF2B5EF4-FFF2-40B4-BE49-F238E27FC236}">
                <a16:creationId xmlns:a16="http://schemas.microsoft.com/office/drawing/2014/main" id="{17D8CECC-C75D-71BE-72CD-7626E080E2A2}"/>
              </a:ext>
            </a:extLst>
          </p:cNvPr>
          <p:cNvSpPr/>
          <p:nvPr/>
        </p:nvSpPr>
        <p:spPr>
          <a:xfrm>
            <a:off x="9611999" y="167483"/>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Tree>
    <p:extLst>
      <p:ext uri="{BB962C8B-B14F-4D97-AF65-F5344CB8AC3E}">
        <p14:creationId xmlns:p14="http://schemas.microsoft.com/office/powerpoint/2010/main" val="1771416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1026CE-E8D2-CDB3-9C26-855698CDCE8E}"/>
              </a:ext>
            </a:extLst>
          </p:cNvPr>
          <p:cNvSpPr/>
          <p:nvPr/>
        </p:nvSpPr>
        <p:spPr>
          <a:xfrm>
            <a:off x="6464608" y="2080912"/>
            <a:ext cx="5082363" cy="4298623"/>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18</a:t>
            </a:fld>
            <a:endParaRPr lang="en-US" sz="1000" dirty="0">
              <a:solidFill>
                <a:srgbClr val="ADAFBB"/>
              </a:solidFill>
            </a:endParaRPr>
          </a:p>
        </p:txBody>
      </p:sp>
      <p:sp>
        <p:nvSpPr>
          <p:cNvPr id="2" name="Freeform 8">
            <a:extLst>
              <a:ext uri="{FF2B5EF4-FFF2-40B4-BE49-F238E27FC236}">
                <a16:creationId xmlns:a16="http://schemas.microsoft.com/office/drawing/2014/main" id="{5DFEC0C9-A1E1-40AC-70B8-11966774E310}"/>
              </a:ext>
            </a:extLst>
          </p:cNvPr>
          <p:cNvSpPr>
            <a:spLocks noChangeAspect="1"/>
          </p:cNvSpPr>
          <p:nvPr/>
        </p:nvSpPr>
        <p:spPr>
          <a:xfrm>
            <a:off x="8003319" y="3979579"/>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bg1">
              <a:lumMod val="65000"/>
            </a:schemeClr>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4" name="Freeform 9">
            <a:extLst>
              <a:ext uri="{FF2B5EF4-FFF2-40B4-BE49-F238E27FC236}">
                <a16:creationId xmlns:a16="http://schemas.microsoft.com/office/drawing/2014/main" id="{A63C1983-C054-446D-2473-396DDDCF3FB1}"/>
              </a:ext>
            </a:extLst>
          </p:cNvPr>
          <p:cNvSpPr>
            <a:spLocks noChangeAspect="1"/>
          </p:cNvSpPr>
          <p:nvPr/>
        </p:nvSpPr>
        <p:spPr>
          <a:xfrm>
            <a:off x="8990150" y="3994258"/>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bg1">
              <a:lumMod val="65000"/>
            </a:schemeClr>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5" name="Freeform 10">
            <a:extLst>
              <a:ext uri="{FF2B5EF4-FFF2-40B4-BE49-F238E27FC236}">
                <a16:creationId xmlns:a16="http://schemas.microsoft.com/office/drawing/2014/main" id="{C88CEA91-0E0B-46D2-4CF6-DE4893D6ADD2}"/>
              </a:ext>
            </a:extLst>
          </p:cNvPr>
          <p:cNvSpPr>
            <a:spLocks noChangeAspect="1"/>
          </p:cNvSpPr>
          <p:nvPr/>
        </p:nvSpPr>
        <p:spPr>
          <a:xfrm>
            <a:off x="8691462" y="4617352"/>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bg1">
              <a:lumMod val="65000"/>
            </a:schemeClr>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6" name="Freeform 11">
            <a:extLst>
              <a:ext uri="{FF2B5EF4-FFF2-40B4-BE49-F238E27FC236}">
                <a16:creationId xmlns:a16="http://schemas.microsoft.com/office/drawing/2014/main" id="{5F466E0F-ED4B-5BEC-BB2F-0DBB4F3935D8}"/>
              </a:ext>
            </a:extLst>
          </p:cNvPr>
          <p:cNvSpPr>
            <a:spLocks noChangeAspect="1"/>
          </p:cNvSpPr>
          <p:nvPr/>
        </p:nvSpPr>
        <p:spPr>
          <a:xfrm>
            <a:off x="7908331" y="2486693"/>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bg1">
              <a:lumMod val="6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a:solidFill>
                  <a:schemeClr val="bg1"/>
                </a:solidFill>
                <a:latin typeface="Arial (Body)"/>
                <a:ea typeface="Archer" charset="0"/>
                <a:cs typeface="Archer" charset="0"/>
              </a:rPr>
              <a:t>5.Strategic </a:t>
            </a:r>
          </a:p>
          <a:p>
            <a:pPr algn="ctr"/>
            <a:r>
              <a:rPr lang="en-US" sz="1400" b="1" dirty="0">
                <a:solidFill>
                  <a:schemeClr val="bg1"/>
                </a:solidFill>
                <a:latin typeface="Arial (Body)"/>
                <a:ea typeface="Archer" charset="0"/>
                <a:cs typeface="Archer" charset="0"/>
              </a:rPr>
              <a:t>Alignment</a:t>
            </a:r>
          </a:p>
        </p:txBody>
      </p:sp>
      <p:sp>
        <p:nvSpPr>
          <p:cNvPr id="7" name="Freeform 12">
            <a:extLst>
              <a:ext uri="{FF2B5EF4-FFF2-40B4-BE49-F238E27FC236}">
                <a16:creationId xmlns:a16="http://schemas.microsoft.com/office/drawing/2014/main" id="{31982C24-FB1A-DE90-1B6B-163BCEC6D013}"/>
              </a:ext>
            </a:extLst>
          </p:cNvPr>
          <p:cNvSpPr>
            <a:spLocks noChangeAspect="1"/>
          </p:cNvSpPr>
          <p:nvPr/>
        </p:nvSpPr>
        <p:spPr>
          <a:xfrm>
            <a:off x="7155372" y="4000430"/>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bg1">
              <a:lumMod val="6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r>
              <a:rPr lang="en-US" sz="1400" b="1" dirty="0">
                <a:solidFill>
                  <a:schemeClr val="bg1"/>
                </a:solidFill>
                <a:latin typeface="Arial (Body)"/>
                <a:ea typeface="Archer" charset="0"/>
                <a:cs typeface="Archer" charset="0"/>
              </a:rPr>
              <a:t>           6.Value </a:t>
            </a:r>
          </a:p>
        </p:txBody>
      </p:sp>
      <p:sp>
        <p:nvSpPr>
          <p:cNvPr id="8" name="Freeform 13">
            <a:extLst>
              <a:ext uri="{FF2B5EF4-FFF2-40B4-BE49-F238E27FC236}">
                <a16:creationId xmlns:a16="http://schemas.microsoft.com/office/drawing/2014/main" id="{44FE4632-05BB-66A8-A382-4A3034C2F499}"/>
              </a:ext>
            </a:extLst>
          </p:cNvPr>
          <p:cNvSpPr>
            <a:spLocks noChangeAspect="1"/>
          </p:cNvSpPr>
          <p:nvPr/>
        </p:nvSpPr>
        <p:spPr>
          <a:xfrm>
            <a:off x="8978039" y="4013984"/>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bg1">
              <a:lumMod val="6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361950" lvl="1">
              <a:spcBef>
                <a:spcPts val="200"/>
              </a:spcBef>
              <a:spcAft>
                <a:spcPts val="200"/>
              </a:spcAft>
            </a:pPr>
            <a:r>
              <a:rPr lang="en-US" sz="1400" b="1" dirty="0">
                <a:solidFill>
                  <a:schemeClr val="bg1"/>
                </a:solidFill>
              </a:rPr>
              <a:t>7.Ease of Implementation</a:t>
            </a:r>
          </a:p>
        </p:txBody>
      </p:sp>
      <p:sp>
        <p:nvSpPr>
          <p:cNvPr id="9" name="Freeform 14">
            <a:extLst>
              <a:ext uri="{FF2B5EF4-FFF2-40B4-BE49-F238E27FC236}">
                <a16:creationId xmlns:a16="http://schemas.microsoft.com/office/drawing/2014/main" id="{6889AC47-4C69-A503-D065-AC039B4A1900}"/>
              </a:ext>
            </a:extLst>
          </p:cNvPr>
          <p:cNvSpPr>
            <a:spLocks noChangeAspect="1"/>
          </p:cNvSpPr>
          <p:nvPr/>
        </p:nvSpPr>
        <p:spPr>
          <a:xfrm>
            <a:off x="8781238" y="4313973"/>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chemeClr val="accent3"/>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1" name="Rectangle 10">
            <a:extLst>
              <a:ext uri="{FF2B5EF4-FFF2-40B4-BE49-F238E27FC236}">
                <a16:creationId xmlns:a16="http://schemas.microsoft.com/office/drawing/2014/main" id="{514E29C3-6CD2-E22F-FD26-A8B7F7770488}"/>
              </a:ext>
            </a:extLst>
          </p:cNvPr>
          <p:cNvSpPr/>
          <p:nvPr/>
        </p:nvSpPr>
        <p:spPr>
          <a:xfrm>
            <a:off x="660383" y="2080912"/>
            <a:ext cx="5082363" cy="4298623"/>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tx1"/>
              </a:solidFill>
            </a:endParaRPr>
          </a:p>
        </p:txBody>
      </p:sp>
      <p:sp>
        <p:nvSpPr>
          <p:cNvPr id="29" name="TextBox 28">
            <a:extLst>
              <a:ext uri="{FF2B5EF4-FFF2-40B4-BE49-F238E27FC236}">
                <a16:creationId xmlns:a16="http://schemas.microsoft.com/office/drawing/2014/main" id="{67990735-90A1-5230-8D75-8AB8EB5CC965}"/>
              </a:ext>
            </a:extLst>
          </p:cNvPr>
          <p:cNvSpPr txBox="1"/>
          <p:nvPr/>
        </p:nvSpPr>
        <p:spPr>
          <a:xfrm>
            <a:off x="1902384" y="1711580"/>
            <a:ext cx="2598361" cy="369332"/>
          </a:xfrm>
          <a:prstGeom prst="rect">
            <a:avLst/>
          </a:prstGeom>
          <a:noFill/>
        </p:spPr>
        <p:txBody>
          <a:bodyPr wrap="square" rtlCol="0">
            <a:spAutoFit/>
          </a:bodyPr>
          <a:lstStyle/>
          <a:p>
            <a:pPr algn="ctr"/>
            <a:r>
              <a:rPr lang="en-US" b="1" dirty="0"/>
              <a:t>Project Description</a:t>
            </a:r>
          </a:p>
        </p:txBody>
      </p:sp>
      <p:sp>
        <p:nvSpPr>
          <p:cNvPr id="41" name="TextBox 40">
            <a:extLst>
              <a:ext uri="{FF2B5EF4-FFF2-40B4-BE49-F238E27FC236}">
                <a16:creationId xmlns:a16="http://schemas.microsoft.com/office/drawing/2014/main" id="{ADF24C54-1249-F95E-2314-2EB95A27E316}"/>
              </a:ext>
            </a:extLst>
          </p:cNvPr>
          <p:cNvSpPr txBox="1"/>
          <p:nvPr/>
        </p:nvSpPr>
        <p:spPr>
          <a:xfrm>
            <a:off x="7706608" y="1711580"/>
            <a:ext cx="2598361" cy="369332"/>
          </a:xfrm>
          <a:prstGeom prst="rect">
            <a:avLst/>
          </a:prstGeom>
          <a:noFill/>
        </p:spPr>
        <p:txBody>
          <a:bodyPr wrap="square" rtlCol="0">
            <a:spAutoFit/>
          </a:bodyPr>
          <a:lstStyle/>
          <a:p>
            <a:pPr algn="ctr"/>
            <a:r>
              <a:rPr lang="en-US" b="1" dirty="0"/>
              <a:t>Project Assessment</a:t>
            </a:r>
          </a:p>
        </p:txBody>
      </p:sp>
      <p:sp>
        <p:nvSpPr>
          <p:cNvPr id="42" name="Rectangle 41">
            <a:extLst>
              <a:ext uri="{FF2B5EF4-FFF2-40B4-BE49-F238E27FC236}">
                <a16:creationId xmlns:a16="http://schemas.microsoft.com/office/drawing/2014/main" id="{26510F40-4302-75BE-E94D-03C8301F6A69}"/>
              </a:ext>
            </a:extLst>
          </p:cNvPr>
          <p:cNvSpPr/>
          <p:nvPr/>
        </p:nvSpPr>
        <p:spPr>
          <a:xfrm>
            <a:off x="963410" y="2264732"/>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1.Business opportunity &amp; suggested solution</a:t>
            </a:r>
          </a:p>
        </p:txBody>
      </p:sp>
      <p:sp>
        <p:nvSpPr>
          <p:cNvPr id="44" name="Rectangle 43">
            <a:extLst>
              <a:ext uri="{FF2B5EF4-FFF2-40B4-BE49-F238E27FC236}">
                <a16:creationId xmlns:a16="http://schemas.microsoft.com/office/drawing/2014/main" id="{2FF40CCF-99C6-FA18-7641-D42683BB99A7}"/>
              </a:ext>
            </a:extLst>
          </p:cNvPr>
          <p:cNvSpPr/>
          <p:nvPr/>
        </p:nvSpPr>
        <p:spPr>
          <a:xfrm>
            <a:off x="963410" y="4337748"/>
            <a:ext cx="4476307" cy="824024"/>
          </a:xfrm>
          <a:prstGeom prst="rect">
            <a:avLst/>
          </a:prstGeom>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a:solidFill>
                  <a:schemeClr val="bg1"/>
                </a:solidFill>
              </a:rPr>
              <a:t>3</a:t>
            </a:r>
            <a:r>
              <a:rPr lang="en-GB" sz="1400" b="1" dirty="0">
                <a:solidFill>
                  <a:schemeClr val="bg1"/>
                </a:solidFill>
              </a:rPr>
              <a:t>.Project scope, </a:t>
            </a:r>
            <a:r>
              <a:rPr lang="en-GB" sz="1400" b="1">
                <a:solidFill>
                  <a:schemeClr val="bg1"/>
                </a:solidFill>
              </a:rPr>
              <a:t>approach and high-level plan</a:t>
            </a:r>
            <a:endParaRPr lang="en-GB" sz="1400" b="1" dirty="0">
              <a:solidFill>
                <a:schemeClr val="bg1"/>
              </a:solidFill>
            </a:endParaRPr>
          </a:p>
        </p:txBody>
      </p:sp>
      <p:sp>
        <p:nvSpPr>
          <p:cNvPr id="45" name="Rectangle 44">
            <a:extLst>
              <a:ext uri="{FF2B5EF4-FFF2-40B4-BE49-F238E27FC236}">
                <a16:creationId xmlns:a16="http://schemas.microsoft.com/office/drawing/2014/main" id="{5FF2A5B7-0CC2-42FA-D08D-E033FBD006EA}"/>
              </a:ext>
            </a:extLst>
          </p:cNvPr>
          <p:cNvSpPr/>
          <p:nvPr/>
        </p:nvSpPr>
        <p:spPr>
          <a:xfrm>
            <a:off x="963410" y="5374256"/>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defRPr/>
            </a:pPr>
            <a:r>
              <a:rPr lang="en-GB" sz="1400" b="1" dirty="0">
                <a:solidFill>
                  <a:schemeClr val="bg1"/>
                </a:solidFill>
              </a:rPr>
              <a:t>4.Deliverables, activities &amp; key success factors</a:t>
            </a:r>
          </a:p>
        </p:txBody>
      </p:sp>
      <p:sp>
        <p:nvSpPr>
          <p:cNvPr id="15" name="Rectangle 14">
            <a:extLst>
              <a:ext uri="{FF2B5EF4-FFF2-40B4-BE49-F238E27FC236}">
                <a16:creationId xmlns:a16="http://schemas.microsoft.com/office/drawing/2014/main" id="{C5C1B5CA-FBF4-0C31-5A12-8DC6021109A3}"/>
              </a:ext>
            </a:extLst>
          </p:cNvPr>
          <p:cNvSpPr/>
          <p:nvPr/>
        </p:nvSpPr>
        <p:spPr>
          <a:xfrm>
            <a:off x="963410" y="3301240"/>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2.Project objectives and key performance indicators </a:t>
            </a:r>
            <a:r>
              <a:rPr lang="en-GB" sz="1400" b="1">
                <a:solidFill>
                  <a:schemeClr val="bg1"/>
                </a:solidFill>
              </a:rPr>
              <a:t>(KPIs)</a:t>
            </a:r>
            <a:endParaRPr lang="en-GB" sz="1400" b="1" dirty="0">
              <a:solidFill>
                <a:schemeClr val="bg1"/>
              </a:solidFill>
            </a:endParaRPr>
          </a:p>
        </p:txBody>
      </p:sp>
    </p:spTree>
    <p:extLst>
      <p:ext uri="{BB962C8B-B14F-4D97-AF65-F5344CB8AC3E}">
        <p14:creationId xmlns:p14="http://schemas.microsoft.com/office/powerpoint/2010/main" val="21392591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lstStyle/>
          <a:p>
            <a:r>
              <a:rPr lang="en-US" kern="0" dirty="0"/>
              <a:t>Project Scope</a:t>
            </a:r>
            <a:endParaRPr lang="en-US"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19</a:t>
            </a:fld>
            <a:endParaRPr lang="en-US" sz="1000" dirty="0">
              <a:solidFill>
                <a:srgbClr val="ADAFBB"/>
              </a:solidFill>
            </a:endParaRPr>
          </a:p>
        </p:txBody>
      </p:sp>
      <p:graphicFrame>
        <p:nvGraphicFramePr>
          <p:cNvPr id="10" name="Table 2">
            <a:extLst>
              <a:ext uri="{FF2B5EF4-FFF2-40B4-BE49-F238E27FC236}">
                <a16:creationId xmlns:a16="http://schemas.microsoft.com/office/drawing/2014/main" id="{B2E7F874-B097-4A03-943B-2F5F66BD9410}"/>
              </a:ext>
            </a:extLst>
          </p:cNvPr>
          <p:cNvGraphicFramePr>
            <a:graphicFrameLocks noGrp="1"/>
          </p:cNvGraphicFramePr>
          <p:nvPr/>
        </p:nvGraphicFramePr>
        <p:xfrm>
          <a:off x="609600" y="1745370"/>
          <a:ext cx="10977563" cy="4478450"/>
        </p:xfrm>
        <a:graphic>
          <a:graphicData uri="http://schemas.openxmlformats.org/drawingml/2006/table">
            <a:tbl>
              <a:tblPr firstRow="1" bandRow="1">
                <a:tableStyleId>{5C22544A-7EE6-4342-B048-85BDC9FD1C3A}</a:tableStyleId>
              </a:tblPr>
              <a:tblGrid>
                <a:gridCol w="2104103">
                  <a:extLst>
                    <a:ext uri="{9D8B030D-6E8A-4147-A177-3AD203B41FA5}">
                      <a16:colId xmlns:a16="http://schemas.microsoft.com/office/drawing/2014/main" val="3251365807"/>
                    </a:ext>
                  </a:extLst>
                </a:gridCol>
                <a:gridCol w="4436730">
                  <a:extLst>
                    <a:ext uri="{9D8B030D-6E8A-4147-A177-3AD203B41FA5}">
                      <a16:colId xmlns:a16="http://schemas.microsoft.com/office/drawing/2014/main" val="1628469395"/>
                    </a:ext>
                  </a:extLst>
                </a:gridCol>
                <a:gridCol w="4436730">
                  <a:extLst>
                    <a:ext uri="{9D8B030D-6E8A-4147-A177-3AD203B41FA5}">
                      <a16:colId xmlns:a16="http://schemas.microsoft.com/office/drawing/2014/main" val="2283986259"/>
                    </a:ext>
                  </a:extLst>
                </a:gridCol>
              </a:tblGrid>
              <a:tr h="447845">
                <a:tc>
                  <a:txBody>
                    <a:bodyPr/>
                    <a:lstStyle/>
                    <a:p>
                      <a:pPr algn="ctr"/>
                      <a:r>
                        <a:rPr lang="en-US" sz="1400" dirty="0">
                          <a:solidFill>
                            <a:schemeClr val="bg1"/>
                          </a:solidFill>
                          <a:latin typeface="+mn-lt"/>
                        </a:rPr>
                        <a:t>Category</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1"/>
                    </a:solidFill>
                  </a:tcPr>
                </a:tc>
                <a:tc>
                  <a:txBody>
                    <a:bodyPr/>
                    <a:lstStyle/>
                    <a:p>
                      <a:pPr algn="ctr"/>
                      <a:r>
                        <a:rPr lang="en-US" sz="1400" dirty="0">
                          <a:solidFill>
                            <a:schemeClr val="bg1"/>
                          </a:solidFill>
                          <a:latin typeface="+mn-lt"/>
                        </a:rPr>
                        <a:t>In scope</a:t>
                      </a:r>
                    </a:p>
                  </a:txBody>
                  <a:tcPr anchor="ctr">
                    <a:lnT w="9525" cap="flat" cmpd="sng" algn="ctr">
                      <a:solidFill>
                        <a:schemeClr val="tx1"/>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1"/>
                    </a:solidFill>
                  </a:tcPr>
                </a:tc>
                <a:tc>
                  <a:txBody>
                    <a:bodyPr/>
                    <a:lstStyle/>
                    <a:p>
                      <a:pPr algn="ctr"/>
                      <a:r>
                        <a:rPr lang="en-US" sz="1400" dirty="0">
                          <a:solidFill>
                            <a:schemeClr val="bg1"/>
                          </a:solidFill>
                          <a:latin typeface="+mn-lt"/>
                        </a:rPr>
                        <a:t>Out of scope</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1"/>
                    </a:solidFill>
                  </a:tcPr>
                </a:tc>
                <a:extLst>
                  <a:ext uri="{0D108BD9-81ED-4DB2-BD59-A6C34878D82A}">
                    <a16:rowId xmlns:a16="http://schemas.microsoft.com/office/drawing/2014/main" val="1457937666"/>
                  </a:ext>
                </a:extLst>
              </a:tr>
              <a:tr h="447845">
                <a:tc>
                  <a:txBody>
                    <a:bodyPr/>
                    <a:lstStyle/>
                    <a:p>
                      <a:r>
                        <a:rPr lang="en-US" sz="1400" b="1" dirty="0">
                          <a:solidFill>
                            <a:schemeClr val="tx1"/>
                          </a:solidFill>
                          <a:latin typeface="+mn-lt"/>
                        </a:rPr>
                        <a:t>Strategy</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64386847"/>
                  </a:ext>
                </a:extLst>
              </a:tr>
              <a:tr h="447845">
                <a:tc>
                  <a:txBody>
                    <a:bodyPr/>
                    <a:lstStyle/>
                    <a:p>
                      <a:r>
                        <a:rPr lang="en-US" sz="1400" b="1" dirty="0">
                          <a:solidFill>
                            <a:schemeClr val="tx1"/>
                          </a:solidFill>
                          <a:latin typeface="+mn-lt"/>
                        </a:rPr>
                        <a:t>Products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48803941"/>
                  </a:ext>
                </a:extLst>
              </a:tr>
              <a:tr h="447845">
                <a:tc>
                  <a:txBody>
                    <a:bodyPr/>
                    <a:lstStyle/>
                    <a:p>
                      <a:r>
                        <a:rPr lang="en-US" sz="1400" b="1" dirty="0">
                          <a:solidFill>
                            <a:schemeClr val="tx1"/>
                          </a:solidFill>
                          <a:latin typeface="+mn-lt"/>
                        </a:rPr>
                        <a:t>Processes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82841164"/>
                  </a:ext>
                </a:extLst>
              </a:tr>
              <a:tr h="447845">
                <a:tc>
                  <a:txBody>
                    <a:bodyPr/>
                    <a:lstStyle/>
                    <a:p>
                      <a:r>
                        <a:rPr lang="en-US" sz="1400" b="1" dirty="0">
                          <a:solidFill>
                            <a:schemeClr val="tx1"/>
                          </a:solidFill>
                          <a:latin typeface="+mn-lt"/>
                        </a:rPr>
                        <a:t>Systems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75206295"/>
                  </a:ext>
                </a:extLst>
              </a:tr>
              <a:tr h="447845">
                <a:tc>
                  <a:txBody>
                    <a:bodyPr/>
                    <a:lstStyle/>
                    <a:p>
                      <a:r>
                        <a:rPr lang="en-US" sz="1400" b="1" dirty="0">
                          <a:solidFill>
                            <a:schemeClr val="tx1"/>
                          </a:solidFill>
                          <a:latin typeface="+mn-lt"/>
                        </a:rPr>
                        <a:t>Channels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93474886"/>
                  </a:ext>
                </a:extLst>
              </a:tr>
              <a:tr h="447845">
                <a:tc>
                  <a:txBody>
                    <a:bodyPr/>
                    <a:lstStyle/>
                    <a:p>
                      <a:r>
                        <a:rPr lang="en-US" sz="1400" b="1" dirty="0">
                          <a:solidFill>
                            <a:schemeClr val="tx1"/>
                          </a:solidFill>
                          <a:latin typeface="+mn-lt"/>
                        </a:rPr>
                        <a:t>Roles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67522626"/>
                  </a:ext>
                </a:extLst>
              </a:tr>
              <a:tr h="447845">
                <a:tc>
                  <a:txBody>
                    <a:bodyPr/>
                    <a:lstStyle/>
                    <a:p>
                      <a:r>
                        <a:rPr lang="en-US" sz="1400" b="1" dirty="0">
                          <a:solidFill>
                            <a:schemeClr val="tx1"/>
                          </a:solidFill>
                          <a:latin typeface="+mn-lt"/>
                        </a:rPr>
                        <a:t>Insert category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05145473"/>
                  </a:ext>
                </a:extLst>
              </a:tr>
              <a:tr h="447845">
                <a:tc>
                  <a:txBody>
                    <a:bodyPr/>
                    <a:lstStyle/>
                    <a:p>
                      <a:endParaRPr lang="en-US" sz="1400" b="1" dirty="0">
                        <a:solidFill>
                          <a:schemeClr val="tx1"/>
                        </a:solidFill>
                        <a:latin typeface="+mn-lt"/>
                      </a:endParaRP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70662351"/>
                  </a:ext>
                </a:extLst>
              </a:tr>
              <a:tr h="447845">
                <a:tc>
                  <a:txBody>
                    <a:bodyPr/>
                    <a:lstStyle/>
                    <a:p>
                      <a:endParaRPr lang="en-US" sz="1400" b="1" dirty="0">
                        <a:solidFill>
                          <a:schemeClr val="tx1"/>
                        </a:solidFill>
                        <a:latin typeface="+mn-lt"/>
                      </a:endParaRP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5878214"/>
                  </a:ext>
                </a:extLst>
              </a:tr>
            </a:tbl>
          </a:graphicData>
        </a:graphic>
      </p:graphicFrame>
    </p:spTree>
    <p:extLst>
      <p:ext uri="{BB962C8B-B14F-4D97-AF65-F5344CB8AC3E}">
        <p14:creationId xmlns:p14="http://schemas.microsoft.com/office/powerpoint/2010/main" val="1244906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Guide</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730829"/>
            <a:ext cx="11073049" cy="2308324"/>
          </a:xfrm>
          <a:prstGeom prst="rect">
            <a:avLst/>
          </a:prstGeom>
          <a:noFill/>
        </p:spPr>
        <p:txBody>
          <a:bodyPr wrap="square" rtlCol="0">
            <a:spAutoFit/>
          </a:bodyPr>
          <a:lstStyle/>
          <a:p>
            <a:r>
              <a:rPr lang="en-US" dirty="0"/>
              <a:t>You can use this deliverable directly for your own purposes. You simply need to insert your logo and adjust the slides based on the specificities of your organization.</a:t>
            </a:r>
          </a:p>
          <a:p>
            <a:endParaRPr lang="en-US" dirty="0"/>
          </a:p>
          <a:p>
            <a:r>
              <a:rPr lang="en-US" dirty="0"/>
              <a:t>Please note that this document also includes many slides with best practices, tutorials and real-life examples to help you adjust this deliverable based on the specificities of your organization. These slides have an orange rectangle in the top-right corner. You may decide to delete these slides as they are mainly there to help you fill in the rest of the deliverable. Before you do, copy and paste this document so you always have the original version in case you need it.</a:t>
            </a:r>
          </a:p>
        </p:txBody>
      </p:sp>
    </p:spTree>
    <p:extLst>
      <p:ext uri="{BB962C8B-B14F-4D97-AF65-F5344CB8AC3E}">
        <p14:creationId xmlns:p14="http://schemas.microsoft.com/office/powerpoint/2010/main" val="2508926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lstStyle/>
          <a:p>
            <a:r>
              <a:rPr lang="en-US" kern="0" dirty="0"/>
              <a:t>Project Scope</a:t>
            </a:r>
            <a:endParaRPr lang="en-US"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20</a:t>
            </a:fld>
            <a:endParaRPr lang="en-US" sz="1000" dirty="0">
              <a:solidFill>
                <a:srgbClr val="ADAFBB"/>
              </a:solidFill>
            </a:endParaRPr>
          </a:p>
        </p:txBody>
      </p:sp>
      <p:graphicFrame>
        <p:nvGraphicFramePr>
          <p:cNvPr id="10" name="Table 2">
            <a:extLst>
              <a:ext uri="{FF2B5EF4-FFF2-40B4-BE49-F238E27FC236}">
                <a16:creationId xmlns:a16="http://schemas.microsoft.com/office/drawing/2014/main" id="{B2E7F874-B097-4A03-943B-2F5F66BD9410}"/>
              </a:ext>
            </a:extLst>
          </p:cNvPr>
          <p:cNvGraphicFramePr>
            <a:graphicFrameLocks noGrp="1"/>
          </p:cNvGraphicFramePr>
          <p:nvPr/>
        </p:nvGraphicFramePr>
        <p:xfrm>
          <a:off x="609600" y="1745370"/>
          <a:ext cx="10977563" cy="4478450"/>
        </p:xfrm>
        <a:graphic>
          <a:graphicData uri="http://schemas.openxmlformats.org/drawingml/2006/table">
            <a:tbl>
              <a:tblPr firstRow="1" bandRow="1">
                <a:tableStyleId>{5C22544A-7EE6-4342-B048-85BDC9FD1C3A}</a:tableStyleId>
              </a:tblPr>
              <a:tblGrid>
                <a:gridCol w="2104103">
                  <a:extLst>
                    <a:ext uri="{9D8B030D-6E8A-4147-A177-3AD203B41FA5}">
                      <a16:colId xmlns:a16="http://schemas.microsoft.com/office/drawing/2014/main" val="3251365807"/>
                    </a:ext>
                  </a:extLst>
                </a:gridCol>
                <a:gridCol w="4436730">
                  <a:extLst>
                    <a:ext uri="{9D8B030D-6E8A-4147-A177-3AD203B41FA5}">
                      <a16:colId xmlns:a16="http://schemas.microsoft.com/office/drawing/2014/main" val="1628469395"/>
                    </a:ext>
                  </a:extLst>
                </a:gridCol>
                <a:gridCol w="4436730">
                  <a:extLst>
                    <a:ext uri="{9D8B030D-6E8A-4147-A177-3AD203B41FA5}">
                      <a16:colId xmlns:a16="http://schemas.microsoft.com/office/drawing/2014/main" val="2283986259"/>
                    </a:ext>
                  </a:extLst>
                </a:gridCol>
              </a:tblGrid>
              <a:tr h="447845">
                <a:tc>
                  <a:txBody>
                    <a:bodyPr/>
                    <a:lstStyle/>
                    <a:p>
                      <a:pPr algn="ctr"/>
                      <a:r>
                        <a:rPr lang="en-US" sz="1400" dirty="0">
                          <a:solidFill>
                            <a:schemeClr val="bg1"/>
                          </a:solidFill>
                          <a:latin typeface="+mn-lt"/>
                        </a:rPr>
                        <a:t>Category</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1"/>
                    </a:solidFill>
                  </a:tcPr>
                </a:tc>
                <a:tc>
                  <a:txBody>
                    <a:bodyPr/>
                    <a:lstStyle/>
                    <a:p>
                      <a:pPr algn="ctr"/>
                      <a:r>
                        <a:rPr lang="en-US" sz="1400" dirty="0">
                          <a:solidFill>
                            <a:schemeClr val="bg1"/>
                          </a:solidFill>
                          <a:latin typeface="+mn-lt"/>
                        </a:rPr>
                        <a:t>In scope</a:t>
                      </a:r>
                    </a:p>
                  </a:txBody>
                  <a:tcPr anchor="ctr">
                    <a:lnT w="9525" cap="flat" cmpd="sng" algn="ctr">
                      <a:solidFill>
                        <a:schemeClr val="tx1"/>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1"/>
                    </a:solidFill>
                  </a:tcPr>
                </a:tc>
                <a:tc>
                  <a:txBody>
                    <a:bodyPr/>
                    <a:lstStyle/>
                    <a:p>
                      <a:pPr algn="ctr"/>
                      <a:r>
                        <a:rPr lang="en-US" sz="1400" dirty="0">
                          <a:solidFill>
                            <a:schemeClr val="bg1"/>
                          </a:solidFill>
                          <a:latin typeface="+mn-lt"/>
                        </a:rPr>
                        <a:t>Out of scope</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1"/>
                    </a:solidFill>
                  </a:tcPr>
                </a:tc>
                <a:extLst>
                  <a:ext uri="{0D108BD9-81ED-4DB2-BD59-A6C34878D82A}">
                    <a16:rowId xmlns:a16="http://schemas.microsoft.com/office/drawing/2014/main" val="1457937666"/>
                  </a:ext>
                </a:extLst>
              </a:tr>
              <a:tr h="447845">
                <a:tc>
                  <a:txBody>
                    <a:bodyPr/>
                    <a:lstStyle/>
                    <a:p>
                      <a:r>
                        <a:rPr lang="en-US" sz="1400" b="1" dirty="0">
                          <a:solidFill>
                            <a:schemeClr val="tx1"/>
                          </a:solidFill>
                          <a:latin typeface="+mn-lt"/>
                        </a:rPr>
                        <a:t>Strategy</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64386847"/>
                  </a:ext>
                </a:extLst>
              </a:tr>
              <a:tr h="447845">
                <a:tc>
                  <a:txBody>
                    <a:bodyPr/>
                    <a:lstStyle/>
                    <a:p>
                      <a:r>
                        <a:rPr lang="en-US" sz="1400" b="1" dirty="0">
                          <a:solidFill>
                            <a:schemeClr val="tx1"/>
                          </a:solidFill>
                          <a:latin typeface="+mn-lt"/>
                        </a:rPr>
                        <a:t>Products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48803941"/>
                  </a:ext>
                </a:extLst>
              </a:tr>
              <a:tr h="447845">
                <a:tc>
                  <a:txBody>
                    <a:bodyPr/>
                    <a:lstStyle/>
                    <a:p>
                      <a:r>
                        <a:rPr lang="en-US" sz="1400" b="1" dirty="0">
                          <a:solidFill>
                            <a:schemeClr val="tx1"/>
                          </a:solidFill>
                          <a:latin typeface="+mn-lt"/>
                        </a:rPr>
                        <a:t>Processes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82841164"/>
                  </a:ext>
                </a:extLst>
              </a:tr>
              <a:tr h="447845">
                <a:tc>
                  <a:txBody>
                    <a:bodyPr/>
                    <a:lstStyle/>
                    <a:p>
                      <a:r>
                        <a:rPr lang="en-US" sz="1400" b="1" dirty="0">
                          <a:solidFill>
                            <a:schemeClr val="tx1"/>
                          </a:solidFill>
                          <a:latin typeface="+mn-lt"/>
                        </a:rPr>
                        <a:t>Systems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75206295"/>
                  </a:ext>
                </a:extLst>
              </a:tr>
              <a:tr h="447845">
                <a:tc>
                  <a:txBody>
                    <a:bodyPr/>
                    <a:lstStyle/>
                    <a:p>
                      <a:r>
                        <a:rPr lang="en-US" sz="1400" b="1" dirty="0">
                          <a:solidFill>
                            <a:schemeClr val="tx1"/>
                          </a:solidFill>
                          <a:latin typeface="+mn-lt"/>
                        </a:rPr>
                        <a:t>Channels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93474886"/>
                  </a:ext>
                </a:extLst>
              </a:tr>
              <a:tr h="447845">
                <a:tc>
                  <a:txBody>
                    <a:bodyPr/>
                    <a:lstStyle/>
                    <a:p>
                      <a:r>
                        <a:rPr lang="en-US" sz="1400" b="1" dirty="0">
                          <a:solidFill>
                            <a:schemeClr val="tx1"/>
                          </a:solidFill>
                          <a:latin typeface="+mn-lt"/>
                        </a:rPr>
                        <a:t>Roles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67522626"/>
                  </a:ext>
                </a:extLst>
              </a:tr>
              <a:tr h="447845">
                <a:tc>
                  <a:txBody>
                    <a:bodyPr/>
                    <a:lstStyle/>
                    <a:p>
                      <a:r>
                        <a:rPr lang="en-US" sz="1400" b="1" dirty="0">
                          <a:solidFill>
                            <a:schemeClr val="tx1"/>
                          </a:solidFill>
                          <a:latin typeface="+mn-lt"/>
                        </a:rPr>
                        <a:t>Insert category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05145473"/>
                  </a:ext>
                </a:extLst>
              </a:tr>
              <a:tr h="447845">
                <a:tc>
                  <a:txBody>
                    <a:bodyPr/>
                    <a:lstStyle/>
                    <a:p>
                      <a:endParaRPr lang="en-US" sz="1400" b="1" dirty="0">
                        <a:solidFill>
                          <a:schemeClr val="tx1"/>
                        </a:solidFill>
                        <a:latin typeface="+mn-lt"/>
                      </a:endParaRP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70662351"/>
                  </a:ext>
                </a:extLst>
              </a:tr>
              <a:tr h="447845">
                <a:tc>
                  <a:txBody>
                    <a:bodyPr/>
                    <a:lstStyle/>
                    <a:p>
                      <a:endParaRPr lang="en-US" sz="1400" b="1" dirty="0">
                        <a:solidFill>
                          <a:schemeClr val="tx1"/>
                        </a:solidFill>
                        <a:latin typeface="+mn-lt"/>
                      </a:endParaRP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5878214"/>
                  </a:ext>
                </a:extLst>
              </a:tr>
            </a:tbl>
          </a:graphicData>
        </a:graphic>
      </p:graphicFrame>
      <p:sp>
        <p:nvSpPr>
          <p:cNvPr id="11" name="Rounded Rectangular Callout 19">
            <a:extLst>
              <a:ext uri="{FF2B5EF4-FFF2-40B4-BE49-F238E27FC236}">
                <a16:creationId xmlns:a16="http://schemas.microsoft.com/office/drawing/2014/main" id="{1941B56F-A899-4F2B-8D90-A844BD525F72}"/>
              </a:ext>
            </a:extLst>
          </p:cNvPr>
          <p:cNvSpPr/>
          <p:nvPr/>
        </p:nvSpPr>
        <p:spPr bwMode="auto">
          <a:xfrm>
            <a:off x="1988574" y="1244569"/>
            <a:ext cx="2752725" cy="712677"/>
          </a:xfrm>
          <a:prstGeom prst="wedgeRoundRectCallout">
            <a:avLst>
              <a:gd name="adj1" fmla="val -55352"/>
              <a:gd name="adj2" fmla="val 126994"/>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categories may vary a lot depending on your business.</a:t>
            </a:r>
          </a:p>
        </p:txBody>
      </p:sp>
      <p:sp>
        <p:nvSpPr>
          <p:cNvPr id="3" name="Rectangle: Rounded Corners 2">
            <a:extLst>
              <a:ext uri="{FF2B5EF4-FFF2-40B4-BE49-F238E27FC236}">
                <a16:creationId xmlns:a16="http://schemas.microsoft.com/office/drawing/2014/main" id="{3B9FFD90-285D-B573-FD35-E4B714FE0CEC}"/>
              </a:ext>
            </a:extLst>
          </p:cNvPr>
          <p:cNvSpPr/>
          <p:nvPr/>
        </p:nvSpPr>
        <p:spPr>
          <a:xfrm>
            <a:off x="10333378" y="202131"/>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1978167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lstStyle/>
          <a:p>
            <a:r>
              <a:rPr lang="en-US" kern="0" dirty="0"/>
              <a:t>Project Team</a:t>
            </a:r>
            <a:endParaRPr lang="en-US"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21</a:t>
            </a:fld>
            <a:endParaRPr lang="en-US" sz="1000" dirty="0">
              <a:solidFill>
                <a:srgbClr val="ADAFBB"/>
              </a:solidFill>
            </a:endParaRPr>
          </a:p>
        </p:txBody>
      </p:sp>
      <p:sp>
        <p:nvSpPr>
          <p:cNvPr id="8" name="Rectangle 7">
            <a:extLst>
              <a:ext uri="{FF2B5EF4-FFF2-40B4-BE49-F238E27FC236}">
                <a16:creationId xmlns:a16="http://schemas.microsoft.com/office/drawing/2014/main" id="{F5406108-71CE-4619-AE00-64A51F56DF71}"/>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solidFill>
                  <a:srgbClr val="FFFFFF"/>
                </a:solidFill>
                <a:effectLst/>
                <a:uLnTx/>
                <a:uFillTx/>
                <a:latin typeface="Arial" panose="020B0604020202020204"/>
                <a:ea typeface="ＭＳ Ｐゴシック" pitchFamily="50" charset="-128"/>
                <a:cs typeface="+mn-cs"/>
              </a:rPr>
              <a:t>Insert Name</a:t>
            </a:r>
          </a:p>
          <a:p>
            <a:pPr lvl="0" algn="ctr">
              <a:defRPr/>
            </a:pPr>
            <a:r>
              <a:rPr lang="en-GB" altLang="ja-JP" sz="1200" dirty="0">
                <a:solidFill>
                  <a:srgbClr val="FFFFFF"/>
                </a:solidFill>
                <a:ea typeface="ＭＳ Ｐゴシック" pitchFamily="50" charset="-128"/>
              </a:rPr>
              <a:t>Project Manager</a:t>
            </a:r>
          </a:p>
        </p:txBody>
      </p:sp>
      <p:cxnSp>
        <p:nvCxnSpPr>
          <p:cNvPr id="9" name="Connector: Elbow 8">
            <a:extLst>
              <a:ext uri="{FF2B5EF4-FFF2-40B4-BE49-F238E27FC236}">
                <a16:creationId xmlns:a16="http://schemas.microsoft.com/office/drawing/2014/main" id="{FC97855B-7564-458E-BF76-6B5FA722F8D0}"/>
              </a:ext>
            </a:extLst>
          </p:cNvPr>
          <p:cNvCxnSpPr>
            <a:stCxn id="8" idx="2"/>
            <a:endCxn id="18" idx="0"/>
          </p:cNvCxnSpPr>
          <p:nvPr/>
        </p:nvCxnSpPr>
        <p:spPr>
          <a:xfrm rot="16200000" flipH="1">
            <a:off x="7353039" y="1556641"/>
            <a:ext cx="406398" cy="2752814"/>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A1086598-F6BE-444E-9C74-86C825186BBB}"/>
              </a:ext>
            </a:extLst>
          </p:cNvPr>
          <p:cNvCxnSpPr>
            <a:stCxn id="8" idx="2"/>
            <a:endCxn id="15" idx="0"/>
          </p:cNvCxnSpPr>
          <p:nvPr/>
        </p:nvCxnSpPr>
        <p:spPr>
          <a:xfrm rot="5400000">
            <a:off x="4533682" y="1490098"/>
            <a:ext cx="406398" cy="2885901"/>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B2ED215-751E-4082-AC47-E73C239740D1}"/>
              </a:ext>
            </a:extLst>
          </p:cNvPr>
          <p:cNvSpPr>
            <a:spLocks noChangeArrowheads="1"/>
          </p:cNvSpPr>
          <p:nvPr/>
        </p:nvSpPr>
        <p:spPr bwMode="auto">
          <a:xfrm>
            <a:off x="65044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15" name="Rectangle 14">
            <a:extLst>
              <a:ext uri="{FF2B5EF4-FFF2-40B4-BE49-F238E27FC236}">
                <a16:creationId xmlns:a16="http://schemas.microsoft.com/office/drawing/2014/main" id="{44DFF64D-3590-4A58-A457-A07EFC1F3009}"/>
              </a:ext>
            </a:extLst>
          </p:cNvPr>
          <p:cNvSpPr>
            <a:spLocks noChangeArrowheads="1"/>
          </p:cNvSpPr>
          <p:nvPr/>
        </p:nvSpPr>
        <p:spPr bwMode="auto">
          <a:xfrm>
            <a:off x="253092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18" name="Rectangle 17">
            <a:extLst>
              <a:ext uri="{FF2B5EF4-FFF2-40B4-BE49-F238E27FC236}">
                <a16:creationId xmlns:a16="http://schemas.microsoft.com/office/drawing/2014/main" id="{E9DB7160-7F83-4C17-97D1-4A9CDFD70FAF}"/>
              </a:ext>
            </a:extLst>
          </p:cNvPr>
          <p:cNvSpPr>
            <a:spLocks noChangeArrowheads="1"/>
          </p:cNvSpPr>
          <p:nvPr/>
        </p:nvSpPr>
        <p:spPr bwMode="auto">
          <a:xfrm>
            <a:off x="816964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19" name="Rectangle 18">
            <a:extLst>
              <a:ext uri="{FF2B5EF4-FFF2-40B4-BE49-F238E27FC236}">
                <a16:creationId xmlns:a16="http://schemas.microsoft.com/office/drawing/2014/main" id="{486D7906-4D03-4B93-8762-503B487C4288}"/>
              </a:ext>
            </a:extLst>
          </p:cNvPr>
          <p:cNvSpPr>
            <a:spLocks noChangeArrowheads="1"/>
          </p:cNvSpPr>
          <p:nvPr/>
        </p:nvSpPr>
        <p:spPr bwMode="auto">
          <a:xfrm>
            <a:off x="2532591"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20" name="Rectangle 19">
            <a:extLst>
              <a:ext uri="{FF2B5EF4-FFF2-40B4-BE49-F238E27FC236}">
                <a16:creationId xmlns:a16="http://schemas.microsoft.com/office/drawing/2014/main" id="{363FFD15-0CA7-4A8A-AC1B-F7A4B990C33E}"/>
              </a:ext>
            </a:extLst>
          </p:cNvPr>
          <p:cNvSpPr>
            <a:spLocks noChangeArrowheads="1"/>
          </p:cNvSpPr>
          <p:nvPr/>
        </p:nvSpPr>
        <p:spPr bwMode="auto">
          <a:xfrm>
            <a:off x="4414732"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21" name="Rectangle 20">
            <a:extLst>
              <a:ext uri="{FF2B5EF4-FFF2-40B4-BE49-F238E27FC236}">
                <a16:creationId xmlns:a16="http://schemas.microsoft.com/office/drawing/2014/main" id="{81408847-3530-4EDD-9E68-A7AAA6E55DFF}"/>
              </a:ext>
            </a:extLst>
          </p:cNvPr>
          <p:cNvSpPr>
            <a:spLocks noChangeArrowheads="1"/>
          </p:cNvSpPr>
          <p:nvPr/>
        </p:nvSpPr>
        <p:spPr bwMode="auto">
          <a:xfrm>
            <a:off x="8179015"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22" name="Rectangle 21">
            <a:extLst>
              <a:ext uri="{FF2B5EF4-FFF2-40B4-BE49-F238E27FC236}">
                <a16:creationId xmlns:a16="http://schemas.microsoft.com/office/drawing/2014/main" id="{585499AA-31F2-43F4-B92B-4B6B24EF60F4}"/>
              </a:ext>
            </a:extLst>
          </p:cNvPr>
          <p:cNvSpPr>
            <a:spLocks noChangeArrowheads="1"/>
          </p:cNvSpPr>
          <p:nvPr/>
        </p:nvSpPr>
        <p:spPr bwMode="auto">
          <a:xfrm>
            <a:off x="6296874"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23" name="Rectangle 22">
            <a:extLst>
              <a:ext uri="{FF2B5EF4-FFF2-40B4-BE49-F238E27FC236}">
                <a16:creationId xmlns:a16="http://schemas.microsoft.com/office/drawing/2014/main" id="{AC5EFDB0-EE4A-4878-8A63-AB01E67392CA}"/>
              </a:ext>
            </a:extLst>
          </p:cNvPr>
          <p:cNvSpPr>
            <a:spLocks noChangeArrowheads="1"/>
          </p:cNvSpPr>
          <p:nvPr/>
        </p:nvSpPr>
        <p:spPr bwMode="auto">
          <a:xfrm>
            <a:off x="1006115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cxnSp>
        <p:nvCxnSpPr>
          <p:cNvPr id="24" name="Connector: Elbow 23">
            <a:extLst>
              <a:ext uri="{FF2B5EF4-FFF2-40B4-BE49-F238E27FC236}">
                <a16:creationId xmlns:a16="http://schemas.microsoft.com/office/drawing/2014/main" id="{943E4963-5903-49B3-ABE9-9726BC9F0DF1}"/>
              </a:ext>
            </a:extLst>
          </p:cNvPr>
          <p:cNvCxnSpPr>
            <a:stCxn id="15" idx="2"/>
            <a:endCxn id="13" idx="0"/>
          </p:cNvCxnSpPr>
          <p:nvPr/>
        </p:nvCxnSpPr>
        <p:spPr>
          <a:xfrm rot="5400000">
            <a:off x="2074693" y="3785864"/>
            <a:ext cx="557996" cy="1880479"/>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2ACB3F93-3B76-41C6-A942-1E380746B97C}"/>
              </a:ext>
            </a:extLst>
          </p:cNvPr>
          <p:cNvCxnSpPr>
            <a:stCxn id="15" idx="2"/>
            <a:endCxn id="19" idx="0"/>
          </p:cNvCxnSpPr>
          <p:nvPr/>
        </p:nvCxnSpPr>
        <p:spPr>
          <a:xfrm rot="16200000" flipH="1">
            <a:off x="3015763" y="4725270"/>
            <a:ext cx="557996" cy="1663"/>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2273FD15-DAFC-4F29-995C-06EC7D91CB26}"/>
              </a:ext>
            </a:extLst>
          </p:cNvPr>
          <p:cNvCxnSpPr>
            <a:stCxn id="15" idx="2"/>
            <a:endCxn id="20" idx="0"/>
          </p:cNvCxnSpPr>
          <p:nvPr/>
        </p:nvCxnSpPr>
        <p:spPr>
          <a:xfrm rot="16200000" flipH="1">
            <a:off x="3956833" y="3784200"/>
            <a:ext cx="557996" cy="1883804"/>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27" name="Connector: Elbow 20">
            <a:extLst>
              <a:ext uri="{FF2B5EF4-FFF2-40B4-BE49-F238E27FC236}">
                <a16:creationId xmlns:a16="http://schemas.microsoft.com/office/drawing/2014/main" id="{9E96269E-FD69-4BFA-BC30-3DC1062C252D}"/>
              </a:ext>
            </a:extLst>
          </p:cNvPr>
          <p:cNvCxnSpPr>
            <a:stCxn id="18" idx="2"/>
            <a:endCxn id="21" idx="0"/>
          </p:cNvCxnSpPr>
          <p:nvPr/>
        </p:nvCxnSpPr>
        <p:spPr>
          <a:xfrm>
            <a:off x="8932645" y="4447105"/>
            <a:ext cx="9372" cy="557996"/>
          </a:xfrm>
          <a:prstGeom prst="straightConnector1">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5CC7273-EE8C-4D9C-8D9B-1964B7403FBF}"/>
              </a:ext>
            </a:extLst>
          </p:cNvPr>
          <p:cNvCxnSpPr>
            <a:stCxn id="18" idx="2"/>
            <a:endCxn id="22" idx="0"/>
          </p:cNvCxnSpPr>
          <p:nvPr/>
        </p:nvCxnSpPr>
        <p:spPr>
          <a:xfrm rot="5400000">
            <a:off x="7717263" y="3789718"/>
            <a:ext cx="557996" cy="1872769"/>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16FA565E-A945-40D7-9C9B-DC10E14A7C35}"/>
              </a:ext>
            </a:extLst>
          </p:cNvPr>
          <p:cNvCxnSpPr>
            <a:stCxn id="18" idx="2"/>
            <a:endCxn id="23" idx="0"/>
          </p:cNvCxnSpPr>
          <p:nvPr/>
        </p:nvCxnSpPr>
        <p:spPr>
          <a:xfrm rot="16200000" flipH="1">
            <a:off x="9599405" y="3780344"/>
            <a:ext cx="557996" cy="1891516"/>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617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lstStyle/>
          <a:p>
            <a:r>
              <a:rPr lang="en-US" kern="0" dirty="0"/>
              <a:t>Project Team</a:t>
            </a:r>
            <a:endParaRPr lang="en-US"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22</a:t>
            </a:fld>
            <a:endParaRPr lang="en-US" sz="1000" dirty="0">
              <a:solidFill>
                <a:srgbClr val="ADAFBB"/>
              </a:solidFill>
            </a:endParaRPr>
          </a:p>
        </p:txBody>
      </p:sp>
      <p:sp>
        <p:nvSpPr>
          <p:cNvPr id="3" name="Rectangle 2">
            <a:extLst>
              <a:ext uri="{FF2B5EF4-FFF2-40B4-BE49-F238E27FC236}">
                <a16:creationId xmlns:a16="http://schemas.microsoft.com/office/drawing/2014/main" id="{5B102735-B32D-CEFE-B79F-85E58C14D4DA}"/>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Insert Name</a:t>
            </a:r>
          </a:p>
          <a:p>
            <a:pPr lvl="0" algn="ctr">
              <a:defRPr/>
            </a:pPr>
            <a:r>
              <a:rPr lang="en-GB" altLang="ja-JP" sz="1200" dirty="0">
                <a:solidFill>
                  <a:schemeClr val="bg1"/>
                </a:solidFill>
                <a:ea typeface="ＭＳ Ｐゴシック" pitchFamily="50" charset="-128"/>
              </a:rPr>
              <a:t>Insert Role</a:t>
            </a:r>
            <a:endParaRPr lang="en-GB" altLang="ja-JP" sz="1200" b="1" dirty="0">
              <a:solidFill>
                <a:schemeClr val="bg1"/>
              </a:solidFill>
              <a:ea typeface="ＭＳ Ｐゴシック" pitchFamily="50" charset="-128"/>
            </a:endParaRPr>
          </a:p>
        </p:txBody>
      </p:sp>
      <p:cxnSp>
        <p:nvCxnSpPr>
          <p:cNvPr id="4" name="Connector: Elbow 3">
            <a:extLst>
              <a:ext uri="{FF2B5EF4-FFF2-40B4-BE49-F238E27FC236}">
                <a16:creationId xmlns:a16="http://schemas.microsoft.com/office/drawing/2014/main" id="{86F7F3DF-6D71-E041-D0C4-2D5DB95164B7}"/>
              </a:ext>
            </a:extLst>
          </p:cNvPr>
          <p:cNvCxnSpPr>
            <a:cxnSpLocks/>
            <a:stCxn id="3" idx="2"/>
            <a:endCxn id="35" idx="0"/>
          </p:cNvCxnSpPr>
          <p:nvPr/>
        </p:nvCxnSpPr>
        <p:spPr>
          <a:xfrm rot="16200000" flipH="1">
            <a:off x="8102229" y="807451"/>
            <a:ext cx="406398" cy="4251194"/>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5" name="Connector: Elbow 4">
            <a:extLst>
              <a:ext uri="{FF2B5EF4-FFF2-40B4-BE49-F238E27FC236}">
                <a16:creationId xmlns:a16="http://schemas.microsoft.com/office/drawing/2014/main" id="{1085D77D-449A-B19C-E7E9-27182ACB9E05}"/>
              </a:ext>
            </a:extLst>
          </p:cNvPr>
          <p:cNvCxnSpPr>
            <a:cxnSpLocks/>
            <a:stCxn id="3" idx="2"/>
            <a:endCxn id="32" idx="0"/>
          </p:cNvCxnSpPr>
          <p:nvPr/>
        </p:nvCxnSpPr>
        <p:spPr>
          <a:xfrm rot="5400000">
            <a:off x="3867292" y="823708"/>
            <a:ext cx="406398" cy="4218681"/>
          </a:xfrm>
          <a:prstGeom prst="bentConnector3">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740B020-87C0-865D-BBE5-26A0853DDB58}"/>
              </a:ext>
            </a:extLst>
          </p:cNvPr>
          <p:cNvSpPr>
            <a:spLocks noChangeArrowheads="1"/>
          </p:cNvSpPr>
          <p:nvPr/>
        </p:nvSpPr>
        <p:spPr bwMode="auto">
          <a:xfrm>
            <a:off x="65044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7" name="Rectangle 6">
            <a:extLst>
              <a:ext uri="{FF2B5EF4-FFF2-40B4-BE49-F238E27FC236}">
                <a16:creationId xmlns:a16="http://schemas.microsoft.com/office/drawing/2014/main" id="{02E56DC6-4A99-B06C-C4E6-05F1D4296A23}"/>
              </a:ext>
            </a:extLst>
          </p:cNvPr>
          <p:cNvSpPr>
            <a:spLocks noChangeArrowheads="1"/>
          </p:cNvSpPr>
          <p:nvPr/>
        </p:nvSpPr>
        <p:spPr bwMode="auto">
          <a:xfrm>
            <a:off x="206209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10" name="Rectangle 9">
            <a:extLst>
              <a:ext uri="{FF2B5EF4-FFF2-40B4-BE49-F238E27FC236}">
                <a16:creationId xmlns:a16="http://schemas.microsoft.com/office/drawing/2014/main" id="{043C401C-4067-2F0F-72DD-D916E0EFA985}"/>
              </a:ext>
            </a:extLst>
          </p:cNvPr>
          <p:cNvSpPr>
            <a:spLocks noChangeArrowheads="1"/>
          </p:cNvSpPr>
          <p:nvPr/>
        </p:nvSpPr>
        <p:spPr bwMode="auto">
          <a:xfrm>
            <a:off x="3473741"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11" name="Rectangle 10">
            <a:extLst>
              <a:ext uri="{FF2B5EF4-FFF2-40B4-BE49-F238E27FC236}">
                <a16:creationId xmlns:a16="http://schemas.microsoft.com/office/drawing/2014/main" id="{19A22F77-8347-BDF9-53B0-BD4B66036FB1}"/>
              </a:ext>
            </a:extLst>
          </p:cNvPr>
          <p:cNvSpPr>
            <a:spLocks noChangeArrowheads="1"/>
          </p:cNvSpPr>
          <p:nvPr/>
        </p:nvSpPr>
        <p:spPr bwMode="auto">
          <a:xfrm>
            <a:off x="6297033"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30" name="Rectangle 29">
            <a:extLst>
              <a:ext uri="{FF2B5EF4-FFF2-40B4-BE49-F238E27FC236}">
                <a16:creationId xmlns:a16="http://schemas.microsoft.com/office/drawing/2014/main" id="{8DC15F0F-ADBB-2AE4-7384-692651CD972F}"/>
              </a:ext>
            </a:extLst>
          </p:cNvPr>
          <p:cNvSpPr>
            <a:spLocks noChangeArrowheads="1"/>
          </p:cNvSpPr>
          <p:nvPr/>
        </p:nvSpPr>
        <p:spPr bwMode="auto">
          <a:xfrm>
            <a:off x="4885387"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31" name="Rectangle 30">
            <a:extLst>
              <a:ext uri="{FF2B5EF4-FFF2-40B4-BE49-F238E27FC236}">
                <a16:creationId xmlns:a16="http://schemas.microsoft.com/office/drawing/2014/main" id="{5535A0D4-9C39-FB4B-E450-C2F86F7CF604}"/>
              </a:ext>
            </a:extLst>
          </p:cNvPr>
          <p:cNvSpPr>
            <a:spLocks noChangeArrowheads="1"/>
          </p:cNvSpPr>
          <p:nvPr/>
        </p:nvSpPr>
        <p:spPr bwMode="auto">
          <a:xfrm>
            <a:off x="770867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32" name="Rectangle 31">
            <a:extLst>
              <a:ext uri="{FF2B5EF4-FFF2-40B4-BE49-F238E27FC236}">
                <a16:creationId xmlns:a16="http://schemas.microsoft.com/office/drawing/2014/main" id="{0A0C03F6-C732-E72C-BE1B-8E1D90B921F6}"/>
              </a:ext>
            </a:extLst>
          </p:cNvPr>
          <p:cNvSpPr>
            <a:spLocks noChangeArrowheads="1"/>
          </p:cNvSpPr>
          <p:nvPr/>
        </p:nvSpPr>
        <p:spPr bwMode="auto">
          <a:xfrm>
            <a:off x="119814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33" name="Rectangle 32">
            <a:extLst>
              <a:ext uri="{FF2B5EF4-FFF2-40B4-BE49-F238E27FC236}">
                <a16:creationId xmlns:a16="http://schemas.microsoft.com/office/drawing/2014/main" id="{7545D3B5-663D-420D-10D0-82BBDFCDF3A8}"/>
              </a:ext>
            </a:extLst>
          </p:cNvPr>
          <p:cNvSpPr>
            <a:spLocks noChangeArrowheads="1"/>
          </p:cNvSpPr>
          <p:nvPr/>
        </p:nvSpPr>
        <p:spPr bwMode="auto">
          <a:xfrm>
            <a:off x="4021440"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34" name="Rectangle 33">
            <a:extLst>
              <a:ext uri="{FF2B5EF4-FFF2-40B4-BE49-F238E27FC236}">
                <a16:creationId xmlns:a16="http://schemas.microsoft.com/office/drawing/2014/main" id="{E5CDE20A-3E32-42E4-6002-3E22568BB06F}"/>
              </a:ext>
            </a:extLst>
          </p:cNvPr>
          <p:cNvSpPr>
            <a:spLocks noChangeArrowheads="1"/>
          </p:cNvSpPr>
          <p:nvPr/>
        </p:nvSpPr>
        <p:spPr bwMode="auto">
          <a:xfrm>
            <a:off x="6844732"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35" name="Rectangle 34">
            <a:extLst>
              <a:ext uri="{FF2B5EF4-FFF2-40B4-BE49-F238E27FC236}">
                <a16:creationId xmlns:a16="http://schemas.microsoft.com/office/drawing/2014/main" id="{A016D826-4D57-5A5D-A8F0-45F954C0A6E6}"/>
              </a:ext>
            </a:extLst>
          </p:cNvPr>
          <p:cNvSpPr>
            <a:spLocks noChangeArrowheads="1"/>
          </p:cNvSpPr>
          <p:nvPr/>
        </p:nvSpPr>
        <p:spPr bwMode="auto">
          <a:xfrm>
            <a:off x="966802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36" name="Rectangle 35">
            <a:extLst>
              <a:ext uri="{FF2B5EF4-FFF2-40B4-BE49-F238E27FC236}">
                <a16:creationId xmlns:a16="http://schemas.microsoft.com/office/drawing/2014/main" id="{B6A21829-DAAE-84EA-532C-ABA8970E0D94}"/>
              </a:ext>
            </a:extLst>
          </p:cNvPr>
          <p:cNvSpPr>
            <a:spLocks noChangeArrowheads="1"/>
          </p:cNvSpPr>
          <p:nvPr/>
        </p:nvSpPr>
        <p:spPr bwMode="auto">
          <a:xfrm>
            <a:off x="912032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37" name="Rectangle 36">
            <a:extLst>
              <a:ext uri="{FF2B5EF4-FFF2-40B4-BE49-F238E27FC236}">
                <a16:creationId xmlns:a16="http://schemas.microsoft.com/office/drawing/2014/main" id="{062A68BD-A139-BE68-48C0-D5F3D398F3B3}"/>
              </a:ext>
            </a:extLst>
          </p:cNvPr>
          <p:cNvSpPr>
            <a:spLocks noChangeArrowheads="1"/>
          </p:cNvSpPr>
          <p:nvPr/>
        </p:nvSpPr>
        <p:spPr bwMode="auto">
          <a:xfrm>
            <a:off x="10531970"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cxnSp>
        <p:nvCxnSpPr>
          <p:cNvPr id="38" name="Connector: Elbow 37">
            <a:extLst>
              <a:ext uri="{FF2B5EF4-FFF2-40B4-BE49-F238E27FC236}">
                <a16:creationId xmlns:a16="http://schemas.microsoft.com/office/drawing/2014/main" id="{2C6A4FD9-4457-5E32-169C-CD66B43DE51C}"/>
              </a:ext>
            </a:extLst>
          </p:cNvPr>
          <p:cNvCxnSpPr>
            <a:cxnSpLocks/>
            <a:stCxn id="3" idx="2"/>
            <a:endCxn id="34" idx="0"/>
          </p:cNvCxnSpPr>
          <p:nvPr/>
        </p:nvCxnSpPr>
        <p:spPr>
          <a:xfrm rot="16200000" flipH="1">
            <a:off x="6690583" y="2219096"/>
            <a:ext cx="406398" cy="142790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EA8DBABF-5977-582C-E804-1DEBA5316444}"/>
              </a:ext>
            </a:extLst>
          </p:cNvPr>
          <p:cNvCxnSpPr>
            <a:cxnSpLocks/>
            <a:stCxn id="3" idx="2"/>
            <a:endCxn id="33" idx="0"/>
          </p:cNvCxnSpPr>
          <p:nvPr/>
        </p:nvCxnSpPr>
        <p:spPr>
          <a:xfrm rot="5400000">
            <a:off x="5278938" y="2235354"/>
            <a:ext cx="406398" cy="1395389"/>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C237709B-AF93-C205-DF77-B718DFCC9BC8}"/>
              </a:ext>
            </a:extLst>
          </p:cNvPr>
          <p:cNvCxnSpPr>
            <a:cxnSpLocks/>
            <a:stCxn id="32" idx="2"/>
            <a:endCxn id="6" idx="0"/>
          </p:cNvCxnSpPr>
          <p:nvPr/>
        </p:nvCxnSpPr>
        <p:spPr>
          <a:xfrm rot="5400000">
            <a:off x="1329242" y="4373191"/>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50482ACD-479D-FBE8-7CF8-CA2604FF5021}"/>
              </a:ext>
            </a:extLst>
          </p:cNvPr>
          <p:cNvCxnSpPr>
            <a:cxnSpLocks/>
            <a:stCxn id="32" idx="2"/>
            <a:endCxn id="7" idx="0"/>
          </p:cNvCxnSpPr>
          <p:nvPr/>
        </p:nvCxnSpPr>
        <p:spPr>
          <a:xfrm rot="16200000" flipH="1">
            <a:off x="2035064" y="4373190"/>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80438736-6292-EF0A-B261-3EEA82E16094}"/>
              </a:ext>
            </a:extLst>
          </p:cNvPr>
          <p:cNvCxnSpPr>
            <a:cxnSpLocks/>
            <a:stCxn id="33" idx="2"/>
            <a:endCxn id="10" idx="0"/>
          </p:cNvCxnSpPr>
          <p:nvPr/>
        </p:nvCxnSpPr>
        <p:spPr>
          <a:xfrm rot="5400000">
            <a:off x="4152534" y="4373191"/>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69108276-EA56-F4F3-BF1D-E8CA579B41DA}"/>
              </a:ext>
            </a:extLst>
          </p:cNvPr>
          <p:cNvCxnSpPr>
            <a:cxnSpLocks/>
            <a:stCxn id="33" idx="2"/>
            <a:endCxn id="30" idx="0"/>
          </p:cNvCxnSpPr>
          <p:nvPr/>
        </p:nvCxnSpPr>
        <p:spPr>
          <a:xfrm rot="16200000" flipH="1">
            <a:off x="4858356" y="4373190"/>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713D3DFB-989A-0B34-8060-E254BDA310D0}"/>
              </a:ext>
            </a:extLst>
          </p:cNvPr>
          <p:cNvCxnSpPr>
            <a:cxnSpLocks/>
            <a:stCxn id="34" idx="2"/>
            <a:endCxn id="11" idx="0"/>
          </p:cNvCxnSpPr>
          <p:nvPr/>
        </p:nvCxnSpPr>
        <p:spPr>
          <a:xfrm rot="5400000">
            <a:off x="6975826" y="4373191"/>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388992DD-26A5-0EAE-BF02-5FFDFA970D5D}"/>
              </a:ext>
            </a:extLst>
          </p:cNvPr>
          <p:cNvCxnSpPr>
            <a:cxnSpLocks/>
            <a:stCxn id="34" idx="2"/>
            <a:endCxn id="31" idx="0"/>
          </p:cNvCxnSpPr>
          <p:nvPr/>
        </p:nvCxnSpPr>
        <p:spPr>
          <a:xfrm rot="16200000" flipH="1">
            <a:off x="7681648" y="4373190"/>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D7BADB3E-A36D-9D1A-D072-C498485DE6AC}"/>
              </a:ext>
            </a:extLst>
          </p:cNvPr>
          <p:cNvCxnSpPr>
            <a:cxnSpLocks/>
            <a:stCxn id="35" idx="2"/>
            <a:endCxn id="36" idx="0"/>
          </p:cNvCxnSpPr>
          <p:nvPr/>
        </p:nvCxnSpPr>
        <p:spPr>
          <a:xfrm rot="5400000">
            <a:off x="9799117" y="4373191"/>
            <a:ext cx="557995" cy="705822"/>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99B08C13-FCC7-DDF3-F466-5AF816D4C4F0}"/>
              </a:ext>
            </a:extLst>
          </p:cNvPr>
          <p:cNvCxnSpPr>
            <a:cxnSpLocks/>
            <a:stCxn id="35" idx="2"/>
            <a:endCxn id="37" idx="0"/>
          </p:cNvCxnSpPr>
          <p:nvPr/>
        </p:nvCxnSpPr>
        <p:spPr>
          <a:xfrm rot="16200000" flipH="1">
            <a:off x="10504939" y="4373190"/>
            <a:ext cx="557995" cy="705823"/>
          </a:xfrm>
          <a:prstGeom prst="bentConnector3">
            <a:avLst>
              <a:gd name="adj1" fmla="val 50000"/>
            </a:avLst>
          </a:prstGeom>
          <a:solidFill>
            <a:schemeClr val="tx1"/>
          </a:solidFill>
          <a:ln>
            <a:solidFill>
              <a:schemeClr val="accent1"/>
            </a:solidFill>
          </a:ln>
          <a:effectLst/>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390A5ABC-5CBC-0AD0-E785-28ADD97FF77C}"/>
              </a:ext>
            </a:extLst>
          </p:cNvPr>
          <p:cNvSpPr/>
          <p:nvPr/>
        </p:nvSpPr>
        <p:spPr>
          <a:xfrm>
            <a:off x="10035442" y="365125"/>
            <a:ext cx="1768209" cy="349484"/>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1755678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lstStyle/>
          <a:p>
            <a:r>
              <a:rPr lang="en-US" kern="0" dirty="0"/>
              <a:t>Project Team</a:t>
            </a:r>
            <a:endParaRPr lang="en-US"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23</a:t>
            </a:fld>
            <a:endParaRPr lang="en-US" sz="1000" dirty="0">
              <a:solidFill>
                <a:srgbClr val="ADAFBB"/>
              </a:solidFill>
            </a:endParaRPr>
          </a:p>
        </p:txBody>
      </p:sp>
      <p:cxnSp>
        <p:nvCxnSpPr>
          <p:cNvPr id="3" name="Straight Connector 2">
            <a:extLst>
              <a:ext uri="{FF2B5EF4-FFF2-40B4-BE49-F238E27FC236}">
                <a16:creationId xmlns:a16="http://schemas.microsoft.com/office/drawing/2014/main" id="{00653970-4820-1EC3-5E87-C25DA90E5F08}"/>
              </a:ext>
            </a:extLst>
          </p:cNvPr>
          <p:cNvCxnSpPr>
            <a:cxnSpLocks/>
          </p:cNvCxnSpPr>
          <p:nvPr/>
        </p:nvCxnSpPr>
        <p:spPr>
          <a:xfrm>
            <a:off x="1763520" y="3417233"/>
            <a:ext cx="8632508"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54177C9-9D3A-CAB1-BCDA-EE9476B0FA94}"/>
              </a:ext>
            </a:extLst>
          </p:cNvPr>
          <p:cNvCxnSpPr>
            <a:cxnSpLocks/>
          </p:cNvCxnSpPr>
          <p:nvPr/>
        </p:nvCxnSpPr>
        <p:spPr>
          <a:xfrm rot="5400000">
            <a:off x="10271871" y="3541390"/>
            <a:ext cx="249892"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5488F29-1ECF-9ABE-E4D3-009AC2C583B1}"/>
              </a:ext>
            </a:extLst>
          </p:cNvPr>
          <p:cNvCxnSpPr>
            <a:cxnSpLocks/>
          </p:cNvCxnSpPr>
          <p:nvPr/>
        </p:nvCxnSpPr>
        <p:spPr>
          <a:xfrm rot="5400000">
            <a:off x="7405186" y="3541390"/>
            <a:ext cx="249892"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641E33D-0761-16C7-DC46-0FFEC20DACFA}"/>
              </a:ext>
            </a:extLst>
          </p:cNvPr>
          <p:cNvCxnSpPr>
            <a:cxnSpLocks/>
          </p:cNvCxnSpPr>
          <p:nvPr/>
        </p:nvCxnSpPr>
        <p:spPr>
          <a:xfrm rot="5400000">
            <a:off x="4507627" y="3541390"/>
            <a:ext cx="249892"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D730493-9782-0389-CADD-26FDB5BBAFBB}"/>
              </a:ext>
            </a:extLst>
          </p:cNvPr>
          <p:cNvCxnSpPr>
            <a:cxnSpLocks/>
          </p:cNvCxnSpPr>
          <p:nvPr/>
        </p:nvCxnSpPr>
        <p:spPr>
          <a:xfrm rot="5400000">
            <a:off x="1633280" y="3541390"/>
            <a:ext cx="249892"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18DBA89-9C7C-3519-58A5-F7580CC15ACC}"/>
              </a:ext>
            </a:extLst>
          </p:cNvPr>
          <p:cNvCxnSpPr/>
          <p:nvPr/>
        </p:nvCxnSpPr>
        <p:spPr>
          <a:xfrm rot="5400000">
            <a:off x="5683067" y="2944798"/>
            <a:ext cx="944863"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702E748-1EBB-FC36-F9B2-1AFD28E8124A}"/>
              </a:ext>
            </a:extLst>
          </p:cNvPr>
          <p:cNvCxnSpPr/>
          <p:nvPr/>
        </p:nvCxnSpPr>
        <p:spPr>
          <a:xfrm>
            <a:off x="4716746" y="2854711"/>
            <a:ext cx="1438751"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5F71CE-0A3B-5D17-109D-1F334877B423}"/>
              </a:ext>
            </a:extLst>
          </p:cNvPr>
          <p:cNvCxnSpPr/>
          <p:nvPr/>
        </p:nvCxnSpPr>
        <p:spPr>
          <a:xfrm rot="5400000">
            <a:off x="-828" y="5135885"/>
            <a:ext cx="1862772"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92EF123-E7C5-40A9-155F-27BF371CF7B7}"/>
              </a:ext>
            </a:extLst>
          </p:cNvPr>
          <p:cNvCxnSpPr/>
          <p:nvPr/>
        </p:nvCxnSpPr>
        <p:spPr>
          <a:xfrm>
            <a:off x="930558" y="4526029"/>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308F332-E6A3-850C-80EC-9798CF087886}"/>
              </a:ext>
            </a:extLst>
          </p:cNvPr>
          <p:cNvCxnSpPr/>
          <p:nvPr/>
        </p:nvCxnSpPr>
        <p:spPr>
          <a:xfrm>
            <a:off x="930558" y="5047163"/>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E0B52E5-E9C0-367E-11D4-B4E4916413A8}"/>
              </a:ext>
            </a:extLst>
          </p:cNvPr>
          <p:cNvCxnSpPr/>
          <p:nvPr/>
        </p:nvCxnSpPr>
        <p:spPr>
          <a:xfrm>
            <a:off x="930558" y="5557207"/>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063A3A5-416E-6EBA-18E4-62AD77419D46}"/>
              </a:ext>
            </a:extLst>
          </p:cNvPr>
          <p:cNvCxnSpPr/>
          <p:nvPr/>
        </p:nvCxnSpPr>
        <p:spPr>
          <a:xfrm>
            <a:off x="930558" y="6078341"/>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86E2931-880C-7A89-B254-06E652C544AE}"/>
              </a:ext>
            </a:extLst>
          </p:cNvPr>
          <p:cNvCxnSpPr/>
          <p:nvPr/>
        </p:nvCxnSpPr>
        <p:spPr>
          <a:xfrm rot="5400000">
            <a:off x="2899888" y="5135885"/>
            <a:ext cx="1862772"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63D682B-215F-0961-7B92-48ADEC2C788C}"/>
              </a:ext>
            </a:extLst>
          </p:cNvPr>
          <p:cNvCxnSpPr/>
          <p:nvPr/>
        </p:nvCxnSpPr>
        <p:spPr>
          <a:xfrm>
            <a:off x="3831274" y="4526029"/>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E7C6731-A3E2-32B9-9B0F-05D010751D02}"/>
              </a:ext>
            </a:extLst>
          </p:cNvPr>
          <p:cNvCxnSpPr/>
          <p:nvPr/>
        </p:nvCxnSpPr>
        <p:spPr>
          <a:xfrm>
            <a:off x="3831274" y="5047163"/>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5447023-2F2D-7DA4-77D7-21CD252F6011}"/>
              </a:ext>
            </a:extLst>
          </p:cNvPr>
          <p:cNvCxnSpPr/>
          <p:nvPr/>
        </p:nvCxnSpPr>
        <p:spPr>
          <a:xfrm>
            <a:off x="3831274" y="5557207"/>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0C637A5-D7C2-D636-B6E5-D9F42B1B156C}"/>
              </a:ext>
            </a:extLst>
          </p:cNvPr>
          <p:cNvCxnSpPr/>
          <p:nvPr/>
        </p:nvCxnSpPr>
        <p:spPr>
          <a:xfrm>
            <a:off x="3831274" y="6078341"/>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52C4E93-9401-C796-BA57-B4B23F328324}"/>
              </a:ext>
            </a:extLst>
          </p:cNvPr>
          <p:cNvCxnSpPr/>
          <p:nvPr/>
        </p:nvCxnSpPr>
        <p:spPr>
          <a:xfrm rot="5400000">
            <a:off x="5788209" y="5135885"/>
            <a:ext cx="1862772"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C067925-F7D2-58A3-3DAA-8EE541356E8A}"/>
              </a:ext>
            </a:extLst>
          </p:cNvPr>
          <p:cNvCxnSpPr/>
          <p:nvPr/>
        </p:nvCxnSpPr>
        <p:spPr>
          <a:xfrm>
            <a:off x="6719595" y="4526029"/>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F4D8799-3C04-D8D5-FDBB-0E3B7E6E0D4B}"/>
              </a:ext>
            </a:extLst>
          </p:cNvPr>
          <p:cNvCxnSpPr/>
          <p:nvPr/>
        </p:nvCxnSpPr>
        <p:spPr>
          <a:xfrm>
            <a:off x="6719595" y="5047163"/>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8F0D0A6-17D0-1643-A34F-55B682FA1894}"/>
              </a:ext>
            </a:extLst>
          </p:cNvPr>
          <p:cNvCxnSpPr/>
          <p:nvPr/>
        </p:nvCxnSpPr>
        <p:spPr>
          <a:xfrm>
            <a:off x="6719595" y="5557207"/>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3C19CB7-6A86-9D52-E795-3797ADE58AA1}"/>
              </a:ext>
            </a:extLst>
          </p:cNvPr>
          <p:cNvCxnSpPr/>
          <p:nvPr/>
        </p:nvCxnSpPr>
        <p:spPr>
          <a:xfrm>
            <a:off x="6719595" y="6078341"/>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640C04E-4757-670B-4D26-4F8F4BAC23B8}"/>
              </a:ext>
            </a:extLst>
          </p:cNvPr>
          <p:cNvCxnSpPr/>
          <p:nvPr/>
        </p:nvCxnSpPr>
        <p:spPr>
          <a:xfrm rot="5400000">
            <a:off x="8654894" y="5135885"/>
            <a:ext cx="1862772" cy="1578"/>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9390556-8BCC-E698-149C-DDE70FF0264A}"/>
              </a:ext>
            </a:extLst>
          </p:cNvPr>
          <p:cNvCxnSpPr/>
          <p:nvPr/>
        </p:nvCxnSpPr>
        <p:spPr>
          <a:xfrm>
            <a:off x="9586280" y="4526029"/>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310A21D-FCCC-9F1A-64E0-B0E8DB3B7EC4}"/>
              </a:ext>
            </a:extLst>
          </p:cNvPr>
          <p:cNvCxnSpPr/>
          <p:nvPr/>
        </p:nvCxnSpPr>
        <p:spPr>
          <a:xfrm>
            <a:off x="9586280" y="5047163"/>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511BBD7-E008-94C4-4FF2-7A594F66153F}"/>
              </a:ext>
            </a:extLst>
          </p:cNvPr>
          <p:cNvCxnSpPr/>
          <p:nvPr/>
        </p:nvCxnSpPr>
        <p:spPr>
          <a:xfrm>
            <a:off x="9586280" y="5557207"/>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E738938-0F84-5FC7-7CEB-2AC6AE881787}"/>
              </a:ext>
            </a:extLst>
          </p:cNvPr>
          <p:cNvCxnSpPr/>
          <p:nvPr/>
        </p:nvCxnSpPr>
        <p:spPr>
          <a:xfrm>
            <a:off x="9586280" y="6078341"/>
            <a:ext cx="151448" cy="1617"/>
          </a:xfrm>
          <a:prstGeom prst="line">
            <a:avLst/>
          </a:prstGeom>
          <a:solidFill>
            <a:schemeClr val="tx1"/>
          </a:solidFill>
          <a:ln>
            <a:solidFill>
              <a:schemeClr val="tx1"/>
            </a:solidFill>
          </a:ln>
          <a:effectLst/>
        </p:spPr>
        <p:style>
          <a:lnRef idx="1">
            <a:schemeClr val="accent1"/>
          </a:lnRef>
          <a:fillRef idx="0">
            <a:schemeClr val="accent1"/>
          </a:fillRef>
          <a:effectRef idx="0">
            <a:schemeClr val="accent1"/>
          </a:effectRef>
          <a:fontRef idx="minor">
            <a:schemeClr val="tx1"/>
          </a:fontRef>
        </p:style>
      </p:cxnSp>
      <p:sp>
        <p:nvSpPr>
          <p:cNvPr id="33" name="Rounded Rectangle 2">
            <a:extLst>
              <a:ext uri="{FF2B5EF4-FFF2-40B4-BE49-F238E27FC236}">
                <a16:creationId xmlns:a16="http://schemas.microsoft.com/office/drawing/2014/main" id="{D5A6AC52-C2A2-DADE-3ECB-AD2ED9ED5A91}"/>
              </a:ext>
            </a:extLst>
          </p:cNvPr>
          <p:cNvSpPr/>
          <p:nvPr/>
        </p:nvSpPr>
        <p:spPr>
          <a:xfrm>
            <a:off x="5158693" y="1762124"/>
            <a:ext cx="1993610" cy="72106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Insert Name</a:t>
            </a:r>
          </a:p>
          <a:p>
            <a:pPr lvl="0" algn="ctr">
              <a:defRPr/>
            </a:pPr>
            <a:r>
              <a:rPr lang="en-GB" altLang="ja-JP" sz="1400" dirty="0">
                <a:solidFill>
                  <a:schemeClr val="bg1"/>
                </a:solidFill>
                <a:ea typeface="ＭＳ Ｐゴシック" pitchFamily="50" charset="-128"/>
              </a:rPr>
              <a:t>Insert Role</a:t>
            </a:r>
            <a:endParaRPr lang="en-GB" altLang="ja-JP" sz="1400" b="1" dirty="0">
              <a:solidFill>
                <a:schemeClr val="bg1"/>
              </a:solidFill>
              <a:ea typeface="ＭＳ Ｐゴシック" pitchFamily="50" charset="-128"/>
            </a:endParaRPr>
          </a:p>
        </p:txBody>
      </p:sp>
      <p:sp>
        <p:nvSpPr>
          <p:cNvPr id="34" name="Rounded Rectangle 5">
            <a:extLst>
              <a:ext uri="{FF2B5EF4-FFF2-40B4-BE49-F238E27FC236}">
                <a16:creationId xmlns:a16="http://schemas.microsoft.com/office/drawing/2014/main" id="{235D5B38-F367-4C5B-9672-B2FB1E5B5A49}"/>
              </a:ext>
            </a:extLst>
          </p:cNvPr>
          <p:cNvSpPr/>
          <p:nvPr/>
        </p:nvSpPr>
        <p:spPr>
          <a:xfrm>
            <a:off x="779111"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200" dirty="0">
                <a:solidFill>
                  <a:schemeClr val="tx1"/>
                </a:solidFill>
                <a:ea typeface="ＭＳ Ｐゴシック" pitchFamily="50" charset="-128"/>
              </a:rPr>
              <a:t>Insert Role</a:t>
            </a:r>
            <a:endParaRPr lang="en-GB" altLang="ja-JP" sz="1200" b="1" dirty="0">
              <a:solidFill>
                <a:schemeClr val="tx1"/>
              </a:solidFill>
              <a:ea typeface="ＭＳ Ｐゴシック" pitchFamily="50" charset="-128"/>
            </a:endParaRPr>
          </a:p>
        </p:txBody>
      </p:sp>
      <p:sp>
        <p:nvSpPr>
          <p:cNvPr id="35" name="Rounded Rectangle 6">
            <a:extLst>
              <a:ext uri="{FF2B5EF4-FFF2-40B4-BE49-F238E27FC236}">
                <a16:creationId xmlns:a16="http://schemas.microsoft.com/office/drawing/2014/main" id="{D516E13F-F355-A51D-FF1F-5A0CE7CEC543}"/>
              </a:ext>
            </a:extLst>
          </p:cNvPr>
          <p:cNvSpPr/>
          <p:nvPr/>
        </p:nvSpPr>
        <p:spPr>
          <a:xfrm>
            <a:off x="3656614"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200" dirty="0">
                <a:solidFill>
                  <a:schemeClr val="tx1"/>
                </a:solidFill>
                <a:ea typeface="ＭＳ Ｐゴシック" pitchFamily="50" charset="-128"/>
              </a:rPr>
              <a:t>Insert Role</a:t>
            </a:r>
            <a:endParaRPr lang="en-GB" altLang="ja-JP" sz="1200" b="1" dirty="0">
              <a:solidFill>
                <a:schemeClr val="tx1"/>
              </a:solidFill>
              <a:ea typeface="ＭＳ Ｐゴシック" pitchFamily="50" charset="-128"/>
            </a:endParaRPr>
          </a:p>
        </p:txBody>
      </p:sp>
      <p:sp>
        <p:nvSpPr>
          <p:cNvPr id="36" name="Rounded Rectangle 7">
            <a:extLst>
              <a:ext uri="{FF2B5EF4-FFF2-40B4-BE49-F238E27FC236}">
                <a16:creationId xmlns:a16="http://schemas.microsoft.com/office/drawing/2014/main" id="{5AA07C1E-48C4-1E0C-630B-B2020239646C}"/>
              </a:ext>
            </a:extLst>
          </p:cNvPr>
          <p:cNvSpPr/>
          <p:nvPr/>
        </p:nvSpPr>
        <p:spPr>
          <a:xfrm>
            <a:off x="6534117"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200" dirty="0">
                <a:solidFill>
                  <a:schemeClr val="tx1"/>
                </a:solidFill>
                <a:ea typeface="ＭＳ Ｐゴシック" pitchFamily="50" charset="-128"/>
              </a:rPr>
              <a:t>Insert Role</a:t>
            </a:r>
            <a:endParaRPr lang="en-GB" altLang="ja-JP" sz="1200" b="1" dirty="0">
              <a:solidFill>
                <a:schemeClr val="tx1"/>
              </a:solidFill>
              <a:ea typeface="ＭＳ Ｐゴシック" pitchFamily="50" charset="-128"/>
            </a:endParaRPr>
          </a:p>
        </p:txBody>
      </p:sp>
      <p:sp>
        <p:nvSpPr>
          <p:cNvPr id="37" name="Rounded Rectangle 8">
            <a:extLst>
              <a:ext uri="{FF2B5EF4-FFF2-40B4-BE49-F238E27FC236}">
                <a16:creationId xmlns:a16="http://schemas.microsoft.com/office/drawing/2014/main" id="{4B209D9F-A9F7-4731-F6B7-EC5F4FB1C8FE}"/>
              </a:ext>
            </a:extLst>
          </p:cNvPr>
          <p:cNvSpPr/>
          <p:nvPr/>
        </p:nvSpPr>
        <p:spPr>
          <a:xfrm>
            <a:off x="9411620"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200" dirty="0">
                <a:solidFill>
                  <a:schemeClr val="tx1"/>
                </a:solidFill>
                <a:ea typeface="ＭＳ Ｐゴシック" pitchFamily="50" charset="-128"/>
              </a:rPr>
              <a:t>Insert Role</a:t>
            </a:r>
            <a:endParaRPr lang="en-GB" altLang="ja-JP" sz="1200" b="1" dirty="0">
              <a:solidFill>
                <a:schemeClr val="tx1"/>
              </a:solidFill>
              <a:ea typeface="ＭＳ Ｐゴシック" pitchFamily="50" charset="-128"/>
            </a:endParaRPr>
          </a:p>
        </p:txBody>
      </p:sp>
      <p:sp>
        <p:nvSpPr>
          <p:cNvPr id="38" name="Rounded Rectangle 9">
            <a:extLst>
              <a:ext uri="{FF2B5EF4-FFF2-40B4-BE49-F238E27FC236}">
                <a16:creationId xmlns:a16="http://schemas.microsoft.com/office/drawing/2014/main" id="{EAC5DC05-60D0-53E7-A75F-3756D9C4AD73}"/>
              </a:ext>
            </a:extLst>
          </p:cNvPr>
          <p:cNvSpPr/>
          <p:nvPr/>
        </p:nvSpPr>
        <p:spPr>
          <a:xfrm>
            <a:off x="1082006" y="4354998"/>
            <a:ext cx="1665923" cy="436076"/>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1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100" dirty="0">
                <a:solidFill>
                  <a:schemeClr val="tx1"/>
                </a:solidFill>
                <a:ea typeface="ＭＳ Ｐゴシック" pitchFamily="50" charset="-128"/>
              </a:rPr>
              <a:t>Insert Role</a:t>
            </a:r>
            <a:endParaRPr lang="en-GB" altLang="ja-JP" sz="1100" b="1" dirty="0">
              <a:solidFill>
                <a:schemeClr val="tx1"/>
              </a:solidFill>
              <a:ea typeface="ＭＳ Ｐゴシック" pitchFamily="50" charset="-128"/>
            </a:endParaRPr>
          </a:p>
        </p:txBody>
      </p:sp>
      <p:sp>
        <p:nvSpPr>
          <p:cNvPr id="39" name="Rounded Rectangle 13">
            <a:extLst>
              <a:ext uri="{FF2B5EF4-FFF2-40B4-BE49-F238E27FC236}">
                <a16:creationId xmlns:a16="http://schemas.microsoft.com/office/drawing/2014/main" id="{96E9603E-DAC3-637F-FDC6-D846DC1F283C}"/>
              </a:ext>
            </a:extLst>
          </p:cNvPr>
          <p:cNvSpPr/>
          <p:nvPr/>
        </p:nvSpPr>
        <p:spPr>
          <a:xfrm>
            <a:off x="1082006" y="4859824"/>
            <a:ext cx="1665923" cy="436076"/>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1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100" dirty="0">
                <a:solidFill>
                  <a:schemeClr val="tx1"/>
                </a:solidFill>
                <a:ea typeface="ＭＳ Ｐゴシック" pitchFamily="50" charset="-128"/>
              </a:rPr>
              <a:t>Insert Role</a:t>
            </a:r>
            <a:endParaRPr lang="en-GB" altLang="ja-JP" sz="1100" b="1" dirty="0">
              <a:solidFill>
                <a:schemeClr val="tx1"/>
              </a:solidFill>
              <a:ea typeface="ＭＳ Ｐゴシック" pitchFamily="50" charset="-128"/>
            </a:endParaRPr>
          </a:p>
        </p:txBody>
      </p:sp>
      <p:sp>
        <p:nvSpPr>
          <p:cNvPr id="40" name="Rounded Rectangle 14">
            <a:extLst>
              <a:ext uri="{FF2B5EF4-FFF2-40B4-BE49-F238E27FC236}">
                <a16:creationId xmlns:a16="http://schemas.microsoft.com/office/drawing/2014/main" id="{6266365D-EA30-1316-D3BD-796F473CB5CB}"/>
              </a:ext>
            </a:extLst>
          </p:cNvPr>
          <p:cNvSpPr/>
          <p:nvPr/>
        </p:nvSpPr>
        <p:spPr>
          <a:xfrm>
            <a:off x="1082006" y="5364649"/>
            <a:ext cx="1665923" cy="436076"/>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1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100" dirty="0">
                <a:solidFill>
                  <a:schemeClr val="tx1"/>
                </a:solidFill>
                <a:ea typeface="ＭＳ Ｐゴシック" pitchFamily="50" charset="-128"/>
              </a:rPr>
              <a:t>Insert Role</a:t>
            </a:r>
            <a:endParaRPr lang="en-GB" altLang="ja-JP" sz="1100" b="1" dirty="0">
              <a:solidFill>
                <a:schemeClr val="tx1"/>
              </a:solidFill>
              <a:ea typeface="ＭＳ Ｐゴシック" pitchFamily="50" charset="-128"/>
            </a:endParaRPr>
          </a:p>
        </p:txBody>
      </p:sp>
      <p:sp>
        <p:nvSpPr>
          <p:cNvPr id="41" name="Rounded Rectangle 15">
            <a:extLst>
              <a:ext uri="{FF2B5EF4-FFF2-40B4-BE49-F238E27FC236}">
                <a16:creationId xmlns:a16="http://schemas.microsoft.com/office/drawing/2014/main" id="{72ED1298-8126-E8B1-1175-01AFC2656F4E}"/>
              </a:ext>
            </a:extLst>
          </p:cNvPr>
          <p:cNvSpPr/>
          <p:nvPr/>
        </p:nvSpPr>
        <p:spPr>
          <a:xfrm>
            <a:off x="1082006" y="5869473"/>
            <a:ext cx="1665923" cy="436076"/>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1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100" dirty="0">
                <a:solidFill>
                  <a:schemeClr val="tx1"/>
                </a:solidFill>
                <a:ea typeface="ＭＳ Ｐゴシック" pitchFamily="50" charset="-128"/>
              </a:rPr>
              <a:t>Insert Role</a:t>
            </a:r>
            <a:endParaRPr lang="en-GB" altLang="ja-JP" sz="1100" b="1" dirty="0">
              <a:solidFill>
                <a:schemeClr val="tx1"/>
              </a:solidFill>
              <a:ea typeface="ＭＳ Ｐゴシック" pitchFamily="50" charset="-128"/>
            </a:endParaRPr>
          </a:p>
        </p:txBody>
      </p:sp>
      <p:sp>
        <p:nvSpPr>
          <p:cNvPr id="42" name="Rounded Rectangle 16">
            <a:extLst>
              <a:ext uri="{FF2B5EF4-FFF2-40B4-BE49-F238E27FC236}">
                <a16:creationId xmlns:a16="http://schemas.microsoft.com/office/drawing/2014/main" id="{D6338EF8-02DA-8D2B-7902-0DF151FB16CF}"/>
              </a:ext>
            </a:extLst>
          </p:cNvPr>
          <p:cNvSpPr/>
          <p:nvPr/>
        </p:nvSpPr>
        <p:spPr>
          <a:xfrm>
            <a:off x="3981144" y="4354998"/>
            <a:ext cx="1665923" cy="436076"/>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1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100" dirty="0">
                <a:solidFill>
                  <a:schemeClr val="tx1"/>
                </a:solidFill>
                <a:ea typeface="ＭＳ Ｐゴシック" pitchFamily="50" charset="-128"/>
              </a:rPr>
              <a:t>Insert Role</a:t>
            </a:r>
            <a:endParaRPr lang="en-GB" altLang="ja-JP" sz="1100" b="1" dirty="0">
              <a:solidFill>
                <a:schemeClr val="tx1"/>
              </a:solidFill>
              <a:ea typeface="ＭＳ Ｐゴシック" pitchFamily="50" charset="-128"/>
            </a:endParaRPr>
          </a:p>
        </p:txBody>
      </p:sp>
      <p:sp>
        <p:nvSpPr>
          <p:cNvPr id="43" name="Rounded Rectangle 17">
            <a:extLst>
              <a:ext uri="{FF2B5EF4-FFF2-40B4-BE49-F238E27FC236}">
                <a16:creationId xmlns:a16="http://schemas.microsoft.com/office/drawing/2014/main" id="{45697E78-04EB-43A8-1DEA-F3C4F51EB198}"/>
              </a:ext>
            </a:extLst>
          </p:cNvPr>
          <p:cNvSpPr/>
          <p:nvPr/>
        </p:nvSpPr>
        <p:spPr>
          <a:xfrm>
            <a:off x="3981144" y="4859824"/>
            <a:ext cx="1665923" cy="436076"/>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1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100" dirty="0">
                <a:solidFill>
                  <a:schemeClr val="tx1"/>
                </a:solidFill>
                <a:ea typeface="ＭＳ Ｐゴシック" pitchFamily="50" charset="-128"/>
              </a:rPr>
              <a:t>Insert Role</a:t>
            </a:r>
            <a:endParaRPr lang="en-GB" altLang="ja-JP" sz="1100" b="1" dirty="0">
              <a:solidFill>
                <a:schemeClr val="tx1"/>
              </a:solidFill>
              <a:ea typeface="ＭＳ Ｐゴシック" pitchFamily="50" charset="-128"/>
            </a:endParaRPr>
          </a:p>
        </p:txBody>
      </p:sp>
      <p:sp>
        <p:nvSpPr>
          <p:cNvPr id="44" name="Rounded Rectangle 18">
            <a:extLst>
              <a:ext uri="{FF2B5EF4-FFF2-40B4-BE49-F238E27FC236}">
                <a16:creationId xmlns:a16="http://schemas.microsoft.com/office/drawing/2014/main" id="{84FBB031-155E-5B7D-C0F8-12A9F3AFC9A6}"/>
              </a:ext>
            </a:extLst>
          </p:cNvPr>
          <p:cNvSpPr/>
          <p:nvPr/>
        </p:nvSpPr>
        <p:spPr>
          <a:xfrm>
            <a:off x="3981144" y="5364649"/>
            <a:ext cx="1665923" cy="436076"/>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1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100" dirty="0">
                <a:solidFill>
                  <a:schemeClr val="tx1"/>
                </a:solidFill>
                <a:ea typeface="ＭＳ Ｐゴシック" pitchFamily="50" charset="-128"/>
              </a:rPr>
              <a:t>Insert Role</a:t>
            </a:r>
            <a:endParaRPr lang="en-GB" altLang="ja-JP" sz="1100" b="1" dirty="0">
              <a:solidFill>
                <a:schemeClr val="tx1"/>
              </a:solidFill>
              <a:ea typeface="ＭＳ Ｐゴシック" pitchFamily="50" charset="-128"/>
            </a:endParaRPr>
          </a:p>
        </p:txBody>
      </p:sp>
      <p:sp>
        <p:nvSpPr>
          <p:cNvPr id="45" name="Rounded Rectangle 19">
            <a:extLst>
              <a:ext uri="{FF2B5EF4-FFF2-40B4-BE49-F238E27FC236}">
                <a16:creationId xmlns:a16="http://schemas.microsoft.com/office/drawing/2014/main" id="{AE53A706-E045-2075-AADB-5A2F52D4DD4B}"/>
              </a:ext>
            </a:extLst>
          </p:cNvPr>
          <p:cNvSpPr/>
          <p:nvPr/>
        </p:nvSpPr>
        <p:spPr>
          <a:xfrm>
            <a:off x="3981144" y="5869473"/>
            <a:ext cx="1665923" cy="436076"/>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1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100" dirty="0">
                <a:solidFill>
                  <a:schemeClr val="tx1"/>
                </a:solidFill>
                <a:ea typeface="ＭＳ Ｐゴシック" pitchFamily="50" charset="-128"/>
              </a:rPr>
              <a:t>Insert Role</a:t>
            </a:r>
            <a:endParaRPr lang="en-GB" altLang="ja-JP" sz="1100" b="1" dirty="0">
              <a:solidFill>
                <a:schemeClr val="tx1"/>
              </a:solidFill>
              <a:ea typeface="ＭＳ Ｐゴシック" pitchFamily="50" charset="-128"/>
            </a:endParaRPr>
          </a:p>
        </p:txBody>
      </p:sp>
      <p:sp>
        <p:nvSpPr>
          <p:cNvPr id="46" name="Rounded Rectangle 20">
            <a:extLst>
              <a:ext uri="{FF2B5EF4-FFF2-40B4-BE49-F238E27FC236}">
                <a16:creationId xmlns:a16="http://schemas.microsoft.com/office/drawing/2014/main" id="{334989D8-C898-EFD6-E478-DA7B8C78E01C}"/>
              </a:ext>
            </a:extLst>
          </p:cNvPr>
          <p:cNvSpPr/>
          <p:nvPr/>
        </p:nvSpPr>
        <p:spPr>
          <a:xfrm>
            <a:off x="6869465" y="4354998"/>
            <a:ext cx="1665923" cy="436076"/>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1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100" dirty="0">
                <a:solidFill>
                  <a:schemeClr val="tx1"/>
                </a:solidFill>
                <a:ea typeface="ＭＳ Ｐゴシック" pitchFamily="50" charset="-128"/>
              </a:rPr>
              <a:t>Insert Role</a:t>
            </a:r>
            <a:endParaRPr lang="en-GB" altLang="ja-JP" sz="1100" b="1" dirty="0">
              <a:solidFill>
                <a:schemeClr val="tx1"/>
              </a:solidFill>
              <a:ea typeface="ＭＳ Ｐゴシック" pitchFamily="50" charset="-128"/>
            </a:endParaRPr>
          </a:p>
        </p:txBody>
      </p:sp>
      <p:sp>
        <p:nvSpPr>
          <p:cNvPr id="47" name="Rounded Rectangle 21">
            <a:extLst>
              <a:ext uri="{FF2B5EF4-FFF2-40B4-BE49-F238E27FC236}">
                <a16:creationId xmlns:a16="http://schemas.microsoft.com/office/drawing/2014/main" id="{06F53F5B-A078-B0CC-423E-37A5FF4137F3}"/>
              </a:ext>
            </a:extLst>
          </p:cNvPr>
          <p:cNvSpPr/>
          <p:nvPr/>
        </p:nvSpPr>
        <p:spPr>
          <a:xfrm>
            <a:off x="6869465" y="4859824"/>
            <a:ext cx="1665923" cy="436076"/>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1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100" dirty="0">
                <a:solidFill>
                  <a:schemeClr val="tx1"/>
                </a:solidFill>
                <a:ea typeface="ＭＳ Ｐゴシック" pitchFamily="50" charset="-128"/>
              </a:rPr>
              <a:t>Insert Role</a:t>
            </a:r>
            <a:endParaRPr lang="en-GB" altLang="ja-JP" sz="1100" b="1" dirty="0">
              <a:solidFill>
                <a:schemeClr val="tx1"/>
              </a:solidFill>
              <a:ea typeface="ＭＳ Ｐゴシック" pitchFamily="50" charset="-128"/>
            </a:endParaRPr>
          </a:p>
        </p:txBody>
      </p:sp>
      <p:sp>
        <p:nvSpPr>
          <p:cNvPr id="48" name="Rounded Rectangle 22">
            <a:extLst>
              <a:ext uri="{FF2B5EF4-FFF2-40B4-BE49-F238E27FC236}">
                <a16:creationId xmlns:a16="http://schemas.microsoft.com/office/drawing/2014/main" id="{F144D59C-21ED-16A7-292C-65162CA9C60B}"/>
              </a:ext>
            </a:extLst>
          </p:cNvPr>
          <p:cNvSpPr/>
          <p:nvPr/>
        </p:nvSpPr>
        <p:spPr>
          <a:xfrm>
            <a:off x="6869465" y="5364649"/>
            <a:ext cx="1665923" cy="436076"/>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1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100" dirty="0">
                <a:solidFill>
                  <a:schemeClr val="tx1"/>
                </a:solidFill>
                <a:ea typeface="ＭＳ Ｐゴシック" pitchFamily="50" charset="-128"/>
              </a:rPr>
              <a:t>Insert Role</a:t>
            </a:r>
            <a:endParaRPr lang="en-GB" altLang="ja-JP" sz="1100" b="1" dirty="0">
              <a:solidFill>
                <a:schemeClr val="tx1"/>
              </a:solidFill>
              <a:ea typeface="ＭＳ Ｐゴシック" pitchFamily="50" charset="-128"/>
            </a:endParaRPr>
          </a:p>
        </p:txBody>
      </p:sp>
      <p:sp>
        <p:nvSpPr>
          <p:cNvPr id="49" name="Rounded Rectangle 23">
            <a:extLst>
              <a:ext uri="{FF2B5EF4-FFF2-40B4-BE49-F238E27FC236}">
                <a16:creationId xmlns:a16="http://schemas.microsoft.com/office/drawing/2014/main" id="{13B01C25-FD81-EE5B-1939-ED1E57F69FE7}"/>
              </a:ext>
            </a:extLst>
          </p:cNvPr>
          <p:cNvSpPr/>
          <p:nvPr/>
        </p:nvSpPr>
        <p:spPr>
          <a:xfrm>
            <a:off x="6869465" y="5869473"/>
            <a:ext cx="1665923" cy="436076"/>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1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100" dirty="0">
                <a:solidFill>
                  <a:schemeClr val="tx1"/>
                </a:solidFill>
                <a:ea typeface="ＭＳ Ｐゴシック" pitchFamily="50" charset="-128"/>
              </a:rPr>
              <a:t>Insert Role</a:t>
            </a:r>
            <a:endParaRPr lang="en-GB" altLang="ja-JP" sz="1100" b="1" dirty="0">
              <a:solidFill>
                <a:schemeClr val="tx1"/>
              </a:solidFill>
              <a:ea typeface="ＭＳ Ｐゴシック" pitchFamily="50" charset="-128"/>
            </a:endParaRPr>
          </a:p>
        </p:txBody>
      </p:sp>
      <p:sp>
        <p:nvSpPr>
          <p:cNvPr id="50" name="Rounded Rectangle 24">
            <a:extLst>
              <a:ext uri="{FF2B5EF4-FFF2-40B4-BE49-F238E27FC236}">
                <a16:creationId xmlns:a16="http://schemas.microsoft.com/office/drawing/2014/main" id="{535D168B-732B-3DD4-9AAA-EC154FF8926F}"/>
              </a:ext>
            </a:extLst>
          </p:cNvPr>
          <p:cNvSpPr/>
          <p:nvPr/>
        </p:nvSpPr>
        <p:spPr>
          <a:xfrm>
            <a:off x="9746967" y="4354998"/>
            <a:ext cx="1665923" cy="436076"/>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1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100" dirty="0">
                <a:solidFill>
                  <a:schemeClr val="tx1"/>
                </a:solidFill>
                <a:ea typeface="ＭＳ Ｐゴシック" pitchFamily="50" charset="-128"/>
              </a:rPr>
              <a:t>Insert Role</a:t>
            </a:r>
            <a:endParaRPr lang="en-GB" altLang="ja-JP" sz="1100" b="1" dirty="0">
              <a:solidFill>
                <a:schemeClr val="tx1"/>
              </a:solidFill>
              <a:ea typeface="ＭＳ Ｐゴシック" pitchFamily="50" charset="-128"/>
            </a:endParaRPr>
          </a:p>
        </p:txBody>
      </p:sp>
      <p:sp>
        <p:nvSpPr>
          <p:cNvPr id="51" name="Rounded Rectangle 25">
            <a:extLst>
              <a:ext uri="{FF2B5EF4-FFF2-40B4-BE49-F238E27FC236}">
                <a16:creationId xmlns:a16="http://schemas.microsoft.com/office/drawing/2014/main" id="{2F6694F7-3651-758D-AABF-8E90195875CF}"/>
              </a:ext>
            </a:extLst>
          </p:cNvPr>
          <p:cNvSpPr/>
          <p:nvPr/>
        </p:nvSpPr>
        <p:spPr>
          <a:xfrm>
            <a:off x="9746967" y="4859824"/>
            <a:ext cx="1665923" cy="436076"/>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1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100" dirty="0">
                <a:solidFill>
                  <a:schemeClr val="tx1"/>
                </a:solidFill>
                <a:ea typeface="ＭＳ Ｐゴシック" pitchFamily="50" charset="-128"/>
              </a:rPr>
              <a:t>Insert Role</a:t>
            </a:r>
            <a:endParaRPr lang="en-GB" altLang="ja-JP" sz="1100" b="1" dirty="0">
              <a:solidFill>
                <a:schemeClr val="tx1"/>
              </a:solidFill>
              <a:ea typeface="ＭＳ Ｐゴシック" pitchFamily="50" charset="-128"/>
            </a:endParaRPr>
          </a:p>
        </p:txBody>
      </p:sp>
      <p:sp>
        <p:nvSpPr>
          <p:cNvPr id="52" name="Rounded Rectangle 26">
            <a:extLst>
              <a:ext uri="{FF2B5EF4-FFF2-40B4-BE49-F238E27FC236}">
                <a16:creationId xmlns:a16="http://schemas.microsoft.com/office/drawing/2014/main" id="{23BDFB30-A98B-BF7F-75FE-B37DABF393B5}"/>
              </a:ext>
            </a:extLst>
          </p:cNvPr>
          <p:cNvSpPr/>
          <p:nvPr/>
        </p:nvSpPr>
        <p:spPr>
          <a:xfrm>
            <a:off x="9746967" y="5364649"/>
            <a:ext cx="1665923" cy="436076"/>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1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100" dirty="0">
                <a:solidFill>
                  <a:schemeClr val="tx1"/>
                </a:solidFill>
                <a:ea typeface="ＭＳ Ｐゴシック" pitchFamily="50" charset="-128"/>
              </a:rPr>
              <a:t>Insert Role</a:t>
            </a:r>
            <a:endParaRPr lang="en-GB" altLang="ja-JP" sz="1100" b="1" dirty="0">
              <a:solidFill>
                <a:schemeClr val="tx1"/>
              </a:solidFill>
              <a:ea typeface="ＭＳ Ｐゴシック" pitchFamily="50" charset="-128"/>
            </a:endParaRPr>
          </a:p>
        </p:txBody>
      </p:sp>
      <p:sp>
        <p:nvSpPr>
          <p:cNvPr id="53" name="Rounded Rectangle 27">
            <a:extLst>
              <a:ext uri="{FF2B5EF4-FFF2-40B4-BE49-F238E27FC236}">
                <a16:creationId xmlns:a16="http://schemas.microsoft.com/office/drawing/2014/main" id="{C70AF30C-FF2B-FCC9-6A33-A10783F8D1ED}"/>
              </a:ext>
            </a:extLst>
          </p:cNvPr>
          <p:cNvSpPr/>
          <p:nvPr/>
        </p:nvSpPr>
        <p:spPr>
          <a:xfrm>
            <a:off x="9746967" y="5869473"/>
            <a:ext cx="1665923" cy="436076"/>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1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100" dirty="0">
                <a:solidFill>
                  <a:schemeClr val="tx1"/>
                </a:solidFill>
                <a:ea typeface="ＭＳ Ｐゴシック" pitchFamily="50" charset="-128"/>
              </a:rPr>
              <a:t>Insert Role</a:t>
            </a:r>
            <a:endParaRPr lang="en-GB" altLang="ja-JP" sz="1100" b="1" dirty="0">
              <a:solidFill>
                <a:schemeClr val="tx1"/>
              </a:solidFill>
              <a:ea typeface="ＭＳ Ｐゴシック" pitchFamily="50" charset="-128"/>
            </a:endParaRPr>
          </a:p>
        </p:txBody>
      </p:sp>
      <p:sp>
        <p:nvSpPr>
          <p:cNvPr id="54" name="Rounded Rectangle 4">
            <a:extLst>
              <a:ext uri="{FF2B5EF4-FFF2-40B4-BE49-F238E27FC236}">
                <a16:creationId xmlns:a16="http://schemas.microsoft.com/office/drawing/2014/main" id="{50489C6C-B12C-03CB-5E42-DDBD6FD0DC2D}"/>
              </a:ext>
            </a:extLst>
          </p:cNvPr>
          <p:cNvSpPr/>
          <p:nvPr/>
        </p:nvSpPr>
        <p:spPr>
          <a:xfrm>
            <a:off x="2975100" y="2519361"/>
            <a:ext cx="1993610" cy="684883"/>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solidFill>
                  <a:schemeClr val="tx1"/>
                </a:solidFill>
                <a:effectLst/>
                <a:uLnTx/>
                <a:uFillTx/>
                <a:latin typeface="Arial" panose="020B0604020202020204"/>
                <a:ea typeface="ＭＳ Ｐゴシック" pitchFamily="50" charset="-128"/>
                <a:cs typeface="+mn-cs"/>
              </a:rPr>
              <a:t>Insert Name</a:t>
            </a:r>
          </a:p>
          <a:p>
            <a:pPr lvl="0" algn="ctr">
              <a:defRPr/>
            </a:pPr>
            <a:r>
              <a:rPr lang="en-GB" altLang="ja-JP" sz="1200" dirty="0">
                <a:solidFill>
                  <a:schemeClr val="tx1"/>
                </a:solidFill>
                <a:ea typeface="ＭＳ Ｐゴシック" pitchFamily="50" charset="-128"/>
              </a:rPr>
              <a:t>Insert Role</a:t>
            </a:r>
            <a:endParaRPr lang="en-GB" altLang="ja-JP" sz="1200" b="1" dirty="0">
              <a:solidFill>
                <a:schemeClr val="tx1"/>
              </a:solidFill>
              <a:ea typeface="ＭＳ Ｐゴシック" pitchFamily="50" charset="-128"/>
            </a:endParaRPr>
          </a:p>
        </p:txBody>
      </p:sp>
      <p:sp>
        <p:nvSpPr>
          <p:cNvPr id="55" name="Rectangle: Rounded Corners 54">
            <a:extLst>
              <a:ext uri="{FF2B5EF4-FFF2-40B4-BE49-F238E27FC236}">
                <a16:creationId xmlns:a16="http://schemas.microsoft.com/office/drawing/2014/main" id="{9FD6ACBB-D947-110F-6D90-7B499B90924F}"/>
              </a:ext>
            </a:extLst>
          </p:cNvPr>
          <p:cNvSpPr/>
          <p:nvPr/>
        </p:nvSpPr>
        <p:spPr>
          <a:xfrm>
            <a:off x="10035442" y="365125"/>
            <a:ext cx="1768209" cy="349484"/>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Tree>
    <p:extLst>
      <p:ext uri="{BB962C8B-B14F-4D97-AF65-F5344CB8AC3E}">
        <p14:creationId xmlns:p14="http://schemas.microsoft.com/office/powerpoint/2010/main" val="1154909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lstStyle/>
          <a:p>
            <a:r>
              <a:rPr lang="en-US" kern="0" dirty="0"/>
              <a:t>Project Approach</a:t>
            </a:r>
            <a:endParaRPr lang="en-US"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24</a:t>
            </a:fld>
            <a:endParaRPr lang="en-US" sz="1000" dirty="0">
              <a:solidFill>
                <a:srgbClr val="ADAFBB"/>
              </a:solidFill>
            </a:endParaRPr>
          </a:p>
        </p:txBody>
      </p:sp>
      <p:graphicFrame>
        <p:nvGraphicFramePr>
          <p:cNvPr id="4" name="Group 3">
            <a:extLst>
              <a:ext uri="{FF2B5EF4-FFF2-40B4-BE49-F238E27FC236}">
                <a16:creationId xmlns:a16="http://schemas.microsoft.com/office/drawing/2014/main" id="{9A99346A-AD9B-15E5-7185-8E4039205CC4}"/>
              </a:ext>
            </a:extLst>
          </p:cNvPr>
          <p:cNvGraphicFramePr>
            <a:graphicFrameLocks noGrp="1"/>
          </p:cNvGraphicFramePr>
          <p:nvPr/>
        </p:nvGraphicFramePr>
        <p:xfrm>
          <a:off x="623887" y="1666058"/>
          <a:ext cx="10963262" cy="4882774"/>
        </p:xfrm>
        <a:graphic>
          <a:graphicData uri="http://schemas.openxmlformats.org/drawingml/2006/table">
            <a:tbl>
              <a:tblPr>
                <a:tableStyleId>{8799B23B-EC83-4686-B30A-512413B5E67A}</a:tableStyleId>
              </a:tblPr>
              <a:tblGrid>
                <a:gridCol w="2280098">
                  <a:extLst>
                    <a:ext uri="{9D8B030D-6E8A-4147-A177-3AD203B41FA5}">
                      <a16:colId xmlns:a16="http://schemas.microsoft.com/office/drawing/2014/main" val="20000"/>
                    </a:ext>
                  </a:extLst>
                </a:gridCol>
                <a:gridCol w="723597">
                  <a:extLst>
                    <a:ext uri="{9D8B030D-6E8A-4147-A177-3AD203B41FA5}">
                      <a16:colId xmlns:a16="http://schemas.microsoft.com/office/drawing/2014/main" val="20001"/>
                    </a:ext>
                  </a:extLst>
                </a:gridCol>
                <a:gridCol w="723597">
                  <a:extLst>
                    <a:ext uri="{9D8B030D-6E8A-4147-A177-3AD203B41FA5}">
                      <a16:colId xmlns:a16="http://schemas.microsoft.com/office/drawing/2014/main" val="20002"/>
                    </a:ext>
                  </a:extLst>
                </a:gridCol>
                <a:gridCol w="723597">
                  <a:extLst>
                    <a:ext uri="{9D8B030D-6E8A-4147-A177-3AD203B41FA5}">
                      <a16:colId xmlns:a16="http://schemas.microsoft.com/office/drawing/2014/main" val="20003"/>
                    </a:ext>
                  </a:extLst>
                </a:gridCol>
                <a:gridCol w="723597">
                  <a:extLst>
                    <a:ext uri="{9D8B030D-6E8A-4147-A177-3AD203B41FA5}">
                      <a16:colId xmlns:a16="http://schemas.microsoft.com/office/drawing/2014/main" val="20004"/>
                    </a:ext>
                  </a:extLst>
                </a:gridCol>
                <a:gridCol w="723597">
                  <a:extLst>
                    <a:ext uri="{9D8B030D-6E8A-4147-A177-3AD203B41FA5}">
                      <a16:colId xmlns:a16="http://schemas.microsoft.com/office/drawing/2014/main" val="20005"/>
                    </a:ext>
                  </a:extLst>
                </a:gridCol>
                <a:gridCol w="723597">
                  <a:extLst>
                    <a:ext uri="{9D8B030D-6E8A-4147-A177-3AD203B41FA5}">
                      <a16:colId xmlns:a16="http://schemas.microsoft.com/office/drawing/2014/main" val="20006"/>
                    </a:ext>
                  </a:extLst>
                </a:gridCol>
                <a:gridCol w="723597">
                  <a:extLst>
                    <a:ext uri="{9D8B030D-6E8A-4147-A177-3AD203B41FA5}">
                      <a16:colId xmlns:a16="http://schemas.microsoft.com/office/drawing/2014/main" val="20007"/>
                    </a:ext>
                  </a:extLst>
                </a:gridCol>
                <a:gridCol w="723597">
                  <a:extLst>
                    <a:ext uri="{9D8B030D-6E8A-4147-A177-3AD203B41FA5}">
                      <a16:colId xmlns:a16="http://schemas.microsoft.com/office/drawing/2014/main" val="20008"/>
                    </a:ext>
                  </a:extLst>
                </a:gridCol>
                <a:gridCol w="723597">
                  <a:extLst>
                    <a:ext uri="{9D8B030D-6E8A-4147-A177-3AD203B41FA5}">
                      <a16:colId xmlns:a16="http://schemas.microsoft.com/office/drawing/2014/main" val="20009"/>
                    </a:ext>
                  </a:extLst>
                </a:gridCol>
                <a:gridCol w="723597">
                  <a:extLst>
                    <a:ext uri="{9D8B030D-6E8A-4147-A177-3AD203B41FA5}">
                      <a16:colId xmlns:a16="http://schemas.microsoft.com/office/drawing/2014/main" val="20010"/>
                    </a:ext>
                  </a:extLst>
                </a:gridCol>
                <a:gridCol w="723597">
                  <a:extLst>
                    <a:ext uri="{9D8B030D-6E8A-4147-A177-3AD203B41FA5}">
                      <a16:colId xmlns:a16="http://schemas.microsoft.com/office/drawing/2014/main" val="20011"/>
                    </a:ext>
                  </a:extLst>
                </a:gridCol>
                <a:gridCol w="723597">
                  <a:extLst>
                    <a:ext uri="{9D8B030D-6E8A-4147-A177-3AD203B41FA5}">
                      <a16:colId xmlns:a16="http://schemas.microsoft.com/office/drawing/2014/main" val="2293856819"/>
                    </a:ext>
                  </a:extLst>
                </a:gridCol>
              </a:tblGrid>
              <a:tr h="335387">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altLang="ja-JP" sz="1100" b="1" u="none" strike="noStrike" cap="none" normalizeH="0" baseline="0" dirty="0">
                          <a:ln>
                            <a:noFill/>
                          </a:ln>
                          <a:solidFill>
                            <a:schemeClr val="tx2"/>
                          </a:solidFill>
                          <a:effectLst/>
                          <a:latin typeface="+mn-lt"/>
                        </a:rPr>
                        <a:t>Week</a:t>
                      </a:r>
                      <a:endParaRPr kumimoji="0" lang="en-GB" altLang="ja-JP" sz="11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1</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2</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3</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4</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5</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6</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7</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8</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9</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10</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11</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12</a:t>
                      </a:r>
                    </a:p>
                  </a:txBody>
                  <a:tcPr marL="86399" marR="86399" marT="46804" marB="46804" anchor="ctr" horzOverflow="overflow">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35387">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altLang="ja-JP" sz="1100" b="1" u="none" strike="noStrike" cap="none" normalizeH="0" baseline="0" dirty="0">
                          <a:ln>
                            <a:noFill/>
                          </a:ln>
                          <a:solidFill>
                            <a:schemeClr val="tx2"/>
                          </a:solidFill>
                          <a:effectLst/>
                          <a:latin typeface="+mn-lt"/>
                        </a:rPr>
                        <a:t>Starts on</a:t>
                      </a:r>
                      <a:endParaRPr kumimoji="0" lang="en-GB" altLang="ja-JP" sz="11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7/1</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14/1</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a16="http://schemas.microsoft.com/office/drawing/2014/main" val="10001"/>
                  </a:ext>
                </a:extLst>
              </a:tr>
              <a:tr h="1404000">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Insert name of Phase I</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1404000">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Insert name of Phase II</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1404000">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Insert name of Phase III</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3" name="Notched Right Arrow 101">
            <a:extLst>
              <a:ext uri="{FF2B5EF4-FFF2-40B4-BE49-F238E27FC236}">
                <a16:creationId xmlns:a16="http://schemas.microsoft.com/office/drawing/2014/main" id="{3B247E75-D0A4-7CB9-C399-2B3E71EB3BA9}"/>
              </a:ext>
            </a:extLst>
          </p:cNvPr>
          <p:cNvSpPr/>
          <p:nvPr/>
        </p:nvSpPr>
        <p:spPr>
          <a:xfrm>
            <a:off x="3063761" y="2635469"/>
            <a:ext cx="2302280" cy="793531"/>
          </a:xfrm>
          <a:prstGeom prst="notchedRightArrow">
            <a:avLst>
              <a:gd name="adj1" fmla="val 50000"/>
              <a:gd name="adj2" fmla="val 39088"/>
            </a:avLst>
          </a:prstGeom>
          <a:solidFill>
            <a:schemeClr val="accent1">
              <a:lumMod val="10000"/>
              <a:lumOff val="90000"/>
            </a:schemeClr>
          </a:solidFill>
          <a:ln w="9525" cap="flat" cmpd="sng" algn="ctr">
            <a:solidFill>
              <a:schemeClr val="accent1"/>
            </a:solidFill>
            <a:prstDash val="solid"/>
          </a:ln>
          <a:effectLst/>
        </p:spPr>
        <p:txBody>
          <a:bodyPr/>
          <a:lstStyle/>
          <a:p>
            <a:endParaRPr lang="en-US" dirty="0"/>
          </a:p>
        </p:txBody>
      </p:sp>
      <p:sp>
        <p:nvSpPr>
          <p:cNvPr id="26" name="Notched Right Arrow 101">
            <a:extLst>
              <a:ext uri="{FF2B5EF4-FFF2-40B4-BE49-F238E27FC236}">
                <a16:creationId xmlns:a16="http://schemas.microsoft.com/office/drawing/2014/main" id="{3A8EA4E7-B46F-6946-48ED-599A9647E470}"/>
              </a:ext>
            </a:extLst>
          </p:cNvPr>
          <p:cNvSpPr/>
          <p:nvPr/>
        </p:nvSpPr>
        <p:spPr>
          <a:xfrm>
            <a:off x="5360397" y="4001645"/>
            <a:ext cx="2302280" cy="793531"/>
          </a:xfrm>
          <a:prstGeom prst="notchedRightArrow">
            <a:avLst>
              <a:gd name="adj1" fmla="val 50000"/>
              <a:gd name="adj2" fmla="val 39088"/>
            </a:avLst>
          </a:prstGeom>
          <a:solidFill>
            <a:schemeClr val="accent1">
              <a:lumMod val="10000"/>
              <a:lumOff val="90000"/>
            </a:schemeClr>
          </a:solidFill>
          <a:ln w="9525" cap="flat" cmpd="sng" algn="ctr">
            <a:solidFill>
              <a:schemeClr val="accent1"/>
            </a:solidFill>
            <a:prstDash val="solid"/>
          </a:ln>
          <a:effectLst/>
        </p:spPr>
        <p:txBody>
          <a:bodyPr/>
          <a:lstStyle/>
          <a:p>
            <a:endParaRPr lang="en-US" dirty="0"/>
          </a:p>
        </p:txBody>
      </p:sp>
      <p:sp>
        <p:nvSpPr>
          <p:cNvPr id="27" name="Notched Right Arrow 101">
            <a:extLst>
              <a:ext uri="{FF2B5EF4-FFF2-40B4-BE49-F238E27FC236}">
                <a16:creationId xmlns:a16="http://schemas.microsoft.com/office/drawing/2014/main" id="{F485B419-45AD-F8C3-BEDE-04916AAFE2E8}"/>
              </a:ext>
            </a:extLst>
          </p:cNvPr>
          <p:cNvSpPr/>
          <p:nvPr/>
        </p:nvSpPr>
        <p:spPr>
          <a:xfrm>
            <a:off x="7635774" y="5400477"/>
            <a:ext cx="3719797" cy="793531"/>
          </a:xfrm>
          <a:prstGeom prst="notchedRightArrow">
            <a:avLst>
              <a:gd name="adj1" fmla="val 50000"/>
              <a:gd name="adj2" fmla="val 39088"/>
            </a:avLst>
          </a:prstGeom>
          <a:solidFill>
            <a:schemeClr val="accent1">
              <a:lumMod val="10000"/>
              <a:lumOff val="90000"/>
            </a:schemeClr>
          </a:solidFill>
          <a:ln w="9525" cap="flat" cmpd="sng" algn="ctr">
            <a:solidFill>
              <a:schemeClr val="accent1"/>
            </a:solidFill>
            <a:prstDash val="solid"/>
          </a:ln>
          <a:effectLst/>
        </p:spPr>
        <p:txBody>
          <a:bodyPr/>
          <a:lstStyle/>
          <a:p>
            <a:endParaRPr lang="en-US" dirty="0"/>
          </a:p>
        </p:txBody>
      </p:sp>
    </p:spTree>
    <p:extLst>
      <p:ext uri="{BB962C8B-B14F-4D97-AF65-F5344CB8AC3E}">
        <p14:creationId xmlns:p14="http://schemas.microsoft.com/office/powerpoint/2010/main" val="1658956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lstStyle/>
          <a:p>
            <a:r>
              <a:rPr lang="en-US" kern="0" dirty="0"/>
              <a:t>Project High-level Plan</a:t>
            </a:r>
            <a:endParaRPr lang="en-US"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25</a:t>
            </a:fld>
            <a:endParaRPr lang="en-US" sz="1000" dirty="0">
              <a:solidFill>
                <a:srgbClr val="ADAFBB"/>
              </a:solidFill>
            </a:endParaRPr>
          </a:p>
        </p:txBody>
      </p:sp>
      <p:sp>
        <p:nvSpPr>
          <p:cNvPr id="57" name="Isosceles Triangle 56">
            <a:extLst>
              <a:ext uri="{FF2B5EF4-FFF2-40B4-BE49-F238E27FC236}">
                <a16:creationId xmlns:a16="http://schemas.microsoft.com/office/drawing/2014/main" id="{EF46BBEF-6118-4345-956B-4F1DA747C200}"/>
              </a:ext>
            </a:extLst>
          </p:cNvPr>
          <p:cNvSpPr/>
          <p:nvPr/>
        </p:nvSpPr>
        <p:spPr bwMode="auto">
          <a:xfrm>
            <a:off x="10253006" y="816957"/>
            <a:ext cx="195043" cy="197482"/>
          </a:xfrm>
          <a:prstGeom prst="triangle">
            <a:avLst/>
          </a:prstGeom>
          <a:solidFill>
            <a:schemeClr val="accent5"/>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8" name="TextBox 57">
            <a:extLst>
              <a:ext uri="{FF2B5EF4-FFF2-40B4-BE49-F238E27FC236}">
                <a16:creationId xmlns:a16="http://schemas.microsoft.com/office/drawing/2014/main" id="{3625C46E-3C47-4B05-99ED-15D718C1FDDF}"/>
              </a:ext>
            </a:extLst>
          </p:cNvPr>
          <p:cNvSpPr txBox="1"/>
          <p:nvPr/>
        </p:nvSpPr>
        <p:spPr>
          <a:xfrm>
            <a:off x="10396028" y="797950"/>
            <a:ext cx="1371600" cy="259325"/>
          </a:xfrm>
          <a:prstGeom prst="rect">
            <a:avLst/>
          </a:prstGeom>
          <a:noFill/>
        </p:spPr>
        <p:txBody>
          <a:bodyPr wrap="square" rtlCol="0">
            <a:spAutoFit/>
          </a:bodyPr>
          <a:lstStyle/>
          <a:p>
            <a:r>
              <a:rPr lang="en-US" sz="1100" i="1" dirty="0"/>
              <a:t>= Key deliverable</a:t>
            </a:r>
          </a:p>
        </p:txBody>
      </p:sp>
      <p:graphicFrame>
        <p:nvGraphicFramePr>
          <p:cNvPr id="59" name="Group 3">
            <a:extLst>
              <a:ext uri="{FF2B5EF4-FFF2-40B4-BE49-F238E27FC236}">
                <a16:creationId xmlns:a16="http://schemas.microsoft.com/office/drawing/2014/main" id="{C2D970A6-39AB-4B24-954D-EC444B49C0BB}"/>
              </a:ext>
            </a:extLst>
          </p:cNvPr>
          <p:cNvGraphicFramePr>
            <a:graphicFrameLocks noGrp="1"/>
          </p:cNvGraphicFramePr>
          <p:nvPr/>
        </p:nvGraphicFramePr>
        <p:xfrm>
          <a:off x="623887" y="1666058"/>
          <a:ext cx="10963262" cy="4695418"/>
        </p:xfrm>
        <a:graphic>
          <a:graphicData uri="http://schemas.openxmlformats.org/drawingml/2006/table">
            <a:tbl>
              <a:tblPr>
                <a:tableStyleId>{8799B23B-EC83-4686-B30A-512413B5E67A}</a:tableStyleId>
              </a:tblPr>
              <a:tblGrid>
                <a:gridCol w="2280098">
                  <a:extLst>
                    <a:ext uri="{9D8B030D-6E8A-4147-A177-3AD203B41FA5}">
                      <a16:colId xmlns:a16="http://schemas.microsoft.com/office/drawing/2014/main" val="20000"/>
                    </a:ext>
                  </a:extLst>
                </a:gridCol>
                <a:gridCol w="723597">
                  <a:extLst>
                    <a:ext uri="{9D8B030D-6E8A-4147-A177-3AD203B41FA5}">
                      <a16:colId xmlns:a16="http://schemas.microsoft.com/office/drawing/2014/main" val="20001"/>
                    </a:ext>
                  </a:extLst>
                </a:gridCol>
                <a:gridCol w="723597">
                  <a:extLst>
                    <a:ext uri="{9D8B030D-6E8A-4147-A177-3AD203B41FA5}">
                      <a16:colId xmlns:a16="http://schemas.microsoft.com/office/drawing/2014/main" val="20002"/>
                    </a:ext>
                  </a:extLst>
                </a:gridCol>
                <a:gridCol w="723597">
                  <a:extLst>
                    <a:ext uri="{9D8B030D-6E8A-4147-A177-3AD203B41FA5}">
                      <a16:colId xmlns:a16="http://schemas.microsoft.com/office/drawing/2014/main" val="20003"/>
                    </a:ext>
                  </a:extLst>
                </a:gridCol>
                <a:gridCol w="723597">
                  <a:extLst>
                    <a:ext uri="{9D8B030D-6E8A-4147-A177-3AD203B41FA5}">
                      <a16:colId xmlns:a16="http://schemas.microsoft.com/office/drawing/2014/main" val="20004"/>
                    </a:ext>
                  </a:extLst>
                </a:gridCol>
                <a:gridCol w="723597">
                  <a:extLst>
                    <a:ext uri="{9D8B030D-6E8A-4147-A177-3AD203B41FA5}">
                      <a16:colId xmlns:a16="http://schemas.microsoft.com/office/drawing/2014/main" val="20005"/>
                    </a:ext>
                  </a:extLst>
                </a:gridCol>
                <a:gridCol w="723597">
                  <a:extLst>
                    <a:ext uri="{9D8B030D-6E8A-4147-A177-3AD203B41FA5}">
                      <a16:colId xmlns:a16="http://schemas.microsoft.com/office/drawing/2014/main" val="20006"/>
                    </a:ext>
                  </a:extLst>
                </a:gridCol>
                <a:gridCol w="723597">
                  <a:extLst>
                    <a:ext uri="{9D8B030D-6E8A-4147-A177-3AD203B41FA5}">
                      <a16:colId xmlns:a16="http://schemas.microsoft.com/office/drawing/2014/main" val="20007"/>
                    </a:ext>
                  </a:extLst>
                </a:gridCol>
                <a:gridCol w="723597">
                  <a:extLst>
                    <a:ext uri="{9D8B030D-6E8A-4147-A177-3AD203B41FA5}">
                      <a16:colId xmlns:a16="http://schemas.microsoft.com/office/drawing/2014/main" val="20008"/>
                    </a:ext>
                  </a:extLst>
                </a:gridCol>
                <a:gridCol w="723597">
                  <a:extLst>
                    <a:ext uri="{9D8B030D-6E8A-4147-A177-3AD203B41FA5}">
                      <a16:colId xmlns:a16="http://schemas.microsoft.com/office/drawing/2014/main" val="20009"/>
                    </a:ext>
                  </a:extLst>
                </a:gridCol>
                <a:gridCol w="723597">
                  <a:extLst>
                    <a:ext uri="{9D8B030D-6E8A-4147-A177-3AD203B41FA5}">
                      <a16:colId xmlns:a16="http://schemas.microsoft.com/office/drawing/2014/main" val="20010"/>
                    </a:ext>
                  </a:extLst>
                </a:gridCol>
                <a:gridCol w="723597">
                  <a:extLst>
                    <a:ext uri="{9D8B030D-6E8A-4147-A177-3AD203B41FA5}">
                      <a16:colId xmlns:a16="http://schemas.microsoft.com/office/drawing/2014/main" val="20011"/>
                    </a:ext>
                  </a:extLst>
                </a:gridCol>
                <a:gridCol w="723597">
                  <a:extLst>
                    <a:ext uri="{9D8B030D-6E8A-4147-A177-3AD203B41FA5}">
                      <a16:colId xmlns:a16="http://schemas.microsoft.com/office/drawing/2014/main" val="2293856819"/>
                    </a:ext>
                  </a:extLst>
                </a:gridCol>
              </a:tblGrid>
              <a:tr h="335387">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altLang="ja-JP" sz="1100" b="1" u="none" strike="noStrike" cap="none" normalizeH="0" baseline="0" dirty="0">
                          <a:ln>
                            <a:noFill/>
                          </a:ln>
                          <a:solidFill>
                            <a:schemeClr val="tx2"/>
                          </a:solidFill>
                          <a:effectLst/>
                          <a:latin typeface="+mn-lt"/>
                        </a:rPr>
                        <a:t>Week</a:t>
                      </a:r>
                      <a:endParaRPr kumimoji="0" lang="en-GB" altLang="ja-JP" sz="11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1</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2</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3</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4</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5</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6</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7</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8</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9</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10</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11</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12</a:t>
                      </a:r>
                    </a:p>
                  </a:txBody>
                  <a:tcPr marL="86399" marR="86399" marT="46804" marB="46804" anchor="ctr" horzOverflow="overflow">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35387">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altLang="ja-JP" sz="1100" b="1" u="none" strike="noStrike" cap="none" normalizeH="0" baseline="0" dirty="0">
                          <a:ln>
                            <a:noFill/>
                          </a:ln>
                          <a:solidFill>
                            <a:schemeClr val="tx2"/>
                          </a:solidFill>
                          <a:effectLst/>
                          <a:latin typeface="+mn-lt"/>
                        </a:rPr>
                        <a:t>Starts on</a:t>
                      </a:r>
                      <a:endParaRPr kumimoji="0" lang="en-GB" altLang="ja-JP" sz="11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7/1</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14/1</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a16="http://schemas.microsoft.com/office/drawing/2014/main" val="10001"/>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Insert name of Phase I</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1.1 Insert name of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1.2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1.3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r h="335387">
                <a:tc>
                  <a:txBody>
                    <a:bodyPr/>
                    <a:lstStyle/>
                    <a:p>
                      <a:pPr marL="174625" marR="0" lvl="0" indent="-174625" algn="l" defTabSz="914400" rtl="0" eaLnBrk="1" fontAlgn="base" latinLnBrk="0" hangingPunct="1">
                        <a:lnSpc>
                          <a:spcPct val="106000"/>
                        </a:lnSpc>
                        <a:spcBef>
                          <a:spcPct val="80000"/>
                        </a:spcBef>
                        <a:spcAft>
                          <a:spcPct val="0"/>
                        </a:spcAft>
                        <a:buClr>
                          <a:schemeClr val="tx2"/>
                        </a:buClr>
                        <a:buSzTx/>
                        <a:buFontTx/>
                        <a:buNone/>
                        <a:tabLst>
                          <a:tab pos="5715000" algn="l"/>
                        </a:tabLst>
                      </a:pPr>
                      <a:r>
                        <a:rPr kumimoji="0" lang="en-GB" sz="1100" b="1" u="none" strike="noStrike" cap="none" normalizeH="0" baseline="0" dirty="0">
                          <a:ln>
                            <a:noFill/>
                          </a:ln>
                          <a:solidFill>
                            <a:schemeClr val="bg1"/>
                          </a:solidFill>
                          <a:effectLst/>
                          <a:latin typeface="+mn-lt"/>
                        </a:rPr>
                        <a:t>Phase II</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6"/>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2.1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7"/>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2.2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8"/>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defRPr/>
                      </a:pPr>
                      <a:r>
                        <a:rPr kumimoji="0" lang="en-GB" sz="1100" u="none" strike="noStrike" cap="none" normalizeH="0" baseline="0" dirty="0">
                          <a:ln>
                            <a:noFill/>
                          </a:ln>
                          <a:solidFill>
                            <a:schemeClr val="bg1"/>
                          </a:solidFill>
                          <a:effectLst/>
                          <a:latin typeface="+mn-lt"/>
                        </a:rPr>
                        <a:t>2.3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694412207"/>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Tx/>
                        <a:buNone/>
                        <a:tabLst>
                          <a:tab pos="5715000" algn="l"/>
                        </a:tabLst>
                      </a:pPr>
                      <a:r>
                        <a:rPr kumimoji="0" lang="en-GB" sz="1100" b="1" u="none" strike="noStrike" cap="none" normalizeH="0" baseline="0" dirty="0">
                          <a:ln>
                            <a:noFill/>
                          </a:ln>
                          <a:solidFill>
                            <a:schemeClr val="bg1"/>
                          </a:solidFill>
                          <a:effectLst/>
                          <a:latin typeface="+mn-lt"/>
                        </a:rPr>
                        <a:t>Phase III</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9"/>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3.1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10"/>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3.2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11"/>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3.3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60" name="Rectangle 239">
            <a:extLst>
              <a:ext uri="{FF2B5EF4-FFF2-40B4-BE49-F238E27FC236}">
                <a16:creationId xmlns:a16="http://schemas.microsoft.com/office/drawing/2014/main" id="{D59CC16A-84AB-40E4-8939-0D193D671C3E}"/>
              </a:ext>
            </a:extLst>
          </p:cNvPr>
          <p:cNvSpPr>
            <a:spLocks noChangeArrowheads="1"/>
          </p:cNvSpPr>
          <p:nvPr/>
        </p:nvSpPr>
        <p:spPr bwMode="auto">
          <a:xfrm>
            <a:off x="3131569" y="2742675"/>
            <a:ext cx="1393019" cy="171638"/>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1" name="Rectangle 240">
            <a:extLst>
              <a:ext uri="{FF2B5EF4-FFF2-40B4-BE49-F238E27FC236}">
                <a16:creationId xmlns:a16="http://schemas.microsoft.com/office/drawing/2014/main" id="{39C9D19F-670F-445A-806F-6C88FD35D4D8}"/>
              </a:ext>
            </a:extLst>
          </p:cNvPr>
          <p:cNvSpPr>
            <a:spLocks noChangeArrowheads="1"/>
          </p:cNvSpPr>
          <p:nvPr/>
        </p:nvSpPr>
        <p:spPr bwMode="auto">
          <a:xfrm>
            <a:off x="4063708" y="3060199"/>
            <a:ext cx="1393017" cy="171638"/>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2" name="Rectangle 241">
            <a:extLst>
              <a:ext uri="{FF2B5EF4-FFF2-40B4-BE49-F238E27FC236}">
                <a16:creationId xmlns:a16="http://schemas.microsoft.com/office/drawing/2014/main" id="{6DA94BBB-6417-47AD-B178-DB1399F1AE6F}"/>
              </a:ext>
            </a:extLst>
          </p:cNvPr>
          <p:cNvSpPr>
            <a:spLocks noChangeArrowheads="1"/>
          </p:cNvSpPr>
          <p:nvPr/>
        </p:nvSpPr>
        <p:spPr bwMode="auto">
          <a:xfrm>
            <a:off x="4791934" y="3403674"/>
            <a:ext cx="1393017" cy="171639"/>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3" name="Rectangle 239">
            <a:extLst>
              <a:ext uri="{FF2B5EF4-FFF2-40B4-BE49-F238E27FC236}">
                <a16:creationId xmlns:a16="http://schemas.microsoft.com/office/drawing/2014/main" id="{AAAF4F9E-4340-4990-AEA0-A833781A01E6}"/>
              </a:ext>
            </a:extLst>
          </p:cNvPr>
          <p:cNvSpPr>
            <a:spLocks noChangeArrowheads="1"/>
          </p:cNvSpPr>
          <p:nvPr/>
        </p:nvSpPr>
        <p:spPr bwMode="auto">
          <a:xfrm>
            <a:off x="3131569" y="2431257"/>
            <a:ext cx="3255220" cy="171638"/>
          </a:xfrm>
          <a:prstGeom prst="roundRect">
            <a:avLst/>
          </a:prstGeom>
          <a:solidFill>
            <a:srgbClr val="3075FF"/>
          </a:solidFill>
          <a:ln>
            <a:noFill/>
          </a:ln>
        </p:spPr>
        <p:txBody>
          <a:bodyPr wrap="none" lIns="93600" tIns="46800" rIns="93600" bIns="46800" anchor="ctr"/>
          <a:lstStyle/>
          <a:p>
            <a:pPr algn="ctr"/>
            <a:endParaRPr lang="en-GB" dirty="0"/>
          </a:p>
        </p:txBody>
      </p:sp>
      <p:sp>
        <p:nvSpPr>
          <p:cNvPr id="64" name="Rectangle 239">
            <a:extLst>
              <a:ext uri="{FF2B5EF4-FFF2-40B4-BE49-F238E27FC236}">
                <a16:creationId xmlns:a16="http://schemas.microsoft.com/office/drawing/2014/main" id="{3EA04D78-2222-42A5-BC62-4BA8958EF7CF}"/>
              </a:ext>
            </a:extLst>
          </p:cNvPr>
          <p:cNvSpPr>
            <a:spLocks noChangeArrowheads="1"/>
          </p:cNvSpPr>
          <p:nvPr/>
        </p:nvSpPr>
        <p:spPr bwMode="auto">
          <a:xfrm>
            <a:off x="6424157" y="4087572"/>
            <a:ext cx="1393019" cy="171639"/>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5" name="Rectangle 240">
            <a:extLst>
              <a:ext uri="{FF2B5EF4-FFF2-40B4-BE49-F238E27FC236}">
                <a16:creationId xmlns:a16="http://schemas.microsoft.com/office/drawing/2014/main" id="{274283C1-36F6-47DA-B59D-5BB7A1ECD289}"/>
              </a:ext>
            </a:extLst>
          </p:cNvPr>
          <p:cNvSpPr>
            <a:spLocks noChangeArrowheads="1"/>
          </p:cNvSpPr>
          <p:nvPr/>
        </p:nvSpPr>
        <p:spPr bwMode="auto">
          <a:xfrm>
            <a:off x="7088488" y="4420362"/>
            <a:ext cx="1393017" cy="171639"/>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6" name="Rectangle 239">
            <a:extLst>
              <a:ext uri="{FF2B5EF4-FFF2-40B4-BE49-F238E27FC236}">
                <a16:creationId xmlns:a16="http://schemas.microsoft.com/office/drawing/2014/main" id="{14AEB9A8-3911-412F-959D-3C19A78AEA4D}"/>
              </a:ext>
            </a:extLst>
          </p:cNvPr>
          <p:cNvSpPr>
            <a:spLocks noChangeArrowheads="1"/>
          </p:cNvSpPr>
          <p:nvPr/>
        </p:nvSpPr>
        <p:spPr bwMode="auto">
          <a:xfrm>
            <a:off x="6424157" y="3776154"/>
            <a:ext cx="2325157" cy="171639"/>
          </a:xfrm>
          <a:prstGeom prst="roundRect">
            <a:avLst/>
          </a:prstGeom>
          <a:solidFill>
            <a:srgbClr val="3075FF"/>
          </a:solidFill>
          <a:ln>
            <a:noFill/>
          </a:ln>
        </p:spPr>
        <p:txBody>
          <a:bodyPr wrap="none" lIns="93600" tIns="46800" rIns="93600" bIns="46800" anchor="ctr"/>
          <a:lstStyle/>
          <a:p>
            <a:pPr algn="ctr"/>
            <a:endParaRPr lang="en-GB" dirty="0"/>
          </a:p>
        </p:txBody>
      </p:sp>
      <p:sp>
        <p:nvSpPr>
          <p:cNvPr id="67" name="Rectangle 239">
            <a:extLst>
              <a:ext uri="{FF2B5EF4-FFF2-40B4-BE49-F238E27FC236}">
                <a16:creationId xmlns:a16="http://schemas.microsoft.com/office/drawing/2014/main" id="{9CE540BD-7B08-47BD-B67F-2C06A9A28177}"/>
              </a:ext>
            </a:extLst>
          </p:cNvPr>
          <p:cNvSpPr>
            <a:spLocks noChangeArrowheads="1"/>
          </p:cNvSpPr>
          <p:nvPr/>
        </p:nvSpPr>
        <p:spPr bwMode="auto">
          <a:xfrm>
            <a:off x="8749314" y="5430547"/>
            <a:ext cx="1393019" cy="171639"/>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8" name="Rectangle 240">
            <a:extLst>
              <a:ext uri="{FF2B5EF4-FFF2-40B4-BE49-F238E27FC236}">
                <a16:creationId xmlns:a16="http://schemas.microsoft.com/office/drawing/2014/main" id="{AD269D3D-865F-4375-833D-4FE5E9128B02}"/>
              </a:ext>
            </a:extLst>
          </p:cNvPr>
          <p:cNvSpPr>
            <a:spLocks noChangeArrowheads="1"/>
          </p:cNvSpPr>
          <p:nvPr/>
        </p:nvSpPr>
        <p:spPr bwMode="auto">
          <a:xfrm>
            <a:off x="9681453" y="5763337"/>
            <a:ext cx="1393017" cy="171639"/>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9" name="Rectangle 239">
            <a:extLst>
              <a:ext uri="{FF2B5EF4-FFF2-40B4-BE49-F238E27FC236}">
                <a16:creationId xmlns:a16="http://schemas.microsoft.com/office/drawing/2014/main" id="{58769F61-BE53-4C02-AB84-8182F8284761}"/>
              </a:ext>
            </a:extLst>
          </p:cNvPr>
          <p:cNvSpPr>
            <a:spLocks noChangeArrowheads="1"/>
          </p:cNvSpPr>
          <p:nvPr/>
        </p:nvSpPr>
        <p:spPr bwMode="auto">
          <a:xfrm>
            <a:off x="8749314" y="5119130"/>
            <a:ext cx="2723755" cy="171639"/>
          </a:xfrm>
          <a:prstGeom prst="roundRect">
            <a:avLst/>
          </a:prstGeom>
          <a:solidFill>
            <a:srgbClr val="3075FF"/>
          </a:solidFill>
          <a:ln>
            <a:noFill/>
          </a:ln>
        </p:spPr>
        <p:txBody>
          <a:bodyPr wrap="none" lIns="93600" tIns="46800" rIns="93600" bIns="46800" anchor="ctr"/>
          <a:lstStyle/>
          <a:p>
            <a:pPr algn="ctr"/>
            <a:endParaRPr lang="en-GB" dirty="0"/>
          </a:p>
        </p:txBody>
      </p:sp>
      <p:sp>
        <p:nvSpPr>
          <p:cNvPr id="70" name="Rectangle 240">
            <a:extLst>
              <a:ext uri="{FF2B5EF4-FFF2-40B4-BE49-F238E27FC236}">
                <a16:creationId xmlns:a16="http://schemas.microsoft.com/office/drawing/2014/main" id="{A36AD58C-0CC1-446C-B93F-6CF2EADD4005}"/>
              </a:ext>
            </a:extLst>
          </p:cNvPr>
          <p:cNvSpPr>
            <a:spLocks noChangeArrowheads="1"/>
          </p:cNvSpPr>
          <p:nvPr/>
        </p:nvSpPr>
        <p:spPr bwMode="auto">
          <a:xfrm>
            <a:off x="9774413" y="6094599"/>
            <a:ext cx="1330736" cy="171638"/>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71" name="Rectangle 240">
            <a:extLst>
              <a:ext uri="{FF2B5EF4-FFF2-40B4-BE49-F238E27FC236}">
                <a16:creationId xmlns:a16="http://schemas.microsoft.com/office/drawing/2014/main" id="{F05EA601-C22F-4615-8BB3-6B1786E64F2D}"/>
              </a:ext>
            </a:extLst>
          </p:cNvPr>
          <p:cNvSpPr>
            <a:spLocks noChangeArrowheads="1"/>
          </p:cNvSpPr>
          <p:nvPr/>
        </p:nvSpPr>
        <p:spPr bwMode="auto">
          <a:xfrm>
            <a:off x="7389513" y="4731779"/>
            <a:ext cx="1393017" cy="171639"/>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72" name="Isosceles Triangle 71">
            <a:extLst>
              <a:ext uri="{FF2B5EF4-FFF2-40B4-BE49-F238E27FC236}">
                <a16:creationId xmlns:a16="http://schemas.microsoft.com/office/drawing/2014/main" id="{C907FD65-2BDE-4113-BEB3-BA234CA5736F}"/>
              </a:ext>
            </a:extLst>
          </p:cNvPr>
          <p:cNvSpPr/>
          <p:nvPr/>
        </p:nvSpPr>
        <p:spPr bwMode="auto">
          <a:xfrm>
            <a:off x="6201861" y="3364069"/>
            <a:ext cx="354715" cy="253787"/>
          </a:xfrm>
          <a:prstGeom prst="triangl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3" name="Isosceles Triangle 72">
            <a:extLst>
              <a:ext uri="{FF2B5EF4-FFF2-40B4-BE49-F238E27FC236}">
                <a16:creationId xmlns:a16="http://schemas.microsoft.com/office/drawing/2014/main" id="{672A7561-C372-460A-A46D-1DC39E15F5A9}"/>
              </a:ext>
            </a:extLst>
          </p:cNvPr>
          <p:cNvSpPr/>
          <p:nvPr/>
        </p:nvSpPr>
        <p:spPr bwMode="auto">
          <a:xfrm>
            <a:off x="8821801" y="4702188"/>
            <a:ext cx="354715" cy="253787"/>
          </a:xfrm>
          <a:prstGeom prst="triangl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4" name="Isosceles Triangle 73">
            <a:extLst>
              <a:ext uri="{FF2B5EF4-FFF2-40B4-BE49-F238E27FC236}">
                <a16:creationId xmlns:a16="http://schemas.microsoft.com/office/drawing/2014/main" id="{A25FF697-CF5A-4905-A669-B97B4A1DAD69}"/>
              </a:ext>
            </a:extLst>
          </p:cNvPr>
          <p:cNvSpPr/>
          <p:nvPr/>
        </p:nvSpPr>
        <p:spPr bwMode="auto">
          <a:xfrm>
            <a:off x="11213390" y="6028924"/>
            <a:ext cx="354715" cy="264092"/>
          </a:xfrm>
          <a:prstGeom prst="triangl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Tree>
    <p:extLst>
      <p:ext uri="{BB962C8B-B14F-4D97-AF65-F5344CB8AC3E}">
        <p14:creationId xmlns:p14="http://schemas.microsoft.com/office/powerpoint/2010/main" val="3424364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1026CE-E8D2-CDB3-9C26-855698CDCE8E}"/>
              </a:ext>
            </a:extLst>
          </p:cNvPr>
          <p:cNvSpPr/>
          <p:nvPr/>
        </p:nvSpPr>
        <p:spPr>
          <a:xfrm>
            <a:off x="6464608" y="2080912"/>
            <a:ext cx="5082363" cy="4298623"/>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26</a:t>
            </a:fld>
            <a:endParaRPr lang="en-US" sz="1000" dirty="0">
              <a:solidFill>
                <a:srgbClr val="ADAFBB"/>
              </a:solidFill>
            </a:endParaRPr>
          </a:p>
        </p:txBody>
      </p:sp>
      <p:sp>
        <p:nvSpPr>
          <p:cNvPr id="2" name="Freeform 8">
            <a:extLst>
              <a:ext uri="{FF2B5EF4-FFF2-40B4-BE49-F238E27FC236}">
                <a16:creationId xmlns:a16="http://schemas.microsoft.com/office/drawing/2014/main" id="{5DFEC0C9-A1E1-40AC-70B8-11966774E310}"/>
              </a:ext>
            </a:extLst>
          </p:cNvPr>
          <p:cNvSpPr>
            <a:spLocks noChangeAspect="1"/>
          </p:cNvSpPr>
          <p:nvPr/>
        </p:nvSpPr>
        <p:spPr>
          <a:xfrm>
            <a:off x="8003319" y="3979579"/>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bg1">
              <a:lumMod val="65000"/>
            </a:schemeClr>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4" name="Freeform 9">
            <a:extLst>
              <a:ext uri="{FF2B5EF4-FFF2-40B4-BE49-F238E27FC236}">
                <a16:creationId xmlns:a16="http://schemas.microsoft.com/office/drawing/2014/main" id="{A63C1983-C054-446D-2473-396DDDCF3FB1}"/>
              </a:ext>
            </a:extLst>
          </p:cNvPr>
          <p:cNvSpPr>
            <a:spLocks noChangeAspect="1"/>
          </p:cNvSpPr>
          <p:nvPr/>
        </p:nvSpPr>
        <p:spPr>
          <a:xfrm>
            <a:off x="8990150" y="3994258"/>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bg1">
              <a:lumMod val="65000"/>
            </a:schemeClr>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5" name="Freeform 10">
            <a:extLst>
              <a:ext uri="{FF2B5EF4-FFF2-40B4-BE49-F238E27FC236}">
                <a16:creationId xmlns:a16="http://schemas.microsoft.com/office/drawing/2014/main" id="{C88CEA91-0E0B-46D2-4CF6-DE4893D6ADD2}"/>
              </a:ext>
            </a:extLst>
          </p:cNvPr>
          <p:cNvSpPr>
            <a:spLocks noChangeAspect="1"/>
          </p:cNvSpPr>
          <p:nvPr/>
        </p:nvSpPr>
        <p:spPr>
          <a:xfrm>
            <a:off x="8691462" y="4617352"/>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bg1">
              <a:lumMod val="65000"/>
            </a:schemeClr>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6" name="Freeform 11">
            <a:extLst>
              <a:ext uri="{FF2B5EF4-FFF2-40B4-BE49-F238E27FC236}">
                <a16:creationId xmlns:a16="http://schemas.microsoft.com/office/drawing/2014/main" id="{5F466E0F-ED4B-5BEC-BB2F-0DBB4F3935D8}"/>
              </a:ext>
            </a:extLst>
          </p:cNvPr>
          <p:cNvSpPr>
            <a:spLocks noChangeAspect="1"/>
          </p:cNvSpPr>
          <p:nvPr/>
        </p:nvSpPr>
        <p:spPr>
          <a:xfrm>
            <a:off x="7908331" y="2486693"/>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bg1">
              <a:lumMod val="6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a:solidFill>
                  <a:schemeClr val="bg1"/>
                </a:solidFill>
                <a:latin typeface="Arial (Body)"/>
                <a:ea typeface="Archer" charset="0"/>
                <a:cs typeface="Archer" charset="0"/>
              </a:rPr>
              <a:t>5.Strategic </a:t>
            </a:r>
          </a:p>
          <a:p>
            <a:pPr algn="ctr"/>
            <a:r>
              <a:rPr lang="en-US" sz="1400" b="1" dirty="0">
                <a:solidFill>
                  <a:schemeClr val="bg1"/>
                </a:solidFill>
                <a:latin typeface="Arial (Body)"/>
                <a:ea typeface="Archer" charset="0"/>
                <a:cs typeface="Archer" charset="0"/>
              </a:rPr>
              <a:t>Alignment</a:t>
            </a:r>
          </a:p>
        </p:txBody>
      </p:sp>
      <p:sp>
        <p:nvSpPr>
          <p:cNvPr id="7" name="Freeform 12">
            <a:extLst>
              <a:ext uri="{FF2B5EF4-FFF2-40B4-BE49-F238E27FC236}">
                <a16:creationId xmlns:a16="http://schemas.microsoft.com/office/drawing/2014/main" id="{31982C24-FB1A-DE90-1B6B-163BCEC6D013}"/>
              </a:ext>
            </a:extLst>
          </p:cNvPr>
          <p:cNvSpPr>
            <a:spLocks noChangeAspect="1"/>
          </p:cNvSpPr>
          <p:nvPr/>
        </p:nvSpPr>
        <p:spPr>
          <a:xfrm>
            <a:off x="7155372" y="4000430"/>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bg1">
              <a:lumMod val="6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r>
              <a:rPr lang="en-US" sz="1400" b="1" dirty="0">
                <a:solidFill>
                  <a:schemeClr val="bg1"/>
                </a:solidFill>
                <a:latin typeface="Arial (Body)"/>
                <a:ea typeface="Archer" charset="0"/>
                <a:cs typeface="Archer" charset="0"/>
              </a:rPr>
              <a:t>           6.Value </a:t>
            </a:r>
          </a:p>
        </p:txBody>
      </p:sp>
      <p:sp>
        <p:nvSpPr>
          <p:cNvPr id="8" name="Freeform 13">
            <a:extLst>
              <a:ext uri="{FF2B5EF4-FFF2-40B4-BE49-F238E27FC236}">
                <a16:creationId xmlns:a16="http://schemas.microsoft.com/office/drawing/2014/main" id="{44FE4632-05BB-66A8-A382-4A3034C2F499}"/>
              </a:ext>
            </a:extLst>
          </p:cNvPr>
          <p:cNvSpPr>
            <a:spLocks noChangeAspect="1"/>
          </p:cNvSpPr>
          <p:nvPr/>
        </p:nvSpPr>
        <p:spPr>
          <a:xfrm>
            <a:off x="8978039" y="4013984"/>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bg1">
              <a:lumMod val="6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361950" lvl="1">
              <a:spcBef>
                <a:spcPts val="200"/>
              </a:spcBef>
              <a:spcAft>
                <a:spcPts val="200"/>
              </a:spcAft>
            </a:pPr>
            <a:r>
              <a:rPr lang="en-US" sz="1400" b="1" dirty="0">
                <a:solidFill>
                  <a:schemeClr val="bg1"/>
                </a:solidFill>
              </a:rPr>
              <a:t>7.Ease of Implementation</a:t>
            </a:r>
          </a:p>
        </p:txBody>
      </p:sp>
      <p:sp>
        <p:nvSpPr>
          <p:cNvPr id="9" name="Freeform 14">
            <a:extLst>
              <a:ext uri="{FF2B5EF4-FFF2-40B4-BE49-F238E27FC236}">
                <a16:creationId xmlns:a16="http://schemas.microsoft.com/office/drawing/2014/main" id="{6889AC47-4C69-A503-D065-AC039B4A1900}"/>
              </a:ext>
            </a:extLst>
          </p:cNvPr>
          <p:cNvSpPr>
            <a:spLocks noChangeAspect="1"/>
          </p:cNvSpPr>
          <p:nvPr/>
        </p:nvSpPr>
        <p:spPr>
          <a:xfrm>
            <a:off x="8781238" y="4313973"/>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chemeClr val="accent3"/>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1" name="Rectangle 10">
            <a:extLst>
              <a:ext uri="{FF2B5EF4-FFF2-40B4-BE49-F238E27FC236}">
                <a16:creationId xmlns:a16="http://schemas.microsoft.com/office/drawing/2014/main" id="{514E29C3-6CD2-E22F-FD26-A8B7F7770488}"/>
              </a:ext>
            </a:extLst>
          </p:cNvPr>
          <p:cNvSpPr/>
          <p:nvPr/>
        </p:nvSpPr>
        <p:spPr>
          <a:xfrm>
            <a:off x="660383" y="2080912"/>
            <a:ext cx="5082363" cy="4298623"/>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tx1"/>
              </a:solidFill>
            </a:endParaRPr>
          </a:p>
        </p:txBody>
      </p:sp>
      <p:sp>
        <p:nvSpPr>
          <p:cNvPr id="29" name="TextBox 28">
            <a:extLst>
              <a:ext uri="{FF2B5EF4-FFF2-40B4-BE49-F238E27FC236}">
                <a16:creationId xmlns:a16="http://schemas.microsoft.com/office/drawing/2014/main" id="{67990735-90A1-5230-8D75-8AB8EB5CC965}"/>
              </a:ext>
            </a:extLst>
          </p:cNvPr>
          <p:cNvSpPr txBox="1"/>
          <p:nvPr/>
        </p:nvSpPr>
        <p:spPr>
          <a:xfrm>
            <a:off x="1902384" y="1711580"/>
            <a:ext cx="2598361" cy="369332"/>
          </a:xfrm>
          <a:prstGeom prst="rect">
            <a:avLst/>
          </a:prstGeom>
          <a:noFill/>
        </p:spPr>
        <p:txBody>
          <a:bodyPr wrap="square" rtlCol="0">
            <a:spAutoFit/>
          </a:bodyPr>
          <a:lstStyle/>
          <a:p>
            <a:pPr algn="ctr"/>
            <a:r>
              <a:rPr lang="en-US" b="1" dirty="0"/>
              <a:t>Project Description</a:t>
            </a:r>
          </a:p>
        </p:txBody>
      </p:sp>
      <p:sp>
        <p:nvSpPr>
          <p:cNvPr id="41" name="TextBox 40">
            <a:extLst>
              <a:ext uri="{FF2B5EF4-FFF2-40B4-BE49-F238E27FC236}">
                <a16:creationId xmlns:a16="http://schemas.microsoft.com/office/drawing/2014/main" id="{ADF24C54-1249-F95E-2314-2EB95A27E316}"/>
              </a:ext>
            </a:extLst>
          </p:cNvPr>
          <p:cNvSpPr txBox="1"/>
          <p:nvPr/>
        </p:nvSpPr>
        <p:spPr>
          <a:xfrm>
            <a:off x="7706608" y="1711580"/>
            <a:ext cx="2598361" cy="369332"/>
          </a:xfrm>
          <a:prstGeom prst="rect">
            <a:avLst/>
          </a:prstGeom>
          <a:noFill/>
        </p:spPr>
        <p:txBody>
          <a:bodyPr wrap="square" rtlCol="0">
            <a:spAutoFit/>
          </a:bodyPr>
          <a:lstStyle/>
          <a:p>
            <a:pPr algn="ctr"/>
            <a:r>
              <a:rPr lang="en-US" b="1" dirty="0"/>
              <a:t>Project Assessment</a:t>
            </a:r>
          </a:p>
        </p:txBody>
      </p:sp>
      <p:sp>
        <p:nvSpPr>
          <p:cNvPr id="42" name="Rectangle 41">
            <a:extLst>
              <a:ext uri="{FF2B5EF4-FFF2-40B4-BE49-F238E27FC236}">
                <a16:creationId xmlns:a16="http://schemas.microsoft.com/office/drawing/2014/main" id="{26510F40-4302-75BE-E94D-03C8301F6A69}"/>
              </a:ext>
            </a:extLst>
          </p:cNvPr>
          <p:cNvSpPr/>
          <p:nvPr/>
        </p:nvSpPr>
        <p:spPr>
          <a:xfrm>
            <a:off x="963410" y="2264732"/>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1.Business opportunity &amp; suggested solution</a:t>
            </a:r>
          </a:p>
        </p:txBody>
      </p:sp>
      <p:sp>
        <p:nvSpPr>
          <p:cNvPr id="44" name="Rectangle 43">
            <a:extLst>
              <a:ext uri="{FF2B5EF4-FFF2-40B4-BE49-F238E27FC236}">
                <a16:creationId xmlns:a16="http://schemas.microsoft.com/office/drawing/2014/main" id="{2FF40CCF-99C6-FA18-7641-D42683BB99A7}"/>
              </a:ext>
            </a:extLst>
          </p:cNvPr>
          <p:cNvSpPr/>
          <p:nvPr/>
        </p:nvSpPr>
        <p:spPr>
          <a:xfrm>
            <a:off x="963410" y="4337748"/>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a:solidFill>
                  <a:schemeClr val="bg1"/>
                </a:solidFill>
              </a:rPr>
              <a:t>3</a:t>
            </a:r>
            <a:r>
              <a:rPr lang="en-GB" sz="1400" b="1" dirty="0">
                <a:solidFill>
                  <a:schemeClr val="bg1"/>
                </a:solidFill>
              </a:rPr>
              <a:t>.Project scope</a:t>
            </a:r>
            <a:r>
              <a:rPr lang="en-GB" sz="1400" b="1">
                <a:solidFill>
                  <a:schemeClr val="bg1"/>
                </a:solidFill>
              </a:rPr>
              <a:t>, approach and high-level plan</a:t>
            </a:r>
            <a:endParaRPr lang="en-GB" sz="1400" b="1" dirty="0">
              <a:solidFill>
                <a:schemeClr val="bg1"/>
              </a:solidFill>
            </a:endParaRPr>
          </a:p>
        </p:txBody>
      </p:sp>
      <p:sp>
        <p:nvSpPr>
          <p:cNvPr id="45" name="Rectangle 44">
            <a:extLst>
              <a:ext uri="{FF2B5EF4-FFF2-40B4-BE49-F238E27FC236}">
                <a16:creationId xmlns:a16="http://schemas.microsoft.com/office/drawing/2014/main" id="{5FF2A5B7-0CC2-42FA-D08D-E033FBD006EA}"/>
              </a:ext>
            </a:extLst>
          </p:cNvPr>
          <p:cNvSpPr/>
          <p:nvPr/>
        </p:nvSpPr>
        <p:spPr>
          <a:xfrm>
            <a:off x="963410" y="5374256"/>
            <a:ext cx="4476307" cy="824024"/>
          </a:xfrm>
          <a:prstGeom prst="rect">
            <a:avLst/>
          </a:prstGeom>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4.Deliverables, activities &amp; key </a:t>
            </a:r>
            <a:r>
              <a:rPr lang="en-GB" sz="1400" b="1">
                <a:solidFill>
                  <a:schemeClr val="bg1"/>
                </a:solidFill>
              </a:rPr>
              <a:t>success factors</a:t>
            </a:r>
            <a:endParaRPr lang="en-GB" sz="1400" b="1" dirty="0">
              <a:solidFill>
                <a:schemeClr val="bg1"/>
              </a:solidFill>
            </a:endParaRPr>
          </a:p>
        </p:txBody>
      </p:sp>
      <p:sp>
        <p:nvSpPr>
          <p:cNvPr id="15" name="Rectangle 14">
            <a:extLst>
              <a:ext uri="{FF2B5EF4-FFF2-40B4-BE49-F238E27FC236}">
                <a16:creationId xmlns:a16="http://schemas.microsoft.com/office/drawing/2014/main" id="{C5C1B5CA-FBF4-0C31-5A12-8DC6021109A3}"/>
              </a:ext>
            </a:extLst>
          </p:cNvPr>
          <p:cNvSpPr/>
          <p:nvPr/>
        </p:nvSpPr>
        <p:spPr>
          <a:xfrm>
            <a:off x="963410" y="3301240"/>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2.Project objectives and key performance indicators (KPIs)</a:t>
            </a:r>
          </a:p>
        </p:txBody>
      </p:sp>
    </p:spTree>
    <p:extLst>
      <p:ext uri="{BB962C8B-B14F-4D97-AF65-F5344CB8AC3E}">
        <p14:creationId xmlns:p14="http://schemas.microsoft.com/office/powerpoint/2010/main" val="4091984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12">
            <a:extLst>
              <a:ext uri="{FF2B5EF4-FFF2-40B4-BE49-F238E27FC236}">
                <a16:creationId xmlns:a16="http://schemas.microsoft.com/office/drawing/2014/main" id="{475377D9-5C08-4AAE-B21C-2F839044D9B6}"/>
              </a:ext>
            </a:extLst>
          </p:cNvPr>
          <p:cNvSpPr>
            <a:spLocks noChangeArrowheads="1"/>
          </p:cNvSpPr>
          <p:nvPr/>
        </p:nvSpPr>
        <p:spPr bwMode="auto">
          <a:xfrm>
            <a:off x="623888" y="1709669"/>
            <a:ext cx="10956981" cy="851330"/>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Objectives</a:t>
            </a:r>
          </a:p>
          <a:p>
            <a:pPr marL="115888" indent="-115888">
              <a:spcBef>
                <a:spcPts val="100"/>
              </a:spcBef>
              <a:spcAft>
                <a:spcPts val="100"/>
              </a:spcAft>
              <a:buClr>
                <a:srgbClr val="002060"/>
              </a:buClr>
              <a:buFont typeface="Arial" panose="020B0604020202020204" pitchFamily="34" charset="0"/>
              <a:buChar char="•"/>
              <a:defRPr/>
            </a:pPr>
            <a:r>
              <a:rPr lang="en-US" altLang="ja-JP" sz="1050" dirty="0"/>
              <a:t>Replace this text with your own text</a:t>
            </a:r>
          </a:p>
          <a:p>
            <a:pPr marL="115888" indent="-115888">
              <a:spcBef>
                <a:spcPts val="100"/>
              </a:spcBef>
              <a:spcAft>
                <a:spcPts val="100"/>
              </a:spcAft>
              <a:buClr>
                <a:srgbClr val="002060"/>
              </a:buClr>
              <a:buFont typeface="Arial" panose="020B0604020202020204" pitchFamily="34" charset="0"/>
              <a:buChar char="•"/>
              <a:defRPr/>
            </a:pPr>
            <a:r>
              <a:rPr lang="en-US" altLang="ja-JP" sz="1050" dirty="0"/>
              <a:t>Replace this text with your own text</a:t>
            </a:r>
          </a:p>
          <a:p>
            <a:pPr marL="115888" indent="-115888">
              <a:spcBef>
                <a:spcPts val="100"/>
              </a:spcBef>
              <a:spcAft>
                <a:spcPts val="100"/>
              </a:spcAft>
              <a:buClr>
                <a:srgbClr val="002060"/>
              </a:buClr>
              <a:buFont typeface="Arial" panose="020B0604020202020204" pitchFamily="34" charset="0"/>
              <a:buChar char="•"/>
              <a:defRPr/>
            </a:pPr>
            <a:r>
              <a:rPr lang="en-US" altLang="ja-JP" sz="1050" dirty="0"/>
              <a:t>Replace this text with your own text</a:t>
            </a:r>
          </a:p>
        </p:txBody>
      </p:sp>
      <p:sp>
        <p:nvSpPr>
          <p:cNvPr id="66" name="Rectangle 12">
            <a:extLst>
              <a:ext uri="{FF2B5EF4-FFF2-40B4-BE49-F238E27FC236}">
                <a16:creationId xmlns:a16="http://schemas.microsoft.com/office/drawing/2014/main" id="{B9C097C4-A883-4434-ACD2-3944AEB2A025}"/>
              </a:ext>
            </a:extLst>
          </p:cNvPr>
          <p:cNvSpPr>
            <a:spLocks noChangeArrowheads="1"/>
          </p:cNvSpPr>
          <p:nvPr/>
        </p:nvSpPr>
        <p:spPr bwMode="auto">
          <a:xfrm>
            <a:off x="6931742" y="2615264"/>
            <a:ext cx="4655973" cy="3740400"/>
          </a:xfrm>
          <a:prstGeom prst="rect">
            <a:avLst/>
          </a:prstGeom>
          <a:solidFill>
            <a:schemeClr val="bg1"/>
          </a:solidFill>
          <a:ln w="19050" algn="ctr">
            <a:noFill/>
            <a:miter lim="800000"/>
            <a:headEnd type="none" w="sm" len="sm"/>
            <a:tailEnd type="none" w="sm" len="sm"/>
          </a:ln>
        </p:spPr>
        <p:txBody>
          <a:bodyPr lIns="54000" tIns="54000" rIns="54000" bIns="54000"/>
          <a:lstStyle/>
          <a:p>
            <a:pPr marL="0" lvl="1" algn="ctr" defTabSz="787400" eaLnBrk="0" hangingPunct="0">
              <a:spcBef>
                <a:spcPts val="100"/>
              </a:spcBef>
              <a:spcAft>
                <a:spcPts val="100"/>
              </a:spcAft>
              <a:buClr>
                <a:schemeClr val="tx1"/>
              </a:buClr>
            </a:pPr>
            <a:r>
              <a:rPr lang="en-US" altLang="ja-JP" sz="1100" b="1" dirty="0">
                <a:solidFill>
                  <a:schemeClr val="accent1"/>
                </a:solidFill>
                <a:ea typeface="MS PGothic" pitchFamily="34" charset="-128"/>
              </a:rPr>
              <a:t>Deliverable examples</a:t>
            </a:r>
          </a:p>
          <a:p>
            <a:pPr marL="92075" lvl="1" indent="-92075" algn="ctr" defTabSz="787400" eaLnBrk="0" hangingPunct="0">
              <a:spcBef>
                <a:spcPts val="100"/>
              </a:spcBef>
              <a:spcAft>
                <a:spcPts val="100"/>
              </a:spcAft>
              <a:buClr>
                <a:schemeClr val="tx1"/>
              </a:buClr>
              <a:buFont typeface="Wingdings 2" pitchFamily="18" charset="2"/>
              <a:buChar char="¡"/>
            </a:pPr>
            <a:endParaRPr lang="en-US" altLang="ja-JP" sz="1050" dirty="0">
              <a:solidFill>
                <a:srgbClr val="002060"/>
              </a:solidFill>
              <a:ea typeface="MS PGothic" pitchFamily="34" charset="-128"/>
            </a:endParaRPr>
          </a:p>
        </p:txBody>
      </p:sp>
      <p:sp>
        <p:nvSpPr>
          <p:cNvPr id="65" name="Rectangle 12">
            <a:extLst>
              <a:ext uri="{FF2B5EF4-FFF2-40B4-BE49-F238E27FC236}">
                <a16:creationId xmlns:a16="http://schemas.microsoft.com/office/drawing/2014/main" id="{BC5FC136-0217-4A15-A8FD-FD2FDB081517}"/>
              </a:ext>
            </a:extLst>
          </p:cNvPr>
          <p:cNvSpPr>
            <a:spLocks noChangeArrowheads="1"/>
          </p:cNvSpPr>
          <p:nvPr/>
        </p:nvSpPr>
        <p:spPr bwMode="auto">
          <a:xfrm>
            <a:off x="623888" y="2615264"/>
            <a:ext cx="6241795" cy="1033429"/>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Success Factors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p:txBody>
      </p:sp>
      <p:sp>
        <p:nvSpPr>
          <p:cNvPr id="67" name="Rectangle 12">
            <a:extLst>
              <a:ext uri="{FF2B5EF4-FFF2-40B4-BE49-F238E27FC236}">
                <a16:creationId xmlns:a16="http://schemas.microsoft.com/office/drawing/2014/main" id="{015AE19F-ED64-47BE-9C2A-D907FFEE8692}"/>
              </a:ext>
            </a:extLst>
          </p:cNvPr>
          <p:cNvSpPr>
            <a:spLocks noChangeArrowheads="1"/>
          </p:cNvSpPr>
          <p:nvPr/>
        </p:nvSpPr>
        <p:spPr bwMode="auto">
          <a:xfrm>
            <a:off x="623888" y="5402830"/>
            <a:ext cx="6241795" cy="953935"/>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Deliverables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p:txBody>
      </p:sp>
      <p:sp>
        <p:nvSpPr>
          <p:cNvPr id="70" name="Rectangle 69">
            <a:extLst>
              <a:ext uri="{FF2B5EF4-FFF2-40B4-BE49-F238E27FC236}">
                <a16:creationId xmlns:a16="http://schemas.microsoft.com/office/drawing/2014/main" id="{B9B30A09-FD1E-4E9C-849A-B9A8393B6CF4}"/>
              </a:ext>
            </a:extLst>
          </p:cNvPr>
          <p:cNvSpPr>
            <a:spLocks noChangeArrowheads="1"/>
          </p:cNvSpPr>
          <p:nvPr/>
        </p:nvSpPr>
        <p:spPr bwMode="auto">
          <a:xfrm>
            <a:off x="623888" y="3702958"/>
            <a:ext cx="6241795" cy="1645607"/>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Activities &amp; Milestones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lstStyle/>
          <a:p>
            <a:r>
              <a:rPr lang="en-US" kern="0" dirty="0"/>
              <a:t>Phase I</a:t>
            </a:r>
            <a:endParaRPr lang="en-US"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27</a:t>
            </a:fld>
            <a:endParaRPr lang="en-US" sz="1000" dirty="0">
              <a:solidFill>
                <a:srgbClr val="ADAFBB"/>
              </a:solidFill>
            </a:endParaRPr>
          </a:p>
        </p:txBody>
      </p:sp>
      <p:sp>
        <p:nvSpPr>
          <p:cNvPr id="58" name="Oval 57">
            <a:extLst>
              <a:ext uri="{FF2B5EF4-FFF2-40B4-BE49-F238E27FC236}">
                <a16:creationId xmlns:a16="http://schemas.microsoft.com/office/drawing/2014/main" id="{350E1C5E-74D1-496A-8421-7248DCEDD849}"/>
              </a:ext>
            </a:extLst>
          </p:cNvPr>
          <p:cNvSpPr/>
          <p:nvPr/>
        </p:nvSpPr>
        <p:spPr bwMode="auto">
          <a:xfrm>
            <a:off x="10587534" y="714906"/>
            <a:ext cx="230106" cy="230212"/>
          </a:xfrm>
          <a:prstGeom prst="ellipse">
            <a:avLst/>
          </a:prstGeom>
          <a:solidFill>
            <a:schemeClr val="tx1"/>
          </a:solidFill>
          <a:ln>
            <a:noFill/>
          </a:ln>
        </p:spPr>
        <p:txBody>
          <a:bodyPr wrap="square" lIns="0" tIns="0" rIns="0" bIns="0" rtlCol="0" anchor="ctr">
            <a:noAutofit/>
          </a:bodyPr>
          <a:lstStyle/>
          <a:p>
            <a:pPr algn="ctr" defTabSz="623853" rtl="0" fontAlgn="base">
              <a:spcBef>
                <a:spcPct val="0"/>
              </a:spcBef>
              <a:spcAft>
                <a:spcPct val="0"/>
              </a:spcAft>
              <a:buClr>
                <a:srgbClr val="000000"/>
              </a:buClr>
            </a:pPr>
            <a:r>
              <a:rPr lang="en-US" sz="1200" b="1" kern="1200" dirty="0">
                <a:solidFill>
                  <a:schemeClr val="bg1"/>
                </a:solidFill>
                <a:latin typeface="Arial" charset="0"/>
                <a:ea typeface="+mn-ea"/>
                <a:cs typeface="Times New Roman" pitchFamily="18" charset="0"/>
              </a:rPr>
              <a:t>1</a:t>
            </a:r>
          </a:p>
        </p:txBody>
      </p:sp>
      <p:sp>
        <p:nvSpPr>
          <p:cNvPr id="59" name="Oval 58">
            <a:extLst>
              <a:ext uri="{FF2B5EF4-FFF2-40B4-BE49-F238E27FC236}">
                <a16:creationId xmlns:a16="http://schemas.microsoft.com/office/drawing/2014/main" id="{1590A66E-BE3C-49FB-8BDD-B80DC4C62045}"/>
              </a:ext>
            </a:extLst>
          </p:cNvPr>
          <p:cNvSpPr/>
          <p:nvPr/>
        </p:nvSpPr>
        <p:spPr bwMode="auto">
          <a:xfrm>
            <a:off x="10926142" y="831857"/>
            <a:ext cx="230106" cy="230212"/>
          </a:xfrm>
          <a:prstGeom prst="ellipse">
            <a:avLst/>
          </a:prstGeom>
          <a:solidFill>
            <a:schemeClr val="bg1">
              <a:lumMod val="75000"/>
            </a:schemeClr>
          </a:solidFill>
          <a:ln>
            <a:noFill/>
          </a:ln>
        </p:spPr>
        <p:txBody>
          <a:bodyPr wrap="square" lIns="0" tIns="0" rIns="0" bIns="0" rtlCol="0" anchor="ctr">
            <a:noAutofit/>
          </a:bodyPr>
          <a:lstStyle/>
          <a:p>
            <a:pPr algn="ctr" defTabSz="623853" rtl="0" fontAlgn="base">
              <a:spcBef>
                <a:spcPct val="0"/>
              </a:spcBef>
              <a:spcAft>
                <a:spcPct val="0"/>
              </a:spcAft>
              <a:buClr>
                <a:srgbClr val="000000"/>
              </a:buClr>
            </a:pPr>
            <a:r>
              <a:rPr lang="en-US" sz="1200" b="1" kern="1200" dirty="0">
                <a:solidFill>
                  <a:schemeClr val="bg1"/>
                </a:solidFill>
                <a:latin typeface="Arial" charset="0"/>
                <a:ea typeface="+mn-ea"/>
                <a:cs typeface="Times New Roman" pitchFamily="18" charset="0"/>
              </a:rPr>
              <a:t>2</a:t>
            </a:r>
          </a:p>
        </p:txBody>
      </p:sp>
      <p:sp>
        <p:nvSpPr>
          <p:cNvPr id="60" name="Oval 59">
            <a:extLst>
              <a:ext uri="{FF2B5EF4-FFF2-40B4-BE49-F238E27FC236}">
                <a16:creationId xmlns:a16="http://schemas.microsoft.com/office/drawing/2014/main" id="{9794A7D0-48FE-48C0-A685-AEF0BF9D09CC}"/>
              </a:ext>
            </a:extLst>
          </p:cNvPr>
          <p:cNvSpPr/>
          <p:nvPr/>
        </p:nvSpPr>
        <p:spPr bwMode="auto">
          <a:xfrm>
            <a:off x="11252447" y="953268"/>
            <a:ext cx="230106" cy="230212"/>
          </a:xfrm>
          <a:prstGeom prst="ellipse">
            <a:avLst/>
          </a:prstGeom>
          <a:solidFill>
            <a:schemeClr val="bg1">
              <a:lumMod val="75000"/>
            </a:schemeClr>
          </a:solidFill>
          <a:ln>
            <a:noFill/>
          </a:ln>
        </p:spPr>
        <p:txBody>
          <a:bodyPr wrap="square" lIns="0" tIns="0" rIns="0" bIns="0" rtlCol="0" anchor="ctr">
            <a:noAutofit/>
          </a:bodyPr>
          <a:lstStyle/>
          <a:p>
            <a:pPr algn="ctr" defTabSz="623853" rtl="0" fontAlgn="base">
              <a:spcBef>
                <a:spcPct val="0"/>
              </a:spcBef>
              <a:spcAft>
                <a:spcPct val="0"/>
              </a:spcAft>
              <a:buClr>
                <a:srgbClr val="000000"/>
              </a:buClr>
            </a:pPr>
            <a:r>
              <a:rPr lang="en-US" sz="1200" b="1" kern="1200" dirty="0">
                <a:solidFill>
                  <a:schemeClr val="bg1"/>
                </a:solidFill>
                <a:latin typeface="Arial" charset="0"/>
                <a:ea typeface="+mn-ea"/>
                <a:cs typeface="Times New Roman" pitchFamily="18" charset="0"/>
              </a:rPr>
              <a:t>3</a:t>
            </a:r>
          </a:p>
        </p:txBody>
      </p:sp>
      <p:pic>
        <p:nvPicPr>
          <p:cNvPr id="4" name="Picture 3">
            <a:extLst>
              <a:ext uri="{FF2B5EF4-FFF2-40B4-BE49-F238E27FC236}">
                <a16:creationId xmlns:a16="http://schemas.microsoft.com/office/drawing/2014/main" id="{C9129EFF-F5D1-453F-B618-277778828FFB}"/>
              </a:ext>
            </a:extLst>
          </p:cNvPr>
          <p:cNvPicPr>
            <a:picLocks noChangeAspect="1"/>
          </p:cNvPicPr>
          <p:nvPr/>
        </p:nvPicPr>
        <p:blipFill>
          <a:blip r:embed="rId6"/>
          <a:stretch>
            <a:fillRect/>
          </a:stretch>
        </p:blipFill>
        <p:spPr>
          <a:xfrm>
            <a:off x="10234634" y="546003"/>
            <a:ext cx="1352529" cy="729565"/>
          </a:xfrm>
          <a:prstGeom prst="rect">
            <a:avLst/>
          </a:prstGeom>
        </p:spPr>
      </p:pic>
      <p:pic>
        <p:nvPicPr>
          <p:cNvPr id="68" name="Picture 67">
            <a:extLst>
              <a:ext uri="{FF2B5EF4-FFF2-40B4-BE49-F238E27FC236}">
                <a16:creationId xmlns:a16="http://schemas.microsoft.com/office/drawing/2014/main" id="{BD688009-7250-4315-BA14-A797B06789D1}"/>
              </a:ext>
            </a:extLst>
          </p:cNvPr>
          <p:cNvPicPr>
            <a:picLocks noChangeAspect="1"/>
          </p:cNvPicPr>
          <p:nvPr/>
        </p:nvPicPr>
        <p:blipFill>
          <a:blip r:embed="rId7"/>
          <a:stretch>
            <a:fillRect/>
          </a:stretch>
        </p:blipFill>
        <p:spPr>
          <a:xfrm>
            <a:off x="7728928" y="3042670"/>
            <a:ext cx="3079098" cy="1585232"/>
          </a:xfrm>
          <a:prstGeom prst="rect">
            <a:avLst/>
          </a:prstGeom>
        </p:spPr>
      </p:pic>
      <p:pic>
        <p:nvPicPr>
          <p:cNvPr id="69" name="Picture 68">
            <a:extLst>
              <a:ext uri="{FF2B5EF4-FFF2-40B4-BE49-F238E27FC236}">
                <a16:creationId xmlns:a16="http://schemas.microsoft.com/office/drawing/2014/main" id="{D782ED0E-F4DD-4886-BD68-4EEDE89D9F3F}"/>
              </a:ext>
            </a:extLst>
          </p:cNvPr>
          <p:cNvPicPr>
            <a:picLocks noChangeAspect="1"/>
          </p:cNvPicPr>
          <p:nvPr/>
        </p:nvPicPr>
        <p:blipFill>
          <a:blip r:embed="rId8"/>
          <a:stretch>
            <a:fillRect/>
          </a:stretch>
        </p:blipFill>
        <p:spPr>
          <a:xfrm>
            <a:off x="7816566" y="4750365"/>
            <a:ext cx="2903822" cy="1361894"/>
          </a:xfrm>
          <a:prstGeom prst="rect">
            <a:avLst/>
          </a:prstGeom>
        </p:spPr>
      </p:pic>
    </p:spTree>
    <p:extLst>
      <p:ext uri="{BB962C8B-B14F-4D97-AF65-F5344CB8AC3E}">
        <p14:creationId xmlns:p14="http://schemas.microsoft.com/office/powerpoint/2010/main" val="1685325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12">
            <a:extLst>
              <a:ext uri="{FF2B5EF4-FFF2-40B4-BE49-F238E27FC236}">
                <a16:creationId xmlns:a16="http://schemas.microsoft.com/office/drawing/2014/main" id="{475377D9-5C08-4AAE-B21C-2F839044D9B6}"/>
              </a:ext>
            </a:extLst>
          </p:cNvPr>
          <p:cNvSpPr>
            <a:spLocks noChangeArrowheads="1"/>
          </p:cNvSpPr>
          <p:nvPr/>
        </p:nvSpPr>
        <p:spPr bwMode="auto">
          <a:xfrm>
            <a:off x="623888" y="1709669"/>
            <a:ext cx="10956981" cy="851330"/>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Objectives</a:t>
            </a:r>
          </a:p>
          <a:p>
            <a:pPr marL="115888" indent="-115888">
              <a:spcBef>
                <a:spcPts val="100"/>
              </a:spcBef>
              <a:spcAft>
                <a:spcPts val="100"/>
              </a:spcAft>
              <a:buClr>
                <a:srgbClr val="002060"/>
              </a:buClr>
              <a:buFont typeface="Arial" panose="020B0604020202020204" pitchFamily="34" charset="0"/>
              <a:buChar char="•"/>
              <a:defRPr/>
            </a:pPr>
            <a:r>
              <a:rPr lang="en-US" altLang="ja-JP" sz="1050" dirty="0"/>
              <a:t>Replace this text with your own text</a:t>
            </a:r>
          </a:p>
          <a:p>
            <a:pPr marL="115888" indent="-115888">
              <a:spcBef>
                <a:spcPts val="100"/>
              </a:spcBef>
              <a:spcAft>
                <a:spcPts val="100"/>
              </a:spcAft>
              <a:buClr>
                <a:srgbClr val="002060"/>
              </a:buClr>
              <a:buFont typeface="Arial" panose="020B0604020202020204" pitchFamily="34" charset="0"/>
              <a:buChar char="•"/>
              <a:defRPr/>
            </a:pPr>
            <a:r>
              <a:rPr lang="en-US" altLang="ja-JP" sz="1050" dirty="0"/>
              <a:t>Replace this text with your own text</a:t>
            </a:r>
          </a:p>
          <a:p>
            <a:pPr marL="115888" indent="-115888">
              <a:spcBef>
                <a:spcPts val="100"/>
              </a:spcBef>
              <a:spcAft>
                <a:spcPts val="100"/>
              </a:spcAft>
              <a:buClr>
                <a:srgbClr val="002060"/>
              </a:buClr>
              <a:buFont typeface="Arial" panose="020B0604020202020204" pitchFamily="34" charset="0"/>
              <a:buChar char="•"/>
              <a:defRPr/>
            </a:pPr>
            <a:r>
              <a:rPr lang="en-US" altLang="ja-JP" sz="1050" dirty="0"/>
              <a:t>Replace this text with your own text</a:t>
            </a:r>
          </a:p>
        </p:txBody>
      </p:sp>
      <p:sp>
        <p:nvSpPr>
          <p:cNvPr id="66" name="Rectangle 12">
            <a:extLst>
              <a:ext uri="{FF2B5EF4-FFF2-40B4-BE49-F238E27FC236}">
                <a16:creationId xmlns:a16="http://schemas.microsoft.com/office/drawing/2014/main" id="{B9C097C4-A883-4434-ACD2-3944AEB2A025}"/>
              </a:ext>
            </a:extLst>
          </p:cNvPr>
          <p:cNvSpPr>
            <a:spLocks noChangeArrowheads="1"/>
          </p:cNvSpPr>
          <p:nvPr/>
        </p:nvSpPr>
        <p:spPr bwMode="auto">
          <a:xfrm>
            <a:off x="6931742" y="2615264"/>
            <a:ext cx="4655973" cy="3740400"/>
          </a:xfrm>
          <a:prstGeom prst="rect">
            <a:avLst/>
          </a:prstGeom>
          <a:solidFill>
            <a:schemeClr val="bg1"/>
          </a:solidFill>
          <a:ln w="19050" algn="ctr">
            <a:noFill/>
            <a:miter lim="800000"/>
            <a:headEnd type="none" w="sm" len="sm"/>
            <a:tailEnd type="none" w="sm" len="sm"/>
          </a:ln>
        </p:spPr>
        <p:txBody>
          <a:bodyPr lIns="54000" tIns="54000" rIns="54000" bIns="54000"/>
          <a:lstStyle/>
          <a:p>
            <a:pPr marL="0" lvl="1" algn="ctr" defTabSz="787400" eaLnBrk="0" hangingPunct="0">
              <a:spcBef>
                <a:spcPts val="100"/>
              </a:spcBef>
              <a:spcAft>
                <a:spcPts val="100"/>
              </a:spcAft>
              <a:buClr>
                <a:schemeClr val="tx1"/>
              </a:buClr>
            </a:pPr>
            <a:r>
              <a:rPr lang="en-US" altLang="ja-JP" sz="1100" b="1" dirty="0">
                <a:solidFill>
                  <a:schemeClr val="accent1"/>
                </a:solidFill>
                <a:ea typeface="MS PGothic" pitchFamily="34" charset="-128"/>
              </a:rPr>
              <a:t>Deliverable examples</a:t>
            </a:r>
          </a:p>
          <a:p>
            <a:pPr marL="92075" lvl="1" indent="-92075" algn="ctr" defTabSz="787400" eaLnBrk="0" hangingPunct="0">
              <a:spcBef>
                <a:spcPts val="100"/>
              </a:spcBef>
              <a:spcAft>
                <a:spcPts val="100"/>
              </a:spcAft>
              <a:buClr>
                <a:schemeClr val="tx1"/>
              </a:buClr>
              <a:buFont typeface="Wingdings 2" pitchFamily="18" charset="2"/>
              <a:buChar char="¡"/>
            </a:pPr>
            <a:endParaRPr lang="en-US" altLang="ja-JP" sz="1050" dirty="0">
              <a:solidFill>
                <a:srgbClr val="002060"/>
              </a:solidFill>
              <a:ea typeface="MS PGothic" pitchFamily="34" charset="-128"/>
            </a:endParaRPr>
          </a:p>
        </p:txBody>
      </p:sp>
      <p:sp>
        <p:nvSpPr>
          <p:cNvPr id="65" name="Rectangle 12">
            <a:extLst>
              <a:ext uri="{FF2B5EF4-FFF2-40B4-BE49-F238E27FC236}">
                <a16:creationId xmlns:a16="http://schemas.microsoft.com/office/drawing/2014/main" id="{BC5FC136-0217-4A15-A8FD-FD2FDB081517}"/>
              </a:ext>
            </a:extLst>
          </p:cNvPr>
          <p:cNvSpPr>
            <a:spLocks noChangeArrowheads="1"/>
          </p:cNvSpPr>
          <p:nvPr/>
        </p:nvSpPr>
        <p:spPr bwMode="auto">
          <a:xfrm>
            <a:off x="623888" y="2615264"/>
            <a:ext cx="6241795" cy="1033429"/>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Success Factors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p:txBody>
      </p:sp>
      <p:sp>
        <p:nvSpPr>
          <p:cNvPr id="67" name="Rectangle 12">
            <a:extLst>
              <a:ext uri="{FF2B5EF4-FFF2-40B4-BE49-F238E27FC236}">
                <a16:creationId xmlns:a16="http://schemas.microsoft.com/office/drawing/2014/main" id="{015AE19F-ED64-47BE-9C2A-D907FFEE8692}"/>
              </a:ext>
            </a:extLst>
          </p:cNvPr>
          <p:cNvSpPr>
            <a:spLocks noChangeArrowheads="1"/>
          </p:cNvSpPr>
          <p:nvPr/>
        </p:nvSpPr>
        <p:spPr bwMode="auto">
          <a:xfrm>
            <a:off x="623888" y="5402830"/>
            <a:ext cx="6241795" cy="953935"/>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Deliverables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p:txBody>
      </p:sp>
      <p:sp>
        <p:nvSpPr>
          <p:cNvPr id="70" name="Rectangle 69">
            <a:extLst>
              <a:ext uri="{FF2B5EF4-FFF2-40B4-BE49-F238E27FC236}">
                <a16:creationId xmlns:a16="http://schemas.microsoft.com/office/drawing/2014/main" id="{B9B30A09-FD1E-4E9C-849A-B9A8393B6CF4}"/>
              </a:ext>
            </a:extLst>
          </p:cNvPr>
          <p:cNvSpPr>
            <a:spLocks noChangeArrowheads="1"/>
          </p:cNvSpPr>
          <p:nvPr/>
        </p:nvSpPr>
        <p:spPr bwMode="auto">
          <a:xfrm>
            <a:off x="623888" y="3702958"/>
            <a:ext cx="6241795" cy="1645607"/>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Activities &amp; Milestones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lstStyle/>
          <a:p>
            <a:r>
              <a:rPr lang="en-US" kern="0" dirty="0"/>
              <a:t>Phase I</a:t>
            </a:r>
            <a:endParaRPr lang="en-US"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28</a:t>
            </a:fld>
            <a:endParaRPr lang="en-US" sz="1000" dirty="0">
              <a:solidFill>
                <a:srgbClr val="ADAFBB"/>
              </a:solidFill>
            </a:endParaRPr>
          </a:p>
        </p:txBody>
      </p:sp>
      <p:sp>
        <p:nvSpPr>
          <p:cNvPr id="58" name="Oval 57">
            <a:extLst>
              <a:ext uri="{FF2B5EF4-FFF2-40B4-BE49-F238E27FC236}">
                <a16:creationId xmlns:a16="http://schemas.microsoft.com/office/drawing/2014/main" id="{350E1C5E-74D1-496A-8421-7248DCEDD849}"/>
              </a:ext>
            </a:extLst>
          </p:cNvPr>
          <p:cNvSpPr/>
          <p:nvPr/>
        </p:nvSpPr>
        <p:spPr bwMode="auto">
          <a:xfrm>
            <a:off x="10587534" y="714906"/>
            <a:ext cx="230106" cy="230212"/>
          </a:xfrm>
          <a:prstGeom prst="ellipse">
            <a:avLst/>
          </a:prstGeom>
          <a:solidFill>
            <a:schemeClr val="tx1"/>
          </a:solidFill>
          <a:ln>
            <a:noFill/>
          </a:ln>
        </p:spPr>
        <p:txBody>
          <a:bodyPr wrap="square" lIns="0" tIns="0" rIns="0" bIns="0" rtlCol="0" anchor="ctr">
            <a:noAutofit/>
          </a:bodyPr>
          <a:lstStyle/>
          <a:p>
            <a:pPr algn="ctr" defTabSz="623853" rtl="0" fontAlgn="base">
              <a:spcBef>
                <a:spcPct val="0"/>
              </a:spcBef>
              <a:spcAft>
                <a:spcPct val="0"/>
              </a:spcAft>
              <a:buClr>
                <a:srgbClr val="000000"/>
              </a:buClr>
            </a:pPr>
            <a:r>
              <a:rPr lang="en-US" sz="1200" b="1" kern="1200" dirty="0">
                <a:solidFill>
                  <a:schemeClr val="bg1"/>
                </a:solidFill>
                <a:latin typeface="Arial" charset="0"/>
                <a:ea typeface="+mn-ea"/>
                <a:cs typeface="Times New Roman" pitchFamily="18" charset="0"/>
              </a:rPr>
              <a:t>1</a:t>
            </a:r>
          </a:p>
        </p:txBody>
      </p:sp>
      <p:sp>
        <p:nvSpPr>
          <p:cNvPr id="59" name="Oval 58">
            <a:extLst>
              <a:ext uri="{FF2B5EF4-FFF2-40B4-BE49-F238E27FC236}">
                <a16:creationId xmlns:a16="http://schemas.microsoft.com/office/drawing/2014/main" id="{1590A66E-BE3C-49FB-8BDD-B80DC4C62045}"/>
              </a:ext>
            </a:extLst>
          </p:cNvPr>
          <p:cNvSpPr/>
          <p:nvPr/>
        </p:nvSpPr>
        <p:spPr bwMode="auto">
          <a:xfrm>
            <a:off x="10926142" y="831857"/>
            <a:ext cx="230106" cy="230212"/>
          </a:xfrm>
          <a:prstGeom prst="ellipse">
            <a:avLst/>
          </a:prstGeom>
          <a:solidFill>
            <a:schemeClr val="bg1">
              <a:lumMod val="75000"/>
            </a:schemeClr>
          </a:solidFill>
          <a:ln>
            <a:noFill/>
          </a:ln>
        </p:spPr>
        <p:txBody>
          <a:bodyPr wrap="square" lIns="0" tIns="0" rIns="0" bIns="0" rtlCol="0" anchor="ctr">
            <a:noAutofit/>
          </a:bodyPr>
          <a:lstStyle/>
          <a:p>
            <a:pPr algn="ctr" defTabSz="623853" rtl="0" fontAlgn="base">
              <a:spcBef>
                <a:spcPct val="0"/>
              </a:spcBef>
              <a:spcAft>
                <a:spcPct val="0"/>
              </a:spcAft>
              <a:buClr>
                <a:srgbClr val="000000"/>
              </a:buClr>
            </a:pPr>
            <a:r>
              <a:rPr lang="en-US" sz="1200" b="1" kern="1200" dirty="0">
                <a:solidFill>
                  <a:schemeClr val="bg1"/>
                </a:solidFill>
                <a:latin typeface="Arial" charset="0"/>
                <a:ea typeface="+mn-ea"/>
                <a:cs typeface="Times New Roman" pitchFamily="18" charset="0"/>
              </a:rPr>
              <a:t>2</a:t>
            </a:r>
          </a:p>
        </p:txBody>
      </p:sp>
      <p:sp>
        <p:nvSpPr>
          <p:cNvPr id="60" name="Oval 59">
            <a:extLst>
              <a:ext uri="{FF2B5EF4-FFF2-40B4-BE49-F238E27FC236}">
                <a16:creationId xmlns:a16="http://schemas.microsoft.com/office/drawing/2014/main" id="{9794A7D0-48FE-48C0-A685-AEF0BF9D09CC}"/>
              </a:ext>
            </a:extLst>
          </p:cNvPr>
          <p:cNvSpPr/>
          <p:nvPr/>
        </p:nvSpPr>
        <p:spPr bwMode="auto">
          <a:xfrm>
            <a:off x="11252447" y="953268"/>
            <a:ext cx="230106" cy="230212"/>
          </a:xfrm>
          <a:prstGeom prst="ellipse">
            <a:avLst/>
          </a:prstGeom>
          <a:solidFill>
            <a:schemeClr val="bg1">
              <a:lumMod val="75000"/>
            </a:schemeClr>
          </a:solidFill>
          <a:ln>
            <a:noFill/>
          </a:ln>
        </p:spPr>
        <p:txBody>
          <a:bodyPr wrap="square" lIns="0" tIns="0" rIns="0" bIns="0" rtlCol="0" anchor="ctr">
            <a:noAutofit/>
          </a:bodyPr>
          <a:lstStyle/>
          <a:p>
            <a:pPr algn="ctr" defTabSz="623853" rtl="0" fontAlgn="base">
              <a:spcBef>
                <a:spcPct val="0"/>
              </a:spcBef>
              <a:spcAft>
                <a:spcPct val="0"/>
              </a:spcAft>
              <a:buClr>
                <a:srgbClr val="000000"/>
              </a:buClr>
            </a:pPr>
            <a:r>
              <a:rPr lang="en-US" sz="1200" b="1" kern="1200" dirty="0">
                <a:solidFill>
                  <a:schemeClr val="bg1"/>
                </a:solidFill>
                <a:latin typeface="Arial" charset="0"/>
                <a:ea typeface="+mn-ea"/>
                <a:cs typeface="Times New Roman" pitchFamily="18" charset="0"/>
              </a:rPr>
              <a:t>3</a:t>
            </a:r>
          </a:p>
        </p:txBody>
      </p:sp>
      <p:pic>
        <p:nvPicPr>
          <p:cNvPr id="4" name="Picture 3">
            <a:extLst>
              <a:ext uri="{FF2B5EF4-FFF2-40B4-BE49-F238E27FC236}">
                <a16:creationId xmlns:a16="http://schemas.microsoft.com/office/drawing/2014/main" id="{C9129EFF-F5D1-453F-B618-277778828FFB}"/>
              </a:ext>
            </a:extLst>
          </p:cNvPr>
          <p:cNvPicPr>
            <a:picLocks noChangeAspect="1"/>
          </p:cNvPicPr>
          <p:nvPr/>
        </p:nvPicPr>
        <p:blipFill>
          <a:blip r:embed="rId6"/>
          <a:stretch>
            <a:fillRect/>
          </a:stretch>
        </p:blipFill>
        <p:spPr>
          <a:xfrm>
            <a:off x="10234634" y="546003"/>
            <a:ext cx="1352529" cy="729565"/>
          </a:xfrm>
          <a:prstGeom prst="rect">
            <a:avLst/>
          </a:prstGeom>
        </p:spPr>
      </p:pic>
      <p:pic>
        <p:nvPicPr>
          <p:cNvPr id="68" name="Picture 67">
            <a:extLst>
              <a:ext uri="{FF2B5EF4-FFF2-40B4-BE49-F238E27FC236}">
                <a16:creationId xmlns:a16="http://schemas.microsoft.com/office/drawing/2014/main" id="{BD688009-7250-4315-BA14-A797B06789D1}"/>
              </a:ext>
            </a:extLst>
          </p:cNvPr>
          <p:cNvPicPr>
            <a:picLocks noChangeAspect="1"/>
          </p:cNvPicPr>
          <p:nvPr/>
        </p:nvPicPr>
        <p:blipFill>
          <a:blip r:embed="rId7"/>
          <a:stretch>
            <a:fillRect/>
          </a:stretch>
        </p:blipFill>
        <p:spPr>
          <a:xfrm>
            <a:off x="7728928" y="3042670"/>
            <a:ext cx="3079098" cy="1585232"/>
          </a:xfrm>
          <a:prstGeom prst="rect">
            <a:avLst/>
          </a:prstGeom>
        </p:spPr>
      </p:pic>
      <p:pic>
        <p:nvPicPr>
          <p:cNvPr id="69" name="Picture 68">
            <a:extLst>
              <a:ext uri="{FF2B5EF4-FFF2-40B4-BE49-F238E27FC236}">
                <a16:creationId xmlns:a16="http://schemas.microsoft.com/office/drawing/2014/main" id="{D782ED0E-F4DD-4886-BD68-4EEDE89D9F3F}"/>
              </a:ext>
            </a:extLst>
          </p:cNvPr>
          <p:cNvPicPr>
            <a:picLocks noChangeAspect="1"/>
          </p:cNvPicPr>
          <p:nvPr/>
        </p:nvPicPr>
        <p:blipFill>
          <a:blip r:embed="rId8"/>
          <a:stretch>
            <a:fillRect/>
          </a:stretch>
        </p:blipFill>
        <p:spPr>
          <a:xfrm>
            <a:off x="7816566" y="4750365"/>
            <a:ext cx="2903822" cy="1361894"/>
          </a:xfrm>
          <a:prstGeom prst="rect">
            <a:avLst/>
          </a:prstGeom>
        </p:spPr>
      </p:pic>
      <p:sp>
        <p:nvSpPr>
          <p:cNvPr id="71" name="Rounded Rectangular Callout 19">
            <a:extLst>
              <a:ext uri="{FF2B5EF4-FFF2-40B4-BE49-F238E27FC236}">
                <a16:creationId xmlns:a16="http://schemas.microsoft.com/office/drawing/2014/main" id="{DDF286C5-C029-4F6B-8071-3B94354EA7DC}"/>
              </a:ext>
            </a:extLst>
          </p:cNvPr>
          <p:cNvSpPr/>
          <p:nvPr/>
        </p:nvSpPr>
        <p:spPr bwMode="auto">
          <a:xfrm>
            <a:off x="4074880" y="3429000"/>
            <a:ext cx="2484518" cy="1454150"/>
          </a:xfrm>
          <a:prstGeom prst="wedgeRoundRectCallout">
            <a:avLst>
              <a:gd name="adj1" fmla="val 74141"/>
              <a:gd name="adj2" fmla="val 2995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Replace these images with images of your own deliverables so your stakeholders can better imagine what will be done</a:t>
            </a:r>
          </a:p>
        </p:txBody>
      </p:sp>
      <p:sp>
        <p:nvSpPr>
          <p:cNvPr id="3" name="Rectangle: Rounded Corners 2">
            <a:extLst>
              <a:ext uri="{FF2B5EF4-FFF2-40B4-BE49-F238E27FC236}">
                <a16:creationId xmlns:a16="http://schemas.microsoft.com/office/drawing/2014/main" id="{74CBA3E5-93E3-598F-5C0E-E8511F360C4C}"/>
              </a:ext>
            </a:extLst>
          </p:cNvPr>
          <p:cNvSpPr/>
          <p:nvPr/>
        </p:nvSpPr>
        <p:spPr>
          <a:xfrm>
            <a:off x="10314692" y="140900"/>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3569820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12">
            <a:extLst>
              <a:ext uri="{FF2B5EF4-FFF2-40B4-BE49-F238E27FC236}">
                <a16:creationId xmlns:a16="http://schemas.microsoft.com/office/drawing/2014/main" id="{475377D9-5C08-4AAE-B21C-2F839044D9B6}"/>
              </a:ext>
            </a:extLst>
          </p:cNvPr>
          <p:cNvSpPr>
            <a:spLocks noChangeArrowheads="1"/>
          </p:cNvSpPr>
          <p:nvPr/>
        </p:nvSpPr>
        <p:spPr bwMode="auto">
          <a:xfrm>
            <a:off x="623888" y="1709669"/>
            <a:ext cx="10956981" cy="851330"/>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Objectives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p:txBody>
      </p:sp>
      <p:sp>
        <p:nvSpPr>
          <p:cNvPr id="66" name="Rectangle 12">
            <a:extLst>
              <a:ext uri="{FF2B5EF4-FFF2-40B4-BE49-F238E27FC236}">
                <a16:creationId xmlns:a16="http://schemas.microsoft.com/office/drawing/2014/main" id="{B9C097C4-A883-4434-ACD2-3944AEB2A025}"/>
              </a:ext>
            </a:extLst>
          </p:cNvPr>
          <p:cNvSpPr>
            <a:spLocks noChangeArrowheads="1"/>
          </p:cNvSpPr>
          <p:nvPr/>
        </p:nvSpPr>
        <p:spPr bwMode="auto">
          <a:xfrm>
            <a:off x="6931742" y="2615264"/>
            <a:ext cx="4655973" cy="3740400"/>
          </a:xfrm>
          <a:prstGeom prst="rect">
            <a:avLst/>
          </a:prstGeom>
          <a:solidFill>
            <a:schemeClr val="bg1"/>
          </a:solidFill>
          <a:ln w="19050" algn="ctr">
            <a:noFill/>
            <a:miter lim="800000"/>
            <a:headEnd type="none" w="sm" len="sm"/>
            <a:tailEnd type="none" w="sm" len="sm"/>
          </a:ln>
        </p:spPr>
        <p:txBody>
          <a:bodyPr lIns="54000" tIns="54000" rIns="54000" bIns="54000"/>
          <a:lstStyle/>
          <a:p>
            <a:pPr marL="0" lvl="1" algn="ctr" defTabSz="787400" eaLnBrk="0" hangingPunct="0">
              <a:spcBef>
                <a:spcPts val="100"/>
              </a:spcBef>
              <a:spcAft>
                <a:spcPts val="100"/>
              </a:spcAft>
              <a:buClr>
                <a:schemeClr val="tx1"/>
              </a:buClr>
            </a:pPr>
            <a:r>
              <a:rPr lang="en-US" altLang="ja-JP" sz="1100" b="1" dirty="0">
                <a:solidFill>
                  <a:schemeClr val="accent1"/>
                </a:solidFill>
                <a:ea typeface="MS PGothic" pitchFamily="34" charset="-128"/>
              </a:rPr>
              <a:t>Deliverable examples</a:t>
            </a:r>
          </a:p>
          <a:p>
            <a:pPr marL="92075" lvl="1" indent="-92075" defTabSz="787400" eaLnBrk="0" hangingPunct="0">
              <a:spcBef>
                <a:spcPts val="100"/>
              </a:spcBef>
              <a:spcAft>
                <a:spcPts val="100"/>
              </a:spcAft>
              <a:buClr>
                <a:schemeClr val="tx1"/>
              </a:buClr>
              <a:buFont typeface="Wingdings 2" pitchFamily="18" charset="2"/>
              <a:buChar char="¡"/>
            </a:pPr>
            <a:endParaRPr lang="en-US" altLang="ja-JP" sz="1050" dirty="0">
              <a:solidFill>
                <a:srgbClr val="002060"/>
              </a:solidFill>
              <a:ea typeface="MS PGothic" pitchFamily="34" charset="-128"/>
            </a:endParaRPr>
          </a:p>
        </p:txBody>
      </p:sp>
      <p:sp>
        <p:nvSpPr>
          <p:cNvPr id="65" name="Rectangle 12">
            <a:extLst>
              <a:ext uri="{FF2B5EF4-FFF2-40B4-BE49-F238E27FC236}">
                <a16:creationId xmlns:a16="http://schemas.microsoft.com/office/drawing/2014/main" id="{BC5FC136-0217-4A15-A8FD-FD2FDB081517}"/>
              </a:ext>
            </a:extLst>
          </p:cNvPr>
          <p:cNvSpPr>
            <a:spLocks noChangeArrowheads="1"/>
          </p:cNvSpPr>
          <p:nvPr/>
        </p:nvSpPr>
        <p:spPr bwMode="auto">
          <a:xfrm>
            <a:off x="623888" y="2615264"/>
            <a:ext cx="6241795" cy="1033429"/>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Success Factors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p:txBody>
      </p:sp>
      <p:sp>
        <p:nvSpPr>
          <p:cNvPr id="67" name="Rectangle 12">
            <a:extLst>
              <a:ext uri="{FF2B5EF4-FFF2-40B4-BE49-F238E27FC236}">
                <a16:creationId xmlns:a16="http://schemas.microsoft.com/office/drawing/2014/main" id="{015AE19F-ED64-47BE-9C2A-D907FFEE8692}"/>
              </a:ext>
            </a:extLst>
          </p:cNvPr>
          <p:cNvSpPr>
            <a:spLocks noChangeArrowheads="1"/>
          </p:cNvSpPr>
          <p:nvPr/>
        </p:nvSpPr>
        <p:spPr bwMode="auto">
          <a:xfrm>
            <a:off x="623888" y="5402830"/>
            <a:ext cx="6241795" cy="953935"/>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Deliverables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p:txBody>
      </p:sp>
      <p:sp>
        <p:nvSpPr>
          <p:cNvPr id="70" name="Rectangle 69">
            <a:extLst>
              <a:ext uri="{FF2B5EF4-FFF2-40B4-BE49-F238E27FC236}">
                <a16:creationId xmlns:a16="http://schemas.microsoft.com/office/drawing/2014/main" id="{B9B30A09-FD1E-4E9C-849A-B9A8393B6CF4}"/>
              </a:ext>
            </a:extLst>
          </p:cNvPr>
          <p:cNvSpPr>
            <a:spLocks noChangeArrowheads="1"/>
          </p:cNvSpPr>
          <p:nvPr/>
        </p:nvSpPr>
        <p:spPr bwMode="auto">
          <a:xfrm>
            <a:off x="623888" y="3702958"/>
            <a:ext cx="6241795" cy="1645607"/>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Activities &amp; Milestones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lstStyle/>
          <a:p>
            <a:r>
              <a:rPr lang="en-US" kern="0" dirty="0"/>
              <a:t>Phase II</a:t>
            </a:r>
            <a:endParaRPr lang="en-US"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29</a:t>
            </a:fld>
            <a:endParaRPr lang="en-US" sz="1000" dirty="0">
              <a:solidFill>
                <a:srgbClr val="ADAFBB"/>
              </a:solidFill>
            </a:endParaRPr>
          </a:p>
        </p:txBody>
      </p:sp>
      <p:sp>
        <p:nvSpPr>
          <p:cNvPr id="58" name="Oval 57">
            <a:extLst>
              <a:ext uri="{FF2B5EF4-FFF2-40B4-BE49-F238E27FC236}">
                <a16:creationId xmlns:a16="http://schemas.microsoft.com/office/drawing/2014/main" id="{350E1C5E-74D1-496A-8421-7248DCEDD849}"/>
              </a:ext>
            </a:extLst>
          </p:cNvPr>
          <p:cNvSpPr/>
          <p:nvPr/>
        </p:nvSpPr>
        <p:spPr bwMode="auto">
          <a:xfrm>
            <a:off x="10587534" y="714906"/>
            <a:ext cx="230106" cy="230212"/>
          </a:xfrm>
          <a:prstGeom prst="ellipse">
            <a:avLst/>
          </a:prstGeom>
          <a:solidFill>
            <a:schemeClr val="bg1">
              <a:lumMod val="75000"/>
            </a:schemeClr>
          </a:solidFill>
          <a:ln>
            <a:noFill/>
          </a:ln>
        </p:spPr>
        <p:txBody>
          <a:bodyPr wrap="square" lIns="0" tIns="0" rIns="0" bIns="0" rtlCol="0" anchor="ctr">
            <a:noAutofit/>
          </a:bodyPr>
          <a:lstStyle/>
          <a:p>
            <a:pPr algn="ctr" defTabSz="623853" fontAlgn="base">
              <a:spcBef>
                <a:spcPct val="0"/>
              </a:spcBef>
              <a:spcAft>
                <a:spcPct val="0"/>
              </a:spcAft>
              <a:buClr>
                <a:srgbClr val="000000"/>
              </a:buClr>
            </a:pPr>
            <a:r>
              <a:rPr lang="en-US" sz="1200" b="1" dirty="0">
                <a:solidFill>
                  <a:schemeClr val="bg1"/>
                </a:solidFill>
                <a:latin typeface="Arial" charset="0"/>
                <a:cs typeface="Times New Roman" pitchFamily="18" charset="0"/>
              </a:rPr>
              <a:t>1</a:t>
            </a:r>
          </a:p>
        </p:txBody>
      </p:sp>
      <p:sp>
        <p:nvSpPr>
          <p:cNvPr id="59" name="Oval 58">
            <a:extLst>
              <a:ext uri="{FF2B5EF4-FFF2-40B4-BE49-F238E27FC236}">
                <a16:creationId xmlns:a16="http://schemas.microsoft.com/office/drawing/2014/main" id="{1590A66E-BE3C-49FB-8BDD-B80DC4C62045}"/>
              </a:ext>
            </a:extLst>
          </p:cNvPr>
          <p:cNvSpPr/>
          <p:nvPr/>
        </p:nvSpPr>
        <p:spPr bwMode="auto">
          <a:xfrm>
            <a:off x="10926142" y="831857"/>
            <a:ext cx="230106" cy="230212"/>
          </a:xfrm>
          <a:prstGeom prst="ellipse">
            <a:avLst/>
          </a:prstGeom>
          <a:solidFill>
            <a:schemeClr val="tx1"/>
          </a:solidFill>
          <a:ln>
            <a:noFill/>
          </a:ln>
        </p:spPr>
        <p:txBody>
          <a:bodyPr wrap="square" lIns="0" tIns="0" rIns="0" bIns="0" rtlCol="0" anchor="ctr">
            <a:noAutofit/>
          </a:bodyPr>
          <a:lstStyle/>
          <a:p>
            <a:pPr algn="ctr" defTabSz="623853" fontAlgn="base">
              <a:spcBef>
                <a:spcPct val="0"/>
              </a:spcBef>
              <a:spcAft>
                <a:spcPct val="0"/>
              </a:spcAft>
              <a:buClr>
                <a:srgbClr val="000000"/>
              </a:buClr>
            </a:pPr>
            <a:r>
              <a:rPr lang="en-US" sz="1200" b="1" dirty="0">
                <a:solidFill>
                  <a:schemeClr val="bg1"/>
                </a:solidFill>
                <a:latin typeface="Arial" charset="0"/>
                <a:cs typeface="Times New Roman" pitchFamily="18" charset="0"/>
              </a:rPr>
              <a:t>2</a:t>
            </a:r>
          </a:p>
        </p:txBody>
      </p:sp>
      <p:sp>
        <p:nvSpPr>
          <p:cNvPr id="60" name="Oval 59">
            <a:extLst>
              <a:ext uri="{FF2B5EF4-FFF2-40B4-BE49-F238E27FC236}">
                <a16:creationId xmlns:a16="http://schemas.microsoft.com/office/drawing/2014/main" id="{9794A7D0-48FE-48C0-A685-AEF0BF9D09CC}"/>
              </a:ext>
            </a:extLst>
          </p:cNvPr>
          <p:cNvSpPr/>
          <p:nvPr/>
        </p:nvSpPr>
        <p:spPr bwMode="auto">
          <a:xfrm>
            <a:off x="11252447" y="953268"/>
            <a:ext cx="230106" cy="230212"/>
          </a:xfrm>
          <a:prstGeom prst="ellipse">
            <a:avLst/>
          </a:prstGeom>
          <a:solidFill>
            <a:schemeClr val="bg1">
              <a:lumMod val="75000"/>
            </a:schemeClr>
          </a:solidFill>
          <a:ln>
            <a:noFill/>
          </a:ln>
        </p:spPr>
        <p:txBody>
          <a:bodyPr wrap="square" lIns="0" tIns="0" rIns="0" bIns="0" rtlCol="0" anchor="ctr">
            <a:noAutofit/>
          </a:bodyPr>
          <a:lstStyle/>
          <a:p>
            <a:pPr algn="ctr" defTabSz="623853" rtl="0" fontAlgn="base">
              <a:spcBef>
                <a:spcPct val="0"/>
              </a:spcBef>
              <a:spcAft>
                <a:spcPct val="0"/>
              </a:spcAft>
              <a:buClr>
                <a:srgbClr val="000000"/>
              </a:buClr>
            </a:pPr>
            <a:r>
              <a:rPr lang="en-US" sz="1200" b="1" kern="1200" dirty="0">
                <a:solidFill>
                  <a:schemeClr val="bg1"/>
                </a:solidFill>
                <a:latin typeface="Arial" charset="0"/>
                <a:ea typeface="+mn-ea"/>
                <a:cs typeface="Times New Roman" pitchFamily="18" charset="0"/>
              </a:rPr>
              <a:t>3</a:t>
            </a:r>
          </a:p>
        </p:txBody>
      </p:sp>
      <p:pic>
        <p:nvPicPr>
          <p:cNvPr id="4" name="Picture 3">
            <a:extLst>
              <a:ext uri="{FF2B5EF4-FFF2-40B4-BE49-F238E27FC236}">
                <a16:creationId xmlns:a16="http://schemas.microsoft.com/office/drawing/2014/main" id="{C9129EFF-F5D1-453F-B618-277778828FFB}"/>
              </a:ext>
            </a:extLst>
          </p:cNvPr>
          <p:cNvPicPr>
            <a:picLocks noChangeAspect="1"/>
          </p:cNvPicPr>
          <p:nvPr/>
        </p:nvPicPr>
        <p:blipFill>
          <a:blip r:embed="rId6"/>
          <a:stretch>
            <a:fillRect/>
          </a:stretch>
        </p:blipFill>
        <p:spPr>
          <a:xfrm>
            <a:off x="10234634" y="546003"/>
            <a:ext cx="1352529" cy="729565"/>
          </a:xfrm>
          <a:prstGeom prst="rect">
            <a:avLst/>
          </a:prstGeom>
        </p:spPr>
      </p:pic>
      <p:pic>
        <p:nvPicPr>
          <p:cNvPr id="68" name="Picture 67">
            <a:extLst>
              <a:ext uri="{FF2B5EF4-FFF2-40B4-BE49-F238E27FC236}">
                <a16:creationId xmlns:a16="http://schemas.microsoft.com/office/drawing/2014/main" id="{BD688009-7250-4315-BA14-A797B06789D1}"/>
              </a:ext>
            </a:extLst>
          </p:cNvPr>
          <p:cNvPicPr>
            <a:picLocks noChangeAspect="1"/>
          </p:cNvPicPr>
          <p:nvPr/>
        </p:nvPicPr>
        <p:blipFill>
          <a:blip r:embed="rId7"/>
          <a:stretch>
            <a:fillRect/>
          </a:stretch>
        </p:blipFill>
        <p:spPr>
          <a:xfrm>
            <a:off x="7728928" y="3042670"/>
            <a:ext cx="3079098" cy="1585232"/>
          </a:xfrm>
          <a:prstGeom prst="rect">
            <a:avLst/>
          </a:prstGeom>
        </p:spPr>
      </p:pic>
      <p:pic>
        <p:nvPicPr>
          <p:cNvPr id="69" name="Picture 68">
            <a:extLst>
              <a:ext uri="{FF2B5EF4-FFF2-40B4-BE49-F238E27FC236}">
                <a16:creationId xmlns:a16="http://schemas.microsoft.com/office/drawing/2014/main" id="{D782ED0E-F4DD-4886-BD68-4EEDE89D9F3F}"/>
              </a:ext>
            </a:extLst>
          </p:cNvPr>
          <p:cNvPicPr>
            <a:picLocks noChangeAspect="1"/>
          </p:cNvPicPr>
          <p:nvPr/>
        </p:nvPicPr>
        <p:blipFill>
          <a:blip r:embed="rId8"/>
          <a:stretch>
            <a:fillRect/>
          </a:stretch>
        </p:blipFill>
        <p:spPr>
          <a:xfrm>
            <a:off x="7816566" y="4750365"/>
            <a:ext cx="2903822" cy="1361894"/>
          </a:xfrm>
          <a:prstGeom prst="rect">
            <a:avLst/>
          </a:prstGeom>
        </p:spPr>
      </p:pic>
    </p:spTree>
    <p:extLst>
      <p:ext uri="{BB962C8B-B14F-4D97-AF65-F5344CB8AC3E}">
        <p14:creationId xmlns:p14="http://schemas.microsoft.com/office/powerpoint/2010/main" val="318656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14919780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lstStyle/>
          <a:p>
            <a:r>
              <a:rPr lang="en-US" dirty="0"/>
              <a:t>Purpose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31" name="Rectangle 30">
            <a:extLst>
              <a:ext uri="{FF2B5EF4-FFF2-40B4-BE49-F238E27FC236}">
                <a16:creationId xmlns:a16="http://schemas.microsoft.com/office/drawing/2014/main" id="{A3302A29-CEE8-4EB0-95A3-C518EF474E4C}"/>
              </a:ext>
            </a:extLst>
          </p:cNvPr>
          <p:cNvSpPr/>
          <p:nvPr/>
        </p:nvSpPr>
        <p:spPr>
          <a:xfrm>
            <a:off x="606713" y="1643230"/>
            <a:ext cx="10980450" cy="48731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spcBef>
                <a:spcPts val="500"/>
              </a:spcBef>
              <a:spcAft>
                <a:spcPts val="500"/>
              </a:spcAft>
              <a:defRPr/>
            </a:pPr>
            <a:r>
              <a:rPr lang="en-US" sz="1500" b="1" dirty="0">
                <a:solidFill>
                  <a:schemeClr val="tx1"/>
                </a:solidFill>
              </a:rPr>
              <a:t>A Project Business Case should be created for each potential project.</a:t>
            </a:r>
          </a:p>
          <a:p>
            <a:pPr lvl="0">
              <a:spcBef>
                <a:spcPts val="500"/>
              </a:spcBef>
              <a:spcAft>
                <a:spcPts val="500"/>
              </a:spcAft>
              <a:defRPr/>
            </a:pPr>
            <a:endParaRPr lang="en-US" sz="1500" b="1" dirty="0">
              <a:solidFill>
                <a:schemeClr val="tx1"/>
              </a:solidFill>
            </a:endParaRPr>
          </a:p>
          <a:p>
            <a:pPr lvl="0">
              <a:spcBef>
                <a:spcPts val="500"/>
              </a:spcBef>
              <a:spcAft>
                <a:spcPts val="500"/>
              </a:spcAft>
              <a:defRPr/>
            </a:pPr>
            <a:r>
              <a:rPr lang="en-US" sz="1500" b="1" dirty="0">
                <a:solidFill>
                  <a:schemeClr val="tx1"/>
                </a:solidFill>
              </a:rPr>
              <a:t>Each Project Business Case will answer the following 3 key questions:</a:t>
            </a:r>
          </a:p>
          <a:p>
            <a:pPr marL="265113" lvl="0" indent="-157163">
              <a:spcBef>
                <a:spcPts val="500"/>
              </a:spcBef>
              <a:spcAft>
                <a:spcPts val="500"/>
              </a:spcAft>
              <a:buFont typeface="Arial" panose="020B0604020202020204" pitchFamily="34" charset="0"/>
              <a:buChar char="•"/>
              <a:defRPr/>
            </a:pPr>
            <a:r>
              <a:rPr lang="en-GB" sz="1500" dirty="0">
                <a:solidFill>
                  <a:schemeClr val="tx1"/>
                </a:solidFill>
              </a:rPr>
              <a:t>Is there a strategic alignment between the project and the corporate and business strategy? If the answer to this question is “No”, then there is no point answering the following 2 questions, as the project will have to be rejected.</a:t>
            </a:r>
          </a:p>
          <a:p>
            <a:pPr marL="265113" lvl="0" indent="-157163">
              <a:spcBef>
                <a:spcPts val="500"/>
              </a:spcBef>
              <a:spcAft>
                <a:spcPts val="500"/>
              </a:spcAft>
              <a:buFont typeface="Arial" panose="020B0604020202020204" pitchFamily="34" charset="0"/>
              <a:buChar char="•"/>
              <a:defRPr/>
            </a:pPr>
            <a:r>
              <a:rPr lang="en-GB" sz="1500" dirty="0">
                <a:solidFill>
                  <a:schemeClr val="tx1"/>
                </a:solidFill>
              </a:rPr>
              <a:t>How much value will the project create?</a:t>
            </a:r>
          </a:p>
          <a:p>
            <a:pPr marL="265113" lvl="0" indent="-157163">
              <a:spcBef>
                <a:spcPts val="500"/>
              </a:spcBef>
              <a:spcAft>
                <a:spcPts val="500"/>
              </a:spcAft>
              <a:buFont typeface="Arial" panose="020B0604020202020204" pitchFamily="34" charset="0"/>
              <a:buChar char="•"/>
              <a:defRPr/>
            </a:pPr>
            <a:r>
              <a:rPr lang="en-GB" sz="1500" dirty="0">
                <a:solidFill>
                  <a:schemeClr val="tx1"/>
                </a:solidFill>
              </a:rPr>
              <a:t>How easy it will be to implement the project?</a:t>
            </a:r>
          </a:p>
          <a:p>
            <a:pPr marL="265113" lvl="0" indent="-157163">
              <a:spcBef>
                <a:spcPts val="500"/>
              </a:spcBef>
              <a:spcAft>
                <a:spcPts val="500"/>
              </a:spcAft>
              <a:buFont typeface="Arial" panose="020B0604020202020204" pitchFamily="34" charset="0"/>
              <a:buChar char="•"/>
              <a:defRPr/>
            </a:pPr>
            <a:endParaRPr lang="en-GB" sz="1500" dirty="0">
              <a:solidFill>
                <a:schemeClr val="tx1"/>
              </a:solidFill>
            </a:endParaRPr>
          </a:p>
          <a:p>
            <a:pPr marL="107950" lvl="0">
              <a:spcBef>
                <a:spcPts val="500"/>
              </a:spcBef>
              <a:spcAft>
                <a:spcPts val="500"/>
              </a:spcAft>
              <a:defRPr/>
            </a:pPr>
            <a:r>
              <a:rPr lang="en-GB" sz="1500" b="1" dirty="0">
                <a:solidFill>
                  <a:schemeClr val="tx1"/>
                </a:solidFill>
              </a:rPr>
              <a:t>The answer to these 3 questions will help us rate the project and position it on our Prioritization Matrix. </a:t>
            </a:r>
          </a:p>
          <a:p>
            <a:pPr marL="107950" lvl="0">
              <a:spcBef>
                <a:spcPts val="500"/>
              </a:spcBef>
              <a:spcAft>
                <a:spcPts val="500"/>
              </a:spcAft>
              <a:defRPr/>
            </a:pPr>
            <a:endParaRPr lang="en-GB" sz="1500" b="1" dirty="0">
              <a:solidFill>
                <a:schemeClr val="tx1"/>
              </a:solidFill>
            </a:endParaRPr>
          </a:p>
          <a:p>
            <a:pPr marL="107950" lvl="0">
              <a:spcBef>
                <a:spcPts val="500"/>
              </a:spcBef>
              <a:spcAft>
                <a:spcPts val="500"/>
              </a:spcAft>
              <a:defRPr/>
            </a:pPr>
            <a:r>
              <a:rPr lang="en-GB" sz="1500" b="1" dirty="0">
                <a:solidFill>
                  <a:schemeClr val="tx1"/>
                </a:solidFill>
              </a:rPr>
              <a:t>The Prioritization Matrix will help us decide:</a:t>
            </a:r>
          </a:p>
          <a:p>
            <a:pPr marL="265113" indent="-157163">
              <a:spcBef>
                <a:spcPts val="500"/>
              </a:spcBef>
              <a:spcAft>
                <a:spcPts val="500"/>
              </a:spcAft>
              <a:buFont typeface="Arial" panose="020B0604020202020204" pitchFamily="34" charset="0"/>
              <a:buChar char="•"/>
              <a:defRPr/>
            </a:pPr>
            <a:r>
              <a:rPr lang="en-GB" sz="1500" dirty="0">
                <a:solidFill>
                  <a:schemeClr val="tx1"/>
                </a:solidFill>
              </a:rPr>
              <a:t>If our organization should invest in this project. </a:t>
            </a:r>
          </a:p>
          <a:p>
            <a:pPr marL="265113" indent="-157163">
              <a:spcBef>
                <a:spcPts val="500"/>
              </a:spcBef>
              <a:spcAft>
                <a:spcPts val="500"/>
              </a:spcAft>
              <a:buFont typeface="Arial" panose="020B0604020202020204" pitchFamily="34" charset="0"/>
              <a:buChar char="•"/>
              <a:defRPr/>
            </a:pPr>
            <a:r>
              <a:rPr lang="en-GB" sz="1500" dirty="0">
                <a:solidFill>
                  <a:schemeClr val="tx1"/>
                </a:solidFill>
              </a:rPr>
              <a:t>If this project should be a “priority 1”, a “priority 2” or a “priority 3” project. “Priority 1” projects should be implemented in the short term, “priority 2” projects should be implemented in the mid-term, and “priority 3” projects should be implemented in the long term.</a:t>
            </a:r>
            <a:endParaRPr lang="en-GB" sz="1500" b="1" dirty="0">
              <a:solidFill>
                <a:schemeClr val="tx1"/>
              </a:solidFill>
            </a:endParaRPr>
          </a:p>
        </p:txBody>
      </p:sp>
    </p:spTree>
    <p:extLst>
      <p:ext uri="{BB962C8B-B14F-4D97-AF65-F5344CB8AC3E}">
        <p14:creationId xmlns:p14="http://schemas.microsoft.com/office/powerpoint/2010/main" val="3022188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12">
            <a:extLst>
              <a:ext uri="{FF2B5EF4-FFF2-40B4-BE49-F238E27FC236}">
                <a16:creationId xmlns:a16="http://schemas.microsoft.com/office/drawing/2014/main" id="{475377D9-5C08-4AAE-B21C-2F839044D9B6}"/>
              </a:ext>
            </a:extLst>
          </p:cNvPr>
          <p:cNvSpPr>
            <a:spLocks noChangeArrowheads="1"/>
          </p:cNvSpPr>
          <p:nvPr/>
        </p:nvSpPr>
        <p:spPr bwMode="auto">
          <a:xfrm>
            <a:off x="623888" y="1709669"/>
            <a:ext cx="10956981" cy="851330"/>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Objectives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p:txBody>
      </p:sp>
      <p:sp>
        <p:nvSpPr>
          <p:cNvPr id="66" name="Rectangle 12">
            <a:extLst>
              <a:ext uri="{FF2B5EF4-FFF2-40B4-BE49-F238E27FC236}">
                <a16:creationId xmlns:a16="http://schemas.microsoft.com/office/drawing/2014/main" id="{B9C097C4-A883-4434-ACD2-3944AEB2A025}"/>
              </a:ext>
            </a:extLst>
          </p:cNvPr>
          <p:cNvSpPr>
            <a:spLocks noChangeArrowheads="1"/>
          </p:cNvSpPr>
          <p:nvPr/>
        </p:nvSpPr>
        <p:spPr bwMode="auto">
          <a:xfrm>
            <a:off x="6931742" y="2615264"/>
            <a:ext cx="4655973" cy="3740400"/>
          </a:xfrm>
          <a:prstGeom prst="rect">
            <a:avLst/>
          </a:prstGeom>
          <a:solidFill>
            <a:schemeClr val="bg1"/>
          </a:solidFill>
          <a:ln w="19050" algn="ctr">
            <a:noFill/>
            <a:miter lim="800000"/>
            <a:headEnd type="none" w="sm" len="sm"/>
            <a:tailEnd type="none" w="sm" len="sm"/>
          </a:ln>
        </p:spPr>
        <p:txBody>
          <a:bodyPr lIns="54000" tIns="54000" rIns="54000" bIns="54000"/>
          <a:lstStyle/>
          <a:p>
            <a:pPr marL="0" lvl="1" algn="ctr" defTabSz="787400" eaLnBrk="0" hangingPunct="0">
              <a:spcBef>
                <a:spcPts val="100"/>
              </a:spcBef>
              <a:spcAft>
                <a:spcPts val="100"/>
              </a:spcAft>
              <a:buClr>
                <a:schemeClr val="tx1"/>
              </a:buClr>
            </a:pPr>
            <a:r>
              <a:rPr lang="en-US" altLang="ja-JP" sz="1100" b="1" dirty="0">
                <a:solidFill>
                  <a:schemeClr val="accent1"/>
                </a:solidFill>
                <a:ea typeface="MS PGothic" pitchFamily="34" charset="-128"/>
              </a:rPr>
              <a:t>Deliverable examples</a:t>
            </a:r>
          </a:p>
          <a:p>
            <a:pPr marL="92075" lvl="1" indent="-92075" defTabSz="787400" eaLnBrk="0" hangingPunct="0">
              <a:spcBef>
                <a:spcPts val="100"/>
              </a:spcBef>
              <a:spcAft>
                <a:spcPts val="100"/>
              </a:spcAft>
              <a:buClr>
                <a:schemeClr val="tx1"/>
              </a:buClr>
              <a:buFont typeface="Wingdings 2" pitchFamily="18" charset="2"/>
              <a:buChar char="¡"/>
            </a:pPr>
            <a:endParaRPr lang="en-US" altLang="ja-JP" sz="1050" dirty="0">
              <a:solidFill>
                <a:srgbClr val="002060"/>
              </a:solidFill>
              <a:ea typeface="MS PGothic" pitchFamily="34" charset="-128"/>
            </a:endParaRPr>
          </a:p>
        </p:txBody>
      </p:sp>
      <p:sp>
        <p:nvSpPr>
          <p:cNvPr id="65" name="Rectangle 12">
            <a:extLst>
              <a:ext uri="{FF2B5EF4-FFF2-40B4-BE49-F238E27FC236}">
                <a16:creationId xmlns:a16="http://schemas.microsoft.com/office/drawing/2014/main" id="{BC5FC136-0217-4A15-A8FD-FD2FDB081517}"/>
              </a:ext>
            </a:extLst>
          </p:cNvPr>
          <p:cNvSpPr>
            <a:spLocks noChangeArrowheads="1"/>
          </p:cNvSpPr>
          <p:nvPr/>
        </p:nvSpPr>
        <p:spPr bwMode="auto">
          <a:xfrm>
            <a:off x="623888" y="2615264"/>
            <a:ext cx="6241795" cy="1033429"/>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Success Factors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p:txBody>
      </p:sp>
      <p:sp>
        <p:nvSpPr>
          <p:cNvPr id="67" name="Rectangle 12">
            <a:extLst>
              <a:ext uri="{FF2B5EF4-FFF2-40B4-BE49-F238E27FC236}">
                <a16:creationId xmlns:a16="http://schemas.microsoft.com/office/drawing/2014/main" id="{015AE19F-ED64-47BE-9C2A-D907FFEE8692}"/>
              </a:ext>
            </a:extLst>
          </p:cNvPr>
          <p:cNvSpPr>
            <a:spLocks noChangeArrowheads="1"/>
          </p:cNvSpPr>
          <p:nvPr/>
        </p:nvSpPr>
        <p:spPr bwMode="auto">
          <a:xfrm>
            <a:off x="623888" y="5402830"/>
            <a:ext cx="6241795" cy="953935"/>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Deliverables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p:txBody>
      </p:sp>
      <p:sp>
        <p:nvSpPr>
          <p:cNvPr id="70" name="Rectangle 69">
            <a:extLst>
              <a:ext uri="{FF2B5EF4-FFF2-40B4-BE49-F238E27FC236}">
                <a16:creationId xmlns:a16="http://schemas.microsoft.com/office/drawing/2014/main" id="{B9B30A09-FD1E-4E9C-849A-B9A8393B6CF4}"/>
              </a:ext>
            </a:extLst>
          </p:cNvPr>
          <p:cNvSpPr>
            <a:spLocks noChangeArrowheads="1"/>
          </p:cNvSpPr>
          <p:nvPr/>
        </p:nvSpPr>
        <p:spPr bwMode="auto">
          <a:xfrm>
            <a:off x="623888" y="3702958"/>
            <a:ext cx="6241795" cy="1645607"/>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Activities &amp; Milestones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with your own text</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lstStyle/>
          <a:p>
            <a:r>
              <a:rPr lang="en-US" kern="0" dirty="0"/>
              <a:t>Phase III</a:t>
            </a:r>
            <a:endParaRPr lang="en-US"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30</a:t>
            </a:fld>
            <a:endParaRPr lang="en-US" sz="1000" dirty="0">
              <a:solidFill>
                <a:srgbClr val="ADAFBB"/>
              </a:solidFill>
            </a:endParaRPr>
          </a:p>
        </p:txBody>
      </p:sp>
      <p:sp>
        <p:nvSpPr>
          <p:cNvPr id="58" name="Oval 57">
            <a:extLst>
              <a:ext uri="{FF2B5EF4-FFF2-40B4-BE49-F238E27FC236}">
                <a16:creationId xmlns:a16="http://schemas.microsoft.com/office/drawing/2014/main" id="{350E1C5E-74D1-496A-8421-7248DCEDD849}"/>
              </a:ext>
            </a:extLst>
          </p:cNvPr>
          <p:cNvSpPr/>
          <p:nvPr/>
        </p:nvSpPr>
        <p:spPr bwMode="auto">
          <a:xfrm>
            <a:off x="10587534" y="714906"/>
            <a:ext cx="230106" cy="230212"/>
          </a:xfrm>
          <a:prstGeom prst="ellipse">
            <a:avLst/>
          </a:prstGeom>
          <a:solidFill>
            <a:schemeClr val="bg1">
              <a:lumMod val="75000"/>
            </a:schemeClr>
          </a:solidFill>
          <a:ln>
            <a:noFill/>
          </a:ln>
        </p:spPr>
        <p:txBody>
          <a:bodyPr wrap="square" lIns="0" tIns="0" rIns="0" bIns="0" rtlCol="0" anchor="ctr">
            <a:noAutofit/>
          </a:bodyPr>
          <a:lstStyle/>
          <a:p>
            <a:pPr algn="ctr" defTabSz="623853" fontAlgn="base">
              <a:spcBef>
                <a:spcPct val="0"/>
              </a:spcBef>
              <a:spcAft>
                <a:spcPct val="0"/>
              </a:spcAft>
              <a:buClr>
                <a:srgbClr val="000000"/>
              </a:buClr>
            </a:pPr>
            <a:r>
              <a:rPr lang="en-US" sz="1200" b="1" dirty="0">
                <a:solidFill>
                  <a:schemeClr val="bg1"/>
                </a:solidFill>
                <a:latin typeface="Arial" charset="0"/>
                <a:cs typeface="Times New Roman" pitchFamily="18" charset="0"/>
              </a:rPr>
              <a:t>1</a:t>
            </a:r>
          </a:p>
        </p:txBody>
      </p:sp>
      <p:sp>
        <p:nvSpPr>
          <p:cNvPr id="59" name="Oval 58">
            <a:extLst>
              <a:ext uri="{FF2B5EF4-FFF2-40B4-BE49-F238E27FC236}">
                <a16:creationId xmlns:a16="http://schemas.microsoft.com/office/drawing/2014/main" id="{1590A66E-BE3C-49FB-8BDD-B80DC4C62045}"/>
              </a:ext>
            </a:extLst>
          </p:cNvPr>
          <p:cNvSpPr/>
          <p:nvPr/>
        </p:nvSpPr>
        <p:spPr bwMode="auto">
          <a:xfrm>
            <a:off x="10926142" y="831857"/>
            <a:ext cx="230106" cy="230212"/>
          </a:xfrm>
          <a:prstGeom prst="ellipse">
            <a:avLst/>
          </a:prstGeom>
          <a:solidFill>
            <a:schemeClr val="bg1">
              <a:lumMod val="75000"/>
            </a:schemeClr>
          </a:solidFill>
          <a:ln>
            <a:noFill/>
          </a:ln>
        </p:spPr>
        <p:txBody>
          <a:bodyPr wrap="square" lIns="0" tIns="0" rIns="0" bIns="0" rtlCol="0" anchor="ctr">
            <a:noAutofit/>
          </a:bodyPr>
          <a:lstStyle/>
          <a:p>
            <a:pPr algn="ctr" defTabSz="623853" fontAlgn="base">
              <a:spcBef>
                <a:spcPct val="0"/>
              </a:spcBef>
              <a:spcAft>
                <a:spcPct val="0"/>
              </a:spcAft>
              <a:buClr>
                <a:srgbClr val="000000"/>
              </a:buClr>
            </a:pPr>
            <a:r>
              <a:rPr lang="en-US" sz="1200" b="1" dirty="0">
                <a:solidFill>
                  <a:schemeClr val="bg1"/>
                </a:solidFill>
                <a:latin typeface="Arial" charset="0"/>
                <a:cs typeface="Times New Roman" pitchFamily="18" charset="0"/>
              </a:rPr>
              <a:t>2</a:t>
            </a:r>
          </a:p>
        </p:txBody>
      </p:sp>
      <p:sp>
        <p:nvSpPr>
          <p:cNvPr id="60" name="Oval 59">
            <a:extLst>
              <a:ext uri="{FF2B5EF4-FFF2-40B4-BE49-F238E27FC236}">
                <a16:creationId xmlns:a16="http://schemas.microsoft.com/office/drawing/2014/main" id="{9794A7D0-48FE-48C0-A685-AEF0BF9D09CC}"/>
              </a:ext>
            </a:extLst>
          </p:cNvPr>
          <p:cNvSpPr/>
          <p:nvPr/>
        </p:nvSpPr>
        <p:spPr bwMode="auto">
          <a:xfrm>
            <a:off x="11252447" y="953268"/>
            <a:ext cx="230106" cy="230212"/>
          </a:xfrm>
          <a:prstGeom prst="ellipse">
            <a:avLst/>
          </a:prstGeom>
          <a:solidFill>
            <a:schemeClr val="tx1"/>
          </a:solidFill>
          <a:ln>
            <a:noFill/>
          </a:ln>
        </p:spPr>
        <p:txBody>
          <a:bodyPr wrap="square" lIns="0" tIns="0" rIns="0" bIns="0" rtlCol="0" anchor="ctr">
            <a:noAutofit/>
          </a:bodyPr>
          <a:lstStyle/>
          <a:p>
            <a:pPr algn="ctr" defTabSz="623853" fontAlgn="base">
              <a:spcBef>
                <a:spcPct val="0"/>
              </a:spcBef>
              <a:spcAft>
                <a:spcPct val="0"/>
              </a:spcAft>
              <a:buClr>
                <a:srgbClr val="000000"/>
              </a:buClr>
            </a:pPr>
            <a:r>
              <a:rPr lang="en-US" sz="1200" b="1" dirty="0">
                <a:solidFill>
                  <a:schemeClr val="bg1"/>
                </a:solidFill>
                <a:latin typeface="Arial" charset="0"/>
                <a:cs typeface="Times New Roman" pitchFamily="18" charset="0"/>
              </a:rPr>
              <a:t>3</a:t>
            </a:r>
          </a:p>
        </p:txBody>
      </p:sp>
      <p:pic>
        <p:nvPicPr>
          <p:cNvPr id="4" name="Picture 3">
            <a:extLst>
              <a:ext uri="{FF2B5EF4-FFF2-40B4-BE49-F238E27FC236}">
                <a16:creationId xmlns:a16="http://schemas.microsoft.com/office/drawing/2014/main" id="{C9129EFF-F5D1-453F-B618-277778828FFB}"/>
              </a:ext>
            </a:extLst>
          </p:cNvPr>
          <p:cNvPicPr>
            <a:picLocks noChangeAspect="1"/>
          </p:cNvPicPr>
          <p:nvPr/>
        </p:nvPicPr>
        <p:blipFill>
          <a:blip r:embed="rId6"/>
          <a:stretch>
            <a:fillRect/>
          </a:stretch>
        </p:blipFill>
        <p:spPr>
          <a:xfrm>
            <a:off x="10234634" y="546003"/>
            <a:ext cx="1352529" cy="729565"/>
          </a:xfrm>
          <a:prstGeom prst="rect">
            <a:avLst/>
          </a:prstGeom>
        </p:spPr>
      </p:pic>
      <p:pic>
        <p:nvPicPr>
          <p:cNvPr id="68" name="Picture 67">
            <a:extLst>
              <a:ext uri="{FF2B5EF4-FFF2-40B4-BE49-F238E27FC236}">
                <a16:creationId xmlns:a16="http://schemas.microsoft.com/office/drawing/2014/main" id="{BD688009-7250-4315-BA14-A797B06789D1}"/>
              </a:ext>
            </a:extLst>
          </p:cNvPr>
          <p:cNvPicPr>
            <a:picLocks noChangeAspect="1"/>
          </p:cNvPicPr>
          <p:nvPr/>
        </p:nvPicPr>
        <p:blipFill>
          <a:blip r:embed="rId7"/>
          <a:stretch>
            <a:fillRect/>
          </a:stretch>
        </p:blipFill>
        <p:spPr>
          <a:xfrm>
            <a:off x="7728928" y="3042670"/>
            <a:ext cx="3079098" cy="1585232"/>
          </a:xfrm>
          <a:prstGeom prst="rect">
            <a:avLst/>
          </a:prstGeom>
        </p:spPr>
      </p:pic>
      <p:pic>
        <p:nvPicPr>
          <p:cNvPr id="69" name="Picture 68">
            <a:extLst>
              <a:ext uri="{FF2B5EF4-FFF2-40B4-BE49-F238E27FC236}">
                <a16:creationId xmlns:a16="http://schemas.microsoft.com/office/drawing/2014/main" id="{D782ED0E-F4DD-4886-BD68-4EEDE89D9F3F}"/>
              </a:ext>
            </a:extLst>
          </p:cNvPr>
          <p:cNvPicPr>
            <a:picLocks noChangeAspect="1"/>
          </p:cNvPicPr>
          <p:nvPr/>
        </p:nvPicPr>
        <p:blipFill>
          <a:blip r:embed="rId8"/>
          <a:stretch>
            <a:fillRect/>
          </a:stretch>
        </p:blipFill>
        <p:spPr>
          <a:xfrm>
            <a:off x="7816566" y="4750365"/>
            <a:ext cx="2903822" cy="1361894"/>
          </a:xfrm>
          <a:prstGeom prst="rect">
            <a:avLst/>
          </a:prstGeom>
        </p:spPr>
      </p:pic>
    </p:spTree>
    <p:extLst>
      <p:ext uri="{BB962C8B-B14F-4D97-AF65-F5344CB8AC3E}">
        <p14:creationId xmlns:p14="http://schemas.microsoft.com/office/powerpoint/2010/main" val="2145189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1026CE-E8D2-CDB3-9C26-855698CDCE8E}"/>
              </a:ext>
            </a:extLst>
          </p:cNvPr>
          <p:cNvSpPr/>
          <p:nvPr/>
        </p:nvSpPr>
        <p:spPr>
          <a:xfrm>
            <a:off x="6464608" y="2080912"/>
            <a:ext cx="5082363" cy="4298623"/>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31</a:t>
            </a:fld>
            <a:endParaRPr lang="en-US" sz="1000" dirty="0">
              <a:solidFill>
                <a:srgbClr val="ADAFBB"/>
              </a:solidFill>
            </a:endParaRPr>
          </a:p>
        </p:txBody>
      </p:sp>
      <p:sp>
        <p:nvSpPr>
          <p:cNvPr id="2" name="Freeform 8">
            <a:extLst>
              <a:ext uri="{FF2B5EF4-FFF2-40B4-BE49-F238E27FC236}">
                <a16:creationId xmlns:a16="http://schemas.microsoft.com/office/drawing/2014/main" id="{5DFEC0C9-A1E1-40AC-70B8-11966774E310}"/>
              </a:ext>
            </a:extLst>
          </p:cNvPr>
          <p:cNvSpPr>
            <a:spLocks noChangeAspect="1"/>
          </p:cNvSpPr>
          <p:nvPr/>
        </p:nvSpPr>
        <p:spPr>
          <a:xfrm>
            <a:off x="8003319" y="3979579"/>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4" name="Freeform 9">
            <a:extLst>
              <a:ext uri="{FF2B5EF4-FFF2-40B4-BE49-F238E27FC236}">
                <a16:creationId xmlns:a16="http://schemas.microsoft.com/office/drawing/2014/main" id="{A63C1983-C054-446D-2473-396DDDCF3FB1}"/>
              </a:ext>
            </a:extLst>
          </p:cNvPr>
          <p:cNvSpPr>
            <a:spLocks noChangeAspect="1"/>
          </p:cNvSpPr>
          <p:nvPr/>
        </p:nvSpPr>
        <p:spPr>
          <a:xfrm>
            <a:off x="8990150" y="3994258"/>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5" name="Freeform 10">
            <a:extLst>
              <a:ext uri="{FF2B5EF4-FFF2-40B4-BE49-F238E27FC236}">
                <a16:creationId xmlns:a16="http://schemas.microsoft.com/office/drawing/2014/main" id="{C88CEA91-0E0B-46D2-4CF6-DE4893D6ADD2}"/>
              </a:ext>
            </a:extLst>
          </p:cNvPr>
          <p:cNvSpPr>
            <a:spLocks noChangeAspect="1"/>
          </p:cNvSpPr>
          <p:nvPr/>
        </p:nvSpPr>
        <p:spPr>
          <a:xfrm>
            <a:off x="8691462" y="4617352"/>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bg1">
              <a:lumMod val="65000"/>
            </a:schemeClr>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6" name="Freeform 11">
            <a:extLst>
              <a:ext uri="{FF2B5EF4-FFF2-40B4-BE49-F238E27FC236}">
                <a16:creationId xmlns:a16="http://schemas.microsoft.com/office/drawing/2014/main" id="{5F466E0F-ED4B-5BEC-BB2F-0DBB4F3935D8}"/>
              </a:ext>
            </a:extLst>
          </p:cNvPr>
          <p:cNvSpPr>
            <a:spLocks noChangeAspect="1"/>
          </p:cNvSpPr>
          <p:nvPr/>
        </p:nvSpPr>
        <p:spPr>
          <a:xfrm>
            <a:off x="7908331" y="2486693"/>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bg2"/>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a:solidFill>
                  <a:schemeClr val="bg1"/>
                </a:solidFill>
                <a:latin typeface="Arial (Body)"/>
                <a:ea typeface="Archer" charset="0"/>
                <a:cs typeface="Archer" charset="0"/>
              </a:rPr>
              <a:t>5.Strategic </a:t>
            </a:r>
          </a:p>
          <a:p>
            <a:pPr algn="ctr"/>
            <a:r>
              <a:rPr lang="en-US" sz="1400" b="1" dirty="0">
                <a:solidFill>
                  <a:schemeClr val="bg1"/>
                </a:solidFill>
                <a:latin typeface="Arial (Body)"/>
                <a:ea typeface="Archer" charset="0"/>
                <a:cs typeface="Archer" charset="0"/>
              </a:rPr>
              <a:t>Alignment</a:t>
            </a:r>
          </a:p>
        </p:txBody>
      </p:sp>
      <p:sp>
        <p:nvSpPr>
          <p:cNvPr id="7" name="Freeform 12">
            <a:extLst>
              <a:ext uri="{FF2B5EF4-FFF2-40B4-BE49-F238E27FC236}">
                <a16:creationId xmlns:a16="http://schemas.microsoft.com/office/drawing/2014/main" id="{31982C24-FB1A-DE90-1B6B-163BCEC6D013}"/>
              </a:ext>
            </a:extLst>
          </p:cNvPr>
          <p:cNvSpPr>
            <a:spLocks noChangeAspect="1"/>
          </p:cNvSpPr>
          <p:nvPr/>
        </p:nvSpPr>
        <p:spPr>
          <a:xfrm>
            <a:off x="7155372" y="4000430"/>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bg1">
              <a:lumMod val="6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r>
              <a:rPr lang="en-US" sz="1400" b="1" dirty="0">
                <a:solidFill>
                  <a:schemeClr val="bg1"/>
                </a:solidFill>
                <a:latin typeface="Arial (Body)"/>
                <a:ea typeface="Archer" charset="0"/>
                <a:cs typeface="Archer" charset="0"/>
              </a:rPr>
              <a:t>           6.Value </a:t>
            </a:r>
          </a:p>
        </p:txBody>
      </p:sp>
      <p:sp>
        <p:nvSpPr>
          <p:cNvPr id="8" name="Freeform 13">
            <a:extLst>
              <a:ext uri="{FF2B5EF4-FFF2-40B4-BE49-F238E27FC236}">
                <a16:creationId xmlns:a16="http://schemas.microsoft.com/office/drawing/2014/main" id="{44FE4632-05BB-66A8-A382-4A3034C2F499}"/>
              </a:ext>
            </a:extLst>
          </p:cNvPr>
          <p:cNvSpPr>
            <a:spLocks noChangeAspect="1"/>
          </p:cNvSpPr>
          <p:nvPr/>
        </p:nvSpPr>
        <p:spPr>
          <a:xfrm>
            <a:off x="8978039" y="4013984"/>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bg1">
              <a:lumMod val="6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361950" lvl="1">
              <a:spcBef>
                <a:spcPts val="200"/>
              </a:spcBef>
              <a:spcAft>
                <a:spcPts val="200"/>
              </a:spcAft>
            </a:pPr>
            <a:r>
              <a:rPr lang="en-US" sz="1400" b="1" dirty="0">
                <a:solidFill>
                  <a:schemeClr val="bg1"/>
                </a:solidFill>
              </a:rPr>
              <a:t>7.Ease of Implementation</a:t>
            </a:r>
          </a:p>
        </p:txBody>
      </p:sp>
      <p:sp>
        <p:nvSpPr>
          <p:cNvPr id="9" name="Freeform 14">
            <a:extLst>
              <a:ext uri="{FF2B5EF4-FFF2-40B4-BE49-F238E27FC236}">
                <a16:creationId xmlns:a16="http://schemas.microsoft.com/office/drawing/2014/main" id="{6889AC47-4C69-A503-D065-AC039B4A1900}"/>
              </a:ext>
            </a:extLst>
          </p:cNvPr>
          <p:cNvSpPr>
            <a:spLocks noChangeAspect="1"/>
          </p:cNvSpPr>
          <p:nvPr/>
        </p:nvSpPr>
        <p:spPr>
          <a:xfrm>
            <a:off x="8781238" y="4313973"/>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chemeClr val="accent3"/>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1" name="Rectangle 10">
            <a:extLst>
              <a:ext uri="{FF2B5EF4-FFF2-40B4-BE49-F238E27FC236}">
                <a16:creationId xmlns:a16="http://schemas.microsoft.com/office/drawing/2014/main" id="{514E29C3-6CD2-E22F-FD26-A8B7F7770488}"/>
              </a:ext>
            </a:extLst>
          </p:cNvPr>
          <p:cNvSpPr/>
          <p:nvPr/>
        </p:nvSpPr>
        <p:spPr>
          <a:xfrm>
            <a:off x="660383" y="2080912"/>
            <a:ext cx="5082363" cy="4298623"/>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tx1"/>
              </a:solidFill>
            </a:endParaRPr>
          </a:p>
        </p:txBody>
      </p:sp>
      <p:sp>
        <p:nvSpPr>
          <p:cNvPr id="29" name="TextBox 28">
            <a:extLst>
              <a:ext uri="{FF2B5EF4-FFF2-40B4-BE49-F238E27FC236}">
                <a16:creationId xmlns:a16="http://schemas.microsoft.com/office/drawing/2014/main" id="{67990735-90A1-5230-8D75-8AB8EB5CC965}"/>
              </a:ext>
            </a:extLst>
          </p:cNvPr>
          <p:cNvSpPr txBox="1"/>
          <p:nvPr/>
        </p:nvSpPr>
        <p:spPr>
          <a:xfrm>
            <a:off x="1902384" y="1711580"/>
            <a:ext cx="2598361" cy="369332"/>
          </a:xfrm>
          <a:prstGeom prst="rect">
            <a:avLst/>
          </a:prstGeom>
          <a:noFill/>
        </p:spPr>
        <p:txBody>
          <a:bodyPr wrap="square" rtlCol="0">
            <a:spAutoFit/>
          </a:bodyPr>
          <a:lstStyle/>
          <a:p>
            <a:pPr algn="ctr"/>
            <a:r>
              <a:rPr lang="en-US" b="1" dirty="0"/>
              <a:t>Project Description</a:t>
            </a:r>
          </a:p>
        </p:txBody>
      </p:sp>
      <p:sp>
        <p:nvSpPr>
          <p:cNvPr id="41" name="TextBox 40">
            <a:extLst>
              <a:ext uri="{FF2B5EF4-FFF2-40B4-BE49-F238E27FC236}">
                <a16:creationId xmlns:a16="http://schemas.microsoft.com/office/drawing/2014/main" id="{ADF24C54-1249-F95E-2314-2EB95A27E316}"/>
              </a:ext>
            </a:extLst>
          </p:cNvPr>
          <p:cNvSpPr txBox="1"/>
          <p:nvPr/>
        </p:nvSpPr>
        <p:spPr>
          <a:xfrm>
            <a:off x="7706608" y="1711580"/>
            <a:ext cx="2598361" cy="369332"/>
          </a:xfrm>
          <a:prstGeom prst="rect">
            <a:avLst/>
          </a:prstGeom>
          <a:noFill/>
        </p:spPr>
        <p:txBody>
          <a:bodyPr wrap="square" rtlCol="0">
            <a:spAutoFit/>
          </a:bodyPr>
          <a:lstStyle/>
          <a:p>
            <a:pPr algn="ctr"/>
            <a:r>
              <a:rPr lang="en-US" b="1" dirty="0"/>
              <a:t>Project Assessment</a:t>
            </a:r>
          </a:p>
        </p:txBody>
      </p:sp>
      <p:sp>
        <p:nvSpPr>
          <p:cNvPr id="42" name="Rectangle 41">
            <a:extLst>
              <a:ext uri="{FF2B5EF4-FFF2-40B4-BE49-F238E27FC236}">
                <a16:creationId xmlns:a16="http://schemas.microsoft.com/office/drawing/2014/main" id="{26510F40-4302-75BE-E94D-03C8301F6A69}"/>
              </a:ext>
            </a:extLst>
          </p:cNvPr>
          <p:cNvSpPr/>
          <p:nvPr/>
        </p:nvSpPr>
        <p:spPr>
          <a:xfrm>
            <a:off x="963410" y="2264732"/>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1.Business opportunity &amp; suggested solution</a:t>
            </a:r>
          </a:p>
        </p:txBody>
      </p:sp>
      <p:sp>
        <p:nvSpPr>
          <p:cNvPr id="44" name="Rectangle 43">
            <a:extLst>
              <a:ext uri="{FF2B5EF4-FFF2-40B4-BE49-F238E27FC236}">
                <a16:creationId xmlns:a16="http://schemas.microsoft.com/office/drawing/2014/main" id="{2FF40CCF-99C6-FA18-7641-D42683BB99A7}"/>
              </a:ext>
            </a:extLst>
          </p:cNvPr>
          <p:cNvSpPr/>
          <p:nvPr/>
        </p:nvSpPr>
        <p:spPr>
          <a:xfrm>
            <a:off x="963410" y="4337748"/>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a:solidFill>
                  <a:schemeClr val="bg1"/>
                </a:solidFill>
              </a:rPr>
              <a:t>3</a:t>
            </a:r>
            <a:r>
              <a:rPr lang="en-GB" sz="1400" b="1" dirty="0">
                <a:solidFill>
                  <a:schemeClr val="bg1"/>
                </a:solidFill>
              </a:rPr>
              <a:t>.Project scope</a:t>
            </a:r>
            <a:r>
              <a:rPr lang="en-GB" sz="1400" b="1">
                <a:solidFill>
                  <a:schemeClr val="bg1"/>
                </a:solidFill>
              </a:rPr>
              <a:t>, approach and high-level plan</a:t>
            </a:r>
            <a:endParaRPr lang="en-GB" sz="1400" b="1" dirty="0">
              <a:solidFill>
                <a:schemeClr val="bg1"/>
              </a:solidFill>
            </a:endParaRPr>
          </a:p>
        </p:txBody>
      </p:sp>
      <p:sp>
        <p:nvSpPr>
          <p:cNvPr id="45" name="Rectangle 44">
            <a:extLst>
              <a:ext uri="{FF2B5EF4-FFF2-40B4-BE49-F238E27FC236}">
                <a16:creationId xmlns:a16="http://schemas.microsoft.com/office/drawing/2014/main" id="{5FF2A5B7-0CC2-42FA-D08D-E033FBD006EA}"/>
              </a:ext>
            </a:extLst>
          </p:cNvPr>
          <p:cNvSpPr/>
          <p:nvPr/>
        </p:nvSpPr>
        <p:spPr>
          <a:xfrm>
            <a:off x="963410" y="5374256"/>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4.Deliverables, activities &amp; key success factors</a:t>
            </a:r>
          </a:p>
        </p:txBody>
      </p:sp>
      <p:sp>
        <p:nvSpPr>
          <p:cNvPr id="15" name="Rectangle 14">
            <a:extLst>
              <a:ext uri="{FF2B5EF4-FFF2-40B4-BE49-F238E27FC236}">
                <a16:creationId xmlns:a16="http://schemas.microsoft.com/office/drawing/2014/main" id="{C5C1B5CA-FBF4-0C31-5A12-8DC6021109A3}"/>
              </a:ext>
            </a:extLst>
          </p:cNvPr>
          <p:cNvSpPr/>
          <p:nvPr/>
        </p:nvSpPr>
        <p:spPr>
          <a:xfrm>
            <a:off x="963410" y="3301240"/>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2.Project objectives and key performance indicators (KPIs)</a:t>
            </a:r>
          </a:p>
        </p:txBody>
      </p:sp>
    </p:spTree>
    <p:extLst>
      <p:ext uri="{BB962C8B-B14F-4D97-AF65-F5344CB8AC3E}">
        <p14:creationId xmlns:p14="http://schemas.microsoft.com/office/powerpoint/2010/main" val="213631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altLang="ja-JP" sz="2400" dirty="0">
                <a:solidFill>
                  <a:srgbClr val="002060"/>
                </a:solidFill>
                <a:ea typeface="MS PGothic" pitchFamily="34" charset="-128"/>
              </a:rPr>
              <a:t>Summary of our corporate and business strategy</a:t>
            </a:r>
            <a:br>
              <a:rPr lang="en-US" sz="2400" dirty="0"/>
            </a:br>
            <a:r>
              <a:rPr lang="en-GB" b="0" dirty="0"/>
              <a:t>Mission statement, vision statement and values</a:t>
            </a:r>
            <a:endParaRPr lang="en-US" b="0" dirty="0"/>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32</a:t>
            </a:fld>
            <a:endParaRPr lang="en-US" sz="1000" dirty="0">
              <a:solidFill>
                <a:srgbClr val="ADAFBB"/>
              </a:solidFill>
            </a:endParaRPr>
          </a:p>
        </p:txBody>
      </p:sp>
      <p:sp>
        <p:nvSpPr>
          <p:cNvPr id="4" name="Rectangle 3">
            <a:extLst>
              <a:ext uri="{FF2B5EF4-FFF2-40B4-BE49-F238E27FC236}">
                <a16:creationId xmlns:a16="http://schemas.microsoft.com/office/drawing/2014/main" id="{E4DDBF70-30F5-D87C-05CE-38C29B79D8B5}"/>
              </a:ext>
            </a:extLst>
          </p:cNvPr>
          <p:cNvSpPr/>
          <p:nvPr/>
        </p:nvSpPr>
        <p:spPr>
          <a:xfrm>
            <a:off x="618836" y="1676400"/>
            <a:ext cx="347237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Mission Statement</a:t>
            </a:r>
          </a:p>
        </p:txBody>
      </p:sp>
      <p:sp>
        <p:nvSpPr>
          <p:cNvPr id="5" name="Rectangle 4">
            <a:extLst>
              <a:ext uri="{FF2B5EF4-FFF2-40B4-BE49-F238E27FC236}">
                <a16:creationId xmlns:a16="http://schemas.microsoft.com/office/drawing/2014/main" id="{02F8095E-5EC2-5472-0C68-7F06C2E1A5E9}"/>
              </a:ext>
            </a:extLst>
          </p:cNvPr>
          <p:cNvSpPr/>
          <p:nvPr/>
        </p:nvSpPr>
        <p:spPr>
          <a:xfrm>
            <a:off x="618836" y="2154202"/>
            <a:ext cx="3472374" cy="4246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6" name="Rectangle 5">
            <a:extLst>
              <a:ext uri="{FF2B5EF4-FFF2-40B4-BE49-F238E27FC236}">
                <a16:creationId xmlns:a16="http://schemas.microsoft.com/office/drawing/2014/main" id="{CDF961AB-336D-D020-7B77-E180C7C7F38A}"/>
              </a:ext>
            </a:extLst>
          </p:cNvPr>
          <p:cNvSpPr/>
          <p:nvPr/>
        </p:nvSpPr>
        <p:spPr>
          <a:xfrm>
            <a:off x="4367978" y="1676400"/>
            <a:ext cx="347237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Vision Statement</a:t>
            </a:r>
          </a:p>
        </p:txBody>
      </p:sp>
      <p:sp>
        <p:nvSpPr>
          <p:cNvPr id="7" name="Rectangle 6">
            <a:extLst>
              <a:ext uri="{FF2B5EF4-FFF2-40B4-BE49-F238E27FC236}">
                <a16:creationId xmlns:a16="http://schemas.microsoft.com/office/drawing/2014/main" id="{96F421B6-AC68-77AD-F663-BF4CAC9816A6}"/>
              </a:ext>
            </a:extLst>
          </p:cNvPr>
          <p:cNvSpPr/>
          <p:nvPr/>
        </p:nvSpPr>
        <p:spPr>
          <a:xfrm>
            <a:off x="4367978" y="2154202"/>
            <a:ext cx="3472374" cy="4246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3" name="Rectangle 2">
            <a:extLst>
              <a:ext uri="{FF2B5EF4-FFF2-40B4-BE49-F238E27FC236}">
                <a16:creationId xmlns:a16="http://schemas.microsoft.com/office/drawing/2014/main" id="{CD57920C-70BA-BAF9-E3DF-DE2370516D03}"/>
              </a:ext>
            </a:extLst>
          </p:cNvPr>
          <p:cNvSpPr/>
          <p:nvPr/>
        </p:nvSpPr>
        <p:spPr>
          <a:xfrm>
            <a:off x="8117120" y="1676400"/>
            <a:ext cx="347237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Values</a:t>
            </a:r>
          </a:p>
        </p:txBody>
      </p:sp>
      <p:sp>
        <p:nvSpPr>
          <p:cNvPr id="14" name="Rectangle 13">
            <a:extLst>
              <a:ext uri="{FF2B5EF4-FFF2-40B4-BE49-F238E27FC236}">
                <a16:creationId xmlns:a16="http://schemas.microsoft.com/office/drawing/2014/main" id="{D3FC0FDE-B5EF-C769-87B1-D87B3CAF6790}"/>
              </a:ext>
            </a:extLst>
          </p:cNvPr>
          <p:cNvSpPr/>
          <p:nvPr/>
        </p:nvSpPr>
        <p:spPr>
          <a:xfrm>
            <a:off x="8117120" y="2154202"/>
            <a:ext cx="3472374" cy="4246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Tree>
    <p:extLst>
      <p:ext uri="{BB962C8B-B14F-4D97-AF65-F5344CB8AC3E}">
        <p14:creationId xmlns:p14="http://schemas.microsoft.com/office/powerpoint/2010/main" val="17715448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altLang="ja-JP" sz="2400" dirty="0">
                <a:solidFill>
                  <a:srgbClr val="002060"/>
                </a:solidFill>
                <a:ea typeface="MS PGothic" pitchFamily="34" charset="-128"/>
              </a:rPr>
              <a:t>Summary of our corporate and business strategy</a:t>
            </a:r>
            <a:br>
              <a:rPr lang="en-US" sz="2400" dirty="0"/>
            </a:br>
            <a:r>
              <a:rPr lang="en-GB" b="0" dirty="0"/>
              <a:t>Mission statement, vision statement and values</a:t>
            </a:r>
            <a:endParaRPr lang="en-US" b="0" dirty="0"/>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33</a:t>
            </a:fld>
            <a:endParaRPr lang="en-US" sz="1000" dirty="0">
              <a:solidFill>
                <a:srgbClr val="ADAFBB"/>
              </a:solidFill>
            </a:endParaRPr>
          </a:p>
        </p:txBody>
      </p:sp>
      <p:sp>
        <p:nvSpPr>
          <p:cNvPr id="4" name="Rectangle 3">
            <a:extLst>
              <a:ext uri="{FF2B5EF4-FFF2-40B4-BE49-F238E27FC236}">
                <a16:creationId xmlns:a16="http://schemas.microsoft.com/office/drawing/2014/main" id="{E4DDBF70-30F5-D87C-05CE-38C29B79D8B5}"/>
              </a:ext>
            </a:extLst>
          </p:cNvPr>
          <p:cNvSpPr/>
          <p:nvPr/>
        </p:nvSpPr>
        <p:spPr>
          <a:xfrm>
            <a:off x="618836" y="1676400"/>
            <a:ext cx="347237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Mission Statement</a:t>
            </a:r>
          </a:p>
        </p:txBody>
      </p:sp>
      <p:sp>
        <p:nvSpPr>
          <p:cNvPr id="5" name="Rectangle 4">
            <a:extLst>
              <a:ext uri="{FF2B5EF4-FFF2-40B4-BE49-F238E27FC236}">
                <a16:creationId xmlns:a16="http://schemas.microsoft.com/office/drawing/2014/main" id="{02F8095E-5EC2-5472-0C68-7F06C2E1A5E9}"/>
              </a:ext>
            </a:extLst>
          </p:cNvPr>
          <p:cNvSpPr/>
          <p:nvPr/>
        </p:nvSpPr>
        <p:spPr>
          <a:xfrm>
            <a:off x="618836" y="2154202"/>
            <a:ext cx="3472374" cy="4246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6" name="Rectangle 5">
            <a:extLst>
              <a:ext uri="{FF2B5EF4-FFF2-40B4-BE49-F238E27FC236}">
                <a16:creationId xmlns:a16="http://schemas.microsoft.com/office/drawing/2014/main" id="{CDF961AB-336D-D020-7B77-E180C7C7F38A}"/>
              </a:ext>
            </a:extLst>
          </p:cNvPr>
          <p:cNvSpPr/>
          <p:nvPr/>
        </p:nvSpPr>
        <p:spPr>
          <a:xfrm>
            <a:off x="4367978" y="1676400"/>
            <a:ext cx="347237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Vision Statement</a:t>
            </a:r>
          </a:p>
        </p:txBody>
      </p:sp>
      <p:sp>
        <p:nvSpPr>
          <p:cNvPr id="7" name="Rectangle 6">
            <a:extLst>
              <a:ext uri="{FF2B5EF4-FFF2-40B4-BE49-F238E27FC236}">
                <a16:creationId xmlns:a16="http://schemas.microsoft.com/office/drawing/2014/main" id="{96F421B6-AC68-77AD-F663-BF4CAC9816A6}"/>
              </a:ext>
            </a:extLst>
          </p:cNvPr>
          <p:cNvSpPr/>
          <p:nvPr/>
        </p:nvSpPr>
        <p:spPr>
          <a:xfrm>
            <a:off x="4367978" y="2154202"/>
            <a:ext cx="3472374" cy="4246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3" name="Rectangle 2">
            <a:extLst>
              <a:ext uri="{FF2B5EF4-FFF2-40B4-BE49-F238E27FC236}">
                <a16:creationId xmlns:a16="http://schemas.microsoft.com/office/drawing/2014/main" id="{CD57920C-70BA-BAF9-E3DF-DE2370516D03}"/>
              </a:ext>
            </a:extLst>
          </p:cNvPr>
          <p:cNvSpPr/>
          <p:nvPr/>
        </p:nvSpPr>
        <p:spPr>
          <a:xfrm>
            <a:off x="8117120" y="1676400"/>
            <a:ext cx="347237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Values</a:t>
            </a:r>
          </a:p>
        </p:txBody>
      </p:sp>
      <p:sp>
        <p:nvSpPr>
          <p:cNvPr id="14" name="Rectangle 13">
            <a:extLst>
              <a:ext uri="{FF2B5EF4-FFF2-40B4-BE49-F238E27FC236}">
                <a16:creationId xmlns:a16="http://schemas.microsoft.com/office/drawing/2014/main" id="{D3FC0FDE-B5EF-C769-87B1-D87B3CAF6790}"/>
              </a:ext>
            </a:extLst>
          </p:cNvPr>
          <p:cNvSpPr/>
          <p:nvPr/>
        </p:nvSpPr>
        <p:spPr>
          <a:xfrm>
            <a:off x="8117120" y="2154202"/>
            <a:ext cx="3472374" cy="4246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4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8" name="Rectangle: Rounded Corners 7">
            <a:extLst>
              <a:ext uri="{FF2B5EF4-FFF2-40B4-BE49-F238E27FC236}">
                <a16:creationId xmlns:a16="http://schemas.microsoft.com/office/drawing/2014/main" id="{44FFFF98-48BC-DBF3-ABA5-38C2B37C5271}"/>
              </a:ext>
            </a:extLst>
          </p:cNvPr>
          <p:cNvSpPr/>
          <p:nvPr/>
        </p:nvSpPr>
        <p:spPr>
          <a:xfrm>
            <a:off x="9734941" y="208312"/>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a:t>
            </a:r>
          </a:p>
        </p:txBody>
      </p:sp>
      <p:sp>
        <p:nvSpPr>
          <p:cNvPr id="9" name="Speech Bubble: Rectangle with Corners Rounded 8">
            <a:extLst>
              <a:ext uri="{FF2B5EF4-FFF2-40B4-BE49-F238E27FC236}">
                <a16:creationId xmlns:a16="http://schemas.microsoft.com/office/drawing/2014/main" id="{C1330ADE-8703-A79B-2FE2-B7ADE7747759}"/>
              </a:ext>
            </a:extLst>
          </p:cNvPr>
          <p:cNvSpPr/>
          <p:nvPr/>
        </p:nvSpPr>
        <p:spPr>
          <a:xfrm>
            <a:off x="6596505" y="2412400"/>
            <a:ext cx="4125431" cy="2313417"/>
          </a:xfrm>
          <a:prstGeom prst="wedgeRoundRectCallout">
            <a:avLst>
              <a:gd name="adj1" fmla="val -37226"/>
              <a:gd name="adj2" fmla="val -115751"/>
              <a:gd name="adj3" fmla="val 16667"/>
            </a:avLst>
          </a:prstGeom>
          <a:solidFill>
            <a:schemeClr val="accent5">
              <a:lumMod val="20000"/>
              <a:lumOff val="80000"/>
            </a:schemeClr>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1200" dirty="0">
                <a:solidFill>
                  <a:schemeClr val="tx1"/>
                </a:solidFill>
              </a:rPr>
              <a:t>The summary of the corporate and business strategy should already have been done by the corporate and business strategy team. Each project business case should simply include the summary. Please note that the format of this summary may be different depending on the company. But it usually includes:</a:t>
            </a:r>
          </a:p>
          <a:p>
            <a:pPr marL="171450" indent="-85725">
              <a:buFont typeface="Arial" panose="020B0604020202020204" pitchFamily="34" charset="0"/>
              <a:buChar char="•"/>
            </a:pPr>
            <a:r>
              <a:rPr lang="en-GB" sz="1200" dirty="0">
                <a:solidFill>
                  <a:schemeClr val="tx1"/>
                </a:solidFill>
              </a:rPr>
              <a:t>Mission statement</a:t>
            </a:r>
          </a:p>
          <a:p>
            <a:pPr marL="171450" indent="-85725">
              <a:buFont typeface="Arial" panose="020B0604020202020204" pitchFamily="34" charset="0"/>
              <a:buChar char="•"/>
            </a:pPr>
            <a:r>
              <a:rPr lang="en-GB" sz="1200" dirty="0">
                <a:solidFill>
                  <a:schemeClr val="tx1"/>
                </a:solidFill>
              </a:rPr>
              <a:t>Vision statement</a:t>
            </a:r>
          </a:p>
          <a:p>
            <a:pPr marL="171450" indent="-85725">
              <a:buFont typeface="Arial" panose="020B0604020202020204" pitchFamily="34" charset="0"/>
              <a:buChar char="•"/>
            </a:pPr>
            <a:r>
              <a:rPr lang="en-GB" sz="1200" dirty="0">
                <a:solidFill>
                  <a:schemeClr val="tx1"/>
                </a:solidFill>
              </a:rPr>
              <a:t>Values</a:t>
            </a:r>
          </a:p>
          <a:p>
            <a:pPr marL="171450" indent="-85725">
              <a:buFont typeface="Arial" panose="020B0604020202020204" pitchFamily="34" charset="0"/>
              <a:buChar char="•"/>
            </a:pPr>
            <a:r>
              <a:rPr lang="en-GB" sz="1200" dirty="0">
                <a:solidFill>
                  <a:schemeClr val="tx1"/>
                </a:solidFill>
              </a:rPr>
              <a:t>Strategic objectives</a:t>
            </a:r>
          </a:p>
        </p:txBody>
      </p:sp>
    </p:spTree>
    <p:extLst>
      <p:ext uri="{BB962C8B-B14F-4D97-AF65-F5344CB8AC3E}">
        <p14:creationId xmlns:p14="http://schemas.microsoft.com/office/powerpoint/2010/main" val="135345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altLang="ja-JP" sz="2400" dirty="0">
                <a:solidFill>
                  <a:srgbClr val="002060"/>
                </a:solidFill>
                <a:ea typeface="MS PGothic" pitchFamily="34" charset="-128"/>
              </a:rPr>
              <a:t>Summary of our corporate and business strategy</a:t>
            </a:r>
            <a:br>
              <a:rPr lang="en-US" sz="2400" dirty="0"/>
            </a:br>
            <a:r>
              <a:rPr lang="en-GB" b="0" dirty="0"/>
              <a:t>Mission statement, vision statement and values</a:t>
            </a:r>
            <a:endParaRPr lang="en-US" b="0" dirty="0"/>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34</a:t>
            </a:fld>
            <a:endParaRPr lang="en-US" sz="1000" dirty="0">
              <a:solidFill>
                <a:srgbClr val="ADAFBB"/>
              </a:solidFill>
            </a:endParaRPr>
          </a:p>
        </p:txBody>
      </p:sp>
      <p:sp>
        <p:nvSpPr>
          <p:cNvPr id="4" name="Rectangle 3">
            <a:extLst>
              <a:ext uri="{FF2B5EF4-FFF2-40B4-BE49-F238E27FC236}">
                <a16:creationId xmlns:a16="http://schemas.microsoft.com/office/drawing/2014/main" id="{E4DDBF70-30F5-D87C-05CE-38C29B79D8B5}"/>
              </a:ext>
            </a:extLst>
          </p:cNvPr>
          <p:cNvSpPr/>
          <p:nvPr/>
        </p:nvSpPr>
        <p:spPr>
          <a:xfrm>
            <a:off x="618836" y="1676400"/>
            <a:ext cx="347237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Mission Statement</a:t>
            </a:r>
          </a:p>
        </p:txBody>
      </p:sp>
      <p:sp>
        <p:nvSpPr>
          <p:cNvPr id="5" name="Rectangle 4">
            <a:extLst>
              <a:ext uri="{FF2B5EF4-FFF2-40B4-BE49-F238E27FC236}">
                <a16:creationId xmlns:a16="http://schemas.microsoft.com/office/drawing/2014/main" id="{02F8095E-5EC2-5472-0C68-7F06C2E1A5E9}"/>
              </a:ext>
            </a:extLst>
          </p:cNvPr>
          <p:cNvSpPr/>
          <p:nvPr/>
        </p:nvSpPr>
        <p:spPr>
          <a:xfrm>
            <a:off x="618836" y="2154202"/>
            <a:ext cx="3472374" cy="4246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This is the company’s reason for existence or purpose.</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It describes the overarching intent of the organization.</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It is usually defined during a workshop with the top management.</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It should provide focus and direction and help guide decision making and actions.</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It should be one easily understandable sentence and, if required, a more detailed description below the main sentence.</a:t>
            </a:r>
          </a:p>
        </p:txBody>
      </p:sp>
      <p:sp>
        <p:nvSpPr>
          <p:cNvPr id="6" name="Rectangle 5">
            <a:extLst>
              <a:ext uri="{FF2B5EF4-FFF2-40B4-BE49-F238E27FC236}">
                <a16:creationId xmlns:a16="http://schemas.microsoft.com/office/drawing/2014/main" id="{CDF961AB-336D-D020-7B77-E180C7C7F38A}"/>
              </a:ext>
            </a:extLst>
          </p:cNvPr>
          <p:cNvSpPr/>
          <p:nvPr/>
        </p:nvSpPr>
        <p:spPr>
          <a:xfrm>
            <a:off x="4367978" y="1676400"/>
            <a:ext cx="347237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Vision Statement</a:t>
            </a:r>
          </a:p>
        </p:txBody>
      </p:sp>
      <p:sp>
        <p:nvSpPr>
          <p:cNvPr id="7" name="Rectangle 6">
            <a:extLst>
              <a:ext uri="{FF2B5EF4-FFF2-40B4-BE49-F238E27FC236}">
                <a16:creationId xmlns:a16="http://schemas.microsoft.com/office/drawing/2014/main" id="{96F421B6-AC68-77AD-F663-BF4CAC9816A6}"/>
              </a:ext>
            </a:extLst>
          </p:cNvPr>
          <p:cNvSpPr/>
          <p:nvPr/>
        </p:nvSpPr>
        <p:spPr>
          <a:xfrm>
            <a:off x="4367978" y="2154202"/>
            <a:ext cx="3472374" cy="4246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This describes the organization’s desired or intended state at some point in the near or distant future.</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It describes the overarching aim of the organization as it progresses into the future.</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Like the Mission Statement, it is usually defined during a workshop with the top management.</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It should provide focus and direction and help guide decision making and actions.</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It should be one easily understandable sentence and, if required, a more detailed description below the main sentence.</a:t>
            </a:r>
          </a:p>
        </p:txBody>
      </p:sp>
      <p:sp>
        <p:nvSpPr>
          <p:cNvPr id="3" name="Rectangle 2">
            <a:extLst>
              <a:ext uri="{FF2B5EF4-FFF2-40B4-BE49-F238E27FC236}">
                <a16:creationId xmlns:a16="http://schemas.microsoft.com/office/drawing/2014/main" id="{CD57920C-70BA-BAF9-E3DF-DE2370516D03}"/>
              </a:ext>
            </a:extLst>
          </p:cNvPr>
          <p:cNvSpPr/>
          <p:nvPr/>
        </p:nvSpPr>
        <p:spPr>
          <a:xfrm>
            <a:off x="8117120" y="1676400"/>
            <a:ext cx="347237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Values</a:t>
            </a:r>
          </a:p>
        </p:txBody>
      </p:sp>
      <p:sp>
        <p:nvSpPr>
          <p:cNvPr id="14" name="Rectangle 13">
            <a:extLst>
              <a:ext uri="{FF2B5EF4-FFF2-40B4-BE49-F238E27FC236}">
                <a16:creationId xmlns:a16="http://schemas.microsoft.com/office/drawing/2014/main" id="{D3FC0FDE-B5EF-C769-87B1-D87B3CAF6790}"/>
              </a:ext>
            </a:extLst>
          </p:cNvPr>
          <p:cNvSpPr/>
          <p:nvPr/>
        </p:nvSpPr>
        <p:spPr>
          <a:xfrm>
            <a:off x="8117120" y="2154202"/>
            <a:ext cx="3472374" cy="4246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sz="1400" b="0" i="0" u="none" strike="noStrike" kern="1200" cap="none" spc="0" normalizeH="0" baseline="0" noProof="0" dirty="0">
                <a:ln>
                  <a:noFill/>
                </a:ln>
                <a:solidFill>
                  <a:srgbClr val="002060"/>
                </a:solidFill>
                <a:effectLst/>
                <a:uLnTx/>
                <a:uFillTx/>
                <a:latin typeface="Arial" panose="020B0604020202020204"/>
                <a:ea typeface="+mn-ea"/>
                <a:cs typeface="+mn-cs"/>
              </a:rPr>
              <a:t>Company values (also called corporate values or core values) are the set of guiding principles and fundamental beliefs that help a group of people function together as a team and work toward a common business goal. These values are often related to business relationships, customer relationships, and company growth. Company values don’t have to be unique; they should be what your company wants to see in itself and its employees. Some examples are “Integrity”, “Trust”, “Accountability”, “Respect” or “Value-centricity</a:t>
            </a:r>
          </a:p>
        </p:txBody>
      </p:sp>
      <p:sp>
        <p:nvSpPr>
          <p:cNvPr id="8" name="Rectangle: Rounded Corners 7">
            <a:extLst>
              <a:ext uri="{FF2B5EF4-FFF2-40B4-BE49-F238E27FC236}">
                <a16:creationId xmlns:a16="http://schemas.microsoft.com/office/drawing/2014/main" id="{3F312490-B3D2-5A96-66FA-BE34127B00ED}"/>
              </a:ext>
            </a:extLst>
          </p:cNvPr>
          <p:cNvSpPr/>
          <p:nvPr/>
        </p:nvSpPr>
        <p:spPr>
          <a:xfrm>
            <a:off x="9734941" y="208312"/>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38263808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4" y="365126"/>
            <a:ext cx="8193951" cy="1091318"/>
          </a:xfr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altLang="ja-JP" sz="2400" dirty="0">
                <a:solidFill>
                  <a:srgbClr val="002060"/>
                </a:solidFill>
                <a:ea typeface="MS PGothic" pitchFamily="34" charset="-128"/>
              </a:rPr>
              <a:t>The project is aligned with our mission statement, vision statement and values</a:t>
            </a:r>
            <a:endParaRPr lang="en-US" b="0" dirty="0"/>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35</a:t>
            </a:fld>
            <a:endParaRPr lang="en-US" sz="1000" dirty="0">
              <a:solidFill>
                <a:srgbClr val="ADAFBB"/>
              </a:solidFill>
            </a:endParaRPr>
          </a:p>
        </p:txBody>
      </p:sp>
      <p:sp>
        <p:nvSpPr>
          <p:cNvPr id="4" name="Rectangle 3">
            <a:extLst>
              <a:ext uri="{FF2B5EF4-FFF2-40B4-BE49-F238E27FC236}">
                <a16:creationId xmlns:a16="http://schemas.microsoft.com/office/drawing/2014/main" id="{E4DDBF70-30F5-D87C-05CE-38C29B79D8B5}"/>
              </a:ext>
            </a:extLst>
          </p:cNvPr>
          <p:cNvSpPr/>
          <p:nvPr/>
        </p:nvSpPr>
        <p:spPr>
          <a:xfrm>
            <a:off x="618836" y="1676400"/>
            <a:ext cx="3472374" cy="4778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Mission Statement</a:t>
            </a:r>
          </a:p>
        </p:txBody>
      </p:sp>
      <p:sp>
        <p:nvSpPr>
          <p:cNvPr id="5" name="Rectangle 4">
            <a:extLst>
              <a:ext uri="{FF2B5EF4-FFF2-40B4-BE49-F238E27FC236}">
                <a16:creationId xmlns:a16="http://schemas.microsoft.com/office/drawing/2014/main" id="{02F8095E-5EC2-5472-0C68-7F06C2E1A5E9}"/>
              </a:ext>
            </a:extLst>
          </p:cNvPr>
          <p:cNvSpPr/>
          <p:nvPr/>
        </p:nvSpPr>
        <p:spPr>
          <a:xfrm>
            <a:off x="618836" y="2154202"/>
            <a:ext cx="3472374" cy="4246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6" name="Rectangle 5">
            <a:extLst>
              <a:ext uri="{FF2B5EF4-FFF2-40B4-BE49-F238E27FC236}">
                <a16:creationId xmlns:a16="http://schemas.microsoft.com/office/drawing/2014/main" id="{CDF961AB-336D-D020-7B77-E180C7C7F38A}"/>
              </a:ext>
            </a:extLst>
          </p:cNvPr>
          <p:cNvSpPr/>
          <p:nvPr/>
        </p:nvSpPr>
        <p:spPr>
          <a:xfrm>
            <a:off x="4367978" y="1676400"/>
            <a:ext cx="3472374" cy="4778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Vision Statement</a:t>
            </a:r>
          </a:p>
        </p:txBody>
      </p:sp>
      <p:sp>
        <p:nvSpPr>
          <p:cNvPr id="7" name="Rectangle 6">
            <a:extLst>
              <a:ext uri="{FF2B5EF4-FFF2-40B4-BE49-F238E27FC236}">
                <a16:creationId xmlns:a16="http://schemas.microsoft.com/office/drawing/2014/main" id="{96F421B6-AC68-77AD-F663-BF4CAC9816A6}"/>
              </a:ext>
            </a:extLst>
          </p:cNvPr>
          <p:cNvSpPr/>
          <p:nvPr/>
        </p:nvSpPr>
        <p:spPr>
          <a:xfrm>
            <a:off x="4367978" y="2154202"/>
            <a:ext cx="3472374" cy="4246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3" name="Rectangle 2">
            <a:extLst>
              <a:ext uri="{FF2B5EF4-FFF2-40B4-BE49-F238E27FC236}">
                <a16:creationId xmlns:a16="http://schemas.microsoft.com/office/drawing/2014/main" id="{CD57920C-70BA-BAF9-E3DF-DE2370516D03}"/>
              </a:ext>
            </a:extLst>
          </p:cNvPr>
          <p:cNvSpPr/>
          <p:nvPr/>
        </p:nvSpPr>
        <p:spPr>
          <a:xfrm>
            <a:off x="8117120" y="1676400"/>
            <a:ext cx="3472374" cy="47780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Values</a:t>
            </a:r>
          </a:p>
        </p:txBody>
      </p:sp>
      <p:sp>
        <p:nvSpPr>
          <p:cNvPr id="14" name="Rectangle 13">
            <a:extLst>
              <a:ext uri="{FF2B5EF4-FFF2-40B4-BE49-F238E27FC236}">
                <a16:creationId xmlns:a16="http://schemas.microsoft.com/office/drawing/2014/main" id="{D3FC0FDE-B5EF-C769-87B1-D87B3CAF6790}"/>
              </a:ext>
            </a:extLst>
          </p:cNvPr>
          <p:cNvSpPr/>
          <p:nvPr/>
        </p:nvSpPr>
        <p:spPr>
          <a:xfrm>
            <a:off x="8117120" y="2154202"/>
            <a:ext cx="3472374" cy="42465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8" name="TextBox 7">
            <a:extLst>
              <a:ext uri="{FF2B5EF4-FFF2-40B4-BE49-F238E27FC236}">
                <a16:creationId xmlns:a16="http://schemas.microsoft.com/office/drawing/2014/main" id="{B38843BD-1FA3-1B66-C51D-17990A7F2EED}"/>
              </a:ext>
            </a:extLst>
          </p:cNvPr>
          <p:cNvSpPr txBox="1"/>
          <p:nvPr/>
        </p:nvSpPr>
        <p:spPr>
          <a:xfrm>
            <a:off x="8960125" y="945992"/>
            <a:ext cx="991946" cy="319282"/>
          </a:xfrm>
          <a:prstGeom prst="rect">
            <a:avLst/>
          </a:prstGeom>
          <a:noFill/>
        </p:spPr>
        <p:txBody>
          <a:bodyPr wrap="square" rtlCol="0">
            <a:spAutoFit/>
          </a:bodyPr>
          <a:lstStyle/>
          <a:p>
            <a:r>
              <a:rPr lang="en-US" sz="1400" dirty="0"/>
              <a:t>Caption:</a:t>
            </a:r>
          </a:p>
        </p:txBody>
      </p:sp>
      <p:sp>
        <p:nvSpPr>
          <p:cNvPr id="9" name="Rectangle 8">
            <a:extLst>
              <a:ext uri="{FF2B5EF4-FFF2-40B4-BE49-F238E27FC236}">
                <a16:creationId xmlns:a16="http://schemas.microsoft.com/office/drawing/2014/main" id="{2B842811-F528-EC3E-9152-3E208E4DC663}"/>
              </a:ext>
            </a:extLst>
          </p:cNvPr>
          <p:cNvSpPr/>
          <p:nvPr/>
        </p:nvSpPr>
        <p:spPr>
          <a:xfrm>
            <a:off x="9754530" y="937848"/>
            <a:ext cx="864000" cy="3274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Arial" panose="020B0604020202020204"/>
                <a:ea typeface="+mn-ea"/>
                <a:cs typeface="+mn-cs"/>
              </a:rPr>
              <a:t>Aligned</a:t>
            </a:r>
          </a:p>
        </p:txBody>
      </p:sp>
      <p:sp>
        <p:nvSpPr>
          <p:cNvPr id="10" name="Rectangle 9">
            <a:extLst>
              <a:ext uri="{FF2B5EF4-FFF2-40B4-BE49-F238E27FC236}">
                <a16:creationId xmlns:a16="http://schemas.microsoft.com/office/drawing/2014/main" id="{0D478BA9-F3B7-54CC-46C8-044B4F4D450A}"/>
              </a:ext>
            </a:extLst>
          </p:cNvPr>
          <p:cNvSpPr/>
          <p:nvPr/>
        </p:nvSpPr>
        <p:spPr>
          <a:xfrm>
            <a:off x="10678314" y="937848"/>
            <a:ext cx="864000" cy="32742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Arial" panose="020B0604020202020204"/>
                <a:ea typeface="+mn-ea"/>
                <a:cs typeface="+mn-cs"/>
              </a:rPr>
              <a:t>Misaligned</a:t>
            </a:r>
          </a:p>
        </p:txBody>
      </p:sp>
    </p:spTree>
    <p:extLst>
      <p:ext uri="{BB962C8B-B14F-4D97-AF65-F5344CB8AC3E}">
        <p14:creationId xmlns:p14="http://schemas.microsoft.com/office/powerpoint/2010/main" val="3775872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altLang="ja-JP" sz="2400" dirty="0">
                <a:solidFill>
                  <a:srgbClr val="002060"/>
                </a:solidFill>
                <a:ea typeface="MS PGothic" pitchFamily="34" charset="-128"/>
              </a:rPr>
              <a:t>Summary of our corporate and business strategy</a:t>
            </a:r>
            <a:br>
              <a:rPr lang="en-US" sz="2400" dirty="0"/>
            </a:br>
            <a:r>
              <a:rPr lang="en-GB" b="0" dirty="0"/>
              <a:t>Strategy map including our corporate and business strategic objectives</a:t>
            </a:r>
            <a:endParaRPr lang="en-US" b="0" dirty="0"/>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36</a:t>
            </a:fld>
            <a:endParaRPr lang="en-US" sz="1000" dirty="0">
              <a:solidFill>
                <a:srgbClr val="ADAFBB"/>
              </a:solidFill>
            </a:endParaRPr>
          </a:p>
        </p:txBody>
      </p:sp>
      <p:sp>
        <p:nvSpPr>
          <p:cNvPr id="4" name="Rectangle 3">
            <a:extLst>
              <a:ext uri="{FF2B5EF4-FFF2-40B4-BE49-F238E27FC236}">
                <a16:creationId xmlns:a16="http://schemas.microsoft.com/office/drawing/2014/main" id="{653193A5-ABE2-C2FC-450C-B492FB2EEAAE}"/>
              </a:ext>
            </a:extLst>
          </p:cNvPr>
          <p:cNvSpPr/>
          <p:nvPr/>
        </p:nvSpPr>
        <p:spPr>
          <a:xfrm>
            <a:off x="2480188" y="2001446"/>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E9609812-C87D-4FB7-FD23-658E05FF545B}"/>
              </a:ext>
            </a:extLst>
          </p:cNvPr>
          <p:cNvSpPr/>
          <p:nvPr/>
        </p:nvSpPr>
        <p:spPr>
          <a:xfrm>
            <a:off x="2480188" y="3115531"/>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6" name="Rectangle 5">
            <a:extLst>
              <a:ext uri="{FF2B5EF4-FFF2-40B4-BE49-F238E27FC236}">
                <a16:creationId xmlns:a16="http://schemas.microsoft.com/office/drawing/2014/main" id="{3B483AF3-0E90-AB85-8B78-3C88D9C307CF}"/>
              </a:ext>
            </a:extLst>
          </p:cNvPr>
          <p:cNvSpPr/>
          <p:nvPr/>
        </p:nvSpPr>
        <p:spPr>
          <a:xfrm>
            <a:off x="2480188" y="4229615"/>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ED5A2982-B357-AEC9-A86C-9F35FA461233}"/>
              </a:ext>
            </a:extLst>
          </p:cNvPr>
          <p:cNvSpPr/>
          <p:nvPr/>
        </p:nvSpPr>
        <p:spPr>
          <a:xfrm>
            <a:off x="2480188" y="5343700"/>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8" name="Rectangle 7">
            <a:extLst>
              <a:ext uri="{FF2B5EF4-FFF2-40B4-BE49-F238E27FC236}">
                <a16:creationId xmlns:a16="http://schemas.microsoft.com/office/drawing/2014/main" id="{4857EA0B-1B6C-6A4E-13A2-17A750B61066}"/>
              </a:ext>
            </a:extLst>
          </p:cNvPr>
          <p:cNvSpPr/>
          <p:nvPr/>
        </p:nvSpPr>
        <p:spPr>
          <a:xfrm>
            <a:off x="607893" y="2001446"/>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9" name="Rectangle 8">
            <a:extLst>
              <a:ext uri="{FF2B5EF4-FFF2-40B4-BE49-F238E27FC236}">
                <a16:creationId xmlns:a16="http://schemas.microsoft.com/office/drawing/2014/main" id="{1FB5AFA9-A5E9-28D5-0FD2-3E2AED79F329}"/>
              </a:ext>
            </a:extLst>
          </p:cNvPr>
          <p:cNvSpPr/>
          <p:nvPr/>
        </p:nvSpPr>
        <p:spPr>
          <a:xfrm>
            <a:off x="607893" y="164382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10" name="Rectangle 9">
            <a:extLst>
              <a:ext uri="{FF2B5EF4-FFF2-40B4-BE49-F238E27FC236}">
                <a16:creationId xmlns:a16="http://schemas.microsoft.com/office/drawing/2014/main" id="{DDB7C163-DD85-7C88-9D07-CFA3165CCF39}"/>
              </a:ext>
            </a:extLst>
          </p:cNvPr>
          <p:cNvSpPr/>
          <p:nvPr/>
        </p:nvSpPr>
        <p:spPr>
          <a:xfrm>
            <a:off x="607893" y="3115531"/>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11" name="Rectangle 10">
            <a:extLst>
              <a:ext uri="{FF2B5EF4-FFF2-40B4-BE49-F238E27FC236}">
                <a16:creationId xmlns:a16="http://schemas.microsoft.com/office/drawing/2014/main" id="{AD3EC3E6-852D-EEE2-B21E-AA08F61CD554}"/>
              </a:ext>
            </a:extLst>
          </p:cNvPr>
          <p:cNvSpPr/>
          <p:nvPr/>
        </p:nvSpPr>
        <p:spPr>
          <a:xfrm>
            <a:off x="607893" y="4229615"/>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12" name="Rectangle 11">
            <a:extLst>
              <a:ext uri="{FF2B5EF4-FFF2-40B4-BE49-F238E27FC236}">
                <a16:creationId xmlns:a16="http://schemas.microsoft.com/office/drawing/2014/main" id="{EC22BAE7-EC5D-FE2C-6E32-4532A0A0AA94}"/>
              </a:ext>
            </a:extLst>
          </p:cNvPr>
          <p:cNvSpPr/>
          <p:nvPr/>
        </p:nvSpPr>
        <p:spPr>
          <a:xfrm>
            <a:off x="607893" y="5343700"/>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&amp; Growth</a:t>
            </a:r>
          </a:p>
        </p:txBody>
      </p:sp>
      <p:sp>
        <p:nvSpPr>
          <p:cNvPr id="25" name="Rectangle 24">
            <a:extLst>
              <a:ext uri="{FF2B5EF4-FFF2-40B4-BE49-F238E27FC236}">
                <a16:creationId xmlns:a16="http://schemas.microsoft.com/office/drawing/2014/main" id="{801F7204-051F-974F-EE43-DEB5DE7DD7CA}"/>
              </a:ext>
            </a:extLst>
          </p:cNvPr>
          <p:cNvSpPr/>
          <p:nvPr/>
        </p:nvSpPr>
        <p:spPr>
          <a:xfrm>
            <a:off x="2480188" y="1643827"/>
            <a:ext cx="9106975"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cxnSp>
        <p:nvCxnSpPr>
          <p:cNvPr id="26" name="Connector: Elbow 25">
            <a:extLst>
              <a:ext uri="{FF2B5EF4-FFF2-40B4-BE49-F238E27FC236}">
                <a16:creationId xmlns:a16="http://schemas.microsoft.com/office/drawing/2014/main" id="{7A4DAE01-410A-1142-0C7F-A88F95C812D7}"/>
              </a:ext>
            </a:extLst>
          </p:cNvPr>
          <p:cNvCxnSpPr>
            <a:cxnSpLocks/>
          </p:cNvCxnSpPr>
          <p:nvPr/>
        </p:nvCxnSpPr>
        <p:spPr>
          <a:xfrm flipV="1">
            <a:off x="11377711" y="4946053"/>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3E084147-E2CF-C951-5E32-B29C149F453A}"/>
              </a:ext>
            </a:extLst>
          </p:cNvPr>
          <p:cNvCxnSpPr>
            <a:cxnSpLocks/>
          </p:cNvCxnSpPr>
          <p:nvPr/>
        </p:nvCxnSpPr>
        <p:spPr>
          <a:xfrm flipV="1">
            <a:off x="11377711" y="3739557"/>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6AE940A5-D2C5-AE61-1258-16E8EC952477}"/>
              </a:ext>
            </a:extLst>
          </p:cNvPr>
          <p:cNvCxnSpPr>
            <a:cxnSpLocks/>
          </p:cNvCxnSpPr>
          <p:nvPr/>
        </p:nvCxnSpPr>
        <p:spPr>
          <a:xfrm flipV="1">
            <a:off x="11377711" y="2533060"/>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75969A78-E2F0-247A-5708-C9F6EE4BB9A7}"/>
              </a:ext>
            </a:extLst>
          </p:cNvPr>
          <p:cNvSpPr/>
          <p:nvPr/>
        </p:nvSpPr>
        <p:spPr bwMode="auto">
          <a:xfrm>
            <a:off x="3697661"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0" name="Oval 29">
            <a:extLst>
              <a:ext uri="{FF2B5EF4-FFF2-40B4-BE49-F238E27FC236}">
                <a16:creationId xmlns:a16="http://schemas.microsoft.com/office/drawing/2014/main" id="{99CCBA21-6465-2DDC-C2A6-A54B65D0BE17}"/>
              </a:ext>
            </a:extLst>
          </p:cNvPr>
          <p:cNvSpPr/>
          <p:nvPr/>
        </p:nvSpPr>
        <p:spPr bwMode="auto">
          <a:xfrm>
            <a:off x="6161277" y="2027984"/>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1" name="Oval 30">
            <a:extLst>
              <a:ext uri="{FF2B5EF4-FFF2-40B4-BE49-F238E27FC236}">
                <a16:creationId xmlns:a16="http://schemas.microsoft.com/office/drawing/2014/main" id="{D55EBA00-0E4F-5D46-1FEE-7AC1B599B552}"/>
              </a:ext>
            </a:extLst>
          </p:cNvPr>
          <p:cNvSpPr/>
          <p:nvPr/>
        </p:nvSpPr>
        <p:spPr bwMode="auto">
          <a:xfrm>
            <a:off x="2696060"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2" name="Oval 31">
            <a:extLst>
              <a:ext uri="{FF2B5EF4-FFF2-40B4-BE49-F238E27FC236}">
                <a16:creationId xmlns:a16="http://schemas.microsoft.com/office/drawing/2014/main" id="{E5DC187E-1BB8-AE04-AEE9-12FDF191533B}"/>
              </a:ext>
            </a:extLst>
          </p:cNvPr>
          <p:cNvSpPr/>
          <p:nvPr/>
        </p:nvSpPr>
        <p:spPr bwMode="auto">
          <a:xfrm>
            <a:off x="4604981"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3" name="Oval 32">
            <a:extLst>
              <a:ext uri="{FF2B5EF4-FFF2-40B4-BE49-F238E27FC236}">
                <a16:creationId xmlns:a16="http://schemas.microsoft.com/office/drawing/2014/main" id="{F6DAC29E-625B-D3FA-70FA-DFE425B90644}"/>
              </a:ext>
            </a:extLst>
          </p:cNvPr>
          <p:cNvSpPr/>
          <p:nvPr/>
        </p:nvSpPr>
        <p:spPr bwMode="auto">
          <a:xfrm>
            <a:off x="8726829"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4" name="Oval 33">
            <a:extLst>
              <a:ext uri="{FF2B5EF4-FFF2-40B4-BE49-F238E27FC236}">
                <a16:creationId xmlns:a16="http://schemas.microsoft.com/office/drawing/2014/main" id="{4538336F-7FAF-55AE-1605-93BD7F88ABD0}"/>
              </a:ext>
            </a:extLst>
          </p:cNvPr>
          <p:cNvSpPr/>
          <p:nvPr/>
        </p:nvSpPr>
        <p:spPr bwMode="auto">
          <a:xfrm>
            <a:off x="7725227"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5" name="Oval 34">
            <a:extLst>
              <a:ext uri="{FF2B5EF4-FFF2-40B4-BE49-F238E27FC236}">
                <a16:creationId xmlns:a16="http://schemas.microsoft.com/office/drawing/2014/main" id="{5441250C-764C-9EF4-CE59-A65F1173E180}"/>
              </a:ext>
            </a:extLst>
          </p:cNvPr>
          <p:cNvSpPr/>
          <p:nvPr/>
        </p:nvSpPr>
        <p:spPr bwMode="auto">
          <a:xfrm>
            <a:off x="9634148"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36" name="Oval 35">
            <a:extLst>
              <a:ext uri="{FF2B5EF4-FFF2-40B4-BE49-F238E27FC236}">
                <a16:creationId xmlns:a16="http://schemas.microsoft.com/office/drawing/2014/main" id="{AE547BEA-5FAC-851D-036E-8BF09FF1D6B6}"/>
              </a:ext>
            </a:extLst>
          </p:cNvPr>
          <p:cNvSpPr/>
          <p:nvPr/>
        </p:nvSpPr>
        <p:spPr bwMode="auto">
          <a:xfrm>
            <a:off x="3671503"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7" name="Oval 36">
            <a:extLst>
              <a:ext uri="{FF2B5EF4-FFF2-40B4-BE49-F238E27FC236}">
                <a16:creationId xmlns:a16="http://schemas.microsoft.com/office/drawing/2014/main" id="{96306CFA-B0A8-EA95-6F81-2D8F0AE173C8}"/>
              </a:ext>
            </a:extLst>
          </p:cNvPr>
          <p:cNvSpPr/>
          <p:nvPr/>
        </p:nvSpPr>
        <p:spPr bwMode="auto">
          <a:xfrm>
            <a:off x="6167978"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8" name="Oval 37">
            <a:extLst>
              <a:ext uri="{FF2B5EF4-FFF2-40B4-BE49-F238E27FC236}">
                <a16:creationId xmlns:a16="http://schemas.microsoft.com/office/drawing/2014/main" id="{F50F7774-238D-652B-16A7-220B6ADC0F5A}"/>
              </a:ext>
            </a:extLst>
          </p:cNvPr>
          <p:cNvSpPr/>
          <p:nvPr/>
        </p:nvSpPr>
        <p:spPr bwMode="auto">
          <a:xfrm>
            <a:off x="8664452"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9" name="Oval 38">
            <a:extLst>
              <a:ext uri="{FF2B5EF4-FFF2-40B4-BE49-F238E27FC236}">
                <a16:creationId xmlns:a16="http://schemas.microsoft.com/office/drawing/2014/main" id="{74455E95-3ED1-4B80-E842-CB6A72DDAEE9}"/>
              </a:ext>
            </a:extLst>
          </p:cNvPr>
          <p:cNvSpPr/>
          <p:nvPr/>
        </p:nvSpPr>
        <p:spPr bwMode="auto">
          <a:xfrm>
            <a:off x="2822595"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40" name="Oval 39">
            <a:extLst>
              <a:ext uri="{FF2B5EF4-FFF2-40B4-BE49-F238E27FC236}">
                <a16:creationId xmlns:a16="http://schemas.microsoft.com/office/drawing/2014/main" id="{13528A72-F2F3-76EB-F054-9D6EDA7EDA7A}"/>
              </a:ext>
            </a:extLst>
          </p:cNvPr>
          <p:cNvSpPr/>
          <p:nvPr/>
        </p:nvSpPr>
        <p:spPr bwMode="auto">
          <a:xfrm>
            <a:off x="5020842"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41" name="Oval 40">
            <a:extLst>
              <a:ext uri="{FF2B5EF4-FFF2-40B4-BE49-F238E27FC236}">
                <a16:creationId xmlns:a16="http://schemas.microsoft.com/office/drawing/2014/main" id="{F1D7237C-AD3B-F33B-8E2E-425EA860A070}"/>
              </a:ext>
            </a:extLst>
          </p:cNvPr>
          <p:cNvSpPr/>
          <p:nvPr/>
        </p:nvSpPr>
        <p:spPr bwMode="auto">
          <a:xfrm>
            <a:off x="7226720"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42" name="Oval 41">
            <a:extLst>
              <a:ext uri="{FF2B5EF4-FFF2-40B4-BE49-F238E27FC236}">
                <a16:creationId xmlns:a16="http://schemas.microsoft.com/office/drawing/2014/main" id="{349BB17F-6B1B-537A-1A17-56D4F31ECD94}"/>
              </a:ext>
            </a:extLst>
          </p:cNvPr>
          <p:cNvSpPr/>
          <p:nvPr/>
        </p:nvSpPr>
        <p:spPr bwMode="auto">
          <a:xfrm>
            <a:off x="9424967"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43" name="Oval 42">
            <a:extLst>
              <a:ext uri="{FF2B5EF4-FFF2-40B4-BE49-F238E27FC236}">
                <a16:creationId xmlns:a16="http://schemas.microsoft.com/office/drawing/2014/main" id="{EE699810-7D8C-2709-B863-0F1A309904CF}"/>
              </a:ext>
            </a:extLst>
          </p:cNvPr>
          <p:cNvSpPr/>
          <p:nvPr/>
        </p:nvSpPr>
        <p:spPr bwMode="auto">
          <a:xfrm>
            <a:off x="2822595"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44" name="Oval 43">
            <a:extLst>
              <a:ext uri="{FF2B5EF4-FFF2-40B4-BE49-F238E27FC236}">
                <a16:creationId xmlns:a16="http://schemas.microsoft.com/office/drawing/2014/main" id="{112E2C23-5C57-5019-5BD2-3B040FBDC71B}"/>
              </a:ext>
            </a:extLst>
          </p:cNvPr>
          <p:cNvSpPr/>
          <p:nvPr/>
        </p:nvSpPr>
        <p:spPr bwMode="auto">
          <a:xfrm>
            <a:off x="5020842"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45" name="Oval 44">
            <a:extLst>
              <a:ext uri="{FF2B5EF4-FFF2-40B4-BE49-F238E27FC236}">
                <a16:creationId xmlns:a16="http://schemas.microsoft.com/office/drawing/2014/main" id="{C86BA244-B78F-26DE-54C1-D24EC8F12D97}"/>
              </a:ext>
            </a:extLst>
          </p:cNvPr>
          <p:cNvSpPr/>
          <p:nvPr/>
        </p:nvSpPr>
        <p:spPr bwMode="auto">
          <a:xfrm>
            <a:off x="7226720" y="5584195"/>
            <a:ext cx="1606877" cy="608248"/>
          </a:xfrm>
          <a:prstGeom prst="ellipse">
            <a:avLst/>
          </a:prstGeom>
          <a:solidFill>
            <a:schemeClr val="bg1"/>
          </a:solidFill>
          <a:ln>
            <a:solidFill>
              <a:schemeClr val="tx1"/>
            </a:solidFill>
          </a:ln>
        </p:spPr>
        <p:txBody>
          <a:bodyPr wrap="square" lIns="0" tIns="45715" rIns="0"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46" name="Oval 45">
            <a:extLst>
              <a:ext uri="{FF2B5EF4-FFF2-40B4-BE49-F238E27FC236}">
                <a16:creationId xmlns:a16="http://schemas.microsoft.com/office/drawing/2014/main" id="{26283784-9B29-D88A-E9D6-C223DE8CD968}"/>
              </a:ext>
            </a:extLst>
          </p:cNvPr>
          <p:cNvSpPr/>
          <p:nvPr/>
        </p:nvSpPr>
        <p:spPr bwMode="auto">
          <a:xfrm>
            <a:off x="9424967"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Tree>
    <p:extLst>
      <p:ext uri="{BB962C8B-B14F-4D97-AF65-F5344CB8AC3E}">
        <p14:creationId xmlns:p14="http://schemas.microsoft.com/office/powerpoint/2010/main" val="1957711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5" y="365126"/>
            <a:ext cx="9310370" cy="1091318"/>
          </a:xfr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altLang="ja-JP" sz="2400" dirty="0">
                <a:solidFill>
                  <a:srgbClr val="002060"/>
                </a:solidFill>
                <a:ea typeface="MS PGothic" pitchFamily="34" charset="-128"/>
              </a:rPr>
              <a:t>The project positively impacts many of the corporate and business strategic objectives</a:t>
            </a:r>
            <a:endParaRPr lang="en-US" b="0" dirty="0"/>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37</a:t>
            </a:fld>
            <a:endParaRPr lang="en-US" sz="1000" dirty="0">
              <a:solidFill>
                <a:srgbClr val="ADAFBB"/>
              </a:solidFill>
            </a:endParaRPr>
          </a:p>
        </p:txBody>
      </p:sp>
      <p:sp>
        <p:nvSpPr>
          <p:cNvPr id="4" name="Rectangle 3">
            <a:extLst>
              <a:ext uri="{FF2B5EF4-FFF2-40B4-BE49-F238E27FC236}">
                <a16:creationId xmlns:a16="http://schemas.microsoft.com/office/drawing/2014/main" id="{653193A5-ABE2-C2FC-450C-B492FB2EEAAE}"/>
              </a:ext>
            </a:extLst>
          </p:cNvPr>
          <p:cNvSpPr/>
          <p:nvPr/>
        </p:nvSpPr>
        <p:spPr>
          <a:xfrm>
            <a:off x="2480188" y="2001446"/>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E9609812-C87D-4FB7-FD23-658E05FF545B}"/>
              </a:ext>
            </a:extLst>
          </p:cNvPr>
          <p:cNvSpPr/>
          <p:nvPr/>
        </p:nvSpPr>
        <p:spPr>
          <a:xfrm>
            <a:off x="2480188" y="3115531"/>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6" name="Rectangle 5">
            <a:extLst>
              <a:ext uri="{FF2B5EF4-FFF2-40B4-BE49-F238E27FC236}">
                <a16:creationId xmlns:a16="http://schemas.microsoft.com/office/drawing/2014/main" id="{3B483AF3-0E90-AB85-8B78-3C88D9C307CF}"/>
              </a:ext>
            </a:extLst>
          </p:cNvPr>
          <p:cNvSpPr/>
          <p:nvPr/>
        </p:nvSpPr>
        <p:spPr>
          <a:xfrm>
            <a:off x="2480188" y="4229615"/>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ED5A2982-B357-AEC9-A86C-9F35FA461233}"/>
              </a:ext>
            </a:extLst>
          </p:cNvPr>
          <p:cNvSpPr/>
          <p:nvPr/>
        </p:nvSpPr>
        <p:spPr>
          <a:xfrm>
            <a:off x="2480188" y="5343700"/>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8" name="Rectangle 7">
            <a:extLst>
              <a:ext uri="{FF2B5EF4-FFF2-40B4-BE49-F238E27FC236}">
                <a16:creationId xmlns:a16="http://schemas.microsoft.com/office/drawing/2014/main" id="{4857EA0B-1B6C-6A4E-13A2-17A750B61066}"/>
              </a:ext>
            </a:extLst>
          </p:cNvPr>
          <p:cNvSpPr/>
          <p:nvPr/>
        </p:nvSpPr>
        <p:spPr>
          <a:xfrm>
            <a:off x="607893" y="2001446"/>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9" name="Rectangle 8">
            <a:extLst>
              <a:ext uri="{FF2B5EF4-FFF2-40B4-BE49-F238E27FC236}">
                <a16:creationId xmlns:a16="http://schemas.microsoft.com/office/drawing/2014/main" id="{1FB5AFA9-A5E9-28D5-0FD2-3E2AED79F329}"/>
              </a:ext>
            </a:extLst>
          </p:cNvPr>
          <p:cNvSpPr/>
          <p:nvPr/>
        </p:nvSpPr>
        <p:spPr>
          <a:xfrm>
            <a:off x="607893" y="164382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10" name="Rectangle 9">
            <a:extLst>
              <a:ext uri="{FF2B5EF4-FFF2-40B4-BE49-F238E27FC236}">
                <a16:creationId xmlns:a16="http://schemas.microsoft.com/office/drawing/2014/main" id="{DDB7C163-DD85-7C88-9D07-CFA3165CCF39}"/>
              </a:ext>
            </a:extLst>
          </p:cNvPr>
          <p:cNvSpPr/>
          <p:nvPr/>
        </p:nvSpPr>
        <p:spPr>
          <a:xfrm>
            <a:off x="607893" y="3115531"/>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11" name="Rectangle 10">
            <a:extLst>
              <a:ext uri="{FF2B5EF4-FFF2-40B4-BE49-F238E27FC236}">
                <a16:creationId xmlns:a16="http://schemas.microsoft.com/office/drawing/2014/main" id="{AD3EC3E6-852D-EEE2-B21E-AA08F61CD554}"/>
              </a:ext>
            </a:extLst>
          </p:cNvPr>
          <p:cNvSpPr/>
          <p:nvPr/>
        </p:nvSpPr>
        <p:spPr>
          <a:xfrm>
            <a:off x="607893" y="4229615"/>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12" name="Rectangle 11">
            <a:extLst>
              <a:ext uri="{FF2B5EF4-FFF2-40B4-BE49-F238E27FC236}">
                <a16:creationId xmlns:a16="http://schemas.microsoft.com/office/drawing/2014/main" id="{EC22BAE7-EC5D-FE2C-6E32-4532A0A0AA94}"/>
              </a:ext>
            </a:extLst>
          </p:cNvPr>
          <p:cNvSpPr/>
          <p:nvPr/>
        </p:nvSpPr>
        <p:spPr>
          <a:xfrm>
            <a:off x="607893" y="5343700"/>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&amp; Growth</a:t>
            </a:r>
          </a:p>
        </p:txBody>
      </p:sp>
      <p:sp>
        <p:nvSpPr>
          <p:cNvPr id="25" name="Rectangle 24">
            <a:extLst>
              <a:ext uri="{FF2B5EF4-FFF2-40B4-BE49-F238E27FC236}">
                <a16:creationId xmlns:a16="http://schemas.microsoft.com/office/drawing/2014/main" id="{801F7204-051F-974F-EE43-DEB5DE7DD7CA}"/>
              </a:ext>
            </a:extLst>
          </p:cNvPr>
          <p:cNvSpPr/>
          <p:nvPr/>
        </p:nvSpPr>
        <p:spPr>
          <a:xfrm>
            <a:off x="2480188" y="1643827"/>
            <a:ext cx="9106975"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cxnSp>
        <p:nvCxnSpPr>
          <p:cNvPr id="26" name="Connector: Elbow 25">
            <a:extLst>
              <a:ext uri="{FF2B5EF4-FFF2-40B4-BE49-F238E27FC236}">
                <a16:creationId xmlns:a16="http://schemas.microsoft.com/office/drawing/2014/main" id="{7A4DAE01-410A-1142-0C7F-A88F95C812D7}"/>
              </a:ext>
            </a:extLst>
          </p:cNvPr>
          <p:cNvCxnSpPr>
            <a:cxnSpLocks/>
          </p:cNvCxnSpPr>
          <p:nvPr/>
        </p:nvCxnSpPr>
        <p:spPr>
          <a:xfrm flipV="1">
            <a:off x="11377711" y="4946053"/>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3E084147-E2CF-C951-5E32-B29C149F453A}"/>
              </a:ext>
            </a:extLst>
          </p:cNvPr>
          <p:cNvCxnSpPr>
            <a:cxnSpLocks/>
          </p:cNvCxnSpPr>
          <p:nvPr/>
        </p:nvCxnSpPr>
        <p:spPr>
          <a:xfrm flipV="1">
            <a:off x="11377711" y="3739557"/>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6AE940A5-D2C5-AE61-1258-16E8EC952477}"/>
              </a:ext>
            </a:extLst>
          </p:cNvPr>
          <p:cNvCxnSpPr>
            <a:cxnSpLocks/>
          </p:cNvCxnSpPr>
          <p:nvPr/>
        </p:nvCxnSpPr>
        <p:spPr>
          <a:xfrm flipV="1">
            <a:off x="11377711" y="2533060"/>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75969A78-E2F0-247A-5708-C9F6EE4BB9A7}"/>
              </a:ext>
            </a:extLst>
          </p:cNvPr>
          <p:cNvSpPr/>
          <p:nvPr/>
        </p:nvSpPr>
        <p:spPr bwMode="auto">
          <a:xfrm>
            <a:off x="3697661"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0" name="Oval 29">
            <a:extLst>
              <a:ext uri="{FF2B5EF4-FFF2-40B4-BE49-F238E27FC236}">
                <a16:creationId xmlns:a16="http://schemas.microsoft.com/office/drawing/2014/main" id="{99CCBA21-6465-2DDC-C2A6-A54B65D0BE17}"/>
              </a:ext>
            </a:extLst>
          </p:cNvPr>
          <p:cNvSpPr/>
          <p:nvPr/>
        </p:nvSpPr>
        <p:spPr bwMode="auto">
          <a:xfrm>
            <a:off x="6161277" y="2027984"/>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1" name="Oval 30">
            <a:extLst>
              <a:ext uri="{FF2B5EF4-FFF2-40B4-BE49-F238E27FC236}">
                <a16:creationId xmlns:a16="http://schemas.microsoft.com/office/drawing/2014/main" id="{D55EBA00-0E4F-5D46-1FEE-7AC1B599B552}"/>
              </a:ext>
            </a:extLst>
          </p:cNvPr>
          <p:cNvSpPr/>
          <p:nvPr/>
        </p:nvSpPr>
        <p:spPr bwMode="auto">
          <a:xfrm>
            <a:off x="2696060"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2" name="Oval 31">
            <a:extLst>
              <a:ext uri="{FF2B5EF4-FFF2-40B4-BE49-F238E27FC236}">
                <a16:creationId xmlns:a16="http://schemas.microsoft.com/office/drawing/2014/main" id="{E5DC187E-1BB8-AE04-AEE9-12FDF191533B}"/>
              </a:ext>
            </a:extLst>
          </p:cNvPr>
          <p:cNvSpPr/>
          <p:nvPr/>
        </p:nvSpPr>
        <p:spPr bwMode="auto">
          <a:xfrm>
            <a:off x="4604981"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3" name="Oval 32">
            <a:extLst>
              <a:ext uri="{FF2B5EF4-FFF2-40B4-BE49-F238E27FC236}">
                <a16:creationId xmlns:a16="http://schemas.microsoft.com/office/drawing/2014/main" id="{F6DAC29E-625B-D3FA-70FA-DFE425B90644}"/>
              </a:ext>
            </a:extLst>
          </p:cNvPr>
          <p:cNvSpPr/>
          <p:nvPr/>
        </p:nvSpPr>
        <p:spPr bwMode="auto">
          <a:xfrm>
            <a:off x="8726829" y="2153906"/>
            <a:ext cx="1483923" cy="459970"/>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4" name="Oval 33">
            <a:extLst>
              <a:ext uri="{FF2B5EF4-FFF2-40B4-BE49-F238E27FC236}">
                <a16:creationId xmlns:a16="http://schemas.microsoft.com/office/drawing/2014/main" id="{4538336F-7FAF-55AE-1605-93BD7F88ABD0}"/>
              </a:ext>
            </a:extLst>
          </p:cNvPr>
          <p:cNvSpPr/>
          <p:nvPr/>
        </p:nvSpPr>
        <p:spPr bwMode="auto">
          <a:xfrm>
            <a:off x="7725227" y="2579639"/>
            <a:ext cx="1606877" cy="459970"/>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5" name="Oval 34">
            <a:extLst>
              <a:ext uri="{FF2B5EF4-FFF2-40B4-BE49-F238E27FC236}">
                <a16:creationId xmlns:a16="http://schemas.microsoft.com/office/drawing/2014/main" id="{5441250C-764C-9EF4-CE59-A65F1173E180}"/>
              </a:ext>
            </a:extLst>
          </p:cNvPr>
          <p:cNvSpPr/>
          <p:nvPr/>
        </p:nvSpPr>
        <p:spPr bwMode="auto">
          <a:xfrm>
            <a:off x="9634148"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36" name="Oval 35">
            <a:extLst>
              <a:ext uri="{FF2B5EF4-FFF2-40B4-BE49-F238E27FC236}">
                <a16:creationId xmlns:a16="http://schemas.microsoft.com/office/drawing/2014/main" id="{AE547BEA-5FAC-851D-036E-8BF09FF1D6B6}"/>
              </a:ext>
            </a:extLst>
          </p:cNvPr>
          <p:cNvSpPr/>
          <p:nvPr/>
        </p:nvSpPr>
        <p:spPr bwMode="auto">
          <a:xfrm>
            <a:off x="3671503" y="3332436"/>
            <a:ext cx="1606877" cy="608248"/>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7" name="Oval 36">
            <a:extLst>
              <a:ext uri="{FF2B5EF4-FFF2-40B4-BE49-F238E27FC236}">
                <a16:creationId xmlns:a16="http://schemas.microsoft.com/office/drawing/2014/main" id="{96306CFA-B0A8-EA95-6F81-2D8F0AE173C8}"/>
              </a:ext>
            </a:extLst>
          </p:cNvPr>
          <p:cNvSpPr/>
          <p:nvPr/>
        </p:nvSpPr>
        <p:spPr bwMode="auto">
          <a:xfrm>
            <a:off x="6167978" y="3332436"/>
            <a:ext cx="1606877" cy="608248"/>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8" name="Oval 37">
            <a:extLst>
              <a:ext uri="{FF2B5EF4-FFF2-40B4-BE49-F238E27FC236}">
                <a16:creationId xmlns:a16="http://schemas.microsoft.com/office/drawing/2014/main" id="{F50F7774-238D-652B-16A7-220B6ADC0F5A}"/>
              </a:ext>
            </a:extLst>
          </p:cNvPr>
          <p:cNvSpPr/>
          <p:nvPr/>
        </p:nvSpPr>
        <p:spPr bwMode="auto">
          <a:xfrm>
            <a:off x="8664452"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9" name="Oval 38">
            <a:extLst>
              <a:ext uri="{FF2B5EF4-FFF2-40B4-BE49-F238E27FC236}">
                <a16:creationId xmlns:a16="http://schemas.microsoft.com/office/drawing/2014/main" id="{74455E95-3ED1-4B80-E842-CB6A72DDAEE9}"/>
              </a:ext>
            </a:extLst>
          </p:cNvPr>
          <p:cNvSpPr/>
          <p:nvPr/>
        </p:nvSpPr>
        <p:spPr bwMode="auto">
          <a:xfrm>
            <a:off x="2822595"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40" name="Oval 39">
            <a:extLst>
              <a:ext uri="{FF2B5EF4-FFF2-40B4-BE49-F238E27FC236}">
                <a16:creationId xmlns:a16="http://schemas.microsoft.com/office/drawing/2014/main" id="{13528A72-F2F3-76EB-F054-9D6EDA7EDA7A}"/>
              </a:ext>
            </a:extLst>
          </p:cNvPr>
          <p:cNvSpPr/>
          <p:nvPr/>
        </p:nvSpPr>
        <p:spPr bwMode="auto">
          <a:xfrm>
            <a:off x="5020842" y="4459634"/>
            <a:ext cx="1606877" cy="608248"/>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41" name="Oval 40">
            <a:extLst>
              <a:ext uri="{FF2B5EF4-FFF2-40B4-BE49-F238E27FC236}">
                <a16:creationId xmlns:a16="http://schemas.microsoft.com/office/drawing/2014/main" id="{F1D7237C-AD3B-F33B-8E2E-425EA860A070}"/>
              </a:ext>
            </a:extLst>
          </p:cNvPr>
          <p:cNvSpPr/>
          <p:nvPr/>
        </p:nvSpPr>
        <p:spPr bwMode="auto">
          <a:xfrm>
            <a:off x="7226720"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42" name="Oval 41">
            <a:extLst>
              <a:ext uri="{FF2B5EF4-FFF2-40B4-BE49-F238E27FC236}">
                <a16:creationId xmlns:a16="http://schemas.microsoft.com/office/drawing/2014/main" id="{349BB17F-6B1B-537A-1A17-56D4F31ECD94}"/>
              </a:ext>
            </a:extLst>
          </p:cNvPr>
          <p:cNvSpPr/>
          <p:nvPr/>
        </p:nvSpPr>
        <p:spPr bwMode="auto">
          <a:xfrm>
            <a:off x="9424967"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43" name="Oval 42">
            <a:extLst>
              <a:ext uri="{FF2B5EF4-FFF2-40B4-BE49-F238E27FC236}">
                <a16:creationId xmlns:a16="http://schemas.microsoft.com/office/drawing/2014/main" id="{EE699810-7D8C-2709-B863-0F1A309904CF}"/>
              </a:ext>
            </a:extLst>
          </p:cNvPr>
          <p:cNvSpPr/>
          <p:nvPr/>
        </p:nvSpPr>
        <p:spPr bwMode="auto">
          <a:xfrm>
            <a:off x="2822595"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44" name="Oval 43">
            <a:extLst>
              <a:ext uri="{FF2B5EF4-FFF2-40B4-BE49-F238E27FC236}">
                <a16:creationId xmlns:a16="http://schemas.microsoft.com/office/drawing/2014/main" id="{112E2C23-5C57-5019-5BD2-3B040FBDC71B}"/>
              </a:ext>
            </a:extLst>
          </p:cNvPr>
          <p:cNvSpPr/>
          <p:nvPr/>
        </p:nvSpPr>
        <p:spPr bwMode="auto">
          <a:xfrm>
            <a:off x="5020842"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45" name="Oval 44">
            <a:extLst>
              <a:ext uri="{FF2B5EF4-FFF2-40B4-BE49-F238E27FC236}">
                <a16:creationId xmlns:a16="http://schemas.microsoft.com/office/drawing/2014/main" id="{C86BA244-B78F-26DE-54C1-D24EC8F12D97}"/>
              </a:ext>
            </a:extLst>
          </p:cNvPr>
          <p:cNvSpPr/>
          <p:nvPr/>
        </p:nvSpPr>
        <p:spPr bwMode="auto">
          <a:xfrm>
            <a:off x="7226720" y="5584195"/>
            <a:ext cx="1606877" cy="608248"/>
          </a:xfrm>
          <a:prstGeom prst="ellipse">
            <a:avLst/>
          </a:prstGeom>
          <a:solidFill>
            <a:schemeClr val="bg1"/>
          </a:solidFill>
          <a:ln>
            <a:solidFill>
              <a:schemeClr val="tx1"/>
            </a:solidFill>
          </a:ln>
        </p:spPr>
        <p:txBody>
          <a:bodyPr wrap="square" lIns="0" tIns="45715" rIns="0"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46" name="Oval 45">
            <a:extLst>
              <a:ext uri="{FF2B5EF4-FFF2-40B4-BE49-F238E27FC236}">
                <a16:creationId xmlns:a16="http://schemas.microsoft.com/office/drawing/2014/main" id="{26283784-9B29-D88A-E9D6-C223DE8CD968}"/>
              </a:ext>
            </a:extLst>
          </p:cNvPr>
          <p:cNvSpPr/>
          <p:nvPr/>
        </p:nvSpPr>
        <p:spPr bwMode="auto">
          <a:xfrm>
            <a:off x="9424967"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 name="Oval 2">
            <a:extLst>
              <a:ext uri="{FF2B5EF4-FFF2-40B4-BE49-F238E27FC236}">
                <a16:creationId xmlns:a16="http://schemas.microsoft.com/office/drawing/2014/main" id="{BDACAB00-602F-D0B8-2CAD-E3A98D10D166}"/>
              </a:ext>
            </a:extLst>
          </p:cNvPr>
          <p:cNvSpPr/>
          <p:nvPr/>
        </p:nvSpPr>
        <p:spPr bwMode="auto">
          <a:xfrm>
            <a:off x="9962711" y="801509"/>
            <a:ext cx="1702702" cy="603725"/>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Positively impacted by the project</a:t>
            </a:r>
          </a:p>
        </p:txBody>
      </p:sp>
      <p:sp>
        <p:nvSpPr>
          <p:cNvPr id="14" name="TextBox 13">
            <a:extLst>
              <a:ext uri="{FF2B5EF4-FFF2-40B4-BE49-F238E27FC236}">
                <a16:creationId xmlns:a16="http://schemas.microsoft.com/office/drawing/2014/main" id="{14685D35-432D-4B1F-455F-41454206450D}"/>
              </a:ext>
            </a:extLst>
          </p:cNvPr>
          <p:cNvSpPr txBox="1"/>
          <p:nvPr/>
        </p:nvSpPr>
        <p:spPr>
          <a:xfrm>
            <a:off x="9162147" y="945992"/>
            <a:ext cx="1601128" cy="307777"/>
          </a:xfrm>
          <a:prstGeom prst="rect">
            <a:avLst/>
          </a:prstGeom>
          <a:noFill/>
        </p:spPr>
        <p:txBody>
          <a:bodyPr wrap="square" rtlCol="0">
            <a:spAutoFit/>
          </a:bodyPr>
          <a:lstStyle/>
          <a:p>
            <a:r>
              <a:rPr lang="en-US" sz="1400" dirty="0"/>
              <a:t>Caption:</a:t>
            </a:r>
          </a:p>
        </p:txBody>
      </p:sp>
    </p:spTree>
    <p:extLst>
      <p:ext uri="{BB962C8B-B14F-4D97-AF65-F5344CB8AC3E}">
        <p14:creationId xmlns:p14="http://schemas.microsoft.com/office/powerpoint/2010/main" val="28902914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altLang="ja-JP" sz="2400" dirty="0">
                <a:solidFill>
                  <a:srgbClr val="002060"/>
                </a:solidFill>
                <a:ea typeface="MS PGothic" pitchFamily="34" charset="-128"/>
              </a:rPr>
              <a:t>Summary of our corporate and business strategy</a:t>
            </a:r>
            <a:br>
              <a:rPr lang="en-US" sz="2400" dirty="0"/>
            </a:br>
            <a:r>
              <a:rPr lang="en-GB" b="0" dirty="0"/>
              <a:t>Strategy map including our corporate and business strategic objectives</a:t>
            </a:r>
            <a:endParaRPr lang="en-US" b="0" dirty="0"/>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38</a:t>
            </a:fld>
            <a:endParaRPr lang="en-US" sz="1000" dirty="0">
              <a:solidFill>
                <a:srgbClr val="ADAFBB"/>
              </a:solidFill>
            </a:endParaRPr>
          </a:p>
        </p:txBody>
      </p:sp>
      <p:sp>
        <p:nvSpPr>
          <p:cNvPr id="4" name="Rectangle 3">
            <a:extLst>
              <a:ext uri="{FF2B5EF4-FFF2-40B4-BE49-F238E27FC236}">
                <a16:creationId xmlns:a16="http://schemas.microsoft.com/office/drawing/2014/main" id="{653193A5-ABE2-C2FC-450C-B492FB2EEAAE}"/>
              </a:ext>
            </a:extLst>
          </p:cNvPr>
          <p:cNvSpPr/>
          <p:nvPr/>
        </p:nvSpPr>
        <p:spPr>
          <a:xfrm>
            <a:off x="2480188" y="2001446"/>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E9609812-C87D-4FB7-FD23-658E05FF545B}"/>
              </a:ext>
            </a:extLst>
          </p:cNvPr>
          <p:cNvSpPr/>
          <p:nvPr/>
        </p:nvSpPr>
        <p:spPr>
          <a:xfrm>
            <a:off x="2480188" y="3115531"/>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6" name="Rectangle 5">
            <a:extLst>
              <a:ext uri="{FF2B5EF4-FFF2-40B4-BE49-F238E27FC236}">
                <a16:creationId xmlns:a16="http://schemas.microsoft.com/office/drawing/2014/main" id="{3B483AF3-0E90-AB85-8B78-3C88D9C307CF}"/>
              </a:ext>
            </a:extLst>
          </p:cNvPr>
          <p:cNvSpPr/>
          <p:nvPr/>
        </p:nvSpPr>
        <p:spPr>
          <a:xfrm>
            <a:off x="2480188" y="4229615"/>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ED5A2982-B357-AEC9-A86C-9F35FA461233}"/>
              </a:ext>
            </a:extLst>
          </p:cNvPr>
          <p:cNvSpPr/>
          <p:nvPr/>
        </p:nvSpPr>
        <p:spPr>
          <a:xfrm>
            <a:off x="2480188" y="5343700"/>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8" name="Rectangle 7">
            <a:extLst>
              <a:ext uri="{FF2B5EF4-FFF2-40B4-BE49-F238E27FC236}">
                <a16:creationId xmlns:a16="http://schemas.microsoft.com/office/drawing/2014/main" id="{4857EA0B-1B6C-6A4E-13A2-17A750B61066}"/>
              </a:ext>
            </a:extLst>
          </p:cNvPr>
          <p:cNvSpPr/>
          <p:nvPr/>
        </p:nvSpPr>
        <p:spPr>
          <a:xfrm>
            <a:off x="607893" y="2001446"/>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9" name="Rectangle 8">
            <a:extLst>
              <a:ext uri="{FF2B5EF4-FFF2-40B4-BE49-F238E27FC236}">
                <a16:creationId xmlns:a16="http://schemas.microsoft.com/office/drawing/2014/main" id="{1FB5AFA9-A5E9-28D5-0FD2-3E2AED79F329}"/>
              </a:ext>
            </a:extLst>
          </p:cNvPr>
          <p:cNvSpPr/>
          <p:nvPr/>
        </p:nvSpPr>
        <p:spPr>
          <a:xfrm>
            <a:off x="607893" y="164382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10" name="Rectangle 9">
            <a:extLst>
              <a:ext uri="{FF2B5EF4-FFF2-40B4-BE49-F238E27FC236}">
                <a16:creationId xmlns:a16="http://schemas.microsoft.com/office/drawing/2014/main" id="{DDB7C163-DD85-7C88-9D07-CFA3165CCF39}"/>
              </a:ext>
            </a:extLst>
          </p:cNvPr>
          <p:cNvSpPr/>
          <p:nvPr/>
        </p:nvSpPr>
        <p:spPr>
          <a:xfrm>
            <a:off x="607893" y="3115531"/>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11" name="Rectangle 10">
            <a:extLst>
              <a:ext uri="{FF2B5EF4-FFF2-40B4-BE49-F238E27FC236}">
                <a16:creationId xmlns:a16="http://schemas.microsoft.com/office/drawing/2014/main" id="{AD3EC3E6-852D-EEE2-B21E-AA08F61CD554}"/>
              </a:ext>
            </a:extLst>
          </p:cNvPr>
          <p:cNvSpPr/>
          <p:nvPr/>
        </p:nvSpPr>
        <p:spPr>
          <a:xfrm>
            <a:off x="607893" y="4229615"/>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12" name="Rectangle 11">
            <a:extLst>
              <a:ext uri="{FF2B5EF4-FFF2-40B4-BE49-F238E27FC236}">
                <a16:creationId xmlns:a16="http://schemas.microsoft.com/office/drawing/2014/main" id="{EC22BAE7-EC5D-FE2C-6E32-4532A0A0AA94}"/>
              </a:ext>
            </a:extLst>
          </p:cNvPr>
          <p:cNvSpPr/>
          <p:nvPr/>
        </p:nvSpPr>
        <p:spPr>
          <a:xfrm>
            <a:off x="607893" y="5343700"/>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&amp; Growth</a:t>
            </a:r>
          </a:p>
        </p:txBody>
      </p:sp>
      <p:sp>
        <p:nvSpPr>
          <p:cNvPr id="25" name="Rectangle 24">
            <a:extLst>
              <a:ext uri="{FF2B5EF4-FFF2-40B4-BE49-F238E27FC236}">
                <a16:creationId xmlns:a16="http://schemas.microsoft.com/office/drawing/2014/main" id="{801F7204-051F-974F-EE43-DEB5DE7DD7CA}"/>
              </a:ext>
            </a:extLst>
          </p:cNvPr>
          <p:cNvSpPr/>
          <p:nvPr/>
        </p:nvSpPr>
        <p:spPr>
          <a:xfrm>
            <a:off x="2480188" y="1643827"/>
            <a:ext cx="9106975"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cxnSp>
        <p:nvCxnSpPr>
          <p:cNvPr id="26" name="Connector: Elbow 25">
            <a:extLst>
              <a:ext uri="{FF2B5EF4-FFF2-40B4-BE49-F238E27FC236}">
                <a16:creationId xmlns:a16="http://schemas.microsoft.com/office/drawing/2014/main" id="{7A4DAE01-410A-1142-0C7F-A88F95C812D7}"/>
              </a:ext>
            </a:extLst>
          </p:cNvPr>
          <p:cNvCxnSpPr>
            <a:cxnSpLocks/>
          </p:cNvCxnSpPr>
          <p:nvPr/>
        </p:nvCxnSpPr>
        <p:spPr>
          <a:xfrm flipV="1">
            <a:off x="11377711" y="4946053"/>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3E084147-E2CF-C951-5E32-B29C149F453A}"/>
              </a:ext>
            </a:extLst>
          </p:cNvPr>
          <p:cNvCxnSpPr>
            <a:cxnSpLocks/>
          </p:cNvCxnSpPr>
          <p:nvPr/>
        </p:nvCxnSpPr>
        <p:spPr>
          <a:xfrm flipV="1">
            <a:off x="11377711" y="3739557"/>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6AE940A5-D2C5-AE61-1258-16E8EC952477}"/>
              </a:ext>
            </a:extLst>
          </p:cNvPr>
          <p:cNvCxnSpPr>
            <a:cxnSpLocks/>
          </p:cNvCxnSpPr>
          <p:nvPr/>
        </p:nvCxnSpPr>
        <p:spPr>
          <a:xfrm flipV="1">
            <a:off x="11377711" y="2533060"/>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75969A78-E2F0-247A-5708-C9F6EE4BB9A7}"/>
              </a:ext>
            </a:extLst>
          </p:cNvPr>
          <p:cNvSpPr/>
          <p:nvPr/>
        </p:nvSpPr>
        <p:spPr bwMode="auto">
          <a:xfrm>
            <a:off x="3697661"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0" name="Oval 29">
            <a:extLst>
              <a:ext uri="{FF2B5EF4-FFF2-40B4-BE49-F238E27FC236}">
                <a16:creationId xmlns:a16="http://schemas.microsoft.com/office/drawing/2014/main" id="{99CCBA21-6465-2DDC-C2A6-A54B65D0BE17}"/>
              </a:ext>
            </a:extLst>
          </p:cNvPr>
          <p:cNvSpPr/>
          <p:nvPr/>
        </p:nvSpPr>
        <p:spPr bwMode="auto">
          <a:xfrm>
            <a:off x="6161277" y="2027984"/>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1" name="Oval 30">
            <a:extLst>
              <a:ext uri="{FF2B5EF4-FFF2-40B4-BE49-F238E27FC236}">
                <a16:creationId xmlns:a16="http://schemas.microsoft.com/office/drawing/2014/main" id="{D55EBA00-0E4F-5D46-1FEE-7AC1B599B552}"/>
              </a:ext>
            </a:extLst>
          </p:cNvPr>
          <p:cNvSpPr/>
          <p:nvPr/>
        </p:nvSpPr>
        <p:spPr bwMode="auto">
          <a:xfrm>
            <a:off x="2696060"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2" name="Oval 31">
            <a:extLst>
              <a:ext uri="{FF2B5EF4-FFF2-40B4-BE49-F238E27FC236}">
                <a16:creationId xmlns:a16="http://schemas.microsoft.com/office/drawing/2014/main" id="{E5DC187E-1BB8-AE04-AEE9-12FDF191533B}"/>
              </a:ext>
            </a:extLst>
          </p:cNvPr>
          <p:cNvSpPr/>
          <p:nvPr/>
        </p:nvSpPr>
        <p:spPr bwMode="auto">
          <a:xfrm>
            <a:off x="4604981"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3" name="Oval 32">
            <a:extLst>
              <a:ext uri="{FF2B5EF4-FFF2-40B4-BE49-F238E27FC236}">
                <a16:creationId xmlns:a16="http://schemas.microsoft.com/office/drawing/2014/main" id="{F6DAC29E-625B-D3FA-70FA-DFE425B90644}"/>
              </a:ext>
            </a:extLst>
          </p:cNvPr>
          <p:cNvSpPr/>
          <p:nvPr/>
        </p:nvSpPr>
        <p:spPr bwMode="auto">
          <a:xfrm>
            <a:off x="8726829" y="2153906"/>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4" name="Oval 33">
            <a:extLst>
              <a:ext uri="{FF2B5EF4-FFF2-40B4-BE49-F238E27FC236}">
                <a16:creationId xmlns:a16="http://schemas.microsoft.com/office/drawing/2014/main" id="{4538336F-7FAF-55AE-1605-93BD7F88ABD0}"/>
              </a:ext>
            </a:extLst>
          </p:cNvPr>
          <p:cNvSpPr/>
          <p:nvPr/>
        </p:nvSpPr>
        <p:spPr bwMode="auto">
          <a:xfrm>
            <a:off x="7725227" y="257963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5" name="Oval 34">
            <a:extLst>
              <a:ext uri="{FF2B5EF4-FFF2-40B4-BE49-F238E27FC236}">
                <a16:creationId xmlns:a16="http://schemas.microsoft.com/office/drawing/2014/main" id="{5441250C-764C-9EF4-CE59-A65F1173E180}"/>
              </a:ext>
            </a:extLst>
          </p:cNvPr>
          <p:cNvSpPr/>
          <p:nvPr/>
        </p:nvSpPr>
        <p:spPr bwMode="auto">
          <a:xfrm>
            <a:off x="9634148" y="2565993"/>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36" name="Oval 35">
            <a:extLst>
              <a:ext uri="{FF2B5EF4-FFF2-40B4-BE49-F238E27FC236}">
                <a16:creationId xmlns:a16="http://schemas.microsoft.com/office/drawing/2014/main" id="{AE547BEA-5FAC-851D-036E-8BF09FF1D6B6}"/>
              </a:ext>
            </a:extLst>
          </p:cNvPr>
          <p:cNvSpPr/>
          <p:nvPr/>
        </p:nvSpPr>
        <p:spPr bwMode="auto">
          <a:xfrm>
            <a:off x="3671503"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7" name="Oval 36">
            <a:extLst>
              <a:ext uri="{FF2B5EF4-FFF2-40B4-BE49-F238E27FC236}">
                <a16:creationId xmlns:a16="http://schemas.microsoft.com/office/drawing/2014/main" id="{96306CFA-B0A8-EA95-6F81-2D8F0AE173C8}"/>
              </a:ext>
            </a:extLst>
          </p:cNvPr>
          <p:cNvSpPr/>
          <p:nvPr/>
        </p:nvSpPr>
        <p:spPr bwMode="auto">
          <a:xfrm>
            <a:off x="6167978"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8" name="Oval 37">
            <a:extLst>
              <a:ext uri="{FF2B5EF4-FFF2-40B4-BE49-F238E27FC236}">
                <a16:creationId xmlns:a16="http://schemas.microsoft.com/office/drawing/2014/main" id="{F50F7774-238D-652B-16A7-220B6ADC0F5A}"/>
              </a:ext>
            </a:extLst>
          </p:cNvPr>
          <p:cNvSpPr/>
          <p:nvPr/>
        </p:nvSpPr>
        <p:spPr bwMode="auto">
          <a:xfrm>
            <a:off x="8664452" y="3332436"/>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9" name="Oval 38">
            <a:extLst>
              <a:ext uri="{FF2B5EF4-FFF2-40B4-BE49-F238E27FC236}">
                <a16:creationId xmlns:a16="http://schemas.microsoft.com/office/drawing/2014/main" id="{74455E95-3ED1-4B80-E842-CB6A72DDAEE9}"/>
              </a:ext>
            </a:extLst>
          </p:cNvPr>
          <p:cNvSpPr/>
          <p:nvPr/>
        </p:nvSpPr>
        <p:spPr bwMode="auto">
          <a:xfrm>
            <a:off x="2822595"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40" name="Oval 39">
            <a:extLst>
              <a:ext uri="{FF2B5EF4-FFF2-40B4-BE49-F238E27FC236}">
                <a16:creationId xmlns:a16="http://schemas.microsoft.com/office/drawing/2014/main" id="{13528A72-F2F3-76EB-F054-9D6EDA7EDA7A}"/>
              </a:ext>
            </a:extLst>
          </p:cNvPr>
          <p:cNvSpPr/>
          <p:nvPr/>
        </p:nvSpPr>
        <p:spPr bwMode="auto">
          <a:xfrm>
            <a:off x="5020842"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41" name="Oval 40">
            <a:extLst>
              <a:ext uri="{FF2B5EF4-FFF2-40B4-BE49-F238E27FC236}">
                <a16:creationId xmlns:a16="http://schemas.microsoft.com/office/drawing/2014/main" id="{F1D7237C-AD3B-F33B-8E2E-425EA860A070}"/>
              </a:ext>
            </a:extLst>
          </p:cNvPr>
          <p:cNvSpPr/>
          <p:nvPr/>
        </p:nvSpPr>
        <p:spPr bwMode="auto">
          <a:xfrm>
            <a:off x="7226720"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42" name="Oval 41">
            <a:extLst>
              <a:ext uri="{FF2B5EF4-FFF2-40B4-BE49-F238E27FC236}">
                <a16:creationId xmlns:a16="http://schemas.microsoft.com/office/drawing/2014/main" id="{349BB17F-6B1B-537A-1A17-56D4F31ECD94}"/>
              </a:ext>
            </a:extLst>
          </p:cNvPr>
          <p:cNvSpPr/>
          <p:nvPr/>
        </p:nvSpPr>
        <p:spPr bwMode="auto">
          <a:xfrm>
            <a:off x="9424967" y="4459634"/>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43" name="Oval 42">
            <a:extLst>
              <a:ext uri="{FF2B5EF4-FFF2-40B4-BE49-F238E27FC236}">
                <a16:creationId xmlns:a16="http://schemas.microsoft.com/office/drawing/2014/main" id="{EE699810-7D8C-2709-B863-0F1A309904CF}"/>
              </a:ext>
            </a:extLst>
          </p:cNvPr>
          <p:cNvSpPr/>
          <p:nvPr/>
        </p:nvSpPr>
        <p:spPr bwMode="auto">
          <a:xfrm>
            <a:off x="2822595"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44" name="Oval 43">
            <a:extLst>
              <a:ext uri="{FF2B5EF4-FFF2-40B4-BE49-F238E27FC236}">
                <a16:creationId xmlns:a16="http://schemas.microsoft.com/office/drawing/2014/main" id="{112E2C23-5C57-5019-5BD2-3B040FBDC71B}"/>
              </a:ext>
            </a:extLst>
          </p:cNvPr>
          <p:cNvSpPr/>
          <p:nvPr/>
        </p:nvSpPr>
        <p:spPr bwMode="auto">
          <a:xfrm>
            <a:off x="5020842"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45" name="Oval 44">
            <a:extLst>
              <a:ext uri="{FF2B5EF4-FFF2-40B4-BE49-F238E27FC236}">
                <a16:creationId xmlns:a16="http://schemas.microsoft.com/office/drawing/2014/main" id="{C86BA244-B78F-26DE-54C1-D24EC8F12D97}"/>
              </a:ext>
            </a:extLst>
          </p:cNvPr>
          <p:cNvSpPr/>
          <p:nvPr/>
        </p:nvSpPr>
        <p:spPr bwMode="auto">
          <a:xfrm>
            <a:off x="7226720" y="5584195"/>
            <a:ext cx="1606877" cy="608248"/>
          </a:xfrm>
          <a:prstGeom prst="ellipse">
            <a:avLst/>
          </a:prstGeom>
          <a:solidFill>
            <a:schemeClr val="bg1"/>
          </a:solidFill>
          <a:ln>
            <a:solidFill>
              <a:schemeClr val="tx1"/>
            </a:solidFill>
          </a:ln>
        </p:spPr>
        <p:txBody>
          <a:bodyPr wrap="square" lIns="0" tIns="45715" rIns="0"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Insert your own text</a:t>
            </a:r>
          </a:p>
        </p:txBody>
      </p:sp>
      <p:sp>
        <p:nvSpPr>
          <p:cNvPr id="46" name="Oval 45">
            <a:extLst>
              <a:ext uri="{FF2B5EF4-FFF2-40B4-BE49-F238E27FC236}">
                <a16:creationId xmlns:a16="http://schemas.microsoft.com/office/drawing/2014/main" id="{26283784-9B29-D88A-E9D6-C223DE8CD968}"/>
              </a:ext>
            </a:extLst>
          </p:cNvPr>
          <p:cNvSpPr/>
          <p:nvPr/>
        </p:nvSpPr>
        <p:spPr bwMode="auto">
          <a:xfrm>
            <a:off x="9424967" y="5584195"/>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Insert your own text</a:t>
            </a:r>
          </a:p>
        </p:txBody>
      </p:sp>
      <p:sp>
        <p:nvSpPr>
          <p:cNvPr id="3" name="Rectangle: Rounded Corners 2">
            <a:extLst>
              <a:ext uri="{FF2B5EF4-FFF2-40B4-BE49-F238E27FC236}">
                <a16:creationId xmlns:a16="http://schemas.microsoft.com/office/drawing/2014/main" id="{64BC24DA-D938-E9AD-F6EC-6F2298FE3DFE}"/>
              </a:ext>
            </a:extLst>
          </p:cNvPr>
          <p:cNvSpPr/>
          <p:nvPr/>
        </p:nvSpPr>
        <p:spPr>
          <a:xfrm>
            <a:off x="9634148" y="180575"/>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
        <p:nvSpPr>
          <p:cNvPr id="14" name="Rounded Rectangular Callout 19">
            <a:extLst>
              <a:ext uri="{FF2B5EF4-FFF2-40B4-BE49-F238E27FC236}">
                <a16:creationId xmlns:a16="http://schemas.microsoft.com/office/drawing/2014/main" id="{6D9BCC4A-3BD8-6BB2-B11B-B839BEF88E95}"/>
              </a:ext>
            </a:extLst>
          </p:cNvPr>
          <p:cNvSpPr/>
          <p:nvPr/>
        </p:nvSpPr>
        <p:spPr bwMode="auto">
          <a:xfrm>
            <a:off x="4002432" y="1915233"/>
            <a:ext cx="4096411" cy="1788781"/>
          </a:xfrm>
          <a:prstGeom prst="wedgeRoundRectCallout">
            <a:avLst>
              <a:gd name="adj1" fmla="val -109629"/>
              <a:gd name="adj2" fmla="val 6515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100" b="1" dirty="0">
                <a:solidFill>
                  <a:srgbClr val="0C2870"/>
                </a:solidFill>
                <a:latin typeface="Arial" charset="0"/>
                <a:cs typeface="Times New Roman" pitchFamily="18" charset="0"/>
              </a:rPr>
              <a:t>Please note that usually, Fortune 500 companies use the 4 perspectives described in this slide, which were initially introduced by the famous Strategists Norton and Kaplan. However, you may decide to use different perspectives. For example, many of our clients use 4 stakeholder groups such as: Shareholders, Customers, Employees and Communities.</a:t>
            </a:r>
          </a:p>
        </p:txBody>
      </p:sp>
    </p:spTree>
    <p:extLst>
      <p:ext uri="{BB962C8B-B14F-4D97-AF65-F5344CB8AC3E}">
        <p14:creationId xmlns:p14="http://schemas.microsoft.com/office/powerpoint/2010/main" val="3976876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altLang="ja-JP" sz="2400" dirty="0">
                <a:solidFill>
                  <a:srgbClr val="002060"/>
                </a:solidFill>
                <a:ea typeface="MS PGothic" pitchFamily="34" charset="-128"/>
              </a:rPr>
              <a:t>Summary of our corporate and business strategy</a:t>
            </a:r>
            <a:br>
              <a:rPr lang="en-US" sz="2400" dirty="0"/>
            </a:br>
            <a:r>
              <a:rPr lang="en-GB" b="0" dirty="0"/>
              <a:t>Strategy map including our corporate and business strategic objectives</a:t>
            </a:r>
            <a:endParaRPr lang="en-US" b="0" dirty="0"/>
          </a:p>
        </p:txBody>
      </p:sp>
      <p:sp>
        <p:nvSpPr>
          <p:cNvPr id="89" name="Rectangle: Rounded Corners 88">
            <a:extLst>
              <a:ext uri="{FF2B5EF4-FFF2-40B4-BE49-F238E27FC236}">
                <a16:creationId xmlns:a16="http://schemas.microsoft.com/office/drawing/2014/main" id="{9AC3BB9F-33F5-4428-F5E4-42464CA94B27}"/>
              </a:ext>
            </a:extLst>
          </p:cNvPr>
          <p:cNvSpPr/>
          <p:nvPr/>
        </p:nvSpPr>
        <p:spPr>
          <a:xfrm>
            <a:off x="9642455" y="195905"/>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
        <p:nvSpPr>
          <p:cNvPr id="2" name="Rectangle 1">
            <a:extLst>
              <a:ext uri="{FF2B5EF4-FFF2-40B4-BE49-F238E27FC236}">
                <a16:creationId xmlns:a16="http://schemas.microsoft.com/office/drawing/2014/main" id="{29380389-E5E0-A8D6-35CA-7D1A2214DF0D}"/>
              </a:ext>
            </a:extLst>
          </p:cNvPr>
          <p:cNvSpPr/>
          <p:nvPr/>
        </p:nvSpPr>
        <p:spPr>
          <a:xfrm>
            <a:off x="2480188" y="2001446"/>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4" name="Rectangle 3">
            <a:extLst>
              <a:ext uri="{FF2B5EF4-FFF2-40B4-BE49-F238E27FC236}">
                <a16:creationId xmlns:a16="http://schemas.microsoft.com/office/drawing/2014/main" id="{ECCF98A7-CC61-381A-1D0C-9C94EBD1E743}"/>
              </a:ext>
            </a:extLst>
          </p:cNvPr>
          <p:cNvSpPr/>
          <p:nvPr/>
        </p:nvSpPr>
        <p:spPr>
          <a:xfrm>
            <a:off x="2480188" y="3115531"/>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C5CCD348-FC0E-7751-CAD9-8ABE2B26A1F6}"/>
              </a:ext>
            </a:extLst>
          </p:cNvPr>
          <p:cNvSpPr/>
          <p:nvPr/>
        </p:nvSpPr>
        <p:spPr>
          <a:xfrm>
            <a:off x="2480188" y="4229615"/>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6" name="Rectangle 5">
            <a:extLst>
              <a:ext uri="{FF2B5EF4-FFF2-40B4-BE49-F238E27FC236}">
                <a16:creationId xmlns:a16="http://schemas.microsoft.com/office/drawing/2014/main" id="{D197E2A9-022E-86E3-C4AC-FBD4394BDCF5}"/>
              </a:ext>
            </a:extLst>
          </p:cNvPr>
          <p:cNvSpPr/>
          <p:nvPr/>
        </p:nvSpPr>
        <p:spPr>
          <a:xfrm>
            <a:off x="2480188" y="5343700"/>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B5095452-F32C-D009-5858-67589572CB7E}"/>
              </a:ext>
            </a:extLst>
          </p:cNvPr>
          <p:cNvSpPr/>
          <p:nvPr/>
        </p:nvSpPr>
        <p:spPr>
          <a:xfrm>
            <a:off x="607893" y="2001446"/>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8" name="Rectangle 7">
            <a:extLst>
              <a:ext uri="{FF2B5EF4-FFF2-40B4-BE49-F238E27FC236}">
                <a16:creationId xmlns:a16="http://schemas.microsoft.com/office/drawing/2014/main" id="{2121A6C5-CC80-DD9A-E925-295F5EC4CA12}"/>
              </a:ext>
            </a:extLst>
          </p:cNvPr>
          <p:cNvSpPr/>
          <p:nvPr/>
        </p:nvSpPr>
        <p:spPr>
          <a:xfrm>
            <a:off x="607893" y="164382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9" name="Rectangle 8">
            <a:extLst>
              <a:ext uri="{FF2B5EF4-FFF2-40B4-BE49-F238E27FC236}">
                <a16:creationId xmlns:a16="http://schemas.microsoft.com/office/drawing/2014/main" id="{4F9D6D35-879B-C534-E5BC-49858C33FFF9}"/>
              </a:ext>
            </a:extLst>
          </p:cNvPr>
          <p:cNvSpPr/>
          <p:nvPr/>
        </p:nvSpPr>
        <p:spPr>
          <a:xfrm>
            <a:off x="607893" y="3115531"/>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10" name="Rectangle 9">
            <a:extLst>
              <a:ext uri="{FF2B5EF4-FFF2-40B4-BE49-F238E27FC236}">
                <a16:creationId xmlns:a16="http://schemas.microsoft.com/office/drawing/2014/main" id="{240A26B8-88F4-21FC-007E-C9C1DB32449D}"/>
              </a:ext>
            </a:extLst>
          </p:cNvPr>
          <p:cNvSpPr/>
          <p:nvPr/>
        </p:nvSpPr>
        <p:spPr>
          <a:xfrm>
            <a:off x="607893" y="4229615"/>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11" name="Rectangle 10">
            <a:extLst>
              <a:ext uri="{FF2B5EF4-FFF2-40B4-BE49-F238E27FC236}">
                <a16:creationId xmlns:a16="http://schemas.microsoft.com/office/drawing/2014/main" id="{4CC4F630-514B-1449-597A-9AF61653B937}"/>
              </a:ext>
            </a:extLst>
          </p:cNvPr>
          <p:cNvSpPr/>
          <p:nvPr/>
        </p:nvSpPr>
        <p:spPr>
          <a:xfrm>
            <a:off x="607893" y="5343700"/>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&amp; Growth</a:t>
            </a:r>
          </a:p>
        </p:txBody>
      </p:sp>
      <p:sp>
        <p:nvSpPr>
          <p:cNvPr id="12" name="Rectangle 11">
            <a:extLst>
              <a:ext uri="{FF2B5EF4-FFF2-40B4-BE49-F238E27FC236}">
                <a16:creationId xmlns:a16="http://schemas.microsoft.com/office/drawing/2014/main" id="{F0DF08AD-1637-68BE-34AA-6729D3C606AA}"/>
              </a:ext>
            </a:extLst>
          </p:cNvPr>
          <p:cNvSpPr/>
          <p:nvPr/>
        </p:nvSpPr>
        <p:spPr>
          <a:xfrm>
            <a:off x="2480188" y="1643827"/>
            <a:ext cx="9106975"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cxnSp>
        <p:nvCxnSpPr>
          <p:cNvPr id="25" name="Connector: Elbow 24">
            <a:extLst>
              <a:ext uri="{FF2B5EF4-FFF2-40B4-BE49-F238E27FC236}">
                <a16:creationId xmlns:a16="http://schemas.microsoft.com/office/drawing/2014/main" id="{12DB8BD0-02E5-CA5F-E309-7B15F629E17D}"/>
              </a:ext>
            </a:extLst>
          </p:cNvPr>
          <p:cNvCxnSpPr>
            <a:cxnSpLocks/>
          </p:cNvCxnSpPr>
          <p:nvPr/>
        </p:nvCxnSpPr>
        <p:spPr>
          <a:xfrm flipV="1">
            <a:off x="11377711" y="4946053"/>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77EA22F-8DA3-6DD5-AF23-C658955BC3AD}"/>
              </a:ext>
            </a:extLst>
          </p:cNvPr>
          <p:cNvCxnSpPr>
            <a:cxnSpLocks/>
          </p:cNvCxnSpPr>
          <p:nvPr/>
        </p:nvCxnSpPr>
        <p:spPr>
          <a:xfrm flipV="1">
            <a:off x="11377711" y="3739557"/>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3106D246-8BB0-5E95-9E8E-BB840A45FD6C}"/>
              </a:ext>
            </a:extLst>
          </p:cNvPr>
          <p:cNvCxnSpPr>
            <a:cxnSpLocks/>
          </p:cNvCxnSpPr>
          <p:nvPr/>
        </p:nvCxnSpPr>
        <p:spPr>
          <a:xfrm flipV="1">
            <a:off x="11377711" y="2533060"/>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5B014129-228D-FD9B-CAE1-71376E870FC1}"/>
              </a:ext>
            </a:extLst>
          </p:cNvPr>
          <p:cNvSpPr/>
          <p:nvPr/>
        </p:nvSpPr>
        <p:spPr bwMode="auto">
          <a:xfrm>
            <a:off x="3697661" y="2205302"/>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revenue</a:t>
            </a:r>
          </a:p>
        </p:txBody>
      </p:sp>
      <p:sp>
        <p:nvSpPr>
          <p:cNvPr id="31" name="Oval 30">
            <a:extLst>
              <a:ext uri="{FF2B5EF4-FFF2-40B4-BE49-F238E27FC236}">
                <a16:creationId xmlns:a16="http://schemas.microsoft.com/office/drawing/2014/main" id="{4EF99E21-3C46-BA48-4E7B-990B5F6A8A30}"/>
              </a:ext>
            </a:extLst>
          </p:cNvPr>
          <p:cNvSpPr/>
          <p:nvPr/>
        </p:nvSpPr>
        <p:spPr bwMode="auto">
          <a:xfrm>
            <a:off x="6161277" y="2079380"/>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a:t>
            </a:r>
            <a:r>
              <a:rPr lang="en-US" sz="900" b="1" dirty="0">
                <a:solidFill>
                  <a:schemeClr val="accent1"/>
                </a:solidFill>
                <a:latin typeface="Arial" charset="0"/>
                <a:cs typeface="Times New Roman" pitchFamily="18" charset="0"/>
              </a:rPr>
              <a:t>p</a:t>
            </a:r>
            <a:r>
              <a:rPr lang="en-US" sz="900" b="1" kern="1200" dirty="0">
                <a:solidFill>
                  <a:schemeClr val="accent1"/>
                </a:solidFill>
                <a:latin typeface="Arial" charset="0"/>
                <a:ea typeface="+mn-ea"/>
                <a:cs typeface="Times New Roman" pitchFamily="18" charset="0"/>
              </a:rPr>
              <a:t>rofit</a:t>
            </a:r>
          </a:p>
        </p:txBody>
      </p:sp>
      <p:sp>
        <p:nvSpPr>
          <p:cNvPr id="32" name="Oval 31">
            <a:extLst>
              <a:ext uri="{FF2B5EF4-FFF2-40B4-BE49-F238E27FC236}">
                <a16:creationId xmlns:a16="http://schemas.microsoft.com/office/drawing/2014/main" id="{2BE71B54-DDC4-66AD-0339-C5CD27265547}"/>
              </a:ext>
            </a:extLst>
          </p:cNvPr>
          <p:cNvSpPr/>
          <p:nvPr/>
        </p:nvSpPr>
        <p:spPr bwMode="auto">
          <a:xfrm>
            <a:off x="2696060" y="2631035"/>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a:t>
            </a:r>
            <a:r>
              <a:rPr lang="en-US" sz="900" b="1" dirty="0">
                <a:solidFill>
                  <a:schemeClr val="accent1"/>
                </a:solidFill>
                <a:latin typeface="Arial" charset="0"/>
                <a:cs typeface="Times New Roman" pitchFamily="18" charset="0"/>
              </a:rPr>
              <a:t>number of customers</a:t>
            </a:r>
            <a:endParaRPr lang="en-US" sz="900" b="1" kern="1200" dirty="0">
              <a:solidFill>
                <a:schemeClr val="accent1"/>
              </a:solidFill>
              <a:latin typeface="Arial" charset="0"/>
              <a:ea typeface="+mn-ea"/>
              <a:cs typeface="Times New Roman" pitchFamily="18" charset="0"/>
            </a:endParaRPr>
          </a:p>
        </p:txBody>
      </p:sp>
      <p:sp>
        <p:nvSpPr>
          <p:cNvPr id="33" name="Oval 32">
            <a:extLst>
              <a:ext uri="{FF2B5EF4-FFF2-40B4-BE49-F238E27FC236}">
                <a16:creationId xmlns:a16="http://schemas.microsoft.com/office/drawing/2014/main" id="{D376AC46-1648-7D2F-75FA-6DFC6EBAE501}"/>
              </a:ext>
            </a:extLst>
          </p:cNvPr>
          <p:cNvSpPr/>
          <p:nvPr/>
        </p:nvSpPr>
        <p:spPr bwMode="auto">
          <a:xfrm>
            <a:off x="4604981" y="261738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revenue per customer</a:t>
            </a:r>
          </a:p>
        </p:txBody>
      </p:sp>
      <p:sp>
        <p:nvSpPr>
          <p:cNvPr id="34" name="Oval 33">
            <a:extLst>
              <a:ext uri="{FF2B5EF4-FFF2-40B4-BE49-F238E27FC236}">
                <a16:creationId xmlns:a16="http://schemas.microsoft.com/office/drawing/2014/main" id="{DB335953-C184-11A4-C28E-0239FDDB81EC}"/>
              </a:ext>
            </a:extLst>
          </p:cNvPr>
          <p:cNvSpPr/>
          <p:nvPr/>
        </p:nvSpPr>
        <p:spPr bwMode="auto">
          <a:xfrm>
            <a:off x="8726829" y="2205302"/>
            <a:ext cx="1483923"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Costs</a:t>
            </a:r>
          </a:p>
        </p:txBody>
      </p:sp>
      <p:sp>
        <p:nvSpPr>
          <p:cNvPr id="35" name="Oval 34">
            <a:extLst>
              <a:ext uri="{FF2B5EF4-FFF2-40B4-BE49-F238E27FC236}">
                <a16:creationId xmlns:a16="http://schemas.microsoft.com/office/drawing/2014/main" id="{7724A258-2B8C-5124-815F-F2A93FF5B0DE}"/>
              </a:ext>
            </a:extLst>
          </p:cNvPr>
          <p:cNvSpPr/>
          <p:nvPr/>
        </p:nvSpPr>
        <p:spPr bwMode="auto">
          <a:xfrm>
            <a:off x="7725227" y="2631035"/>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fixed cost</a:t>
            </a:r>
          </a:p>
        </p:txBody>
      </p:sp>
      <p:sp>
        <p:nvSpPr>
          <p:cNvPr id="36" name="Oval 35">
            <a:extLst>
              <a:ext uri="{FF2B5EF4-FFF2-40B4-BE49-F238E27FC236}">
                <a16:creationId xmlns:a16="http://schemas.microsoft.com/office/drawing/2014/main" id="{19FCA596-EA79-B182-5E71-7493A8674013}"/>
              </a:ext>
            </a:extLst>
          </p:cNvPr>
          <p:cNvSpPr/>
          <p:nvPr/>
        </p:nvSpPr>
        <p:spPr bwMode="auto">
          <a:xfrm>
            <a:off x="9634148" y="261738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Decrease variable cost</a:t>
            </a:r>
          </a:p>
        </p:txBody>
      </p:sp>
      <p:sp>
        <p:nvSpPr>
          <p:cNvPr id="37" name="Oval 36">
            <a:extLst>
              <a:ext uri="{FF2B5EF4-FFF2-40B4-BE49-F238E27FC236}">
                <a16:creationId xmlns:a16="http://schemas.microsoft.com/office/drawing/2014/main" id="{4CD56A4F-1D0A-F143-4286-AAAFFA4EF47E}"/>
              </a:ext>
            </a:extLst>
          </p:cNvPr>
          <p:cNvSpPr/>
          <p:nvPr/>
        </p:nvSpPr>
        <p:spPr bwMode="auto">
          <a:xfrm>
            <a:off x="3671503" y="3383832"/>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customer satisfaction</a:t>
            </a:r>
          </a:p>
        </p:txBody>
      </p:sp>
      <p:sp>
        <p:nvSpPr>
          <p:cNvPr id="38" name="Oval 37">
            <a:extLst>
              <a:ext uri="{FF2B5EF4-FFF2-40B4-BE49-F238E27FC236}">
                <a16:creationId xmlns:a16="http://schemas.microsoft.com/office/drawing/2014/main" id="{9A0261AD-869E-1FFD-5EEE-2779E4E9AF7C}"/>
              </a:ext>
            </a:extLst>
          </p:cNvPr>
          <p:cNvSpPr/>
          <p:nvPr/>
        </p:nvSpPr>
        <p:spPr bwMode="auto">
          <a:xfrm>
            <a:off x="6167978" y="3383832"/>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Become a trusted brand</a:t>
            </a:r>
          </a:p>
        </p:txBody>
      </p:sp>
      <p:sp>
        <p:nvSpPr>
          <p:cNvPr id="39" name="Oval 38">
            <a:extLst>
              <a:ext uri="{FF2B5EF4-FFF2-40B4-BE49-F238E27FC236}">
                <a16:creationId xmlns:a16="http://schemas.microsoft.com/office/drawing/2014/main" id="{403CC79A-76BD-C671-7BA3-F1D9664C808D}"/>
              </a:ext>
            </a:extLst>
          </p:cNvPr>
          <p:cNvSpPr/>
          <p:nvPr/>
        </p:nvSpPr>
        <p:spPr bwMode="auto">
          <a:xfrm>
            <a:off x="8664452" y="3383832"/>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Sell new products</a:t>
            </a:r>
          </a:p>
        </p:txBody>
      </p:sp>
      <p:sp>
        <p:nvSpPr>
          <p:cNvPr id="40" name="Oval 39">
            <a:extLst>
              <a:ext uri="{FF2B5EF4-FFF2-40B4-BE49-F238E27FC236}">
                <a16:creationId xmlns:a16="http://schemas.microsoft.com/office/drawing/2014/main" id="{1F8C96D9-8265-F283-D002-1BB442673885}"/>
              </a:ext>
            </a:extLst>
          </p:cNvPr>
          <p:cNvSpPr/>
          <p:nvPr/>
        </p:nvSpPr>
        <p:spPr bwMode="auto">
          <a:xfrm>
            <a:off x="2822595" y="4511030"/>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Understand customer segments</a:t>
            </a:r>
          </a:p>
        </p:txBody>
      </p:sp>
      <p:sp>
        <p:nvSpPr>
          <p:cNvPr id="41" name="Oval 40">
            <a:extLst>
              <a:ext uri="{FF2B5EF4-FFF2-40B4-BE49-F238E27FC236}">
                <a16:creationId xmlns:a16="http://schemas.microsoft.com/office/drawing/2014/main" id="{1ACDFD00-F604-59B5-7CF1-75EC31C0DCC8}"/>
              </a:ext>
            </a:extLst>
          </p:cNvPr>
          <p:cNvSpPr/>
          <p:nvPr/>
        </p:nvSpPr>
        <p:spPr bwMode="auto">
          <a:xfrm>
            <a:off x="5020842" y="4511030"/>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Shif</a:t>
            </a:r>
            <a:r>
              <a:rPr lang="en-US" sz="900" b="1" dirty="0">
                <a:solidFill>
                  <a:schemeClr val="accent1"/>
                </a:solidFill>
                <a:latin typeface="Arial" charset="0"/>
                <a:cs typeface="Times New Roman" pitchFamily="18" charset="0"/>
              </a:rPr>
              <a:t>t to digital channel</a:t>
            </a:r>
            <a:endParaRPr lang="en-US" sz="900" b="1" kern="1200" dirty="0">
              <a:solidFill>
                <a:schemeClr val="accent1"/>
              </a:solidFill>
              <a:latin typeface="Arial" charset="0"/>
              <a:ea typeface="+mn-ea"/>
              <a:cs typeface="Times New Roman" pitchFamily="18" charset="0"/>
            </a:endParaRPr>
          </a:p>
        </p:txBody>
      </p:sp>
      <p:sp>
        <p:nvSpPr>
          <p:cNvPr id="42" name="Oval 41">
            <a:extLst>
              <a:ext uri="{FF2B5EF4-FFF2-40B4-BE49-F238E27FC236}">
                <a16:creationId xmlns:a16="http://schemas.microsoft.com/office/drawing/2014/main" id="{F8F64D73-C9FB-32B2-950E-0A73FC145924}"/>
              </a:ext>
            </a:extLst>
          </p:cNvPr>
          <p:cNvSpPr/>
          <p:nvPr/>
        </p:nvSpPr>
        <p:spPr bwMode="auto">
          <a:xfrm>
            <a:off x="7226720" y="4511030"/>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delivery time</a:t>
            </a:r>
          </a:p>
        </p:txBody>
      </p:sp>
      <p:sp>
        <p:nvSpPr>
          <p:cNvPr id="43" name="Oval 42">
            <a:extLst>
              <a:ext uri="{FF2B5EF4-FFF2-40B4-BE49-F238E27FC236}">
                <a16:creationId xmlns:a16="http://schemas.microsoft.com/office/drawing/2014/main" id="{6D2115B7-DEA0-979C-0A9E-CFC566A44326}"/>
              </a:ext>
            </a:extLst>
          </p:cNvPr>
          <p:cNvSpPr/>
          <p:nvPr/>
        </p:nvSpPr>
        <p:spPr bwMode="auto">
          <a:xfrm>
            <a:off x="9424967" y="4511030"/>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Create new products</a:t>
            </a:r>
          </a:p>
        </p:txBody>
      </p:sp>
      <p:sp>
        <p:nvSpPr>
          <p:cNvPr id="44" name="Oval 43">
            <a:extLst>
              <a:ext uri="{FF2B5EF4-FFF2-40B4-BE49-F238E27FC236}">
                <a16:creationId xmlns:a16="http://schemas.microsoft.com/office/drawing/2014/main" id="{004A4178-08A1-1327-638B-558BC26A6672}"/>
              </a:ext>
            </a:extLst>
          </p:cNvPr>
          <p:cNvSpPr/>
          <p:nvPr/>
        </p:nvSpPr>
        <p:spPr bwMode="auto">
          <a:xfrm>
            <a:off x="2822595" y="5635591"/>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Improve</a:t>
            </a:r>
          </a:p>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employee satisfaction</a:t>
            </a:r>
          </a:p>
        </p:txBody>
      </p:sp>
      <p:sp>
        <p:nvSpPr>
          <p:cNvPr id="45" name="Oval 44">
            <a:extLst>
              <a:ext uri="{FF2B5EF4-FFF2-40B4-BE49-F238E27FC236}">
                <a16:creationId xmlns:a16="http://schemas.microsoft.com/office/drawing/2014/main" id="{E17271C4-63BF-BDE7-B34B-97288C947D69}"/>
              </a:ext>
            </a:extLst>
          </p:cNvPr>
          <p:cNvSpPr/>
          <p:nvPr/>
        </p:nvSpPr>
        <p:spPr bwMode="auto">
          <a:xfrm>
            <a:off x="5020842" y="5635591"/>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Improve customer information</a:t>
            </a:r>
          </a:p>
        </p:txBody>
      </p:sp>
      <p:sp>
        <p:nvSpPr>
          <p:cNvPr id="46" name="Oval 45">
            <a:extLst>
              <a:ext uri="{FF2B5EF4-FFF2-40B4-BE49-F238E27FC236}">
                <a16:creationId xmlns:a16="http://schemas.microsoft.com/office/drawing/2014/main" id="{452EAC8E-D2EA-4A19-C5D0-AC1809D0347F}"/>
              </a:ext>
            </a:extLst>
          </p:cNvPr>
          <p:cNvSpPr/>
          <p:nvPr/>
        </p:nvSpPr>
        <p:spPr bwMode="auto">
          <a:xfrm>
            <a:off x="7226720" y="5635591"/>
            <a:ext cx="1606877" cy="608248"/>
          </a:xfrm>
          <a:prstGeom prst="ellipse">
            <a:avLst/>
          </a:prstGeom>
          <a:solidFill>
            <a:schemeClr val="bg1"/>
          </a:solidFill>
          <a:ln>
            <a:solidFill>
              <a:schemeClr val="tx1"/>
            </a:solidFill>
          </a:ln>
        </p:spPr>
        <p:txBody>
          <a:bodyPr wrap="square" lIns="0" tIns="45715" rIns="0"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Create a customer-focused culture</a:t>
            </a:r>
            <a:endParaRPr lang="en-US" sz="900" b="1" kern="1200" dirty="0">
              <a:solidFill>
                <a:schemeClr val="accent1"/>
              </a:solidFill>
              <a:latin typeface="Arial" charset="0"/>
              <a:ea typeface="+mn-ea"/>
              <a:cs typeface="Times New Roman" pitchFamily="18" charset="0"/>
            </a:endParaRPr>
          </a:p>
        </p:txBody>
      </p:sp>
      <p:sp>
        <p:nvSpPr>
          <p:cNvPr id="56" name="Oval 55">
            <a:extLst>
              <a:ext uri="{FF2B5EF4-FFF2-40B4-BE49-F238E27FC236}">
                <a16:creationId xmlns:a16="http://schemas.microsoft.com/office/drawing/2014/main" id="{E7201816-4BBA-3836-70DF-065DE8FB1077}"/>
              </a:ext>
            </a:extLst>
          </p:cNvPr>
          <p:cNvSpPr/>
          <p:nvPr/>
        </p:nvSpPr>
        <p:spPr bwMode="auto">
          <a:xfrm>
            <a:off x="9424967" y="5635591"/>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Align the organization</a:t>
            </a:r>
          </a:p>
        </p:txBody>
      </p:sp>
    </p:spTree>
    <p:extLst>
      <p:ext uri="{BB962C8B-B14F-4D97-AF65-F5344CB8AC3E}">
        <p14:creationId xmlns:p14="http://schemas.microsoft.com/office/powerpoint/2010/main" val="2735150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lstStyle/>
          <a:p>
            <a:r>
              <a:rPr lang="en-US" kern="0" dirty="0"/>
              <a:t>Document Audience</a:t>
            </a:r>
            <a:endParaRPr lang="en-US"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31" name="Rectangle 30">
            <a:extLst>
              <a:ext uri="{FF2B5EF4-FFF2-40B4-BE49-F238E27FC236}">
                <a16:creationId xmlns:a16="http://schemas.microsoft.com/office/drawing/2014/main" id="{A3302A29-CEE8-4EB0-95A3-C518EF474E4C}"/>
              </a:ext>
            </a:extLst>
          </p:cNvPr>
          <p:cNvSpPr/>
          <p:nvPr/>
        </p:nvSpPr>
        <p:spPr>
          <a:xfrm>
            <a:off x="606713" y="1643230"/>
            <a:ext cx="10980450" cy="3698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180975" lvl="0" indent="-180975">
              <a:spcBef>
                <a:spcPts val="500"/>
              </a:spcBef>
              <a:spcAft>
                <a:spcPts val="500"/>
              </a:spcAft>
              <a:buFont typeface="Arial" panose="020B0604020202020204" pitchFamily="34" charset="0"/>
              <a:buChar char="•"/>
              <a:defRPr/>
            </a:pPr>
            <a:r>
              <a:rPr lang="en-GB" sz="1400" b="1" dirty="0">
                <a:solidFill>
                  <a:schemeClr val="tx1"/>
                </a:solidFill>
              </a:rPr>
              <a:t>Insert name (insert role)</a:t>
            </a:r>
          </a:p>
          <a:p>
            <a:pPr marL="180975" lvl="0" indent="-180975">
              <a:spcBef>
                <a:spcPts val="500"/>
              </a:spcBef>
              <a:spcAft>
                <a:spcPts val="500"/>
              </a:spcAft>
              <a:buFont typeface="Arial" panose="020B0604020202020204" pitchFamily="34" charset="0"/>
              <a:buChar char="•"/>
              <a:defRPr/>
            </a:pPr>
            <a:r>
              <a:rPr lang="en-GB" sz="1400" b="1" dirty="0">
                <a:solidFill>
                  <a:schemeClr val="tx1"/>
                </a:solidFill>
              </a:rPr>
              <a:t>Insert name (insert role)</a:t>
            </a:r>
          </a:p>
          <a:p>
            <a:pPr marL="180975" indent="-180975">
              <a:spcBef>
                <a:spcPts val="500"/>
              </a:spcBef>
              <a:spcAft>
                <a:spcPts val="500"/>
              </a:spcAft>
              <a:buFont typeface="Arial" panose="020B0604020202020204" pitchFamily="34" charset="0"/>
              <a:buChar char="•"/>
              <a:defRPr/>
            </a:pPr>
            <a:r>
              <a:rPr lang="en-GB" sz="1400" b="1" dirty="0">
                <a:solidFill>
                  <a:schemeClr val="tx1"/>
                </a:solidFill>
              </a:rPr>
              <a:t>Insert name (insert role)</a:t>
            </a:r>
          </a:p>
          <a:p>
            <a:pPr marL="180975" indent="-180975">
              <a:spcBef>
                <a:spcPts val="500"/>
              </a:spcBef>
              <a:spcAft>
                <a:spcPts val="500"/>
              </a:spcAft>
              <a:buFont typeface="Arial" panose="020B0604020202020204" pitchFamily="34" charset="0"/>
              <a:buChar char="•"/>
              <a:defRPr/>
            </a:pPr>
            <a:r>
              <a:rPr lang="en-GB" sz="1400" b="1" dirty="0">
                <a:solidFill>
                  <a:schemeClr val="tx1"/>
                </a:solidFill>
              </a:rPr>
              <a:t>Insert name (insert role)</a:t>
            </a:r>
          </a:p>
          <a:p>
            <a:pPr marL="180975" indent="-180975">
              <a:spcBef>
                <a:spcPts val="500"/>
              </a:spcBef>
              <a:spcAft>
                <a:spcPts val="500"/>
              </a:spcAft>
              <a:buFont typeface="Arial" panose="020B0604020202020204" pitchFamily="34" charset="0"/>
              <a:buChar char="•"/>
              <a:defRPr/>
            </a:pPr>
            <a:r>
              <a:rPr lang="en-GB" sz="1400" b="1" dirty="0">
                <a:solidFill>
                  <a:schemeClr val="tx1"/>
                </a:solidFill>
              </a:rPr>
              <a:t>Insert name (insert role)</a:t>
            </a:r>
          </a:p>
          <a:p>
            <a:pPr marL="180975" indent="-180975">
              <a:spcBef>
                <a:spcPts val="500"/>
              </a:spcBef>
              <a:spcAft>
                <a:spcPts val="500"/>
              </a:spcAft>
              <a:buFont typeface="Arial" panose="020B0604020202020204" pitchFamily="34" charset="0"/>
              <a:buChar char="•"/>
              <a:defRPr/>
            </a:pPr>
            <a:r>
              <a:rPr lang="en-GB" sz="1400" b="1" dirty="0">
                <a:solidFill>
                  <a:schemeClr val="tx1"/>
                </a:solidFill>
              </a:rPr>
              <a:t>Insert name (insert role)</a:t>
            </a:r>
          </a:p>
          <a:p>
            <a:pPr marL="180975" indent="-180975">
              <a:spcBef>
                <a:spcPts val="500"/>
              </a:spcBef>
              <a:spcAft>
                <a:spcPts val="500"/>
              </a:spcAft>
              <a:buFont typeface="Arial" panose="020B0604020202020204" pitchFamily="34" charset="0"/>
              <a:buChar char="•"/>
              <a:defRPr/>
            </a:pPr>
            <a:endParaRPr lang="en-US" sz="1400" b="1" dirty="0">
              <a:solidFill>
                <a:schemeClr val="tx1"/>
              </a:solidFill>
            </a:endParaRPr>
          </a:p>
          <a:p>
            <a:pPr marL="180975" indent="-180975">
              <a:spcBef>
                <a:spcPts val="500"/>
              </a:spcBef>
              <a:spcAft>
                <a:spcPts val="500"/>
              </a:spcAft>
              <a:buFont typeface="Arial" panose="020B0604020202020204" pitchFamily="34" charset="0"/>
              <a:buChar char="•"/>
              <a:defRPr/>
            </a:pPr>
            <a:endParaRPr lang="en-US" sz="1400" b="1" dirty="0">
              <a:solidFill>
                <a:schemeClr val="tx1"/>
              </a:solidFill>
            </a:endParaRPr>
          </a:p>
          <a:p>
            <a:pPr marL="180975" indent="-180975">
              <a:spcBef>
                <a:spcPts val="500"/>
              </a:spcBef>
              <a:spcAft>
                <a:spcPts val="500"/>
              </a:spcAft>
              <a:buFont typeface="Arial" panose="020B0604020202020204" pitchFamily="34" charset="0"/>
              <a:buChar char="•"/>
              <a:defRPr/>
            </a:pPr>
            <a:endParaRPr lang="en-US" sz="1400" b="1" dirty="0">
              <a:solidFill>
                <a:schemeClr val="tx1"/>
              </a:solidFill>
            </a:endParaRPr>
          </a:p>
          <a:p>
            <a:pPr marL="180975" lvl="0" indent="-180975">
              <a:spcBef>
                <a:spcPts val="500"/>
              </a:spcBef>
              <a:spcAft>
                <a:spcPts val="500"/>
              </a:spcAft>
              <a:buFont typeface="Arial" panose="020B0604020202020204" pitchFamily="34" charset="0"/>
              <a:buChar char="•"/>
              <a:defRPr/>
            </a:pPr>
            <a:endParaRPr lang="en-GB" sz="1500" b="1" dirty="0">
              <a:solidFill>
                <a:schemeClr val="tx1"/>
              </a:solidFill>
            </a:endParaRPr>
          </a:p>
          <a:p>
            <a:pPr lvl="0">
              <a:spcBef>
                <a:spcPts val="500"/>
              </a:spcBef>
              <a:spcAft>
                <a:spcPts val="500"/>
              </a:spcAft>
              <a:defRPr/>
            </a:pPr>
            <a:endParaRPr lang="en-GB" sz="1500" b="1" dirty="0">
              <a:solidFill>
                <a:schemeClr val="tx1"/>
              </a:solidFill>
            </a:endParaRPr>
          </a:p>
        </p:txBody>
      </p:sp>
    </p:spTree>
    <p:extLst>
      <p:ext uri="{BB962C8B-B14F-4D97-AF65-F5344CB8AC3E}">
        <p14:creationId xmlns:p14="http://schemas.microsoft.com/office/powerpoint/2010/main" val="2277904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4" y="365126"/>
            <a:ext cx="8212715" cy="1091318"/>
          </a:xfr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altLang="ja-JP" sz="2400" dirty="0">
                <a:solidFill>
                  <a:srgbClr val="002060"/>
                </a:solidFill>
                <a:ea typeface="MS PGothic" pitchFamily="34" charset="-128"/>
              </a:rPr>
              <a:t>The project positively impacts many of the corporate and business strategic objectives</a:t>
            </a:r>
            <a:endParaRPr lang="en-US" b="0" dirty="0"/>
          </a:p>
        </p:txBody>
      </p:sp>
      <p:sp>
        <p:nvSpPr>
          <p:cNvPr id="2" name="Rectangle 1">
            <a:extLst>
              <a:ext uri="{FF2B5EF4-FFF2-40B4-BE49-F238E27FC236}">
                <a16:creationId xmlns:a16="http://schemas.microsoft.com/office/drawing/2014/main" id="{75EAA5AC-5DC5-545E-3785-5684552DF014}"/>
              </a:ext>
            </a:extLst>
          </p:cNvPr>
          <p:cNvSpPr/>
          <p:nvPr/>
        </p:nvSpPr>
        <p:spPr>
          <a:xfrm>
            <a:off x="2480188" y="2001446"/>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4" name="Rectangle 3">
            <a:extLst>
              <a:ext uri="{FF2B5EF4-FFF2-40B4-BE49-F238E27FC236}">
                <a16:creationId xmlns:a16="http://schemas.microsoft.com/office/drawing/2014/main" id="{13F9F230-71D5-3F10-7B13-D55E70DB3016}"/>
              </a:ext>
            </a:extLst>
          </p:cNvPr>
          <p:cNvSpPr/>
          <p:nvPr/>
        </p:nvSpPr>
        <p:spPr>
          <a:xfrm>
            <a:off x="2480188" y="3115531"/>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1D2ED2A6-12DC-E983-0347-3C04040A15A1}"/>
              </a:ext>
            </a:extLst>
          </p:cNvPr>
          <p:cNvSpPr/>
          <p:nvPr/>
        </p:nvSpPr>
        <p:spPr>
          <a:xfrm>
            <a:off x="2480188" y="4229615"/>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6" name="Rectangle 5">
            <a:extLst>
              <a:ext uri="{FF2B5EF4-FFF2-40B4-BE49-F238E27FC236}">
                <a16:creationId xmlns:a16="http://schemas.microsoft.com/office/drawing/2014/main" id="{95726149-21D1-7C2C-27A4-18B08D502B40}"/>
              </a:ext>
            </a:extLst>
          </p:cNvPr>
          <p:cNvSpPr/>
          <p:nvPr/>
        </p:nvSpPr>
        <p:spPr>
          <a:xfrm>
            <a:off x="2480188" y="5343700"/>
            <a:ext cx="8913526"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7" name="Rectangle 6">
            <a:extLst>
              <a:ext uri="{FF2B5EF4-FFF2-40B4-BE49-F238E27FC236}">
                <a16:creationId xmlns:a16="http://schemas.microsoft.com/office/drawing/2014/main" id="{2AAC7BE1-40C9-1C6A-D691-326CFC30710E}"/>
              </a:ext>
            </a:extLst>
          </p:cNvPr>
          <p:cNvSpPr/>
          <p:nvPr/>
        </p:nvSpPr>
        <p:spPr>
          <a:xfrm>
            <a:off x="607893" y="2001446"/>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Financial</a:t>
            </a:r>
          </a:p>
        </p:txBody>
      </p:sp>
      <p:sp>
        <p:nvSpPr>
          <p:cNvPr id="8" name="Rectangle 7">
            <a:extLst>
              <a:ext uri="{FF2B5EF4-FFF2-40B4-BE49-F238E27FC236}">
                <a16:creationId xmlns:a16="http://schemas.microsoft.com/office/drawing/2014/main" id="{99ACA0DD-D12C-CAC1-00FD-B6CFFC80334A}"/>
              </a:ext>
            </a:extLst>
          </p:cNvPr>
          <p:cNvSpPr/>
          <p:nvPr/>
        </p:nvSpPr>
        <p:spPr>
          <a:xfrm>
            <a:off x="607893" y="1643827"/>
            <a:ext cx="1812590"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Perspective</a:t>
            </a:r>
          </a:p>
        </p:txBody>
      </p:sp>
      <p:sp>
        <p:nvSpPr>
          <p:cNvPr id="9" name="Rectangle 8">
            <a:extLst>
              <a:ext uri="{FF2B5EF4-FFF2-40B4-BE49-F238E27FC236}">
                <a16:creationId xmlns:a16="http://schemas.microsoft.com/office/drawing/2014/main" id="{2EC945C9-8EFE-3AF6-7307-978B179FC510}"/>
              </a:ext>
            </a:extLst>
          </p:cNvPr>
          <p:cNvSpPr/>
          <p:nvPr/>
        </p:nvSpPr>
        <p:spPr>
          <a:xfrm>
            <a:off x="607893" y="3115531"/>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Customer</a:t>
            </a:r>
          </a:p>
        </p:txBody>
      </p:sp>
      <p:sp>
        <p:nvSpPr>
          <p:cNvPr id="10" name="Rectangle 9">
            <a:extLst>
              <a:ext uri="{FF2B5EF4-FFF2-40B4-BE49-F238E27FC236}">
                <a16:creationId xmlns:a16="http://schemas.microsoft.com/office/drawing/2014/main" id="{8D3E400B-9237-11E7-7827-0700D0DA3F90}"/>
              </a:ext>
            </a:extLst>
          </p:cNvPr>
          <p:cNvSpPr/>
          <p:nvPr/>
        </p:nvSpPr>
        <p:spPr>
          <a:xfrm>
            <a:off x="607893" y="4229615"/>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Internal Process</a:t>
            </a:r>
          </a:p>
        </p:txBody>
      </p:sp>
      <p:sp>
        <p:nvSpPr>
          <p:cNvPr id="11" name="Rectangle 10">
            <a:extLst>
              <a:ext uri="{FF2B5EF4-FFF2-40B4-BE49-F238E27FC236}">
                <a16:creationId xmlns:a16="http://schemas.microsoft.com/office/drawing/2014/main" id="{EBC1060B-8354-C69E-069C-66559E72833B}"/>
              </a:ext>
            </a:extLst>
          </p:cNvPr>
          <p:cNvSpPr/>
          <p:nvPr/>
        </p:nvSpPr>
        <p:spPr>
          <a:xfrm>
            <a:off x="607893" y="5343700"/>
            <a:ext cx="1812590" cy="10504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Learning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FFFFFF"/>
                </a:solidFill>
                <a:effectLst/>
                <a:uLnTx/>
                <a:uFillTx/>
                <a:latin typeface="Arial" panose="020B0604020202020204"/>
                <a:ea typeface="+mn-ea"/>
                <a:cs typeface="+mn-cs"/>
              </a:rPr>
              <a:t>&amp; Growth</a:t>
            </a:r>
          </a:p>
        </p:txBody>
      </p:sp>
      <p:sp>
        <p:nvSpPr>
          <p:cNvPr id="12" name="Rectangle 11">
            <a:extLst>
              <a:ext uri="{FF2B5EF4-FFF2-40B4-BE49-F238E27FC236}">
                <a16:creationId xmlns:a16="http://schemas.microsoft.com/office/drawing/2014/main" id="{C6CBBDA5-3097-51BB-AB28-83BD774E16A3}"/>
              </a:ext>
            </a:extLst>
          </p:cNvPr>
          <p:cNvSpPr/>
          <p:nvPr/>
        </p:nvSpPr>
        <p:spPr>
          <a:xfrm>
            <a:off x="2480188" y="1643827"/>
            <a:ext cx="9106975" cy="307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2060"/>
                </a:solidFill>
                <a:effectLst/>
                <a:uLnTx/>
                <a:uFillTx/>
                <a:latin typeface="Arial" panose="020B0604020202020204"/>
                <a:ea typeface="+mn-ea"/>
                <a:cs typeface="+mn-cs"/>
              </a:rPr>
              <a:t>Strategic objectives</a:t>
            </a:r>
          </a:p>
        </p:txBody>
      </p:sp>
      <p:cxnSp>
        <p:nvCxnSpPr>
          <p:cNvPr id="25" name="Connector: Elbow 24">
            <a:extLst>
              <a:ext uri="{FF2B5EF4-FFF2-40B4-BE49-F238E27FC236}">
                <a16:creationId xmlns:a16="http://schemas.microsoft.com/office/drawing/2014/main" id="{AD898EE9-227A-7F85-1864-8765D17F54E8}"/>
              </a:ext>
            </a:extLst>
          </p:cNvPr>
          <p:cNvCxnSpPr>
            <a:cxnSpLocks/>
          </p:cNvCxnSpPr>
          <p:nvPr/>
        </p:nvCxnSpPr>
        <p:spPr>
          <a:xfrm flipV="1">
            <a:off x="11377711" y="4946053"/>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90C53211-8564-DA7A-99CE-37C7F5EEA0C0}"/>
              </a:ext>
            </a:extLst>
          </p:cNvPr>
          <p:cNvCxnSpPr>
            <a:cxnSpLocks/>
          </p:cNvCxnSpPr>
          <p:nvPr/>
        </p:nvCxnSpPr>
        <p:spPr>
          <a:xfrm flipV="1">
            <a:off x="11377711" y="3739557"/>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D9F28F63-9F08-D66F-363E-799CDC8601AA}"/>
              </a:ext>
            </a:extLst>
          </p:cNvPr>
          <p:cNvCxnSpPr>
            <a:cxnSpLocks/>
          </p:cNvCxnSpPr>
          <p:nvPr/>
        </p:nvCxnSpPr>
        <p:spPr>
          <a:xfrm flipV="1">
            <a:off x="11377711" y="2533060"/>
            <a:ext cx="16003" cy="1090025"/>
          </a:xfrm>
          <a:prstGeom prst="bentConnector3">
            <a:avLst>
              <a:gd name="adj1" fmla="val 137086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7E413A15-2D1D-AA34-C150-6C2DE10D0F60}"/>
              </a:ext>
            </a:extLst>
          </p:cNvPr>
          <p:cNvSpPr/>
          <p:nvPr/>
        </p:nvSpPr>
        <p:spPr bwMode="auto">
          <a:xfrm>
            <a:off x="3697661" y="2205302"/>
            <a:ext cx="1483923" cy="459970"/>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revenue</a:t>
            </a:r>
          </a:p>
        </p:txBody>
      </p:sp>
      <p:sp>
        <p:nvSpPr>
          <p:cNvPr id="55" name="Oval 54">
            <a:extLst>
              <a:ext uri="{FF2B5EF4-FFF2-40B4-BE49-F238E27FC236}">
                <a16:creationId xmlns:a16="http://schemas.microsoft.com/office/drawing/2014/main" id="{75FD767E-0DBB-44E3-9A2C-D64E5B5A0CD2}"/>
              </a:ext>
            </a:extLst>
          </p:cNvPr>
          <p:cNvSpPr/>
          <p:nvPr/>
        </p:nvSpPr>
        <p:spPr bwMode="auto">
          <a:xfrm>
            <a:off x="6161277" y="2079380"/>
            <a:ext cx="1606877" cy="459970"/>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a:t>
            </a:r>
            <a:r>
              <a:rPr lang="en-US" sz="900" b="1" dirty="0">
                <a:solidFill>
                  <a:schemeClr val="accent1"/>
                </a:solidFill>
                <a:latin typeface="Arial" charset="0"/>
                <a:cs typeface="Times New Roman" pitchFamily="18" charset="0"/>
              </a:rPr>
              <a:t>p</a:t>
            </a:r>
            <a:r>
              <a:rPr lang="en-US" sz="900" b="1" kern="1200" dirty="0">
                <a:solidFill>
                  <a:schemeClr val="accent1"/>
                </a:solidFill>
                <a:latin typeface="Arial" charset="0"/>
                <a:ea typeface="+mn-ea"/>
                <a:cs typeface="Times New Roman" pitchFamily="18" charset="0"/>
              </a:rPr>
              <a:t>rofit</a:t>
            </a:r>
          </a:p>
        </p:txBody>
      </p:sp>
      <p:sp>
        <p:nvSpPr>
          <p:cNvPr id="58" name="Oval 57">
            <a:extLst>
              <a:ext uri="{FF2B5EF4-FFF2-40B4-BE49-F238E27FC236}">
                <a16:creationId xmlns:a16="http://schemas.microsoft.com/office/drawing/2014/main" id="{71F9B603-4A93-5014-B8FA-FDB29D59BDE5}"/>
              </a:ext>
            </a:extLst>
          </p:cNvPr>
          <p:cNvSpPr/>
          <p:nvPr/>
        </p:nvSpPr>
        <p:spPr bwMode="auto">
          <a:xfrm>
            <a:off x="2696060" y="2631035"/>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a:t>
            </a:r>
            <a:r>
              <a:rPr lang="en-US" sz="900" b="1" dirty="0">
                <a:solidFill>
                  <a:schemeClr val="accent1"/>
                </a:solidFill>
                <a:latin typeface="Arial" charset="0"/>
                <a:cs typeface="Times New Roman" pitchFamily="18" charset="0"/>
              </a:rPr>
              <a:t>number of customers</a:t>
            </a:r>
            <a:endParaRPr lang="en-US" sz="900" b="1" kern="1200" dirty="0">
              <a:solidFill>
                <a:schemeClr val="accent1"/>
              </a:solidFill>
              <a:latin typeface="Arial" charset="0"/>
              <a:ea typeface="+mn-ea"/>
              <a:cs typeface="Times New Roman" pitchFamily="18" charset="0"/>
            </a:endParaRPr>
          </a:p>
        </p:txBody>
      </p:sp>
      <p:sp>
        <p:nvSpPr>
          <p:cNvPr id="59" name="Oval 58">
            <a:extLst>
              <a:ext uri="{FF2B5EF4-FFF2-40B4-BE49-F238E27FC236}">
                <a16:creationId xmlns:a16="http://schemas.microsoft.com/office/drawing/2014/main" id="{3B0D74D2-7288-57CC-2A42-478D348D8EE1}"/>
              </a:ext>
            </a:extLst>
          </p:cNvPr>
          <p:cNvSpPr/>
          <p:nvPr/>
        </p:nvSpPr>
        <p:spPr bwMode="auto">
          <a:xfrm>
            <a:off x="4604981" y="2617389"/>
            <a:ext cx="1606877" cy="459970"/>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revenue per customer</a:t>
            </a:r>
          </a:p>
        </p:txBody>
      </p:sp>
      <p:sp>
        <p:nvSpPr>
          <p:cNvPr id="60" name="Oval 59">
            <a:extLst>
              <a:ext uri="{FF2B5EF4-FFF2-40B4-BE49-F238E27FC236}">
                <a16:creationId xmlns:a16="http://schemas.microsoft.com/office/drawing/2014/main" id="{7A0D7F77-37EF-8B34-63A5-D09EE7A62955}"/>
              </a:ext>
            </a:extLst>
          </p:cNvPr>
          <p:cNvSpPr/>
          <p:nvPr/>
        </p:nvSpPr>
        <p:spPr bwMode="auto">
          <a:xfrm>
            <a:off x="8726829" y="2205302"/>
            <a:ext cx="1483923" cy="459970"/>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Costs</a:t>
            </a:r>
          </a:p>
        </p:txBody>
      </p:sp>
      <p:sp>
        <p:nvSpPr>
          <p:cNvPr id="61" name="Oval 60">
            <a:extLst>
              <a:ext uri="{FF2B5EF4-FFF2-40B4-BE49-F238E27FC236}">
                <a16:creationId xmlns:a16="http://schemas.microsoft.com/office/drawing/2014/main" id="{8FD38141-9D50-DCE1-0E35-5057C5CF7B36}"/>
              </a:ext>
            </a:extLst>
          </p:cNvPr>
          <p:cNvSpPr/>
          <p:nvPr/>
        </p:nvSpPr>
        <p:spPr bwMode="auto">
          <a:xfrm>
            <a:off x="7725227" y="2631035"/>
            <a:ext cx="1606877" cy="459970"/>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fixed cost</a:t>
            </a:r>
          </a:p>
        </p:txBody>
      </p:sp>
      <p:sp>
        <p:nvSpPr>
          <p:cNvPr id="62" name="Oval 61">
            <a:extLst>
              <a:ext uri="{FF2B5EF4-FFF2-40B4-BE49-F238E27FC236}">
                <a16:creationId xmlns:a16="http://schemas.microsoft.com/office/drawing/2014/main" id="{E5CE8E08-7373-6ED1-9536-DF124EC4834D}"/>
              </a:ext>
            </a:extLst>
          </p:cNvPr>
          <p:cNvSpPr/>
          <p:nvPr/>
        </p:nvSpPr>
        <p:spPr bwMode="auto">
          <a:xfrm>
            <a:off x="9634148" y="2617389"/>
            <a:ext cx="1606877" cy="459970"/>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Decrease variable cost</a:t>
            </a:r>
          </a:p>
        </p:txBody>
      </p:sp>
      <p:sp>
        <p:nvSpPr>
          <p:cNvPr id="63" name="Oval 62">
            <a:extLst>
              <a:ext uri="{FF2B5EF4-FFF2-40B4-BE49-F238E27FC236}">
                <a16:creationId xmlns:a16="http://schemas.microsoft.com/office/drawing/2014/main" id="{1F4221E9-11C4-D92F-26F1-D4BF86B144B0}"/>
              </a:ext>
            </a:extLst>
          </p:cNvPr>
          <p:cNvSpPr/>
          <p:nvPr/>
        </p:nvSpPr>
        <p:spPr bwMode="auto">
          <a:xfrm>
            <a:off x="3671503" y="3383832"/>
            <a:ext cx="1606877" cy="608248"/>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Increase customer satisfaction</a:t>
            </a:r>
          </a:p>
        </p:txBody>
      </p:sp>
      <p:sp>
        <p:nvSpPr>
          <p:cNvPr id="64" name="Oval 63">
            <a:extLst>
              <a:ext uri="{FF2B5EF4-FFF2-40B4-BE49-F238E27FC236}">
                <a16:creationId xmlns:a16="http://schemas.microsoft.com/office/drawing/2014/main" id="{36F41925-D965-AE81-BF03-C6EAADDD309C}"/>
              </a:ext>
            </a:extLst>
          </p:cNvPr>
          <p:cNvSpPr/>
          <p:nvPr/>
        </p:nvSpPr>
        <p:spPr bwMode="auto">
          <a:xfrm>
            <a:off x="6167978" y="3383832"/>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Become a trusted brand</a:t>
            </a:r>
          </a:p>
        </p:txBody>
      </p:sp>
      <p:sp>
        <p:nvSpPr>
          <p:cNvPr id="65" name="Oval 64">
            <a:extLst>
              <a:ext uri="{FF2B5EF4-FFF2-40B4-BE49-F238E27FC236}">
                <a16:creationId xmlns:a16="http://schemas.microsoft.com/office/drawing/2014/main" id="{83E0FF2C-3293-9323-018A-1EA5A249540B}"/>
              </a:ext>
            </a:extLst>
          </p:cNvPr>
          <p:cNvSpPr/>
          <p:nvPr/>
        </p:nvSpPr>
        <p:spPr bwMode="auto">
          <a:xfrm>
            <a:off x="8664452" y="3383832"/>
            <a:ext cx="1606877" cy="608248"/>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Sell new products</a:t>
            </a:r>
          </a:p>
        </p:txBody>
      </p:sp>
      <p:sp>
        <p:nvSpPr>
          <p:cNvPr id="66" name="Oval 65">
            <a:extLst>
              <a:ext uri="{FF2B5EF4-FFF2-40B4-BE49-F238E27FC236}">
                <a16:creationId xmlns:a16="http://schemas.microsoft.com/office/drawing/2014/main" id="{45BE201D-1204-6858-A7AD-71F045A7067B}"/>
              </a:ext>
            </a:extLst>
          </p:cNvPr>
          <p:cNvSpPr/>
          <p:nvPr/>
        </p:nvSpPr>
        <p:spPr bwMode="auto">
          <a:xfrm>
            <a:off x="2822595" y="4511030"/>
            <a:ext cx="1606877" cy="608248"/>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Understand customer segments</a:t>
            </a:r>
          </a:p>
        </p:txBody>
      </p:sp>
      <p:sp>
        <p:nvSpPr>
          <p:cNvPr id="67" name="Oval 66">
            <a:extLst>
              <a:ext uri="{FF2B5EF4-FFF2-40B4-BE49-F238E27FC236}">
                <a16:creationId xmlns:a16="http://schemas.microsoft.com/office/drawing/2014/main" id="{E3913163-EDED-4534-4A91-C7C41565D614}"/>
              </a:ext>
            </a:extLst>
          </p:cNvPr>
          <p:cNvSpPr/>
          <p:nvPr/>
        </p:nvSpPr>
        <p:spPr bwMode="auto">
          <a:xfrm>
            <a:off x="5020842" y="4511030"/>
            <a:ext cx="1606877" cy="608248"/>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Shif</a:t>
            </a:r>
            <a:r>
              <a:rPr lang="en-US" sz="900" b="1" dirty="0">
                <a:solidFill>
                  <a:schemeClr val="accent1"/>
                </a:solidFill>
                <a:latin typeface="Arial" charset="0"/>
                <a:cs typeface="Times New Roman" pitchFamily="18" charset="0"/>
              </a:rPr>
              <a:t>t to digital channel</a:t>
            </a:r>
            <a:endParaRPr lang="en-US" sz="900" b="1" kern="1200" dirty="0">
              <a:solidFill>
                <a:schemeClr val="accent1"/>
              </a:solidFill>
              <a:latin typeface="Arial" charset="0"/>
              <a:ea typeface="+mn-ea"/>
              <a:cs typeface="Times New Roman" pitchFamily="18" charset="0"/>
            </a:endParaRPr>
          </a:p>
        </p:txBody>
      </p:sp>
      <p:sp>
        <p:nvSpPr>
          <p:cNvPr id="68" name="Oval 67">
            <a:extLst>
              <a:ext uri="{FF2B5EF4-FFF2-40B4-BE49-F238E27FC236}">
                <a16:creationId xmlns:a16="http://schemas.microsoft.com/office/drawing/2014/main" id="{A1B39D0B-B917-0B48-9503-E17243080B36}"/>
              </a:ext>
            </a:extLst>
          </p:cNvPr>
          <p:cNvSpPr/>
          <p:nvPr/>
        </p:nvSpPr>
        <p:spPr bwMode="auto">
          <a:xfrm>
            <a:off x="7226720" y="4511030"/>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Decrease delivery time</a:t>
            </a:r>
          </a:p>
        </p:txBody>
      </p:sp>
      <p:sp>
        <p:nvSpPr>
          <p:cNvPr id="69" name="Oval 68">
            <a:extLst>
              <a:ext uri="{FF2B5EF4-FFF2-40B4-BE49-F238E27FC236}">
                <a16:creationId xmlns:a16="http://schemas.microsoft.com/office/drawing/2014/main" id="{015E604E-5D90-275B-1BBA-A648BE6F1E7B}"/>
              </a:ext>
            </a:extLst>
          </p:cNvPr>
          <p:cNvSpPr/>
          <p:nvPr/>
        </p:nvSpPr>
        <p:spPr bwMode="auto">
          <a:xfrm>
            <a:off x="9424967" y="4511030"/>
            <a:ext cx="1606877" cy="608248"/>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Create new products</a:t>
            </a:r>
          </a:p>
        </p:txBody>
      </p:sp>
      <p:sp>
        <p:nvSpPr>
          <p:cNvPr id="70" name="Oval 69">
            <a:extLst>
              <a:ext uri="{FF2B5EF4-FFF2-40B4-BE49-F238E27FC236}">
                <a16:creationId xmlns:a16="http://schemas.microsoft.com/office/drawing/2014/main" id="{EC6D9131-5271-87D3-2403-39D2B8A1AC98}"/>
              </a:ext>
            </a:extLst>
          </p:cNvPr>
          <p:cNvSpPr/>
          <p:nvPr/>
        </p:nvSpPr>
        <p:spPr bwMode="auto">
          <a:xfrm>
            <a:off x="2822595" y="5635591"/>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Improve</a:t>
            </a:r>
          </a:p>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employee satisfaction</a:t>
            </a:r>
          </a:p>
        </p:txBody>
      </p:sp>
      <p:sp>
        <p:nvSpPr>
          <p:cNvPr id="71" name="Oval 70">
            <a:extLst>
              <a:ext uri="{FF2B5EF4-FFF2-40B4-BE49-F238E27FC236}">
                <a16:creationId xmlns:a16="http://schemas.microsoft.com/office/drawing/2014/main" id="{B2A73190-6B41-A43F-D25A-EC2D912D1B11}"/>
              </a:ext>
            </a:extLst>
          </p:cNvPr>
          <p:cNvSpPr/>
          <p:nvPr/>
        </p:nvSpPr>
        <p:spPr bwMode="auto">
          <a:xfrm>
            <a:off x="5020842" y="5635591"/>
            <a:ext cx="1606877" cy="608248"/>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Improve customer information</a:t>
            </a:r>
          </a:p>
        </p:txBody>
      </p:sp>
      <p:sp>
        <p:nvSpPr>
          <p:cNvPr id="72" name="Oval 71">
            <a:extLst>
              <a:ext uri="{FF2B5EF4-FFF2-40B4-BE49-F238E27FC236}">
                <a16:creationId xmlns:a16="http://schemas.microsoft.com/office/drawing/2014/main" id="{9F581718-DDDA-2091-A6F0-F1C9E7A80781}"/>
              </a:ext>
            </a:extLst>
          </p:cNvPr>
          <p:cNvSpPr/>
          <p:nvPr/>
        </p:nvSpPr>
        <p:spPr bwMode="auto">
          <a:xfrm>
            <a:off x="7226720" y="5635591"/>
            <a:ext cx="1606877" cy="608248"/>
          </a:xfrm>
          <a:prstGeom prst="ellipse">
            <a:avLst/>
          </a:prstGeom>
          <a:solidFill>
            <a:schemeClr val="accent4">
              <a:lumMod val="20000"/>
              <a:lumOff val="80000"/>
            </a:schemeClr>
          </a:solidFill>
          <a:ln>
            <a:solidFill>
              <a:schemeClr val="tx1"/>
            </a:solidFill>
          </a:ln>
        </p:spPr>
        <p:txBody>
          <a:bodyPr wrap="square" lIns="0" tIns="45715" rIns="0" bIns="45715" rtlCol="0" anchor="ctr">
            <a:noAutofit/>
          </a:bodyPr>
          <a:lstStyle/>
          <a:p>
            <a:pPr algn="ctr" defTabSz="623853" fontAlgn="base">
              <a:spcBef>
                <a:spcPct val="0"/>
              </a:spcBef>
              <a:spcAft>
                <a:spcPct val="0"/>
              </a:spcAft>
              <a:buClr>
                <a:srgbClr val="000000"/>
              </a:buClr>
            </a:pPr>
            <a:r>
              <a:rPr lang="en-US" sz="900" b="1" dirty="0">
                <a:solidFill>
                  <a:schemeClr val="accent1"/>
                </a:solidFill>
                <a:latin typeface="Arial" charset="0"/>
                <a:cs typeface="Times New Roman" pitchFamily="18" charset="0"/>
              </a:rPr>
              <a:t>Create a customer-focused culture</a:t>
            </a:r>
            <a:endParaRPr lang="en-US" sz="900" b="1" kern="1200" dirty="0">
              <a:solidFill>
                <a:schemeClr val="accent1"/>
              </a:solidFill>
              <a:latin typeface="Arial" charset="0"/>
              <a:ea typeface="+mn-ea"/>
              <a:cs typeface="Times New Roman" pitchFamily="18" charset="0"/>
            </a:endParaRPr>
          </a:p>
        </p:txBody>
      </p:sp>
      <p:sp>
        <p:nvSpPr>
          <p:cNvPr id="73" name="Oval 72">
            <a:extLst>
              <a:ext uri="{FF2B5EF4-FFF2-40B4-BE49-F238E27FC236}">
                <a16:creationId xmlns:a16="http://schemas.microsoft.com/office/drawing/2014/main" id="{D40C1D27-91D8-784E-AFDC-21E5520495F2}"/>
              </a:ext>
            </a:extLst>
          </p:cNvPr>
          <p:cNvSpPr/>
          <p:nvPr/>
        </p:nvSpPr>
        <p:spPr bwMode="auto">
          <a:xfrm>
            <a:off x="9424967" y="5635591"/>
            <a:ext cx="1606877" cy="608248"/>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Align the organization</a:t>
            </a:r>
          </a:p>
        </p:txBody>
      </p:sp>
      <p:sp>
        <p:nvSpPr>
          <p:cNvPr id="14" name="Rectangle: Rounded Corners 13">
            <a:extLst>
              <a:ext uri="{FF2B5EF4-FFF2-40B4-BE49-F238E27FC236}">
                <a16:creationId xmlns:a16="http://schemas.microsoft.com/office/drawing/2014/main" id="{6F6DA428-FEBC-2D91-DA93-AE7D0EF62AC3}"/>
              </a:ext>
            </a:extLst>
          </p:cNvPr>
          <p:cNvSpPr/>
          <p:nvPr/>
        </p:nvSpPr>
        <p:spPr>
          <a:xfrm>
            <a:off x="9642455" y="195905"/>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
        <p:nvSpPr>
          <p:cNvPr id="15" name="Oval 14">
            <a:extLst>
              <a:ext uri="{FF2B5EF4-FFF2-40B4-BE49-F238E27FC236}">
                <a16:creationId xmlns:a16="http://schemas.microsoft.com/office/drawing/2014/main" id="{79B7CCDE-322D-5916-11F3-A342916FB1E1}"/>
              </a:ext>
            </a:extLst>
          </p:cNvPr>
          <p:cNvSpPr/>
          <p:nvPr/>
        </p:nvSpPr>
        <p:spPr bwMode="auto">
          <a:xfrm>
            <a:off x="9962711" y="801509"/>
            <a:ext cx="1702702" cy="603725"/>
          </a:xfrm>
          <a:prstGeom prst="ellipse">
            <a:avLst/>
          </a:prstGeom>
          <a:solidFill>
            <a:schemeClr val="accent4">
              <a:lumMod val="20000"/>
              <a:lumOff val="80000"/>
            </a:schemeClr>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900" b="1" kern="1200" dirty="0">
                <a:solidFill>
                  <a:schemeClr val="accent1"/>
                </a:solidFill>
                <a:latin typeface="Arial" charset="0"/>
                <a:ea typeface="+mn-ea"/>
                <a:cs typeface="Times New Roman" pitchFamily="18" charset="0"/>
              </a:rPr>
              <a:t>Positively impacted by the project</a:t>
            </a:r>
          </a:p>
        </p:txBody>
      </p:sp>
      <p:sp>
        <p:nvSpPr>
          <p:cNvPr id="17" name="TextBox 16">
            <a:extLst>
              <a:ext uri="{FF2B5EF4-FFF2-40B4-BE49-F238E27FC236}">
                <a16:creationId xmlns:a16="http://schemas.microsoft.com/office/drawing/2014/main" id="{E105817A-A595-5086-275E-F72699B5AB56}"/>
              </a:ext>
            </a:extLst>
          </p:cNvPr>
          <p:cNvSpPr txBox="1"/>
          <p:nvPr/>
        </p:nvSpPr>
        <p:spPr>
          <a:xfrm>
            <a:off x="9162147" y="945992"/>
            <a:ext cx="1601128" cy="307777"/>
          </a:xfrm>
          <a:prstGeom prst="rect">
            <a:avLst/>
          </a:prstGeom>
          <a:noFill/>
        </p:spPr>
        <p:txBody>
          <a:bodyPr wrap="square" rtlCol="0">
            <a:spAutoFit/>
          </a:bodyPr>
          <a:lstStyle/>
          <a:p>
            <a:r>
              <a:rPr lang="en-US" sz="1400" dirty="0"/>
              <a:t>Caption:</a:t>
            </a:r>
          </a:p>
        </p:txBody>
      </p:sp>
    </p:spTree>
    <p:extLst>
      <p:ext uri="{BB962C8B-B14F-4D97-AF65-F5344CB8AC3E}">
        <p14:creationId xmlns:p14="http://schemas.microsoft.com/office/powerpoint/2010/main" val="32841355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3" y="365126"/>
            <a:ext cx="11125473" cy="1091318"/>
          </a:xfr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solidFill>
                  <a:srgbClr val="002060"/>
                </a:solidFill>
                <a:ea typeface="MS PGothic" pitchFamily="34" charset="-128"/>
              </a:rPr>
              <a:t>Based on the previous slides, we can conclude that there is a strategic alignment between the project and the corporate and business strategy</a:t>
            </a:r>
            <a:endParaRPr lang="en-US" sz="2400" dirty="0">
              <a:solidFill>
                <a:srgbClr val="002060"/>
              </a:solidFill>
              <a:ea typeface="MS PGothic" pitchFamily="34" charset="-128"/>
            </a:endParaRP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41</a:t>
            </a:fld>
            <a:endParaRPr lang="en-US" sz="1000" dirty="0">
              <a:solidFill>
                <a:srgbClr val="ADAFBB"/>
              </a:solidFill>
            </a:endParaRPr>
          </a:p>
        </p:txBody>
      </p:sp>
      <p:sp>
        <p:nvSpPr>
          <p:cNvPr id="11" name="Freeform 8">
            <a:extLst>
              <a:ext uri="{FF2B5EF4-FFF2-40B4-BE49-F238E27FC236}">
                <a16:creationId xmlns:a16="http://schemas.microsoft.com/office/drawing/2014/main" id="{0FC8280B-A3B8-7CEC-E248-72D0F4BE1CD1}"/>
              </a:ext>
            </a:extLst>
          </p:cNvPr>
          <p:cNvSpPr>
            <a:spLocks noChangeAspect="1"/>
          </p:cNvSpPr>
          <p:nvPr/>
        </p:nvSpPr>
        <p:spPr>
          <a:xfrm>
            <a:off x="5115233" y="3707927"/>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2" name="Freeform 9">
            <a:extLst>
              <a:ext uri="{FF2B5EF4-FFF2-40B4-BE49-F238E27FC236}">
                <a16:creationId xmlns:a16="http://schemas.microsoft.com/office/drawing/2014/main" id="{97F87C8D-99E8-8FB2-D14D-4581541D176D}"/>
              </a:ext>
            </a:extLst>
          </p:cNvPr>
          <p:cNvSpPr>
            <a:spLocks noChangeAspect="1"/>
          </p:cNvSpPr>
          <p:nvPr/>
        </p:nvSpPr>
        <p:spPr>
          <a:xfrm>
            <a:off x="6102064" y="3722606"/>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5" name="Freeform 10">
            <a:extLst>
              <a:ext uri="{FF2B5EF4-FFF2-40B4-BE49-F238E27FC236}">
                <a16:creationId xmlns:a16="http://schemas.microsoft.com/office/drawing/2014/main" id="{2C26AAE9-0A04-A9B8-49F9-B9CED0E6DAF4}"/>
              </a:ext>
            </a:extLst>
          </p:cNvPr>
          <p:cNvSpPr>
            <a:spLocks noChangeAspect="1"/>
          </p:cNvSpPr>
          <p:nvPr/>
        </p:nvSpPr>
        <p:spPr>
          <a:xfrm>
            <a:off x="5803376" y="4345700"/>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tx1"/>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7" name="Freeform 11">
            <a:extLst>
              <a:ext uri="{FF2B5EF4-FFF2-40B4-BE49-F238E27FC236}">
                <a16:creationId xmlns:a16="http://schemas.microsoft.com/office/drawing/2014/main" id="{3B09A372-A493-6D54-7968-C93B5BD35969}"/>
              </a:ext>
            </a:extLst>
          </p:cNvPr>
          <p:cNvSpPr>
            <a:spLocks noChangeAspect="1"/>
          </p:cNvSpPr>
          <p:nvPr/>
        </p:nvSpPr>
        <p:spPr>
          <a:xfrm>
            <a:off x="5020245" y="2215041"/>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bg2"/>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a:solidFill>
                  <a:schemeClr val="bg1"/>
                </a:solidFill>
                <a:latin typeface="Arial (Body)"/>
                <a:ea typeface="Archer" charset="0"/>
                <a:cs typeface="Archer" charset="0"/>
              </a:rPr>
              <a:t>5.Strategic </a:t>
            </a:r>
          </a:p>
          <a:p>
            <a:pPr algn="ctr"/>
            <a:r>
              <a:rPr lang="en-US" sz="1400" b="1" dirty="0">
                <a:solidFill>
                  <a:schemeClr val="bg1"/>
                </a:solidFill>
                <a:latin typeface="Arial (Body)"/>
                <a:ea typeface="Archer" charset="0"/>
                <a:cs typeface="Archer" charset="0"/>
              </a:rPr>
              <a:t>Alignment</a:t>
            </a:r>
          </a:p>
        </p:txBody>
      </p:sp>
      <p:sp>
        <p:nvSpPr>
          <p:cNvPr id="18" name="Freeform 12">
            <a:extLst>
              <a:ext uri="{FF2B5EF4-FFF2-40B4-BE49-F238E27FC236}">
                <a16:creationId xmlns:a16="http://schemas.microsoft.com/office/drawing/2014/main" id="{1AD097C1-F6C9-255F-DE04-44CEE12FF628}"/>
              </a:ext>
            </a:extLst>
          </p:cNvPr>
          <p:cNvSpPr>
            <a:spLocks noChangeAspect="1"/>
          </p:cNvSpPr>
          <p:nvPr/>
        </p:nvSpPr>
        <p:spPr>
          <a:xfrm>
            <a:off x="4267286" y="3728778"/>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r>
              <a:rPr lang="en-US" sz="1400" b="1" dirty="0">
                <a:solidFill>
                  <a:schemeClr val="bg1"/>
                </a:solidFill>
                <a:latin typeface="Arial (Body)"/>
                <a:ea typeface="Archer" charset="0"/>
                <a:cs typeface="Archer" charset="0"/>
              </a:rPr>
              <a:t>           6.Value </a:t>
            </a:r>
          </a:p>
        </p:txBody>
      </p:sp>
      <p:sp>
        <p:nvSpPr>
          <p:cNvPr id="19" name="Freeform 13">
            <a:extLst>
              <a:ext uri="{FF2B5EF4-FFF2-40B4-BE49-F238E27FC236}">
                <a16:creationId xmlns:a16="http://schemas.microsoft.com/office/drawing/2014/main" id="{CAC82BF5-0206-C56B-A711-AD0FED93F698}"/>
              </a:ext>
            </a:extLst>
          </p:cNvPr>
          <p:cNvSpPr>
            <a:spLocks noChangeAspect="1"/>
          </p:cNvSpPr>
          <p:nvPr/>
        </p:nvSpPr>
        <p:spPr>
          <a:xfrm>
            <a:off x="6089953" y="3742332"/>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361950" lvl="1">
              <a:spcBef>
                <a:spcPts val="200"/>
              </a:spcBef>
              <a:spcAft>
                <a:spcPts val="200"/>
              </a:spcAft>
            </a:pPr>
            <a:r>
              <a:rPr lang="en-US" sz="1400" b="1" dirty="0">
                <a:solidFill>
                  <a:schemeClr val="bg1"/>
                </a:solidFill>
              </a:rPr>
              <a:t>7.Ease of Implementation</a:t>
            </a:r>
          </a:p>
        </p:txBody>
      </p:sp>
      <p:sp>
        <p:nvSpPr>
          <p:cNvPr id="20" name="Freeform 14">
            <a:extLst>
              <a:ext uri="{FF2B5EF4-FFF2-40B4-BE49-F238E27FC236}">
                <a16:creationId xmlns:a16="http://schemas.microsoft.com/office/drawing/2014/main" id="{5EAE45B3-DD89-8CCB-E3E3-825C0F58E0B2}"/>
              </a:ext>
            </a:extLst>
          </p:cNvPr>
          <p:cNvSpPr>
            <a:spLocks noChangeAspect="1"/>
          </p:cNvSpPr>
          <p:nvPr/>
        </p:nvSpPr>
        <p:spPr>
          <a:xfrm>
            <a:off x="5893152" y="4042321"/>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chemeClr val="accent3"/>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21" name="Rounded Rectangle 150">
            <a:extLst>
              <a:ext uri="{FF2B5EF4-FFF2-40B4-BE49-F238E27FC236}">
                <a16:creationId xmlns:a16="http://schemas.microsoft.com/office/drawing/2014/main" id="{ADD4DCDB-111A-840E-F31F-8A51B0086278}"/>
              </a:ext>
            </a:extLst>
          </p:cNvPr>
          <p:cNvSpPr/>
          <p:nvPr/>
        </p:nvSpPr>
        <p:spPr bwMode="auto">
          <a:xfrm>
            <a:off x="7596944" y="2841348"/>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Yes</a:t>
            </a:r>
          </a:p>
        </p:txBody>
      </p:sp>
      <p:sp>
        <p:nvSpPr>
          <p:cNvPr id="24" name="Rounded Rectangle 150">
            <a:extLst>
              <a:ext uri="{FF2B5EF4-FFF2-40B4-BE49-F238E27FC236}">
                <a16:creationId xmlns:a16="http://schemas.microsoft.com/office/drawing/2014/main" id="{E8AEFA66-0EC6-91B8-20B3-BF099744BA16}"/>
              </a:ext>
            </a:extLst>
          </p:cNvPr>
          <p:cNvSpPr/>
          <p:nvPr/>
        </p:nvSpPr>
        <p:spPr bwMode="auto">
          <a:xfrm>
            <a:off x="8538950" y="2841348"/>
            <a:ext cx="820973"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No</a:t>
            </a:r>
          </a:p>
        </p:txBody>
      </p:sp>
      <p:sp>
        <p:nvSpPr>
          <p:cNvPr id="28" name="Rounded Rectangle 150">
            <a:extLst>
              <a:ext uri="{FF2B5EF4-FFF2-40B4-BE49-F238E27FC236}">
                <a16:creationId xmlns:a16="http://schemas.microsoft.com/office/drawing/2014/main" id="{9BC69DAC-33D6-2509-23B5-93CD7FE6E510}"/>
              </a:ext>
            </a:extLst>
          </p:cNvPr>
          <p:cNvSpPr/>
          <p:nvPr/>
        </p:nvSpPr>
        <p:spPr bwMode="auto">
          <a:xfrm>
            <a:off x="1291276" y="4836330"/>
            <a:ext cx="820973"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a:solidFill>
                  <a:schemeClr val="bg1"/>
                </a:solidFill>
              </a:rPr>
              <a:t>Low</a:t>
            </a:r>
            <a:endParaRPr lang="en-US" sz="1050" b="1" kern="0" dirty="0">
              <a:solidFill>
                <a:schemeClr val="bg1"/>
              </a:solidFill>
            </a:endParaRPr>
          </a:p>
        </p:txBody>
      </p:sp>
      <p:sp>
        <p:nvSpPr>
          <p:cNvPr id="29" name="Rounded Rectangle 150">
            <a:extLst>
              <a:ext uri="{FF2B5EF4-FFF2-40B4-BE49-F238E27FC236}">
                <a16:creationId xmlns:a16="http://schemas.microsoft.com/office/drawing/2014/main" id="{0BA48BC4-3066-F5DF-535E-76B3B69C6411}"/>
              </a:ext>
            </a:extLst>
          </p:cNvPr>
          <p:cNvSpPr/>
          <p:nvPr/>
        </p:nvSpPr>
        <p:spPr bwMode="auto">
          <a:xfrm>
            <a:off x="2224797" y="4836330"/>
            <a:ext cx="820973" cy="274320"/>
          </a:xfrm>
          <a:prstGeom prst="roundRect">
            <a:avLst>
              <a:gd name="adj" fmla="val 3792"/>
            </a:avLst>
          </a:prstGeom>
          <a:solidFill>
            <a:schemeClr val="accent5"/>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Medium</a:t>
            </a:r>
          </a:p>
        </p:txBody>
      </p:sp>
      <p:sp>
        <p:nvSpPr>
          <p:cNvPr id="30" name="Rounded Rectangle 150">
            <a:extLst>
              <a:ext uri="{FF2B5EF4-FFF2-40B4-BE49-F238E27FC236}">
                <a16:creationId xmlns:a16="http://schemas.microsoft.com/office/drawing/2014/main" id="{CC4ED2D1-BE05-B455-6E9C-0E059C2EFA49}"/>
              </a:ext>
            </a:extLst>
          </p:cNvPr>
          <p:cNvSpPr/>
          <p:nvPr/>
        </p:nvSpPr>
        <p:spPr bwMode="auto">
          <a:xfrm>
            <a:off x="3158319" y="4836330"/>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High</a:t>
            </a:r>
          </a:p>
        </p:txBody>
      </p:sp>
      <p:sp>
        <p:nvSpPr>
          <p:cNvPr id="32" name="Arrow: Down 31">
            <a:extLst>
              <a:ext uri="{FF2B5EF4-FFF2-40B4-BE49-F238E27FC236}">
                <a16:creationId xmlns:a16="http://schemas.microsoft.com/office/drawing/2014/main" id="{082B1FB5-B47F-E1FF-BF06-70D7604D01E4}"/>
              </a:ext>
            </a:extLst>
          </p:cNvPr>
          <p:cNvSpPr/>
          <p:nvPr/>
        </p:nvSpPr>
        <p:spPr>
          <a:xfrm>
            <a:off x="7714954" y="2392324"/>
            <a:ext cx="581930" cy="367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150">
            <a:extLst>
              <a:ext uri="{FF2B5EF4-FFF2-40B4-BE49-F238E27FC236}">
                <a16:creationId xmlns:a16="http://schemas.microsoft.com/office/drawing/2014/main" id="{6BD22961-7F99-3B0A-6E26-D3A387D3E3EA}"/>
              </a:ext>
            </a:extLst>
          </p:cNvPr>
          <p:cNvSpPr/>
          <p:nvPr/>
        </p:nvSpPr>
        <p:spPr bwMode="auto">
          <a:xfrm>
            <a:off x="8176801" y="4836330"/>
            <a:ext cx="1008000"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Difficult</a:t>
            </a:r>
          </a:p>
        </p:txBody>
      </p:sp>
      <p:sp>
        <p:nvSpPr>
          <p:cNvPr id="4" name="Rounded Rectangle 150">
            <a:extLst>
              <a:ext uri="{FF2B5EF4-FFF2-40B4-BE49-F238E27FC236}">
                <a16:creationId xmlns:a16="http://schemas.microsoft.com/office/drawing/2014/main" id="{283FB762-870E-E7B1-2FAD-18088DE9FB9D}"/>
              </a:ext>
            </a:extLst>
          </p:cNvPr>
          <p:cNvSpPr/>
          <p:nvPr/>
        </p:nvSpPr>
        <p:spPr bwMode="auto">
          <a:xfrm>
            <a:off x="9259184" y="4836330"/>
            <a:ext cx="1008000" cy="274320"/>
          </a:xfrm>
          <a:prstGeom prst="roundRect">
            <a:avLst>
              <a:gd name="adj" fmla="val 3792"/>
            </a:avLst>
          </a:prstGeom>
          <a:solidFill>
            <a:schemeClr val="accent5"/>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Intermediate</a:t>
            </a:r>
          </a:p>
        </p:txBody>
      </p:sp>
      <p:sp>
        <p:nvSpPr>
          <p:cNvPr id="5" name="Rounded Rectangle 150">
            <a:extLst>
              <a:ext uri="{FF2B5EF4-FFF2-40B4-BE49-F238E27FC236}">
                <a16:creationId xmlns:a16="http://schemas.microsoft.com/office/drawing/2014/main" id="{DF7AEFF5-B57D-4CD0-629B-AA87BCC66036}"/>
              </a:ext>
            </a:extLst>
          </p:cNvPr>
          <p:cNvSpPr/>
          <p:nvPr/>
        </p:nvSpPr>
        <p:spPr bwMode="auto">
          <a:xfrm>
            <a:off x="10341563" y="4836330"/>
            <a:ext cx="1008000"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Easy</a:t>
            </a:r>
          </a:p>
        </p:txBody>
      </p:sp>
    </p:spTree>
    <p:extLst>
      <p:ext uri="{BB962C8B-B14F-4D97-AF65-F5344CB8AC3E}">
        <p14:creationId xmlns:p14="http://schemas.microsoft.com/office/powerpoint/2010/main" val="5664954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3" y="365126"/>
            <a:ext cx="11125473" cy="1091318"/>
          </a:xfr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solidFill>
                  <a:srgbClr val="002060"/>
                </a:solidFill>
                <a:ea typeface="MS PGothic" pitchFamily="34" charset="-128"/>
              </a:rPr>
              <a:t>Based on the previous slides, we can conclude that there is no strategic alignment between the project and the corporate and business strategy</a:t>
            </a:r>
            <a:endParaRPr lang="en-US" sz="2400" dirty="0">
              <a:solidFill>
                <a:srgbClr val="002060"/>
              </a:solidFill>
              <a:ea typeface="MS PGothic" pitchFamily="34" charset="-128"/>
            </a:endParaRP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42</a:t>
            </a:fld>
            <a:endParaRPr lang="en-US" sz="1000" dirty="0">
              <a:solidFill>
                <a:srgbClr val="ADAFBB"/>
              </a:solidFill>
            </a:endParaRPr>
          </a:p>
        </p:txBody>
      </p:sp>
      <p:sp>
        <p:nvSpPr>
          <p:cNvPr id="11" name="Freeform 8">
            <a:extLst>
              <a:ext uri="{FF2B5EF4-FFF2-40B4-BE49-F238E27FC236}">
                <a16:creationId xmlns:a16="http://schemas.microsoft.com/office/drawing/2014/main" id="{0FC8280B-A3B8-7CEC-E248-72D0F4BE1CD1}"/>
              </a:ext>
            </a:extLst>
          </p:cNvPr>
          <p:cNvSpPr>
            <a:spLocks noChangeAspect="1"/>
          </p:cNvSpPr>
          <p:nvPr/>
        </p:nvSpPr>
        <p:spPr>
          <a:xfrm>
            <a:off x="5115233" y="3707927"/>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2" name="Freeform 9">
            <a:extLst>
              <a:ext uri="{FF2B5EF4-FFF2-40B4-BE49-F238E27FC236}">
                <a16:creationId xmlns:a16="http://schemas.microsoft.com/office/drawing/2014/main" id="{97F87C8D-99E8-8FB2-D14D-4581541D176D}"/>
              </a:ext>
            </a:extLst>
          </p:cNvPr>
          <p:cNvSpPr>
            <a:spLocks noChangeAspect="1"/>
          </p:cNvSpPr>
          <p:nvPr/>
        </p:nvSpPr>
        <p:spPr>
          <a:xfrm>
            <a:off x="6102064" y="3722606"/>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5" name="Freeform 10">
            <a:extLst>
              <a:ext uri="{FF2B5EF4-FFF2-40B4-BE49-F238E27FC236}">
                <a16:creationId xmlns:a16="http://schemas.microsoft.com/office/drawing/2014/main" id="{2C26AAE9-0A04-A9B8-49F9-B9CED0E6DAF4}"/>
              </a:ext>
            </a:extLst>
          </p:cNvPr>
          <p:cNvSpPr>
            <a:spLocks noChangeAspect="1"/>
          </p:cNvSpPr>
          <p:nvPr/>
        </p:nvSpPr>
        <p:spPr>
          <a:xfrm>
            <a:off x="5803376" y="4345700"/>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tx1"/>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7" name="Freeform 11">
            <a:extLst>
              <a:ext uri="{FF2B5EF4-FFF2-40B4-BE49-F238E27FC236}">
                <a16:creationId xmlns:a16="http://schemas.microsoft.com/office/drawing/2014/main" id="{3B09A372-A493-6D54-7968-C93B5BD35969}"/>
              </a:ext>
            </a:extLst>
          </p:cNvPr>
          <p:cNvSpPr>
            <a:spLocks noChangeAspect="1"/>
          </p:cNvSpPr>
          <p:nvPr/>
        </p:nvSpPr>
        <p:spPr>
          <a:xfrm>
            <a:off x="5020245" y="2215041"/>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bg2"/>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a:solidFill>
                  <a:schemeClr val="bg1"/>
                </a:solidFill>
                <a:latin typeface="Arial (Body)"/>
                <a:ea typeface="Archer" charset="0"/>
                <a:cs typeface="Archer" charset="0"/>
              </a:rPr>
              <a:t>5.Strategic </a:t>
            </a:r>
          </a:p>
          <a:p>
            <a:pPr algn="ctr"/>
            <a:r>
              <a:rPr lang="en-US" sz="1400" b="1" dirty="0">
                <a:solidFill>
                  <a:schemeClr val="bg1"/>
                </a:solidFill>
                <a:latin typeface="Arial (Body)"/>
                <a:ea typeface="Archer" charset="0"/>
                <a:cs typeface="Archer" charset="0"/>
              </a:rPr>
              <a:t>Alignment</a:t>
            </a:r>
          </a:p>
        </p:txBody>
      </p:sp>
      <p:sp>
        <p:nvSpPr>
          <p:cNvPr id="18" name="Freeform 12">
            <a:extLst>
              <a:ext uri="{FF2B5EF4-FFF2-40B4-BE49-F238E27FC236}">
                <a16:creationId xmlns:a16="http://schemas.microsoft.com/office/drawing/2014/main" id="{1AD097C1-F6C9-255F-DE04-44CEE12FF628}"/>
              </a:ext>
            </a:extLst>
          </p:cNvPr>
          <p:cNvSpPr>
            <a:spLocks noChangeAspect="1"/>
          </p:cNvSpPr>
          <p:nvPr/>
        </p:nvSpPr>
        <p:spPr>
          <a:xfrm>
            <a:off x="4267286" y="3728778"/>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r>
              <a:rPr lang="en-US" sz="1400" b="1" dirty="0">
                <a:solidFill>
                  <a:schemeClr val="bg1"/>
                </a:solidFill>
                <a:latin typeface="Arial (Body)"/>
                <a:ea typeface="Archer" charset="0"/>
                <a:cs typeface="Archer" charset="0"/>
              </a:rPr>
              <a:t>           6.Value </a:t>
            </a:r>
          </a:p>
        </p:txBody>
      </p:sp>
      <p:sp>
        <p:nvSpPr>
          <p:cNvPr id="19" name="Freeform 13">
            <a:extLst>
              <a:ext uri="{FF2B5EF4-FFF2-40B4-BE49-F238E27FC236}">
                <a16:creationId xmlns:a16="http://schemas.microsoft.com/office/drawing/2014/main" id="{CAC82BF5-0206-C56B-A711-AD0FED93F698}"/>
              </a:ext>
            </a:extLst>
          </p:cNvPr>
          <p:cNvSpPr>
            <a:spLocks noChangeAspect="1"/>
          </p:cNvSpPr>
          <p:nvPr/>
        </p:nvSpPr>
        <p:spPr>
          <a:xfrm>
            <a:off x="6089953" y="3742332"/>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361950" lvl="1">
              <a:spcBef>
                <a:spcPts val="200"/>
              </a:spcBef>
              <a:spcAft>
                <a:spcPts val="200"/>
              </a:spcAft>
            </a:pPr>
            <a:r>
              <a:rPr lang="en-US" sz="1400" b="1" dirty="0">
                <a:solidFill>
                  <a:schemeClr val="bg1"/>
                </a:solidFill>
              </a:rPr>
              <a:t>7.Ease of Implementation</a:t>
            </a:r>
          </a:p>
        </p:txBody>
      </p:sp>
      <p:sp>
        <p:nvSpPr>
          <p:cNvPr id="20" name="Freeform 14">
            <a:extLst>
              <a:ext uri="{FF2B5EF4-FFF2-40B4-BE49-F238E27FC236}">
                <a16:creationId xmlns:a16="http://schemas.microsoft.com/office/drawing/2014/main" id="{5EAE45B3-DD89-8CCB-E3E3-825C0F58E0B2}"/>
              </a:ext>
            </a:extLst>
          </p:cNvPr>
          <p:cNvSpPr>
            <a:spLocks noChangeAspect="1"/>
          </p:cNvSpPr>
          <p:nvPr/>
        </p:nvSpPr>
        <p:spPr>
          <a:xfrm>
            <a:off x="5893152" y="4042321"/>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chemeClr val="accent3"/>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21" name="Rounded Rectangle 150">
            <a:extLst>
              <a:ext uri="{FF2B5EF4-FFF2-40B4-BE49-F238E27FC236}">
                <a16:creationId xmlns:a16="http://schemas.microsoft.com/office/drawing/2014/main" id="{ADD4DCDB-111A-840E-F31F-8A51B0086278}"/>
              </a:ext>
            </a:extLst>
          </p:cNvPr>
          <p:cNvSpPr/>
          <p:nvPr/>
        </p:nvSpPr>
        <p:spPr bwMode="auto">
          <a:xfrm>
            <a:off x="7596944" y="2841348"/>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Yes</a:t>
            </a:r>
          </a:p>
        </p:txBody>
      </p:sp>
      <p:sp>
        <p:nvSpPr>
          <p:cNvPr id="24" name="Rounded Rectangle 150">
            <a:extLst>
              <a:ext uri="{FF2B5EF4-FFF2-40B4-BE49-F238E27FC236}">
                <a16:creationId xmlns:a16="http://schemas.microsoft.com/office/drawing/2014/main" id="{E8AEFA66-0EC6-91B8-20B3-BF099744BA16}"/>
              </a:ext>
            </a:extLst>
          </p:cNvPr>
          <p:cNvSpPr/>
          <p:nvPr/>
        </p:nvSpPr>
        <p:spPr bwMode="auto">
          <a:xfrm>
            <a:off x="8538950" y="2841348"/>
            <a:ext cx="820973"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No</a:t>
            </a:r>
          </a:p>
        </p:txBody>
      </p:sp>
      <p:sp>
        <p:nvSpPr>
          <p:cNvPr id="28" name="Rounded Rectangle 150">
            <a:extLst>
              <a:ext uri="{FF2B5EF4-FFF2-40B4-BE49-F238E27FC236}">
                <a16:creationId xmlns:a16="http://schemas.microsoft.com/office/drawing/2014/main" id="{9BC69DAC-33D6-2509-23B5-93CD7FE6E510}"/>
              </a:ext>
            </a:extLst>
          </p:cNvPr>
          <p:cNvSpPr/>
          <p:nvPr/>
        </p:nvSpPr>
        <p:spPr bwMode="auto">
          <a:xfrm>
            <a:off x="1291276" y="4836330"/>
            <a:ext cx="820973"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a:solidFill>
                  <a:schemeClr val="bg1"/>
                </a:solidFill>
              </a:rPr>
              <a:t>Low</a:t>
            </a:r>
            <a:endParaRPr lang="en-US" sz="1050" b="1" kern="0" dirty="0">
              <a:solidFill>
                <a:schemeClr val="bg1"/>
              </a:solidFill>
            </a:endParaRPr>
          </a:p>
        </p:txBody>
      </p:sp>
      <p:sp>
        <p:nvSpPr>
          <p:cNvPr id="29" name="Rounded Rectangle 150">
            <a:extLst>
              <a:ext uri="{FF2B5EF4-FFF2-40B4-BE49-F238E27FC236}">
                <a16:creationId xmlns:a16="http://schemas.microsoft.com/office/drawing/2014/main" id="{0BA48BC4-3066-F5DF-535E-76B3B69C6411}"/>
              </a:ext>
            </a:extLst>
          </p:cNvPr>
          <p:cNvSpPr/>
          <p:nvPr/>
        </p:nvSpPr>
        <p:spPr bwMode="auto">
          <a:xfrm>
            <a:off x="2224797" y="4836330"/>
            <a:ext cx="820973" cy="274320"/>
          </a:xfrm>
          <a:prstGeom prst="roundRect">
            <a:avLst>
              <a:gd name="adj" fmla="val 3792"/>
            </a:avLst>
          </a:prstGeom>
          <a:solidFill>
            <a:schemeClr val="accent5"/>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Medium</a:t>
            </a:r>
          </a:p>
        </p:txBody>
      </p:sp>
      <p:sp>
        <p:nvSpPr>
          <p:cNvPr id="30" name="Rounded Rectangle 150">
            <a:extLst>
              <a:ext uri="{FF2B5EF4-FFF2-40B4-BE49-F238E27FC236}">
                <a16:creationId xmlns:a16="http://schemas.microsoft.com/office/drawing/2014/main" id="{CC4ED2D1-BE05-B455-6E9C-0E059C2EFA49}"/>
              </a:ext>
            </a:extLst>
          </p:cNvPr>
          <p:cNvSpPr/>
          <p:nvPr/>
        </p:nvSpPr>
        <p:spPr bwMode="auto">
          <a:xfrm>
            <a:off x="3158319" y="4836330"/>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High</a:t>
            </a:r>
          </a:p>
        </p:txBody>
      </p:sp>
      <p:sp>
        <p:nvSpPr>
          <p:cNvPr id="32" name="Arrow: Down 31">
            <a:extLst>
              <a:ext uri="{FF2B5EF4-FFF2-40B4-BE49-F238E27FC236}">
                <a16:creationId xmlns:a16="http://schemas.microsoft.com/office/drawing/2014/main" id="{082B1FB5-B47F-E1FF-BF06-70D7604D01E4}"/>
              </a:ext>
            </a:extLst>
          </p:cNvPr>
          <p:cNvSpPr/>
          <p:nvPr/>
        </p:nvSpPr>
        <p:spPr>
          <a:xfrm>
            <a:off x="8629358" y="2392324"/>
            <a:ext cx="581930" cy="367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9A19C0AC-3082-E4A4-A171-0AD7D98C62C4}"/>
              </a:ext>
            </a:extLst>
          </p:cNvPr>
          <p:cNvSpPr/>
          <p:nvPr/>
        </p:nvSpPr>
        <p:spPr>
          <a:xfrm>
            <a:off x="9642455" y="195905"/>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
        <p:nvSpPr>
          <p:cNvPr id="4" name="Rectangle 3">
            <a:extLst>
              <a:ext uri="{FF2B5EF4-FFF2-40B4-BE49-F238E27FC236}">
                <a16:creationId xmlns:a16="http://schemas.microsoft.com/office/drawing/2014/main" id="{72FE9FD2-D99C-D22D-D2A1-5A824F38CE38}"/>
              </a:ext>
            </a:extLst>
          </p:cNvPr>
          <p:cNvSpPr/>
          <p:nvPr/>
        </p:nvSpPr>
        <p:spPr>
          <a:xfrm>
            <a:off x="681506" y="6040669"/>
            <a:ext cx="10816893" cy="42651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Arial" panose="020B0604020202020204"/>
                <a:ea typeface="+mn-ea"/>
                <a:cs typeface="+mn-cs"/>
              </a:rPr>
              <a:t>As a result, there is no point to assess the value that the project could create, and </a:t>
            </a:r>
            <a:r>
              <a:rPr lang="en-US" sz="1400" b="1" dirty="0">
                <a:solidFill>
                  <a:schemeClr val="tx1"/>
                </a:solidFill>
                <a:latin typeface="Arial" panose="020B0604020202020204"/>
              </a:rPr>
              <a:t>how easy it is to implement the project.</a:t>
            </a:r>
            <a:endParaRPr kumimoji="0" lang="en-US" sz="1400" b="1"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5" name="Rounded Rectangle 150">
            <a:extLst>
              <a:ext uri="{FF2B5EF4-FFF2-40B4-BE49-F238E27FC236}">
                <a16:creationId xmlns:a16="http://schemas.microsoft.com/office/drawing/2014/main" id="{287BE2EE-0EDE-1B1D-B614-377AD0CA5C8C}"/>
              </a:ext>
            </a:extLst>
          </p:cNvPr>
          <p:cNvSpPr/>
          <p:nvPr/>
        </p:nvSpPr>
        <p:spPr bwMode="auto">
          <a:xfrm>
            <a:off x="8176801" y="4836330"/>
            <a:ext cx="1008000"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Difficult</a:t>
            </a:r>
          </a:p>
        </p:txBody>
      </p:sp>
      <p:sp>
        <p:nvSpPr>
          <p:cNvPr id="6" name="Rounded Rectangle 150">
            <a:extLst>
              <a:ext uri="{FF2B5EF4-FFF2-40B4-BE49-F238E27FC236}">
                <a16:creationId xmlns:a16="http://schemas.microsoft.com/office/drawing/2014/main" id="{4EC0F3D3-50F0-895E-7322-8B58604AB196}"/>
              </a:ext>
            </a:extLst>
          </p:cNvPr>
          <p:cNvSpPr/>
          <p:nvPr/>
        </p:nvSpPr>
        <p:spPr bwMode="auto">
          <a:xfrm>
            <a:off x="9259184" y="4836330"/>
            <a:ext cx="1008000" cy="274320"/>
          </a:xfrm>
          <a:prstGeom prst="roundRect">
            <a:avLst>
              <a:gd name="adj" fmla="val 3792"/>
            </a:avLst>
          </a:prstGeom>
          <a:solidFill>
            <a:schemeClr val="accent5"/>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Intermediate</a:t>
            </a:r>
          </a:p>
        </p:txBody>
      </p:sp>
      <p:sp>
        <p:nvSpPr>
          <p:cNvPr id="7" name="Rounded Rectangle 150">
            <a:extLst>
              <a:ext uri="{FF2B5EF4-FFF2-40B4-BE49-F238E27FC236}">
                <a16:creationId xmlns:a16="http://schemas.microsoft.com/office/drawing/2014/main" id="{BD9FAD6D-F0FC-863B-36F1-315118D98134}"/>
              </a:ext>
            </a:extLst>
          </p:cNvPr>
          <p:cNvSpPr/>
          <p:nvPr/>
        </p:nvSpPr>
        <p:spPr bwMode="auto">
          <a:xfrm>
            <a:off x="10341563" y="4836330"/>
            <a:ext cx="1008000"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Easy</a:t>
            </a:r>
          </a:p>
        </p:txBody>
      </p:sp>
    </p:spTree>
    <p:extLst>
      <p:ext uri="{BB962C8B-B14F-4D97-AF65-F5344CB8AC3E}">
        <p14:creationId xmlns:p14="http://schemas.microsoft.com/office/powerpoint/2010/main" val="29465268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150">
            <a:extLst>
              <a:ext uri="{FF2B5EF4-FFF2-40B4-BE49-F238E27FC236}">
                <a16:creationId xmlns:a16="http://schemas.microsoft.com/office/drawing/2014/main" id="{98895B4A-07F2-0D03-1867-17EABFEAEADE}"/>
              </a:ext>
            </a:extLst>
          </p:cNvPr>
          <p:cNvSpPr/>
          <p:nvPr/>
        </p:nvSpPr>
        <p:spPr bwMode="auto">
          <a:xfrm>
            <a:off x="8176801" y="4836330"/>
            <a:ext cx="1008000"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Difficult</a:t>
            </a:r>
          </a:p>
        </p:txBody>
      </p:sp>
      <p:sp>
        <p:nvSpPr>
          <p:cNvPr id="7" name="Rounded Rectangle 150">
            <a:extLst>
              <a:ext uri="{FF2B5EF4-FFF2-40B4-BE49-F238E27FC236}">
                <a16:creationId xmlns:a16="http://schemas.microsoft.com/office/drawing/2014/main" id="{52816C72-4276-F677-C2D6-AE7D38BBFEF1}"/>
              </a:ext>
            </a:extLst>
          </p:cNvPr>
          <p:cNvSpPr/>
          <p:nvPr/>
        </p:nvSpPr>
        <p:spPr bwMode="auto">
          <a:xfrm>
            <a:off x="9259184" y="4836330"/>
            <a:ext cx="1008000" cy="274320"/>
          </a:xfrm>
          <a:prstGeom prst="roundRect">
            <a:avLst>
              <a:gd name="adj" fmla="val 3792"/>
            </a:avLst>
          </a:prstGeom>
          <a:solidFill>
            <a:schemeClr val="accent5"/>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Intermediate</a:t>
            </a:r>
          </a:p>
        </p:txBody>
      </p:sp>
      <p:sp>
        <p:nvSpPr>
          <p:cNvPr id="8" name="Rounded Rectangle 150">
            <a:extLst>
              <a:ext uri="{FF2B5EF4-FFF2-40B4-BE49-F238E27FC236}">
                <a16:creationId xmlns:a16="http://schemas.microsoft.com/office/drawing/2014/main" id="{DDE70993-A54A-E70F-C397-19349441CC3B}"/>
              </a:ext>
            </a:extLst>
          </p:cNvPr>
          <p:cNvSpPr/>
          <p:nvPr/>
        </p:nvSpPr>
        <p:spPr bwMode="auto">
          <a:xfrm>
            <a:off x="10341563" y="4836330"/>
            <a:ext cx="1008000"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Easy</a:t>
            </a: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3" y="365126"/>
            <a:ext cx="11125473" cy="1091318"/>
          </a:xfr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solidFill>
                  <a:srgbClr val="002060"/>
                </a:solidFill>
                <a:ea typeface="MS PGothic" pitchFamily="34" charset="-128"/>
              </a:rPr>
              <a:t>Based on the previous slides, we can conclude that there is no strategic alignment between the project and the corporate and business strategy</a:t>
            </a:r>
            <a:endParaRPr lang="en-US" sz="2400" dirty="0">
              <a:solidFill>
                <a:srgbClr val="002060"/>
              </a:solidFill>
              <a:ea typeface="MS PGothic" pitchFamily="34" charset="-128"/>
            </a:endParaRP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43</a:t>
            </a:fld>
            <a:endParaRPr lang="en-US" sz="1000" dirty="0">
              <a:solidFill>
                <a:srgbClr val="ADAFBB"/>
              </a:solidFill>
            </a:endParaRPr>
          </a:p>
        </p:txBody>
      </p:sp>
      <p:sp>
        <p:nvSpPr>
          <p:cNvPr id="11" name="Freeform 8">
            <a:extLst>
              <a:ext uri="{FF2B5EF4-FFF2-40B4-BE49-F238E27FC236}">
                <a16:creationId xmlns:a16="http://schemas.microsoft.com/office/drawing/2014/main" id="{0FC8280B-A3B8-7CEC-E248-72D0F4BE1CD1}"/>
              </a:ext>
            </a:extLst>
          </p:cNvPr>
          <p:cNvSpPr>
            <a:spLocks noChangeAspect="1"/>
          </p:cNvSpPr>
          <p:nvPr/>
        </p:nvSpPr>
        <p:spPr>
          <a:xfrm>
            <a:off x="5115233" y="3707927"/>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2" name="Freeform 9">
            <a:extLst>
              <a:ext uri="{FF2B5EF4-FFF2-40B4-BE49-F238E27FC236}">
                <a16:creationId xmlns:a16="http://schemas.microsoft.com/office/drawing/2014/main" id="{97F87C8D-99E8-8FB2-D14D-4581541D176D}"/>
              </a:ext>
            </a:extLst>
          </p:cNvPr>
          <p:cNvSpPr>
            <a:spLocks noChangeAspect="1"/>
          </p:cNvSpPr>
          <p:nvPr/>
        </p:nvSpPr>
        <p:spPr>
          <a:xfrm>
            <a:off x="6102064" y="3722606"/>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5" name="Freeform 10">
            <a:extLst>
              <a:ext uri="{FF2B5EF4-FFF2-40B4-BE49-F238E27FC236}">
                <a16:creationId xmlns:a16="http://schemas.microsoft.com/office/drawing/2014/main" id="{2C26AAE9-0A04-A9B8-49F9-B9CED0E6DAF4}"/>
              </a:ext>
            </a:extLst>
          </p:cNvPr>
          <p:cNvSpPr>
            <a:spLocks noChangeAspect="1"/>
          </p:cNvSpPr>
          <p:nvPr/>
        </p:nvSpPr>
        <p:spPr>
          <a:xfrm>
            <a:off x="5803376" y="4345700"/>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tx1"/>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7" name="Freeform 11">
            <a:extLst>
              <a:ext uri="{FF2B5EF4-FFF2-40B4-BE49-F238E27FC236}">
                <a16:creationId xmlns:a16="http://schemas.microsoft.com/office/drawing/2014/main" id="{3B09A372-A493-6D54-7968-C93B5BD35969}"/>
              </a:ext>
            </a:extLst>
          </p:cNvPr>
          <p:cNvSpPr>
            <a:spLocks noChangeAspect="1"/>
          </p:cNvSpPr>
          <p:nvPr/>
        </p:nvSpPr>
        <p:spPr>
          <a:xfrm>
            <a:off x="5020245" y="2215041"/>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bg2"/>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a:solidFill>
                  <a:schemeClr val="bg1"/>
                </a:solidFill>
                <a:latin typeface="Arial (Body)"/>
                <a:ea typeface="Archer" charset="0"/>
                <a:cs typeface="Archer" charset="0"/>
              </a:rPr>
              <a:t>5.Strategic </a:t>
            </a:r>
          </a:p>
          <a:p>
            <a:pPr algn="ctr"/>
            <a:r>
              <a:rPr lang="en-US" sz="1400" b="1" dirty="0">
                <a:solidFill>
                  <a:schemeClr val="bg1"/>
                </a:solidFill>
                <a:latin typeface="Arial (Body)"/>
                <a:ea typeface="Archer" charset="0"/>
                <a:cs typeface="Archer" charset="0"/>
              </a:rPr>
              <a:t>Alignment</a:t>
            </a:r>
          </a:p>
        </p:txBody>
      </p:sp>
      <p:sp>
        <p:nvSpPr>
          <p:cNvPr id="18" name="Freeform 12">
            <a:extLst>
              <a:ext uri="{FF2B5EF4-FFF2-40B4-BE49-F238E27FC236}">
                <a16:creationId xmlns:a16="http://schemas.microsoft.com/office/drawing/2014/main" id="{1AD097C1-F6C9-255F-DE04-44CEE12FF628}"/>
              </a:ext>
            </a:extLst>
          </p:cNvPr>
          <p:cNvSpPr>
            <a:spLocks noChangeAspect="1"/>
          </p:cNvSpPr>
          <p:nvPr/>
        </p:nvSpPr>
        <p:spPr>
          <a:xfrm>
            <a:off x="4267286" y="3728778"/>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r>
              <a:rPr lang="en-US" sz="1400" b="1" dirty="0">
                <a:solidFill>
                  <a:schemeClr val="bg1"/>
                </a:solidFill>
                <a:latin typeface="Arial (Body)"/>
                <a:ea typeface="Archer" charset="0"/>
                <a:cs typeface="Archer" charset="0"/>
              </a:rPr>
              <a:t>           6.Value </a:t>
            </a:r>
          </a:p>
        </p:txBody>
      </p:sp>
      <p:sp>
        <p:nvSpPr>
          <p:cNvPr id="19" name="Freeform 13">
            <a:extLst>
              <a:ext uri="{FF2B5EF4-FFF2-40B4-BE49-F238E27FC236}">
                <a16:creationId xmlns:a16="http://schemas.microsoft.com/office/drawing/2014/main" id="{CAC82BF5-0206-C56B-A711-AD0FED93F698}"/>
              </a:ext>
            </a:extLst>
          </p:cNvPr>
          <p:cNvSpPr>
            <a:spLocks noChangeAspect="1"/>
          </p:cNvSpPr>
          <p:nvPr/>
        </p:nvSpPr>
        <p:spPr>
          <a:xfrm>
            <a:off x="6089953" y="3742332"/>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361950" lvl="1">
              <a:spcBef>
                <a:spcPts val="200"/>
              </a:spcBef>
              <a:spcAft>
                <a:spcPts val="200"/>
              </a:spcAft>
            </a:pPr>
            <a:r>
              <a:rPr lang="en-US" sz="1400" b="1" dirty="0">
                <a:solidFill>
                  <a:schemeClr val="bg1"/>
                </a:solidFill>
              </a:rPr>
              <a:t>7.Ease of Implementation</a:t>
            </a:r>
          </a:p>
        </p:txBody>
      </p:sp>
      <p:sp>
        <p:nvSpPr>
          <p:cNvPr id="20" name="Freeform 14">
            <a:extLst>
              <a:ext uri="{FF2B5EF4-FFF2-40B4-BE49-F238E27FC236}">
                <a16:creationId xmlns:a16="http://schemas.microsoft.com/office/drawing/2014/main" id="{5EAE45B3-DD89-8CCB-E3E3-825C0F58E0B2}"/>
              </a:ext>
            </a:extLst>
          </p:cNvPr>
          <p:cNvSpPr>
            <a:spLocks noChangeAspect="1"/>
          </p:cNvSpPr>
          <p:nvPr/>
        </p:nvSpPr>
        <p:spPr>
          <a:xfrm>
            <a:off x="5893152" y="4042321"/>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chemeClr val="accent3"/>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21" name="Rounded Rectangle 150">
            <a:extLst>
              <a:ext uri="{FF2B5EF4-FFF2-40B4-BE49-F238E27FC236}">
                <a16:creationId xmlns:a16="http://schemas.microsoft.com/office/drawing/2014/main" id="{ADD4DCDB-111A-840E-F31F-8A51B0086278}"/>
              </a:ext>
            </a:extLst>
          </p:cNvPr>
          <p:cNvSpPr/>
          <p:nvPr/>
        </p:nvSpPr>
        <p:spPr bwMode="auto">
          <a:xfrm>
            <a:off x="7596944" y="2841348"/>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Yes</a:t>
            </a:r>
          </a:p>
        </p:txBody>
      </p:sp>
      <p:sp>
        <p:nvSpPr>
          <p:cNvPr id="24" name="Rounded Rectangle 150">
            <a:extLst>
              <a:ext uri="{FF2B5EF4-FFF2-40B4-BE49-F238E27FC236}">
                <a16:creationId xmlns:a16="http://schemas.microsoft.com/office/drawing/2014/main" id="{E8AEFA66-0EC6-91B8-20B3-BF099744BA16}"/>
              </a:ext>
            </a:extLst>
          </p:cNvPr>
          <p:cNvSpPr/>
          <p:nvPr/>
        </p:nvSpPr>
        <p:spPr bwMode="auto">
          <a:xfrm>
            <a:off x="8538950" y="2841348"/>
            <a:ext cx="820973"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No</a:t>
            </a:r>
          </a:p>
        </p:txBody>
      </p:sp>
      <p:sp>
        <p:nvSpPr>
          <p:cNvPr id="28" name="Rounded Rectangle 150">
            <a:extLst>
              <a:ext uri="{FF2B5EF4-FFF2-40B4-BE49-F238E27FC236}">
                <a16:creationId xmlns:a16="http://schemas.microsoft.com/office/drawing/2014/main" id="{9BC69DAC-33D6-2509-23B5-93CD7FE6E510}"/>
              </a:ext>
            </a:extLst>
          </p:cNvPr>
          <p:cNvSpPr/>
          <p:nvPr/>
        </p:nvSpPr>
        <p:spPr bwMode="auto">
          <a:xfrm>
            <a:off x="1291276" y="4836330"/>
            <a:ext cx="820973"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a:solidFill>
                  <a:schemeClr val="bg1"/>
                </a:solidFill>
              </a:rPr>
              <a:t>Low</a:t>
            </a:r>
            <a:endParaRPr lang="en-US" sz="1050" b="1" kern="0" dirty="0">
              <a:solidFill>
                <a:schemeClr val="bg1"/>
              </a:solidFill>
            </a:endParaRPr>
          </a:p>
        </p:txBody>
      </p:sp>
      <p:sp>
        <p:nvSpPr>
          <p:cNvPr id="29" name="Rounded Rectangle 150">
            <a:extLst>
              <a:ext uri="{FF2B5EF4-FFF2-40B4-BE49-F238E27FC236}">
                <a16:creationId xmlns:a16="http://schemas.microsoft.com/office/drawing/2014/main" id="{0BA48BC4-3066-F5DF-535E-76B3B69C6411}"/>
              </a:ext>
            </a:extLst>
          </p:cNvPr>
          <p:cNvSpPr/>
          <p:nvPr/>
        </p:nvSpPr>
        <p:spPr bwMode="auto">
          <a:xfrm>
            <a:off x="2224797" y="4836330"/>
            <a:ext cx="820973" cy="274320"/>
          </a:xfrm>
          <a:prstGeom prst="roundRect">
            <a:avLst>
              <a:gd name="adj" fmla="val 3792"/>
            </a:avLst>
          </a:prstGeom>
          <a:solidFill>
            <a:schemeClr val="accent5"/>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Medium</a:t>
            </a:r>
          </a:p>
        </p:txBody>
      </p:sp>
      <p:sp>
        <p:nvSpPr>
          <p:cNvPr id="30" name="Rounded Rectangle 150">
            <a:extLst>
              <a:ext uri="{FF2B5EF4-FFF2-40B4-BE49-F238E27FC236}">
                <a16:creationId xmlns:a16="http://schemas.microsoft.com/office/drawing/2014/main" id="{CC4ED2D1-BE05-B455-6E9C-0E059C2EFA49}"/>
              </a:ext>
            </a:extLst>
          </p:cNvPr>
          <p:cNvSpPr/>
          <p:nvPr/>
        </p:nvSpPr>
        <p:spPr bwMode="auto">
          <a:xfrm>
            <a:off x="3158319" y="4836330"/>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High</a:t>
            </a:r>
          </a:p>
        </p:txBody>
      </p:sp>
      <p:sp>
        <p:nvSpPr>
          <p:cNvPr id="32" name="Arrow: Down 31">
            <a:extLst>
              <a:ext uri="{FF2B5EF4-FFF2-40B4-BE49-F238E27FC236}">
                <a16:creationId xmlns:a16="http://schemas.microsoft.com/office/drawing/2014/main" id="{082B1FB5-B47F-E1FF-BF06-70D7604D01E4}"/>
              </a:ext>
            </a:extLst>
          </p:cNvPr>
          <p:cNvSpPr/>
          <p:nvPr/>
        </p:nvSpPr>
        <p:spPr>
          <a:xfrm>
            <a:off x="8629358" y="2392324"/>
            <a:ext cx="581930" cy="367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9A19C0AC-3082-E4A4-A171-0AD7D98C62C4}"/>
              </a:ext>
            </a:extLst>
          </p:cNvPr>
          <p:cNvSpPr/>
          <p:nvPr/>
        </p:nvSpPr>
        <p:spPr>
          <a:xfrm>
            <a:off x="9642455" y="195905"/>
            <a:ext cx="2341563" cy="33597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Example</a:t>
            </a:r>
          </a:p>
        </p:txBody>
      </p:sp>
      <p:sp>
        <p:nvSpPr>
          <p:cNvPr id="4" name="Rectangle 3">
            <a:extLst>
              <a:ext uri="{FF2B5EF4-FFF2-40B4-BE49-F238E27FC236}">
                <a16:creationId xmlns:a16="http://schemas.microsoft.com/office/drawing/2014/main" id="{72FE9FD2-D99C-D22D-D2A1-5A824F38CE38}"/>
              </a:ext>
            </a:extLst>
          </p:cNvPr>
          <p:cNvSpPr/>
          <p:nvPr/>
        </p:nvSpPr>
        <p:spPr>
          <a:xfrm>
            <a:off x="681506" y="6040669"/>
            <a:ext cx="10816893" cy="426513"/>
          </a:xfrm>
          <a:prstGeom prst="rect">
            <a:avLst/>
          </a:prstGeom>
          <a:solidFill>
            <a:schemeClr val="accent5">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Arial" panose="020B0604020202020204"/>
                <a:ea typeface="+mn-ea"/>
                <a:cs typeface="+mn-cs"/>
              </a:rPr>
              <a:t>As a result, there is no point to assess the value that the project could create, and </a:t>
            </a:r>
            <a:r>
              <a:rPr lang="en-US" sz="1400" b="1" dirty="0">
                <a:solidFill>
                  <a:schemeClr val="tx1"/>
                </a:solidFill>
                <a:latin typeface="Arial" panose="020B0604020202020204"/>
              </a:rPr>
              <a:t>how easy it is to implement the project.</a:t>
            </a:r>
            <a:endParaRPr kumimoji="0" lang="en-US" sz="1400" b="1"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5" name="Rounded Rectangular Callout 19">
            <a:extLst>
              <a:ext uri="{FF2B5EF4-FFF2-40B4-BE49-F238E27FC236}">
                <a16:creationId xmlns:a16="http://schemas.microsoft.com/office/drawing/2014/main" id="{07F67129-77B7-E8FB-CD23-8FD6CFF964DE}"/>
              </a:ext>
            </a:extLst>
          </p:cNvPr>
          <p:cNvSpPr/>
          <p:nvPr/>
        </p:nvSpPr>
        <p:spPr bwMode="auto">
          <a:xfrm>
            <a:off x="7458331" y="3397609"/>
            <a:ext cx="4096411" cy="2131784"/>
          </a:xfrm>
          <a:prstGeom prst="wedgeRoundRectCallout">
            <a:avLst>
              <a:gd name="adj1" fmla="val -63428"/>
              <a:gd name="adj2" fmla="val 7600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100" b="1" dirty="0">
                <a:solidFill>
                  <a:srgbClr val="0C2870"/>
                </a:solidFill>
                <a:latin typeface="Arial" charset="0"/>
                <a:cs typeface="Times New Roman" pitchFamily="18" charset="0"/>
              </a:rPr>
              <a:t>For example, let’s say a Tesla executive tries to launch a project to create a new fuel car. The project will never be approved, as it is misaligned with the vision of the company, which is “</a:t>
            </a:r>
            <a:r>
              <a:rPr lang="en-GB" sz="1100" b="1" dirty="0">
                <a:solidFill>
                  <a:srgbClr val="0C2870"/>
                </a:solidFill>
                <a:latin typeface="Arial" charset="0"/>
                <a:cs typeface="Times New Roman" pitchFamily="18" charset="0"/>
              </a:rPr>
              <a:t>to accelerate the world's transition to sustainable energy”.</a:t>
            </a:r>
            <a:endParaRPr lang="en-US" sz="1100" b="1" dirty="0">
              <a:solidFill>
                <a:srgbClr val="0C2870"/>
              </a:solidFill>
              <a:latin typeface="Arial" charset="0"/>
              <a:cs typeface="Times New Roman" pitchFamily="18" charset="0"/>
            </a:endParaRPr>
          </a:p>
          <a:p>
            <a:pPr defTabSz="623853" fontAlgn="base">
              <a:spcBef>
                <a:spcPts val="300"/>
              </a:spcBef>
              <a:spcAft>
                <a:spcPts val="300"/>
              </a:spcAft>
              <a:buClr>
                <a:srgbClr val="000000"/>
              </a:buClr>
            </a:pPr>
            <a:endParaRPr lang="en-US" sz="1100" b="1" dirty="0">
              <a:solidFill>
                <a:srgbClr val="0C2870"/>
              </a:solidFill>
              <a:latin typeface="Arial" charset="0"/>
              <a:cs typeface="Times New Roman" pitchFamily="18" charset="0"/>
            </a:endParaRPr>
          </a:p>
          <a:p>
            <a:pPr defTabSz="623853" fontAlgn="base">
              <a:spcBef>
                <a:spcPts val="300"/>
              </a:spcBef>
              <a:spcAft>
                <a:spcPts val="300"/>
              </a:spcAft>
              <a:buClr>
                <a:srgbClr val="000000"/>
              </a:buClr>
            </a:pPr>
            <a:r>
              <a:rPr lang="en-US" sz="1100" b="1" dirty="0">
                <a:solidFill>
                  <a:srgbClr val="0C2870"/>
                </a:solidFill>
                <a:latin typeface="Arial" charset="0"/>
                <a:cs typeface="Times New Roman" pitchFamily="18" charset="0"/>
              </a:rPr>
              <a:t>Even if the project could generate high value a simple implementation, it will still be rejected.</a:t>
            </a:r>
          </a:p>
        </p:txBody>
      </p:sp>
    </p:spTree>
    <p:extLst>
      <p:ext uri="{BB962C8B-B14F-4D97-AF65-F5344CB8AC3E}">
        <p14:creationId xmlns:p14="http://schemas.microsoft.com/office/powerpoint/2010/main" val="19856068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1026CE-E8D2-CDB3-9C26-855698CDCE8E}"/>
              </a:ext>
            </a:extLst>
          </p:cNvPr>
          <p:cNvSpPr/>
          <p:nvPr/>
        </p:nvSpPr>
        <p:spPr>
          <a:xfrm>
            <a:off x="6464608" y="2080912"/>
            <a:ext cx="5082363" cy="4298623"/>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44</a:t>
            </a:fld>
            <a:endParaRPr lang="en-US" sz="1000" dirty="0">
              <a:solidFill>
                <a:srgbClr val="ADAFBB"/>
              </a:solidFill>
            </a:endParaRPr>
          </a:p>
        </p:txBody>
      </p:sp>
      <p:sp>
        <p:nvSpPr>
          <p:cNvPr id="2" name="Freeform 8">
            <a:extLst>
              <a:ext uri="{FF2B5EF4-FFF2-40B4-BE49-F238E27FC236}">
                <a16:creationId xmlns:a16="http://schemas.microsoft.com/office/drawing/2014/main" id="{5DFEC0C9-A1E1-40AC-70B8-11966774E310}"/>
              </a:ext>
            </a:extLst>
          </p:cNvPr>
          <p:cNvSpPr>
            <a:spLocks noChangeAspect="1"/>
          </p:cNvSpPr>
          <p:nvPr/>
        </p:nvSpPr>
        <p:spPr>
          <a:xfrm>
            <a:off x="8003319" y="3979579"/>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4" name="Freeform 9">
            <a:extLst>
              <a:ext uri="{FF2B5EF4-FFF2-40B4-BE49-F238E27FC236}">
                <a16:creationId xmlns:a16="http://schemas.microsoft.com/office/drawing/2014/main" id="{A63C1983-C054-446D-2473-396DDDCF3FB1}"/>
              </a:ext>
            </a:extLst>
          </p:cNvPr>
          <p:cNvSpPr>
            <a:spLocks noChangeAspect="1"/>
          </p:cNvSpPr>
          <p:nvPr/>
        </p:nvSpPr>
        <p:spPr>
          <a:xfrm>
            <a:off x="8990150" y="3994258"/>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bg1">
              <a:lumMod val="65000"/>
            </a:schemeClr>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5" name="Freeform 10">
            <a:extLst>
              <a:ext uri="{FF2B5EF4-FFF2-40B4-BE49-F238E27FC236}">
                <a16:creationId xmlns:a16="http://schemas.microsoft.com/office/drawing/2014/main" id="{C88CEA91-0E0B-46D2-4CF6-DE4893D6ADD2}"/>
              </a:ext>
            </a:extLst>
          </p:cNvPr>
          <p:cNvSpPr>
            <a:spLocks noChangeAspect="1"/>
          </p:cNvSpPr>
          <p:nvPr/>
        </p:nvSpPr>
        <p:spPr>
          <a:xfrm>
            <a:off x="8691462" y="4617352"/>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tx1"/>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6" name="Freeform 11">
            <a:extLst>
              <a:ext uri="{FF2B5EF4-FFF2-40B4-BE49-F238E27FC236}">
                <a16:creationId xmlns:a16="http://schemas.microsoft.com/office/drawing/2014/main" id="{5F466E0F-ED4B-5BEC-BB2F-0DBB4F3935D8}"/>
              </a:ext>
            </a:extLst>
          </p:cNvPr>
          <p:cNvSpPr>
            <a:spLocks noChangeAspect="1"/>
          </p:cNvSpPr>
          <p:nvPr/>
        </p:nvSpPr>
        <p:spPr>
          <a:xfrm>
            <a:off x="7908331" y="2486693"/>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bg1">
              <a:lumMod val="6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a:solidFill>
                  <a:schemeClr val="bg1"/>
                </a:solidFill>
                <a:latin typeface="Arial (Body)"/>
                <a:ea typeface="Archer" charset="0"/>
                <a:cs typeface="Archer" charset="0"/>
              </a:rPr>
              <a:t>5.Strategic </a:t>
            </a:r>
          </a:p>
          <a:p>
            <a:pPr algn="ctr"/>
            <a:r>
              <a:rPr lang="en-US" sz="1400" b="1" dirty="0">
                <a:solidFill>
                  <a:schemeClr val="bg1"/>
                </a:solidFill>
                <a:latin typeface="Arial (Body)"/>
                <a:ea typeface="Archer" charset="0"/>
                <a:cs typeface="Archer" charset="0"/>
              </a:rPr>
              <a:t>Alignment</a:t>
            </a:r>
          </a:p>
        </p:txBody>
      </p:sp>
      <p:sp>
        <p:nvSpPr>
          <p:cNvPr id="7" name="Freeform 12">
            <a:extLst>
              <a:ext uri="{FF2B5EF4-FFF2-40B4-BE49-F238E27FC236}">
                <a16:creationId xmlns:a16="http://schemas.microsoft.com/office/drawing/2014/main" id="{31982C24-FB1A-DE90-1B6B-163BCEC6D013}"/>
              </a:ext>
            </a:extLst>
          </p:cNvPr>
          <p:cNvSpPr>
            <a:spLocks noChangeAspect="1"/>
          </p:cNvSpPr>
          <p:nvPr/>
        </p:nvSpPr>
        <p:spPr>
          <a:xfrm>
            <a:off x="7155372" y="4000430"/>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r>
              <a:rPr lang="en-US" sz="1400" b="1" dirty="0">
                <a:solidFill>
                  <a:schemeClr val="bg1"/>
                </a:solidFill>
                <a:latin typeface="Arial (Body)"/>
                <a:ea typeface="Archer" charset="0"/>
                <a:cs typeface="Archer" charset="0"/>
              </a:rPr>
              <a:t>           6.Value </a:t>
            </a:r>
          </a:p>
        </p:txBody>
      </p:sp>
      <p:sp>
        <p:nvSpPr>
          <p:cNvPr id="8" name="Freeform 13">
            <a:extLst>
              <a:ext uri="{FF2B5EF4-FFF2-40B4-BE49-F238E27FC236}">
                <a16:creationId xmlns:a16="http://schemas.microsoft.com/office/drawing/2014/main" id="{44FE4632-05BB-66A8-A382-4A3034C2F499}"/>
              </a:ext>
            </a:extLst>
          </p:cNvPr>
          <p:cNvSpPr>
            <a:spLocks noChangeAspect="1"/>
          </p:cNvSpPr>
          <p:nvPr/>
        </p:nvSpPr>
        <p:spPr>
          <a:xfrm>
            <a:off x="8978039" y="4013984"/>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bg1">
              <a:lumMod val="6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361950" lvl="1">
              <a:spcBef>
                <a:spcPts val="200"/>
              </a:spcBef>
              <a:spcAft>
                <a:spcPts val="200"/>
              </a:spcAft>
            </a:pPr>
            <a:r>
              <a:rPr lang="en-US" sz="1400" b="1" dirty="0">
                <a:solidFill>
                  <a:schemeClr val="bg1"/>
                </a:solidFill>
              </a:rPr>
              <a:t>7.Ease of Implementation</a:t>
            </a:r>
          </a:p>
        </p:txBody>
      </p:sp>
      <p:sp>
        <p:nvSpPr>
          <p:cNvPr id="9" name="Freeform 14">
            <a:extLst>
              <a:ext uri="{FF2B5EF4-FFF2-40B4-BE49-F238E27FC236}">
                <a16:creationId xmlns:a16="http://schemas.microsoft.com/office/drawing/2014/main" id="{6889AC47-4C69-A503-D065-AC039B4A1900}"/>
              </a:ext>
            </a:extLst>
          </p:cNvPr>
          <p:cNvSpPr>
            <a:spLocks noChangeAspect="1"/>
          </p:cNvSpPr>
          <p:nvPr/>
        </p:nvSpPr>
        <p:spPr>
          <a:xfrm>
            <a:off x="8781238" y="4313973"/>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chemeClr val="accent3"/>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1" name="Rectangle 10">
            <a:extLst>
              <a:ext uri="{FF2B5EF4-FFF2-40B4-BE49-F238E27FC236}">
                <a16:creationId xmlns:a16="http://schemas.microsoft.com/office/drawing/2014/main" id="{514E29C3-6CD2-E22F-FD26-A8B7F7770488}"/>
              </a:ext>
            </a:extLst>
          </p:cNvPr>
          <p:cNvSpPr/>
          <p:nvPr/>
        </p:nvSpPr>
        <p:spPr>
          <a:xfrm>
            <a:off x="660383" y="2080912"/>
            <a:ext cx="5082363" cy="4298623"/>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tx1"/>
              </a:solidFill>
            </a:endParaRPr>
          </a:p>
        </p:txBody>
      </p:sp>
      <p:sp>
        <p:nvSpPr>
          <p:cNvPr id="29" name="TextBox 28">
            <a:extLst>
              <a:ext uri="{FF2B5EF4-FFF2-40B4-BE49-F238E27FC236}">
                <a16:creationId xmlns:a16="http://schemas.microsoft.com/office/drawing/2014/main" id="{67990735-90A1-5230-8D75-8AB8EB5CC965}"/>
              </a:ext>
            </a:extLst>
          </p:cNvPr>
          <p:cNvSpPr txBox="1"/>
          <p:nvPr/>
        </p:nvSpPr>
        <p:spPr>
          <a:xfrm>
            <a:off x="1902384" y="1711580"/>
            <a:ext cx="2598361" cy="369332"/>
          </a:xfrm>
          <a:prstGeom prst="rect">
            <a:avLst/>
          </a:prstGeom>
          <a:noFill/>
        </p:spPr>
        <p:txBody>
          <a:bodyPr wrap="square" rtlCol="0">
            <a:spAutoFit/>
          </a:bodyPr>
          <a:lstStyle/>
          <a:p>
            <a:pPr algn="ctr"/>
            <a:r>
              <a:rPr lang="en-US" b="1" dirty="0"/>
              <a:t>Project Description</a:t>
            </a:r>
          </a:p>
        </p:txBody>
      </p:sp>
      <p:sp>
        <p:nvSpPr>
          <p:cNvPr id="41" name="TextBox 40">
            <a:extLst>
              <a:ext uri="{FF2B5EF4-FFF2-40B4-BE49-F238E27FC236}">
                <a16:creationId xmlns:a16="http://schemas.microsoft.com/office/drawing/2014/main" id="{ADF24C54-1249-F95E-2314-2EB95A27E316}"/>
              </a:ext>
            </a:extLst>
          </p:cNvPr>
          <p:cNvSpPr txBox="1"/>
          <p:nvPr/>
        </p:nvSpPr>
        <p:spPr>
          <a:xfrm>
            <a:off x="7706608" y="1711580"/>
            <a:ext cx="2598361" cy="369332"/>
          </a:xfrm>
          <a:prstGeom prst="rect">
            <a:avLst/>
          </a:prstGeom>
          <a:noFill/>
        </p:spPr>
        <p:txBody>
          <a:bodyPr wrap="square" rtlCol="0">
            <a:spAutoFit/>
          </a:bodyPr>
          <a:lstStyle/>
          <a:p>
            <a:pPr algn="ctr"/>
            <a:r>
              <a:rPr lang="en-US" b="1" dirty="0"/>
              <a:t>Project Assessment</a:t>
            </a:r>
          </a:p>
        </p:txBody>
      </p:sp>
      <p:sp>
        <p:nvSpPr>
          <p:cNvPr id="42" name="Rectangle 41">
            <a:extLst>
              <a:ext uri="{FF2B5EF4-FFF2-40B4-BE49-F238E27FC236}">
                <a16:creationId xmlns:a16="http://schemas.microsoft.com/office/drawing/2014/main" id="{26510F40-4302-75BE-E94D-03C8301F6A69}"/>
              </a:ext>
            </a:extLst>
          </p:cNvPr>
          <p:cNvSpPr/>
          <p:nvPr/>
        </p:nvSpPr>
        <p:spPr>
          <a:xfrm>
            <a:off x="963410" y="2264732"/>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1.Business opportunity &amp; suggested solution</a:t>
            </a:r>
          </a:p>
        </p:txBody>
      </p:sp>
      <p:sp>
        <p:nvSpPr>
          <p:cNvPr id="44" name="Rectangle 43">
            <a:extLst>
              <a:ext uri="{FF2B5EF4-FFF2-40B4-BE49-F238E27FC236}">
                <a16:creationId xmlns:a16="http://schemas.microsoft.com/office/drawing/2014/main" id="{2FF40CCF-99C6-FA18-7641-D42683BB99A7}"/>
              </a:ext>
            </a:extLst>
          </p:cNvPr>
          <p:cNvSpPr/>
          <p:nvPr/>
        </p:nvSpPr>
        <p:spPr>
          <a:xfrm>
            <a:off x="963410" y="4337748"/>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a:solidFill>
                  <a:schemeClr val="bg1"/>
                </a:solidFill>
              </a:rPr>
              <a:t>3</a:t>
            </a:r>
            <a:r>
              <a:rPr lang="en-GB" sz="1400" b="1" dirty="0">
                <a:solidFill>
                  <a:schemeClr val="bg1"/>
                </a:solidFill>
              </a:rPr>
              <a:t>.Project scope</a:t>
            </a:r>
            <a:r>
              <a:rPr lang="en-GB" sz="1400" b="1">
                <a:solidFill>
                  <a:schemeClr val="bg1"/>
                </a:solidFill>
              </a:rPr>
              <a:t>, approach and high-level plan</a:t>
            </a:r>
            <a:endParaRPr lang="en-GB" sz="1400" b="1" dirty="0">
              <a:solidFill>
                <a:schemeClr val="bg1"/>
              </a:solidFill>
            </a:endParaRPr>
          </a:p>
        </p:txBody>
      </p:sp>
      <p:sp>
        <p:nvSpPr>
          <p:cNvPr id="45" name="Rectangle 44">
            <a:extLst>
              <a:ext uri="{FF2B5EF4-FFF2-40B4-BE49-F238E27FC236}">
                <a16:creationId xmlns:a16="http://schemas.microsoft.com/office/drawing/2014/main" id="{5FF2A5B7-0CC2-42FA-D08D-E033FBD006EA}"/>
              </a:ext>
            </a:extLst>
          </p:cNvPr>
          <p:cNvSpPr/>
          <p:nvPr/>
        </p:nvSpPr>
        <p:spPr>
          <a:xfrm>
            <a:off x="963410" y="5374256"/>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4.Deliverables, activities &amp; key success factors</a:t>
            </a:r>
          </a:p>
        </p:txBody>
      </p:sp>
      <p:sp>
        <p:nvSpPr>
          <p:cNvPr id="15" name="Rectangle 14">
            <a:extLst>
              <a:ext uri="{FF2B5EF4-FFF2-40B4-BE49-F238E27FC236}">
                <a16:creationId xmlns:a16="http://schemas.microsoft.com/office/drawing/2014/main" id="{C5C1B5CA-FBF4-0C31-5A12-8DC6021109A3}"/>
              </a:ext>
            </a:extLst>
          </p:cNvPr>
          <p:cNvSpPr/>
          <p:nvPr/>
        </p:nvSpPr>
        <p:spPr>
          <a:xfrm>
            <a:off x="963410" y="3301240"/>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2.Project objectives and key performance indicators (KPIs)</a:t>
            </a:r>
          </a:p>
        </p:txBody>
      </p:sp>
    </p:spTree>
    <p:extLst>
      <p:ext uri="{BB962C8B-B14F-4D97-AF65-F5344CB8AC3E}">
        <p14:creationId xmlns:p14="http://schemas.microsoft.com/office/powerpoint/2010/main" val="6512274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Initial Investment</a:t>
            </a:r>
            <a:br>
              <a:rPr lang="en-US" sz="2400" b="0" kern="0" dirty="0"/>
            </a:br>
            <a:r>
              <a:rPr lang="en-US" b="0" kern="0" dirty="0"/>
              <a:t>Based on our estimate, the project initial investment will be about $1.08M [insert your own number]</a:t>
            </a:r>
            <a:endParaRPr lang="en-US" sz="2400" b="0" kern="0" dirty="0"/>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45</a:t>
            </a:fld>
            <a:endParaRPr lang="en-US" sz="1000" dirty="0">
              <a:solidFill>
                <a:srgbClr val="ADAFBB"/>
              </a:solidFill>
            </a:endParaRPr>
          </a:p>
        </p:txBody>
      </p:sp>
      <p:sp>
        <p:nvSpPr>
          <p:cNvPr id="7" name="Rectangle 6">
            <a:extLst>
              <a:ext uri="{FF2B5EF4-FFF2-40B4-BE49-F238E27FC236}">
                <a16:creationId xmlns:a16="http://schemas.microsoft.com/office/drawing/2014/main" id="{5161036D-E91E-481F-906D-48F23685EDBE}"/>
              </a:ext>
            </a:extLst>
          </p:cNvPr>
          <p:cNvSpPr/>
          <p:nvPr/>
        </p:nvSpPr>
        <p:spPr>
          <a:xfrm>
            <a:off x="606713" y="5051398"/>
            <a:ext cx="10980450" cy="1246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500"/>
              </a:spcBef>
              <a:spcAft>
                <a:spcPts val="50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rPr>
              <a:t>Key Assumptions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project costs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project costs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project costs</a:t>
            </a:r>
          </a:p>
        </p:txBody>
      </p:sp>
      <p:pic>
        <p:nvPicPr>
          <p:cNvPr id="3" name="Picture 2">
            <a:extLst>
              <a:ext uri="{FF2B5EF4-FFF2-40B4-BE49-F238E27FC236}">
                <a16:creationId xmlns:a16="http://schemas.microsoft.com/office/drawing/2014/main" id="{F926ECCB-0345-6EF1-AEE8-C62DFF44C664}"/>
              </a:ext>
            </a:extLst>
          </p:cNvPr>
          <p:cNvPicPr>
            <a:picLocks noChangeAspect="1"/>
          </p:cNvPicPr>
          <p:nvPr/>
        </p:nvPicPr>
        <p:blipFill>
          <a:blip r:embed="rId5"/>
          <a:stretch>
            <a:fillRect/>
          </a:stretch>
        </p:blipFill>
        <p:spPr>
          <a:xfrm>
            <a:off x="606712" y="1913861"/>
            <a:ext cx="10992425" cy="2381692"/>
          </a:xfrm>
          <a:prstGeom prst="rect">
            <a:avLst/>
          </a:prstGeom>
        </p:spPr>
      </p:pic>
    </p:spTree>
    <p:extLst>
      <p:ext uri="{BB962C8B-B14F-4D97-AF65-F5344CB8AC3E}">
        <p14:creationId xmlns:p14="http://schemas.microsoft.com/office/powerpoint/2010/main" val="4236936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Costs</a:t>
            </a:r>
            <a:br>
              <a:rPr lang="en-US" sz="2400" b="0" kern="0" dirty="0"/>
            </a:br>
            <a:r>
              <a:rPr lang="en-US" b="0" kern="0" dirty="0"/>
              <a:t>Based on our estimate, the project costs will be about $3.9M [insert your own number] over the next 5 years</a:t>
            </a:r>
            <a:endParaRPr lang="en-US" sz="2400" b="0" kern="0" dirty="0"/>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46</a:t>
            </a:fld>
            <a:endParaRPr lang="en-US" sz="1000" dirty="0">
              <a:solidFill>
                <a:srgbClr val="ADAFBB"/>
              </a:solidFill>
            </a:endParaRPr>
          </a:p>
        </p:txBody>
      </p:sp>
      <p:pic>
        <p:nvPicPr>
          <p:cNvPr id="8" name="Picture 7">
            <a:extLst>
              <a:ext uri="{FF2B5EF4-FFF2-40B4-BE49-F238E27FC236}">
                <a16:creationId xmlns:a16="http://schemas.microsoft.com/office/drawing/2014/main" id="{BEE1287E-9125-4E6C-AA08-19FDC196DFF8}"/>
              </a:ext>
            </a:extLst>
          </p:cNvPr>
          <p:cNvPicPr>
            <a:picLocks noChangeAspect="1"/>
          </p:cNvPicPr>
          <p:nvPr/>
        </p:nvPicPr>
        <p:blipFill>
          <a:blip r:embed="rId5"/>
          <a:stretch>
            <a:fillRect/>
          </a:stretch>
        </p:blipFill>
        <p:spPr>
          <a:xfrm>
            <a:off x="753109" y="1650565"/>
            <a:ext cx="10636657" cy="3086044"/>
          </a:xfrm>
          <a:prstGeom prst="rect">
            <a:avLst/>
          </a:prstGeom>
        </p:spPr>
      </p:pic>
      <p:sp>
        <p:nvSpPr>
          <p:cNvPr id="7" name="Rectangle 6">
            <a:extLst>
              <a:ext uri="{FF2B5EF4-FFF2-40B4-BE49-F238E27FC236}">
                <a16:creationId xmlns:a16="http://schemas.microsoft.com/office/drawing/2014/main" id="{5161036D-E91E-481F-906D-48F23685EDBE}"/>
              </a:ext>
            </a:extLst>
          </p:cNvPr>
          <p:cNvSpPr/>
          <p:nvPr/>
        </p:nvSpPr>
        <p:spPr>
          <a:xfrm>
            <a:off x="606713" y="5051398"/>
            <a:ext cx="10980450" cy="1246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500"/>
              </a:spcBef>
              <a:spcAft>
                <a:spcPts val="50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rPr>
              <a:t>Key Assumptions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project costs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project costs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project costs</a:t>
            </a:r>
          </a:p>
        </p:txBody>
      </p:sp>
    </p:spTree>
    <p:extLst>
      <p:ext uri="{BB962C8B-B14F-4D97-AF65-F5344CB8AC3E}">
        <p14:creationId xmlns:p14="http://schemas.microsoft.com/office/powerpoint/2010/main" val="3345637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Costs</a:t>
            </a:r>
            <a:br>
              <a:rPr lang="en-US" sz="2400" b="0" kern="0" dirty="0"/>
            </a:br>
            <a:r>
              <a:rPr lang="en-US" b="0" kern="0" dirty="0"/>
              <a:t>Based </a:t>
            </a:r>
            <a:r>
              <a:rPr lang="en-GB" b="0" kern="0" dirty="0"/>
              <a:t>on our estimate, the project costs will be about $3.9M [insert your own number] over the next 5 years</a:t>
            </a:r>
            <a:endParaRPr lang="en-US" sz="2400" b="0" kern="0" dirty="0"/>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47</a:t>
            </a:fld>
            <a:endParaRPr lang="en-US" sz="1000" dirty="0">
              <a:solidFill>
                <a:srgbClr val="ADAFBB"/>
              </a:solidFill>
            </a:endParaRPr>
          </a:p>
        </p:txBody>
      </p:sp>
      <p:pic>
        <p:nvPicPr>
          <p:cNvPr id="8" name="Picture 7">
            <a:extLst>
              <a:ext uri="{FF2B5EF4-FFF2-40B4-BE49-F238E27FC236}">
                <a16:creationId xmlns:a16="http://schemas.microsoft.com/office/drawing/2014/main" id="{BEE1287E-9125-4E6C-AA08-19FDC196DFF8}"/>
              </a:ext>
            </a:extLst>
          </p:cNvPr>
          <p:cNvPicPr>
            <a:picLocks noChangeAspect="1"/>
          </p:cNvPicPr>
          <p:nvPr/>
        </p:nvPicPr>
        <p:blipFill>
          <a:blip r:embed="rId5"/>
          <a:stretch>
            <a:fillRect/>
          </a:stretch>
        </p:blipFill>
        <p:spPr>
          <a:xfrm>
            <a:off x="753109" y="1650565"/>
            <a:ext cx="10636657" cy="3086044"/>
          </a:xfrm>
          <a:prstGeom prst="rect">
            <a:avLst/>
          </a:prstGeom>
        </p:spPr>
      </p:pic>
      <p:sp>
        <p:nvSpPr>
          <p:cNvPr id="7" name="Rectangle 6">
            <a:extLst>
              <a:ext uri="{FF2B5EF4-FFF2-40B4-BE49-F238E27FC236}">
                <a16:creationId xmlns:a16="http://schemas.microsoft.com/office/drawing/2014/main" id="{5161036D-E91E-481F-906D-48F23685EDBE}"/>
              </a:ext>
            </a:extLst>
          </p:cNvPr>
          <p:cNvSpPr/>
          <p:nvPr/>
        </p:nvSpPr>
        <p:spPr>
          <a:xfrm>
            <a:off x="606713" y="5051398"/>
            <a:ext cx="10980450" cy="1246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500"/>
              </a:spcBef>
              <a:spcAft>
                <a:spcPts val="50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rPr>
              <a:t>Key Assumptions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project costs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project costs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project costs</a:t>
            </a:r>
          </a:p>
        </p:txBody>
      </p:sp>
      <p:sp>
        <p:nvSpPr>
          <p:cNvPr id="3" name="Rounded Rectangular Callout 19">
            <a:extLst>
              <a:ext uri="{FF2B5EF4-FFF2-40B4-BE49-F238E27FC236}">
                <a16:creationId xmlns:a16="http://schemas.microsoft.com/office/drawing/2014/main" id="{5B323528-003F-16AE-01AD-DC8D2577EED9}"/>
              </a:ext>
            </a:extLst>
          </p:cNvPr>
          <p:cNvSpPr/>
          <p:nvPr/>
        </p:nvSpPr>
        <p:spPr bwMode="auto">
          <a:xfrm>
            <a:off x="6539023" y="4231758"/>
            <a:ext cx="4465789" cy="2271195"/>
          </a:xfrm>
          <a:prstGeom prst="wedgeRoundRectCallout">
            <a:avLst>
              <a:gd name="adj1" fmla="val -12235"/>
              <a:gd name="adj2" fmla="val -77109"/>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The best practice is to create a financial model in Excel. </a:t>
            </a:r>
          </a:p>
          <a:p>
            <a:pPr defTabSz="623853" fontAlgn="base">
              <a:spcBef>
                <a:spcPts val="300"/>
              </a:spcBef>
              <a:spcAft>
                <a:spcPts val="300"/>
              </a:spcAft>
              <a:buClr>
                <a:srgbClr val="000000"/>
              </a:buClr>
            </a:pPr>
            <a:r>
              <a:rPr lang="en-US" sz="1050" b="1" dirty="0">
                <a:latin typeface="Arial" charset="0"/>
                <a:cs typeface="Times New Roman" pitchFamily="18" charset="0"/>
              </a:rPr>
              <a:t>Then you can copy and paste the table into the PowerPoint by using the paste option “Picture” or, for better quality, “Picture enhanced metafile”. </a:t>
            </a:r>
          </a:p>
          <a:p>
            <a:pPr defTabSz="623853" fontAlgn="base">
              <a:spcBef>
                <a:spcPts val="300"/>
              </a:spcBef>
              <a:spcAft>
                <a:spcPts val="300"/>
              </a:spcAft>
              <a:buClr>
                <a:srgbClr val="000000"/>
              </a:buClr>
            </a:pPr>
            <a:r>
              <a:rPr lang="en-US" sz="1050" b="1" dirty="0">
                <a:latin typeface="Arial" charset="0"/>
                <a:cs typeface="Times New Roman" pitchFamily="18" charset="0"/>
              </a:rPr>
              <a:t>To create the table and charts in this document, we used the document called Project Financial Model. Please note that if you need a more complex financial model, you can also use the Excel document called Sophisticated Financial Model. </a:t>
            </a:r>
          </a:p>
          <a:p>
            <a:pPr defTabSz="623853" fontAlgn="base">
              <a:spcBef>
                <a:spcPts val="300"/>
              </a:spcBef>
              <a:spcAft>
                <a:spcPts val="300"/>
              </a:spcAft>
              <a:buClr>
                <a:srgbClr val="000000"/>
              </a:buClr>
            </a:pPr>
            <a:endParaRPr lang="en-US" sz="1050" b="1" dirty="0">
              <a:latin typeface="Arial" charset="0"/>
              <a:cs typeface="Times New Roman" pitchFamily="18" charset="0"/>
            </a:endParaRPr>
          </a:p>
        </p:txBody>
      </p:sp>
      <p:sp>
        <p:nvSpPr>
          <p:cNvPr id="4" name="Rounded Rectangular Callout 19">
            <a:extLst>
              <a:ext uri="{FF2B5EF4-FFF2-40B4-BE49-F238E27FC236}">
                <a16:creationId xmlns:a16="http://schemas.microsoft.com/office/drawing/2014/main" id="{E10B73B4-E530-0FC7-1A9B-4E63924FBF66}"/>
              </a:ext>
            </a:extLst>
          </p:cNvPr>
          <p:cNvSpPr/>
          <p:nvPr/>
        </p:nvSpPr>
        <p:spPr bwMode="auto">
          <a:xfrm>
            <a:off x="2391697" y="5522224"/>
            <a:ext cx="2484518" cy="1090458"/>
          </a:xfrm>
          <a:prstGeom prst="wedgeRoundRectCallout">
            <a:avLst>
              <a:gd name="adj1" fmla="val -36630"/>
              <a:gd name="adj2" fmla="val -7379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Don’t forget to mention all the key assumptions that you used.</a:t>
            </a:r>
          </a:p>
        </p:txBody>
      </p:sp>
      <p:sp>
        <p:nvSpPr>
          <p:cNvPr id="5" name="Rectangle: Rounded Corners 4">
            <a:extLst>
              <a:ext uri="{FF2B5EF4-FFF2-40B4-BE49-F238E27FC236}">
                <a16:creationId xmlns:a16="http://schemas.microsoft.com/office/drawing/2014/main" id="{FA4EA931-E44C-5182-DF4E-1587702183E0}"/>
              </a:ext>
            </a:extLst>
          </p:cNvPr>
          <p:cNvSpPr/>
          <p:nvPr/>
        </p:nvSpPr>
        <p:spPr>
          <a:xfrm>
            <a:off x="10163257" y="365126"/>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a:t>
            </a:r>
          </a:p>
        </p:txBody>
      </p:sp>
    </p:spTree>
    <p:extLst>
      <p:ext uri="{BB962C8B-B14F-4D97-AF65-F5344CB8AC3E}">
        <p14:creationId xmlns:p14="http://schemas.microsoft.com/office/powerpoint/2010/main" val="30135725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Additional Revenue Generated</a:t>
            </a:r>
            <a:br>
              <a:rPr lang="en-US" sz="2400" b="0" kern="0" dirty="0"/>
            </a:br>
            <a:r>
              <a:rPr lang="en-US" b="0" kern="0" dirty="0"/>
              <a:t>Based on our estimate, the additional revenue generated by the project will be about $20M [insert your own number] over the next 5 years</a:t>
            </a:r>
            <a:endParaRPr lang="en-US" sz="2400" b="0" kern="0" dirty="0"/>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48</a:t>
            </a:fld>
            <a:endParaRPr lang="en-US" sz="1000" dirty="0">
              <a:solidFill>
                <a:srgbClr val="ADAFBB"/>
              </a:solidFill>
            </a:endParaRPr>
          </a:p>
        </p:txBody>
      </p:sp>
      <p:sp>
        <p:nvSpPr>
          <p:cNvPr id="7" name="Rectangle 6">
            <a:extLst>
              <a:ext uri="{FF2B5EF4-FFF2-40B4-BE49-F238E27FC236}">
                <a16:creationId xmlns:a16="http://schemas.microsoft.com/office/drawing/2014/main" id="{5161036D-E91E-481F-906D-48F23685EDBE}"/>
              </a:ext>
            </a:extLst>
          </p:cNvPr>
          <p:cNvSpPr/>
          <p:nvPr/>
        </p:nvSpPr>
        <p:spPr>
          <a:xfrm>
            <a:off x="606713" y="5051398"/>
            <a:ext cx="10980450" cy="1246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500"/>
              </a:spcBef>
              <a:spcAft>
                <a:spcPts val="50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rPr>
              <a:t>Key Assumptions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project costs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project costs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project costs</a:t>
            </a:r>
          </a:p>
        </p:txBody>
      </p:sp>
      <p:pic>
        <p:nvPicPr>
          <p:cNvPr id="3" name="Picture 2">
            <a:extLst>
              <a:ext uri="{FF2B5EF4-FFF2-40B4-BE49-F238E27FC236}">
                <a16:creationId xmlns:a16="http://schemas.microsoft.com/office/drawing/2014/main" id="{1C70AB2B-D8EF-F786-857F-4BBBD1C96200}"/>
              </a:ext>
            </a:extLst>
          </p:cNvPr>
          <p:cNvPicPr>
            <a:picLocks noChangeAspect="1"/>
          </p:cNvPicPr>
          <p:nvPr/>
        </p:nvPicPr>
        <p:blipFill>
          <a:blip r:embed="rId5"/>
          <a:stretch>
            <a:fillRect/>
          </a:stretch>
        </p:blipFill>
        <p:spPr>
          <a:xfrm>
            <a:off x="753109" y="1650565"/>
            <a:ext cx="10636657" cy="3086044"/>
          </a:xfrm>
          <a:prstGeom prst="rect">
            <a:avLst/>
          </a:prstGeom>
        </p:spPr>
      </p:pic>
    </p:spTree>
    <p:extLst>
      <p:ext uri="{BB962C8B-B14F-4D97-AF65-F5344CB8AC3E}">
        <p14:creationId xmlns:p14="http://schemas.microsoft.com/office/powerpoint/2010/main" val="26921063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Additional Revenue Generated</a:t>
            </a:r>
            <a:br>
              <a:rPr lang="en-US" sz="2400" b="0" kern="0" dirty="0"/>
            </a:br>
            <a:r>
              <a:rPr lang="en-US" b="0" kern="0" dirty="0"/>
              <a:t>Based on our estimate, the additional revenue generated by the project will be about $20M [insert your own number] over the next 5 years</a:t>
            </a:r>
            <a:endParaRPr lang="en-US" sz="2400" b="0" kern="0" dirty="0"/>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49</a:t>
            </a:fld>
            <a:endParaRPr lang="en-US" sz="1000" dirty="0">
              <a:solidFill>
                <a:srgbClr val="ADAFBB"/>
              </a:solidFill>
            </a:endParaRPr>
          </a:p>
        </p:txBody>
      </p:sp>
      <p:sp>
        <p:nvSpPr>
          <p:cNvPr id="7" name="Rectangle 6">
            <a:extLst>
              <a:ext uri="{FF2B5EF4-FFF2-40B4-BE49-F238E27FC236}">
                <a16:creationId xmlns:a16="http://schemas.microsoft.com/office/drawing/2014/main" id="{5161036D-E91E-481F-906D-48F23685EDBE}"/>
              </a:ext>
            </a:extLst>
          </p:cNvPr>
          <p:cNvSpPr/>
          <p:nvPr/>
        </p:nvSpPr>
        <p:spPr>
          <a:xfrm>
            <a:off x="606713" y="5051398"/>
            <a:ext cx="10980450" cy="1246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500"/>
              </a:spcBef>
              <a:spcAft>
                <a:spcPts val="50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rPr>
              <a:t>Key Assumptions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project costs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project costs</a:t>
            </a:r>
          </a:p>
          <a:p>
            <a:pPr marL="115888" marR="0" lvl="0" indent="-115888" fontAlgn="auto">
              <a:lnSpc>
                <a:spcPct val="100000"/>
              </a:lnSpc>
              <a:spcBef>
                <a:spcPts val="500"/>
              </a:spcBef>
              <a:spcAft>
                <a:spcPts val="500"/>
              </a:spcAft>
              <a:buClrTx/>
              <a:buSzTx/>
              <a:buFont typeface="Arial" panose="020B0604020202020204" pitchFamily="34" charset="0"/>
              <a:buChar char="•"/>
              <a:tabLst/>
              <a:defRPr/>
            </a:pPr>
            <a:r>
              <a:rPr lang="en-US" sz="1400" dirty="0">
                <a:solidFill>
                  <a:schemeClr val="tx1"/>
                </a:solidFill>
              </a:rPr>
              <a:t>Insert key assumption which you used to estimate the project costs</a:t>
            </a:r>
          </a:p>
        </p:txBody>
      </p:sp>
      <p:pic>
        <p:nvPicPr>
          <p:cNvPr id="3" name="Picture 2">
            <a:extLst>
              <a:ext uri="{FF2B5EF4-FFF2-40B4-BE49-F238E27FC236}">
                <a16:creationId xmlns:a16="http://schemas.microsoft.com/office/drawing/2014/main" id="{1C70AB2B-D8EF-F786-857F-4BBBD1C96200}"/>
              </a:ext>
            </a:extLst>
          </p:cNvPr>
          <p:cNvPicPr>
            <a:picLocks noChangeAspect="1"/>
          </p:cNvPicPr>
          <p:nvPr/>
        </p:nvPicPr>
        <p:blipFill>
          <a:blip r:embed="rId5"/>
          <a:stretch>
            <a:fillRect/>
          </a:stretch>
        </p:blipFill>
        <p:spPr>
          <a:xfrm>
            <a:off x="753109" y="1650565"/>
            <a:ext cx="10636657" cy="3086044"/>
          </a:xfrm>
          <a:prstGeom prst="rect">
            <a:avLst/>
          </a:prstGeom>
        </p:spPr>
      </p:pic>
      <p:sp>
        <p:nvSpPr>
          <p:cNvPr id="4" name="Rounded Rectangular Callout 19">
            <a:extLst>
              <a:ext uri="{FF2B5EF4-FFF2-40B4-BE49-F238E27FC236}">
                <a16:creationId xmlns:a16="http://schemas.microsoft.com/office/drawing/2014/main" id="{94310FB6-F4DA-D9F2-4521-A8B611D2C42F}"/>
              </a:ext>
            </a:extLst>
          </p:cNvPr>
          <p:cNvSpPr/>
          <p:nvPr/>
        </p:nvSpPr>
        <p:spPr bwMode="auto">
          <a:xfrm>
            <a:off x="3261851" y="4197807"/>
            <a:ext cx="4353128" cy="2100086"/>
          </a:xfrm>
          <a:prstGeom prst="wedgeRoundRectCallout">
            <a:avLst>
              <a:gd name="adj1" fmla="val 5379"/>
              <a:gd name="adj2" fmla="val -7645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The Additional Revenue of an item is usually calculated by:</a:t>
            </a:r>
          </a:p>
          <a:p>
            <a:pPr marL="228600" indent="-228600" defTabSz="623853" fontAlgn="base">
              <a:spcBef>
                <a:spcPts val="300"/>
              </a:spcBef>
              <a:spcAft>
                <a:spcPts val="300"/>
              </a:spcAft>
              <a:buClr>
                <a:schemeClr val="tx1"/>
              </a:buClr>
              <a:buFont typeface="+mj-lt"/>
              <a:buAutoNum type="arabicPeriod"/>
            </a:pPr>
            <a:r>
              <a:rPr lang="en-US" sz="1050" b="1" dirty="0">
                <a:latin typeface="Arial" charset="0"/>
                <a:cs typeface="Times New Roman" pitchFamily="18" charset="0"/>
              </a:rPr>
              <a:t>Creating a baseline where you estimate the future revenue of the company without the project being implemented</a:t>
            </a:r>
          </a:p>
          <a:p>
            <a:pPr marL="228600" indent="-228600" defTabSz="623853" fontAlgn="base">
              <a:spcBef>
                <a:spcPts val="300"/>
              </a:spcBef>
              <a:spcAft>
                <a:spcPts val="300"/>
              </a:spcAft>
              <a:buClr>
                <a:schemeClr val="tx1"/>
              </a:buClr>
              <a:buFont typeface="+mj-lt"/>
              <a:buAutoNum type="arabicPeriod"/>
            </a:pPr>
            <a:r>
              <a:rPr lang="en-US" sz="1050" b="1" dirty="0">
                <a:latin typeface="Arial" charset="0"/>
                <a:cs typeface="Times New Roman" pitchFamily="18" charset="0"/>
              </a:rPr>
              <a:t>Estimating the future revenue of the company with the project being implemented</a:t>
            </a:r>
          </a:p>
          <a:p>
            <a:pPr marL="228600" indent="-228600" defTabSz="623853" fontAlgn="base">
              <a:spcBef>
                <a:spcPts val="300"/>
              </a:spcBef>
              <a:spcAft>
                <a:spcPts val="300"/>
              </a:spcAft>
              <a:buClr>
                <a:schemeClr val="tx1"/>
              </a:buClr>
              <a:buFont typeface="+mj-lt"/>
              <a:buAutoNum type="arabicPeriod"/>
            </a:pPr>
            <a:r>
              <a:rPr lang="en-US" sz="1050" b="1" dirty="0">
                <a:latin typeface="Arial" charset="0"/>
                <a:cs typeface="Times New Roman" pitchFamily="18" charset="0"/>
              </a:rPr>
              <a:t>Comparing the two estimates</a:t>
            </a:r>
          </a:p>
        </p:txBody>
      </p:sp>
      <p:sp>
        <p:nvSpPr>
          <p:cNvPr id="5" name="Rectangle: Rounded Corners 4">
            <a:extLst>
              <a:ext uri="{FF2B5EF4-FFF2-40B4-BE49-F238E27FC236}">
                <a16:creationId xmlns:a16="http://schemas.microsoft.com/office/drawing/2014/main" id="{432439EF-6732-2360-6902-A339E5C815DF}"/>
              </a:ext>
            </a:extLst>
          </p:cNvPr>
          <p:cNvSpPr/>
          <p:nvPr/>
        </p:nvSpPr>
        <p:spPr>
          <a:xfrm>
            <a:off x="10163257" y="365126"/>
            <a:ext cx="1683111"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Best practice</a:t>
            </a:r>
          </a:p>
        </p:txBody>
      </p:sp>
    </p:spTree>
    <p:extLst>
      <p:ext uri="{BB962C8B-B14F-4D97-AF65-F5344CB8AC3E}">
        <p14:creationId xmlns:p14="http://schemas.microsoft.com/office/powerpoint/2010/main" val="3510615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lstStyle/>
          <a:p>
            <a:r>
              <a:rPr lang="en-US" kern="0" dirty="0"/>
              <a:t>Document Audience</a:t>
            </a:r>
            <a:endParaRPr lang="en-US"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31" name="Rectangle 30">
            <a:extLst>
              <a:ext uri="{FF2B5EF4-FFF2-40B4-BE49-F238E27FC236}">
                <a16:creationId xmlns:a16="http://schemas.microsoft.com/office/drawing/2014/main" id="{A3302A29-CEE8-4EB0-95A3-C518EF474E4C}"/>
              </a:ext>
            </a:extLst>
          </p:cNvPr>
          <p:cNvSpPr/>
          <p:nvPr/>
        </p:nvSpPr>
        <p:spPr>
          <a:xfrm>
            <a:off x="606713" y="1643230"/>
            <a:ext cx="10980450" cy="3339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180975" lvl="0" indent="-180975">
              <a:spcBef>
                <a:spcPts val="500"/>
              </a:spcBef>
              <a:spcAft>
                <a:spcPts val="500"/>
              </a:spcAft>
              <a:buFont typeface="Arial" panose="020B0604020202020204" pitchFamily="34" charset="0"/>
              <a:buChar char="•"/>
              <a:defRPr/>
            </a:pPr>
            <a:r>
              <a:rPr lang="en-GB" sz="1400" b="1" dirty="0">
                <a:solidFill>
                  <a:schemeClr val="tx1"/>
                </a:solidFill>
              </a:rPr>
              <a:t>John Doe (CEO)</a:t>
            </a:r>
          </a:p>
          <a:p>
            <a:pPr marL="180975" lvl="0" indent="-180975">
              <a:spcBef>
                <a:spcPts val="500"/>
              </a:spcBef>
              <a:spcAft>
                <a:spcPts val="500"/>
              </a:spcAft>
              <a:buFont typeface="Arial" panose="020B0604020202020204" pitchFamily="34" charset="0"/>
              <a:buChar char="•"/>
              <a:defRPr/>
            </a:pPr>
            <a:r>
              <a:rPr lang="en-GB" sz="1400" b="1" dirty="0">
                <a:solidFill>
                  <a:schemeClr val="tx1"/>
                </a:solidFill>
              </a:rPr>
              <a:t>Raphael Mina (Chief Financial Officer)</a:t>
            </a:r>
          </a:p>
          <a:p>
            <a:pPr marL="180975" indent="-180975">
              <a:spcBef>
                <a:spcPts val="500"/>
              </a:spcBef>
              <a:spcAft>
                <a:spcPts val="500"/>
              </a:spcAft>
              <a:buFont typeface="Arial" panose="020B0604020202020204" pitchFamily="34" charset="0"/>
              <a:buChar char="•"/>
              <a:defRPr/>
            </a:pPr>
            <a:r>
              <a:rPr lang="en-GB" sz="1400" b="1" dirty="0">
                <a:solidFill>
                  <a:schemeClr val="tx1"/>
                </a:solidFill>
              </a:rPr>
              <a:t>Conor </a:t>
            </a:r>
            <a:r>
              <a:rPr lang="en-GB" sz="1400" b="1" dirty="0" err="1">
                <a:solidFill>
                  <a:schemeClr val="tx1"/>
                </a:solidFill>
              </a:rPr>
              <a:t>Kriev</a:t>
            </a:r>
            <a:r>
              <a:rPr lang="en-GB" sz="1400" b="1" dirty="0">
                <a:solidFill>
                  <a:schemeClr val="tx1"/>
                </a:solidFill>
              </a:rPr>
              <a:t> (Chief Operating Officer)</a:t>
            </a:r>
          </a:p>
          <a:p>
            <a:pPr marL="180975" lvl="0" indent="-180975">
              <a:spcBef>
                <a:spcPts val="500"/>
              </a:spcBef>
              <a:spcAft>
                <a:spcPts val="500"/>
              </a:spcAft>
              <a:buFont typeface="Arial" panose="020B0604020202020204" pitchFamily="34" charset="0"/>
              <a:buChar char="•"/>
              <a:defRPr/>
            </a:pPr>
            <a:r>
              <a:rPr lang="en-GB" sz="1400" b="1" dirty="0">
                <a:solidFill>
                  <a:schemeClr val="tx1"/>
                </a:solidFill>
              </a:rPr>
              <a:t>Patrick Ruffin (Project Sponsor)</a:t>
            </a:r>
          </a:p>
          <a:p>
            <a:pPr marL="180975" lvl="0" indent="-180975">
              <a:spcBef>
                <a:spcPts val="500"/>
              </a:spcBef>
              <a:spcAft>
                <a:spcPts val="500"/>
              </a:spcAft>
              <a:buFont typeface="Arial" panose="020B0604020202020204" pitchFamily="34" charset="0"/>
              <a:buChar char="•"/>
              <a:defRPr/>
            </a:pPr>
            <a:r>
              <a:rPr lang="en-GB" sz="1400" b="1" dirty="0">
                <a:solidFill>
                  <a:schemeClr val="tx1"/>
                </a:solidFill>
              </a:rPr>
              <a:t>Sean </a:t>
            </a:r>
            <a:r>
              <a:rPr lang="en-GB" sz="1400" b="1" dirty="0" err="1">
                <a:solidFill>
                  <a:schemeClr val="tx1"/>
                </a:solidFill>
              </a:rPr>
              <a:t>Macki</a:t>
            </a:r>
            <a:r>
              <a:rPr lang="en-GB" sz="1400" b="1" dirty="0">
                <a:solidFill>
                  <a:schemeClr val="tx1"/>
                </a:solidFill>
              </a:rPr>
              <a:t> (Program Manager)</a:t>
            </a:r>
          </a:p>
          <a:p>
            <a:pPr marL="180975" indent="-180975">
              <a:spcBef>
                <a:spcPts val="500"/>
              </a:spcBef>
              <a:spcAft>
                <a:spcPts val="500"/>
              </a:spcAft>
              <a:buFont typeface="Arial" panose="020B0604020202020204" pitchFamily="34" charset="0"/>
              <a:buChar char="•"/>
              <a:defRPr/>
            </a:pPr>
            <a:endParaRPr lang="en-US" sz="1400" b="1" dirty="0">
              <a:solidFill>
                <a:schemeClr val="tx1"/>
              </a:solidFill>
            </a:endParaRPr>
          </a:p>
          <a:p>
            <a:pPr marL="180975" indent="-180975">
              <a:spcBef>
                <a:spcPts val="500"/>
              </a:spcBef>
              <a:spcAft>
                <a:spcPts val="500"/>
              </a:spcAft>
              <a:buFont typeface="Arial" panose="020B0604020202020204" pitchFamily="34" charset="0"/>
              <a:buChar char="•"/>
              <a:defRPr/>
            </a:pPr>
            <a:endParaRPr lang="en-US" sz="1400" b="1" dirty="0">
              <a:solidFill>
                <a:schemeClr val="tx1"/>
              </a:solidFill>
            </a:endParaRPr>
          </a:p>
          <a:p>
            <a:pPr marL="180975" indent="-180975">
              <a:spcBef>
                <a:spcPts val="500"/>
              </a:spcBef>
              <a:spcAft>
                <a:spcPts val="500"/>
              </a:spcAft>
              <a:buFont typeface="Arial" panose="020B0604020202020204" pitchFamily="34" charset="0"/>
              <a:buChar char="•"/>
              <a:defRPr/>
            </a:pPr>
            <a:endParaRPr lang="en-US" sz="1400" b="1" dirty="0">
              <a:solidFill>
                <a:schemeClr val="tx1"/>
              </a:solidFill>
            </a:endParaRPr>
          </a:p>
          <a:p>
            <a:pPr marL="180975" lvl="0" indent="-180975">
              <a:spcBef>
                <a:spcPts val="500"/>
              </a:spcBef>
              <a:spcAft>
                <a:spcPts val="500"/>
              </a:spcAft>
              <a:buFont typeface="Arial" panose="020B0604020202020204" pitchFamily="34" charset="0"/>
              <a:buChar char="•"/>
              <a:defRPr/>
            </a:pPr>
            <a:endParaRPr lang="en-GB" sz="1500" b="1" dirty="0">
              <a:solidFill>
                <a:schemeClr val="tx1"/>
              </a:solidFill>
            </a:endParaRPr>
          </a:p>
          <a:p>
            <a:pPr lvl="0">
              <a:spcBef>
                <a:spcPts val="500"/>
              </a:spcBef>
              <a:spcAft>
                <a:spcPts val="500"/>
              </a:spcAft>
              <a:defRPr/>
            </a:pPr>
            <a:endParaRPr lang="en-GB" sz="1500" b="1" dirty="0">
              <a:solidFill>
                <a:schemeClr val="tx1"/>
              </a:solidFill>
            </a:endParaRPr>
          </a:p>
        </p:txBody>
      </p:sp>
      <p:sp>
        <p:nvSpPr>
          <p:cNvPr id="3" name="Rectangle: Rounded Corners 2">
            <a:extLst>
              <a:ext uri="{FF2B5EF4-FFF2-40B4-BE49-F238E27FC236}">
                <a16:creationId xmlns:a16="http://schemas.microsoft.com/office/drawing/2014/main" id="{C62EDC7D-359F-6EE7-C891-272BB225A872}"/>
              </a:ext>
            </a:extLst>
          </p:cNvPr>
          <p:cNvSpPr/>
          <p:nvPr/>
        </p:nvSpPr>
        <p:spPr>
          <a:xfrm>
            <a:off x="10111563" y="365126"/>
            <a:ext cx="1704376" cy="304725"/>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Real-life example</a:t>
            </a:r>
          </a:p>
        </p:txBody>
      </p:sp>
    </p:spTree>
    <p:extLst>
      <p:ext uri="{BB962C8B-B14F-4D97-AF65-F5344CB8AC3E}">
        <p14:creationId xmlns:p14="http://schemas.microsoft.com/office/powerpoint/2010/main" val="31305260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nSpc>
                <a:spcPct val="90000"/>
              </a:lnSpc>
            </a:pPr>
            <a:r>
              <a:rPr lang="en-US" sz="2400" kern="0" dirty="0"/>
              <a:t>Cost Savings</a:t>
            </a:r>
            <a:br>
              <a:rPr lang="en-US" sz="2400" b="0" kern="0" dirty="0"/>
            </a:br>
            <a:r>
              <a:rPr lang="en-GB" b="0" kern="0" dirty="0"/>
              <a:t>Based on our estimate, the cost savings generated by the project will be about $7M [insert your own number] over the next 5 years</a:t>
            </a:r>
            <a:endParaRPr lang="en-US" sz="2400" b="0" kern="0" dirty="0"/>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50</a:t>
            </a:fld>
            <a:endParaRPr lang="en-US" sz="1000" dirty="0">
              <a:solidFill>
                <a:srgbClr val="ADAFBB"/>
              </a:solidFill>
            </a:endParaRPr>
          </a:p>
        </p:txBody>
      </p:sp>
      <p:pic>
        <p:nvPicPr>
          <p:cNvPr id="111" name="Picture 110">
            <a:extLst>
              <a:ext uri="{FF2B5EF4-FFF2-40B4-BE49-F238E27FC236}">
                <a16:creationId xmlns:a16="http://schemas.microsoft.com/office/drawing/2014/main" id="{6B0144A2-72A7-40EE-B3A0-F40E0C1C340F}"/>
              </a:ext>
            </a:extLst>
          </p:cNvPr>
          <p:cNvPicPr>
            <a:picLocks noChangeAspect="1"/>
          </p:cNvPicPr>
          <p:nvPr/>
        </p:nvPicPr>
        <p:blipFill>
          <a:blip r:embed="rId5"/>
          <a:stretch>
            <a:fillRect/>
          </a:stretch>
        </p:blipFill>
        <p:spPr>
          <a:xfrm>
            <a:off x="753109" y="1650565"/>
            <a:ext cx="10636655" cy="3086044"/>
          </a:xfrm>
          <a:prstGeom prst="rect">
            <a:avLst/>
          </a:prstGeom>
        </p:spPr>
      </p:pic>
      <p:sp>
        <p:nvSpPr>
          <p:cNvPr id="3" name="Rectangle 2">
            <a:extLst>
              <a:ext uri="{FF2B5EF4-FFF2-40B4-BE49-F238E27FC236}">
                <a16:creationId xmlns:a16="http://schemas.microsoft.com/office/drawing/2014/main" id="{EDD0765C-19BE-4695-583F-4F5D920158F9}"/>
              </a:ext>
            </a:extLst>
          </p:cNvPr>
          <p:cNvSpPr/>
          <p:nvPr/>
        </p:nvSpPr>
        <p:spPr>
          <a:xfrm>
            <a:off x="606713" y="5051398"/>
            <a:ext cx="10980450" cy="1131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rPr>
              <a:t>Key Assumptions</a:t>
            </a:r>
          </a:p>
          <a:p>
            <a:pPr marL="115888" marR="0" lvl="0" indent="-115888" fontAlgn="auto">
              <a:lnSpc>
                <a:spcPct val="100000"/>
              </a:lnSpc>
              <a:spcBef>
                <a:spcPts val="300"/>
              </a:spcBef>
              <a:spcAft>
                <a:spcPts val="300"/>
              </a:spcAft>
              <a:buClrTx/>
              <a:buSzTx/>
              <a:buFont typeface="Arial" panose="020B0604020202020204" pitchFamily="34" charset="0"/>
              <a:buChar char="•"/>
              <a:tabLst/>
              <a:defRPr/>
            </a:pPr>
            <a:r>
              <a:rPr lang="en-US" sz="1400" dirty="0">
                <a:solidFill>
                  <a:schemeClr val="tx1"/>
                </a:solidFill>
              </a:rPr>
              <a:t>Insert key assumption which you used to estimate the NPV</a:t>
            </a:r>
          </a:p>
          <a:p>
            <a:pPr marL="115888" marR="0" lvl="0" indent="-115888" fontAlgn="auto">
              <a:lnSpc>
                <a:spcPct val="100000"/>
              </a:lnSpc>
              <a:spcBef>
                <a:spcPts val="300"/>
              </a:spcBef>
              <a:spcAft>
                <a:spcPts val="300"/>
              </a:spcAft>
              <a:buClrTx/>
              <a:buSzTx/>
              <a:buFont typeface="Arial" panose="020B0604020202020204" pitchFamily="34" charset="0"/>
              <a:buChar char="•"/>
              <a:tabLst/>
              <a:defRPr/>
            </a:pPr>
            <a:r>
              <a:rPr lang="en-US" sz="1400" dirty="0">
                <a:solidFill>
                  <a:schemeClr val="tx1"/>
                </a:solidFill>
              </a:rPr>
              <a:t>Insert key assumption which you used to estimate the NPV</a:t>
            </a:r>
          </a:p>
          <a:p>
            <a:pPr marL="115888" marR="0" lvl="0" indent="-115888" fontAlgn="auto">
              <a:lnSpc>
                <a:spcPct val="100000"/>
              </a:lnSpc>
              <a:spcBef>
                <a:spcPts val="300"/>
              </a:spcBef>
              <a:spcAft>
                <a:spcPts val="300"/>
              </a:spcAft>
              <a:buClrTx/>
              <a:buSzTx/>
              <a:buFont typeface="Arial" panose="020B0604020202020204" pitchFamily="34" charset="0"/>
              <a:buChar char="•"/>
              <a:tabLst/>
              <a:defRPr/>
            </a:pPr>
            <a:r>
              <a:rPr lang="en-US" sz="1400" dirty="0">
                <a:solidFill>
                  <a:schemeClr val="tx1"/>
                </a:solidFill>
              </a:rPr>
              <a:t>Insert key assumption which you used to estimate the NPV</a:t>
            </a:r>
          </a:p>
        </p:txBody>
      </p:sp>
      <p:sp>
        <p:nvSpPr>
          <p:cNvPr id="4" name="TextBox 3">
            <a:extLst>
              <a:ext uri="{FF2B5EF4-FFF2-40B4-BE49-F238E27FC236}">
                <a16:creationId xmlns:a16="http://schemas.microsoft.com/office/drawing/2014/main" id="{0BF5410F-69FF-2CF0-D41C-0AFB31AE5BF1}"/>
              </a:ext>
            </a:extLst>
          </p:cNvPr>
          <p:cNvSpPr txBox="1"/>
          <p:nvPr/>
        </p:nvSpPr>
        <p:spPr>
          <a:xfrm>
            <a:off x="2262552" y="6248729"/>
            <a:ext cx="8257953" cy="338554"/>
          </a:xfrm>
          <a:prstGeom prst="rect">
            <a:avLst/>
          </a:prstGeom>
          <a:noFill/>
        </p:spPr>
        <p:txBody>
          <a:bodyPr wrap="square" rtlCol="0">
            <a:spAutoFit/>
          </a:bodyPr>
          <a:lstStyle/>
          <a:p>
            <a:r>
              <a:rPr lang="en-US" sz="1600" i="1" dirty="0"/>
              <a:t>For more details, please refer to the Excel document called Project Financial Model</a:t>
            </a:r>
          </a:p>
        </p:txBody>
      </p:sp>
    </p:spTree>
    <p:extLst>
      <p:ext uri="{BB962C8B-B14F-4D97-AF65-F5344CB8AC3E}">
        <p14:creationId xmlns:p14="http://schemas.microsoft.com/office/powerpoint/2010/main" val="1817852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nSpc>
                <a:spcPct val="90000"/>
              </a:lnSpc>
            </a:pPr>
            <a:r>
              <a:rPr lang="en-US" sz="2400" kern="0" dirty="0"/>
              <a:t>Project cash flow</a:t>
            </a:r>
            <a:br>
              <a:rPr lang="en-US" sz="2400" b="0" kern="0" dirty="0"/>
            </a:br>
            <a:r>
              <a:rPr lang="en-GB" b="0" kern="0" dirty="0"/>
              <a:t>Formula</a:t>
            </a:r>
            <a:endParaRPr lang="en-US" sz="2400" b="0" kern="0" dirty="0"/>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51</a:t>
            </a:fld>
            <a:endParaRPr lang="en-US" sz="1000" dirty="0">
              <a:solidFill>
                <a:srgbClr val="ADAFBB"/>
              </a:solidFill>
            </a:endParaRPr>
          </a:p>
        </p:txBody>
      </p:sp>
      <p:sp>
        <p:nvSpPr>
          <p:cNvPr id="7" name="Rectangle 6">
            <a:extLst>
              <a:ext uri="{FF2B5EF4-FFF2-40B4-BE49-F238E27FC236}">
                <a16:creationId xmlns:a16="http://schemas.microsoft.com/office/drawing/2014/main" id="{067306E5-9157-DF59-6E7C-59A774FF1EE4}"/>
              </a:ext>
            </a:extLst>
          </p:cNvPr>
          <p:cNvSpPr>
            <a:spLocks noChangeArrowheads="1"/>
          </p:cNvSpPr>
          <p:nvPr/>
        </p:nvSpPr>
        <p:spPr bwMode="auto">
          <a:xfrm>
            <a:off x="719191" y="3487483"/>
            <a:ext cx="1607842" cy="1552230"/>
          </a:xfrm>
          <a:prstGeom prst="rect">
            <a:avLst/>
          </a:prstGeom>
          <a:solidFill>
            <a:schemeClr val="accent2"/>
          </a:solidFill>
          <a:ln w="6350" algn="ctr">
            <a:no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400" b="1" i="0" u="none" strike="noStrike" kern="1200" cap="none" spc="0" normalizeH="0" baseline="0" noProof="0" dirty="0">
                <a:ln>
                  <a:noFill/>
                </a:ln>
                <a:solidFill>
                  <a:srgbClr val="FFFFFF"/>
                </a:solidFill>
                <a:effectLst/>
                <a:uLnTx/>
                <a:uFillTx/>
                <a:latin typeface="Arial" panose="020B0604020202020204"/>
                <a:ea typeface="ＭＳ Ｐゴシック" pitchFamily="50" charset="-128"/>
                <a:cs typeface="+mn-cs"/>
              </a:rPr>
              <a:t>Project Cash </a:t>
            </a:r>
            <a:r>
              <a:rPr lang="en-GB" altLang="ja-JP" sz="1400" b="1" dirty="0">
                <a:solidFill>
                  <a:srgbClr val="FFFFFF"/>
                </a:solidFill>
                <a:latin typeface="Arial" panose="020B0604020202020204"/>
                <a:ea typeface="ＭＳ Ｐゴシック" pitchFamily="50" charset="-128"/>
              </a:rPr>
              <a:t>F</a:t>
            </a:r>
            <a:r>
              <a:rPr kumimoji="0" lang="en-GB" altLang="ja-JP" sz="1400" b="1" i="0" u="none" strike="noStrike" kern="1200" cap="none" spc="0" normalizeH="0" baseline="0" noProof="0" dirty="0">
                <a:ln>
                  <a:noFill/>
                </a:ln>
                <a:solidFill>
                  <a:srgbClr val="FFFFFF"/>
                </a:solidFill>
                <a:effectLst/>
                <a:uLnTx/>
                <a:uFillTx/>
                <a:latin typeface="Arial" panose="020B0604020202020204"/>
                <a:ea typeface="ＭＳ Ｐゴシック" pitchFamily="50" charset="-128"/>
                <a:cs typeface="+mn-cs"/>
              </a:rPr>
              <a:t>low</a:t>
            </a:r>
          </a:p>
        </p:txBody>
      </p:sp>
      <p:sp>
        <p:nvSpPr>
          <p:cNvPr id="10" name="Rectangle 9">
            <a:extLst>
              <a:ext uri="{FF2B5EF4-FFF2-40B4-BE49-F238E27FC236}">
                <a16:creationId xmlns:a16="http://schemas.microsoft.com/office/drawing/2014/main" id="{82485902-3EE2-2371-FE1A-4D3C51116C15}"/>
              </a:ext>
            </a:extLst>
          </p:cNvPr>
          <p:cNvSpPr>
            <a:spLocks noChangeArrowheads="1"/>
          </p:cNvSpPr>
          <p:nvPr/>
        </p:nvSpPr>
        <p:spPr bwMode="auto">
          <a:xfrm>
            <a:off x="3045438" y="3487483"/>
            <a:ext cx="1607842" cy="1552230"/>
          </a:xfrm>
          <a:prstGeom prst="rect">
            <a:avLst/>
          </a:prstGeom>
          <a:solidFill>
            <a:schemeClr val="tx1"/>
          </a:solidFill>
          <a:ln w="6350" algn="ctr">
            <a:noFill/>
            <a:miter lim="800000"/>
            <a:headEnd type="none" w="sm" len="sm"/>
            <a:tailEnd type="none" w="med" len="lg"/>
          </a:ln>
          <a:effectLst/>
        </p:spPr>
        <p:txBody>
          <a:bodyPr lIns="18000" tIns="18000" rIns="18000" bIns="18000" anchor="ctr"/>
          <a:lstStyle/>
          <a:p>
            <a:pPr algn="ctr"/>
            <a:r>
              <a:rPr lang="en-US" altLang="ja-JP" sz="1400" b="1" dirty="0">
                <a:solidFill>
                  <a:srgbClr val="FFFFFF"/>
                </a:solidFill>
                <a:latin typeface="Arial" panose="020B0604020202020204"/>
                <a:ea typeface="ＭＳ Ｐゴシック" pitchFamily="50" charset="-128"/>
              </a:rPr>
              <a:t>Additional Revenue Generated </a:t>
            </a:r>
          </a:p>
        </p:txBody>
      </p:sp>
      <p:sp>
        <p:nvSpPr>
          <p:cNvPr id="11" name="Rectangle 10">
            <a:extLst>
              <a:ext uri="{FF2B5EF4-FFF2-40B4-BE49-F238E27FC236}">
                <a16:creationId xmlns:a16="http://schemas.microsoft.com/office/drawing/2014/main" id="{A794D648-6234-DA56-FFE4-68177A8572B8}"/>
              </a:ext>
            </a:extLst>
          </p:cNvPr>
          <p:cNvSpPr>
            <a:spLocks noChangeArrowheads="1"/>
          </p:cNvSpPr>
          <p:nvPr/>
        </p:nvSpPr>
        <p:spPr bwMode="auto">
          <a:xfrm>
            <a:off x="5371685" y="3487483"/>
            <a:ext cx="1607842" cy="1552230"/>
          </a:xfrm>
          <a:prstGeom prst="rect">
            <a:avLst/>
          </a:prstGeom>
          <a:solidFill>
            <a:schemeClr val="tx1"/>
          </a:solidFill>
          <a:ln w="6350" algn="ctr">
            <a:noFill/>
            <a:miter lim="800000"/>
            <a:headEnd type="none" w="sm" len="sm"/>
            <a:tailEnd type="none" w="med" len="lg"/>
          </a:ln>
          <a:effectLst/>
        </p:spPr>
        <p:txBody>
          <a:bodyPr lIns="18000" tIns="18000" rIns="18000" bIns="18000" anchor="ctr"/>
          <a:lstStyle/>
          <a:p>
            <a:pPr algn="ctr"/>
            <a:r>
              <a:rPr lang="en-US" altLang="ja-JP" sz="1400" b="1" dirty="0">
                <a:solidFill>
                  <a:srgbClr val="FFFFFF"/>
                </a:solidFill>
                <a:latin typeface="Arial" panose="020B0604020202020204"/>
                <a:ea typeface="ＭＳ Ｐゴシック" pitchFamily="50" charset="-128"/>
              </a:rPr>
              <a:t>Cost Savings</a:t>
            </a:r>
          </a:p>
        </p:txBody>
      </p:sp>
      <p:sp>
        <p:nvSpPr>
          <p:cNvPr id="12" name="Rectangle 11">
            <a:extLst>
              <a:ext uri="{FF2B5EF4-FFF2-40B4-BE49-F238E27FC236}">
                <a16:creationId xmlns:a16="http://schemas.microsoft.com/office/drawing/2014/main" id="{0DD29B4B-4207-2B99-6FBE-86300F7E9F48}"/>
              </a:ext>
            </a:extLst>
          </p:cNvPr>
          <p:cNvSpPr>
            <a:spLocks noChangeArrowheads="1"/>
          </p:cNvSpPr>
          <p:nvPr/>
        </p:nvSpPr>
        <p:spPr bwMode="auto">
          <a:xfrm>
            <a:off x="7697932" y="3487483"/>
            <a:ext cx="1607842" cy="1552230"/>
          </a:xfrm>
          <a:prstGeom prst="rect">
            <a:avLst/>
          </a:prstGeom>
          <a:solidFill>
            <a:schemeClr val="tx1"/>
          </a:solidFill>
          <a:ln w="6350" algn="ctr">
            <a:noFill/>
            <a:miter lim="800000"/>
            <a:headEnd type="none" w="sm" len="sm"/>
            <a:tailEnd type="none" w="med" len="lg"/>
          </a:ln>
          <a:effectLst/>
        </p:spPr>
        <p:txBody>
          <a:bodyPr lIns="18000" tIns="18000" rIns="18000" bIns="18000" anchor="ctr"/>
          <a:lstStyle/>
          <a:p>
            <a:pPr algn="ctr"/>
            <a:r>
              <a:rPr lang="en-GB" altLang="ja-JP" sz="1400" b="1" dirty="0">
                <a:solidFill>
                  <a:srgbClr val="FFFFFF"/>
                </a:solidFill>
                <a:latin typeface="Arial" panose="020B0604020202020204"/>
                <a:ea typeface="ＭＳ Ｐゴシック" pitchFamily="50" charset="-128"/>
              </a:rPr>
              <a:t>Project Costs</a:t>
            </a:r>
          </a:p>
        </p:txBody>
      </p:sp>
      <p:sp>
        <p:nvSpPr>
          <p:cNvPr id="14" name="TextBox 13">
            <a:extLst>
              <a:ext uri="{FF2B5EF4-FFF2-40B4-BE49-F238E27FC236}">
                <a16:creationId xmlns:a16="http://schemas.microsoft.com/office/drawing/2014/main" id="{A0B01216-E268-4EAC-DA80-5979C88472D7}"/>
              </a:ext>
            </a:extLst>
          </p:cNvPr>
          <p:cNvSpPr txBox="1"/>
          <p:nvPr/>
        </p:nvSpPr>
        <p:spPr>
          <a:xfrm>
            <a:off x="2380197" y="4003109"/>
            <a:ext cx="596660" cy="584775"/>
          </a:xfrm>
          <a:prstGeom prst="rect">
            <a:avLst/>
          </a:prstGeom>
          <a:noFill/>
        </p:spPr>
        <p:txBody>
          <a:bodyPr wrap="square" rtlCol="0">
            <a:spAutoFit/>
          </a:bodyPr>
          <a:lstStyle/>
          <a:p>
            <a:pPr algn="ctr"/>
            <a:r>
              <a:rPr lang="en-US" sz="3200" dirty="0"/>
              <a:t>=</a:t>
            </a:r>
          </a:p>
        </p:txBody>
      </p:sp>
      <p:sp>
        <p:nvSpPr>
          <p:cNvPr id="15" name="TextBox 14">
            <a:extLst>
              <a:ext uri="{FF2B5EF4-FFF2-40B4-BE49-F238E27FC236}">
                <a16:creationId xmlns:a16="http://schemas.microsoft.com/office/drawing/2014/main" id="{4D4C56F5-4FAA-943E-BAE6-C8DBD486BB43}"/>
              </a:ext>
            </a:extLst>
          </p:cNvPr>
          <p:cNvSpPr txBox="1"/>
          <p:nvPr/>
        </p:nvSpPr>
        <p:spPr>
          <a:xfrm>
            <a:off x="4679328" y="4003109"/>
            <a:ext cx="596660" cy="584775"/>
          </a:xfrm>
          <a:prstGeom prst="rect">
            <a:avLst/>
          </a:prstGeom>
          <a:noFill/>
        </p:spPr>
        <p:txBody>
          <a:bodyPr wrap="square" rtlCol="0">
            <a:spAutoFit/>
          </a:bodyPr>
          <a:lstStyle/>
          <a:p>
            <a:pPr algn="ctr"/>
            <a:r>
              <a:rPr lang="en-US" sz="3200" dirty="0"/>
              <a:t>+</a:t>
            </a:r>
          </a:p>
        </p:txBody>
      </p:sp>
      <p:sp>
        <p:nvSpPr>
          <p:cNvPr id="3" name="Rectangle 2">
            <a:extLst>
              <a:ext uri="{FF2B5EF4-FFF2-40B4-BE49-F238E27FC236}">
                <a16:creationId xmlns:a16="http://schemas.microsoft.com/office/drawing/2014/main" id="{7D16F198-6416-F66B-BC0B-B82CD4D5169A}"/>
              </a:ext>
            </a:extLst>
          </p:cNvPr>
          <p:cNvSpPr>
            <a:spLocks noChangeArrowheads="1"/>
          </p:cNvSpPr>
          <p:nvPr/>
        </p:nvSpPr>
        <p:spPr bwMode="auto">
          <a:xfrm>
            <a:off x="10024180" y="3487483"/>
            <a:ext cx="1607842" cy="1552230"/>
          </a:xfrm>
          <a:prstGeom prst="rect">
            <a:avLst/>
          </a:prstGeom>
          <a:solidFill>
            <a:schemeClr val="tx1"/>
          </a:solidFill>
          <a:ln w="6350" algn="ctr">
            <a:noFill/>
            <a:miter lim="800000"/>
            <a:headEnd type="none" w="sm" len="sm"/>
            <a:tailEnd type="none" w="med" len="lg"/>
          </a:ln>
          <a:effectLst/>
        </p:spPr>
        <p:txBody>
          <a:bodyPr lIns="18000" tIns="18000" rIns="18000" bIns="18000" anchor="ctr"/>
          <a:lstStyle/>
          <a:p>
            <a:pPr algn="ctr"/>
            <a:r>
              <a:rPr lang="en-GB" altLang="ja-JP" sz="1400" b="1" dirty="0">
                <a:solidFill>
                  <a:srgbClr val="FFFFFF"/>
                </a:solidFill>
                <a:latin typeface="Arial" panose="020B0604020202020204"/>
                <a:ea typeface="ＭＳ Ｐゴシック" pitchFamily="50" charset="-128"/>
              </a:rPr>
              <a:t>Project Initial Investment</a:t>
            </a:r>
          </a:p>
        </p:txBody>
      </p:sp>
      <p:sp>
        <p:nvSpPr>
          <p:cNvPr id="4" name="TextBox 3">
            <a:extLst>
              <a:ext uri="{FF2B5EF4-FFF2-40B4-BE49-F238E27FC236}">
                <a16:creationId xmlns:a16="http://schemas.microsoft.com/office/drawing/2014/main" id="{57BE8A52-BF59-CD96-230F-5B8C874021C9}"/>
              </a:ext>
            </a:extLst>
          </p:cNvPr>
          <p:cNvSpPr txBox="1"/>
          <p:nvPr/>
        </p:nvSpPr>
        <p:spPr>
          <a:xfrm>
            <a:off x="7040399" y="4003109"/>
            <a:ext cx="596660" cy="584775"/>
          </a:xfrm>
          <a:prstGeom prst="rect">
            <a:avLst/>
          </a:prstGeom>
          <a:noFill/>
        </p:spPr>
        <p:txBody>
          <a:bodyPr wrap="square" rtlCol="0">
            <a:spAutoFit/>
          </a:bodyPr>
          <a:lstStyle/>
          <a:p>
            <a:pPr algn="ctr"/>
            <a:r>
              <a:rPr lang="en-US" sz="3200" dirty="0"/>
              <a:t>-</a:t>
            </a:r>
          </a:p>
        </p:txBody>
      </p:sp>
      <p:sp>
        <p:nvSpPr>
          <p:cNvPr id="5" name="TextBox 4">
            <a:extLst>
              <a:ext uri="{FF2B5EF4-FFF2-40B4-BE49-F238E27FC236}">
                <a16:creationId xmlns:a16="http://schemas.microsoft.com/office/drawing/2014/main" id="{DC5828B6-3424-6491-955F-6AAEF21D7555}"/>
              </a:ext>
            </a:extLst>
          </p:cNvPr>
          <p:cNvSpPr txBox="1"/>
          <p:nvPr/>
        </p:nvSpPr>
        <p:spPr>
          <a:xfrm>
            <a:off x="9366647" y="4003109"/>
            <a:ext cx="596660" cy="584775"/>
          </a:xfrm>
          <a:prstGeom prst="rect">
            <a:avLst/>
          </a:prstGeom>
          <a:noFill/>
        </p:spPr>
        <p:txBody>
          <a:bodyPr wrap="square" rtlCol="0">
            <a:spAutoFit/>
          </a:bodyPr>
          <a:lstStyle/>
          <a:p>
            <a:pPr algn="ctr"/>
            <a:r>
              <a:rPr lang="en-US" sz="3200" dirty="0"/>
              <a:t>-</a:t>
            </a:r>
          </a:p>
        </p:txBody>
      </p:sp>
    </p:spTree>
    <p:extLst>
      <p:ext uri="{BB962C8B-B14F-4D97-AF65-F5344CB8AC3E}">
        <p14:creationId xmlns:p14="http://schemas.microsoft.com/office/powerpoint/2010/main" val="38111037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nSpc>
                <a:spcPct val="90000"/>
              </a:lnSpc>
            </a:pPr>
            <a:r>
              <a:rPr lang="en-US" sz="2400" kern="0" dirty="0"/>
              <a:t>Project cash flow</a:t>
            </a:r>
            <a:br>
              <a:rPr lang="en-US" sz="2400" b="0" kern="0" dirty="0"/>
            </a:br>
            <a:r>
              <a:rPr lang="en-GB" b="0" kern="0" dirty="0"/>
              <a:t>Based on our estimate, the project cash flow generated by the project will be about $20M [insert your own number] over the next 5 years</a:t>
            </a:r>
            <a:endParaRPr lang="en-US" sz="2400" b="0" kern="0" dirty="0"/>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52</a:t>
            </a:fld>
            <a:endParaRPr lang="en-US" sz="1000" dirty="0">
              <a:solidFill>
                <a:srgbClr val="ADAFBB"/>
              </a:solidFill>
            </a:endParaRPr>
          </a:p>
        </p:txBody>
      </p:sp>
      <p:pic>
        <p:nvPicPr>
          <p:cNvPr id="5" name="Picture 4">
            <a:extLst>
              <a:ext uri="{FF2B5EF4-FFF2-40B4-BE49-F238E27FC236}">
                <a16:creationId xmlns:a16="http://schemas.microsoft.com/office/drawing/2014/main" id="{C4A4146A-EB3E-A462-EABC-C6A5D16D395D}"/>
              </a:ext>
            </a:extLst>
          </p:cNvPr>
          <p:cNvPicPr>
            <a:picLocks noChangeAspect="1"/>
          </p:cNvPicPr>
          <p:nvPr/>
        </p:nvPicPr>
        <p:blipFill>
          <a:blip r:embed="rId5"/>
          <a:stretch>
            <a:fillRect/>
          </a:stretch>
        </p:blipFill>
        <p:spPr>
          <a:xfrm>
            <a:off x="1266331" y="1501874"/>
            <a:ext cx="9417385" cy="4701423"/>
          </a:xfrm>
          <a:prstGeom prst="rect">
            <a:avLst/>
          </a:prstGeom>
        </p:spPr>
      </p:pic>
      <p:sp>
        <p:nvSpPr>
          <p:cNvPr id="6" name="TextBox 5">
            <a:extLst>
              <a:ext uri="{FF2B5EF4-FFF2-40B4-BE49-F238E27FC236}">
                <a16:creationId xmlns:a16="http://schemas.microsoft.com/office/drawing/2014/main" id="{6FB5AC5F-FFB2-E8AD-68F1-11DF1ED75731}"/>
              </a:ext>
            </a:extLst>
          </p:cNvPr>
          <p:cNvSpPr txBox="1"/>
          <p:nvPr/>
        </p:nvSpPr>
        <p:spPr>
          <a:xfrm>
            <a:off x="2262552" y="6248729"/>
            <a:ext cx="8257953" cy="338554"/>
          </a:xfrm>
          <a:prstGeom prst="rect">
            <a:avLst/>
          </a:prstGeom>
          <a:noFill/>
        </p:spPr>
        <p:txBody>
          <a:bodyPr wrap="square" rtlCol="0">
            <a:spAutoFit/>
          </a:bodyPr>
          <a:lstStyle/>
          <a:p>
            <a:r>
              <a:rPr lang="en-US" sz="1600" i="1" dirty="0"/>
              <a:t>For more details, please refer to the Excel document called Project Financial Model</a:t>
            </a:r>
          </a:p>
        </p:txBody>
      </p:sp>
    </p:spTree>
    <p:extLst>
      <p:ext uri="{BB962C8B-B14F-4D97-AF65-F5344CB8AC3E}">
        <p14:creationId xmlns:p14="http://schemas.microsoft.com/office/powerpoint/2010/main" val="37333110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nSpc>
                <a:spcPct val="90000"/>
              </a:lnSpc>
            </a:pPr>
            <a:r>
              <a:rPr lang="en-US" sz="2400" kern="0" dirty="0"/>
              <a:t>Net Present Value (NPV)</a:t>
            </a:r>
            <a:br>
              <a:rPr lang="en-US" sz="2400" kern="0" dirty="0"/>
            </a:br>
            <a:r>
              <a:rPr lang="en-GB" b="0" kern="0" dirty="0"/>
              <a:t>Formula</a:t>
            </a:r>
            <a:endParaRPr lang="en-US" b="0" kern="0" dirty="0"/>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53</a:t>
            </a:fld>
            <a:endParaRPr lang="en-US" sz="1000" dirty="0">
              <a:solidFill>
                <a:srgbClr val="ADAFBB"/>
              </a:solidFill>
            </a:endParaRPr>
          </a:p>
        </p:txBody>
      </p:sp>
      <p:sp>
        <p:nvSpPr>
          <p:cNvPr id="14" name="TextBox 13">
            <a:extLst>
              <a:ext uri="{FF2B5EF4-FFF2-40B4-BE49-F238E27FC236}">
                <a16:creationId xmlns:a16="http://schemas.microsoft.com/office/drawing/2014/main" id="{F3B53906-53BD-BCCB-8F44-F981811AB839}"/>
              </a:ext>
            </a:extLst>
          </p:cNvPr>
          <p:cNvSpPr txBox="1"/>
          <p:nvPr/>
        </p:nvSpPr>
        <p:spPr>
          <a:xfrm>
            <a:off x="514114" y="1613866"/>
            <a:ext cx="11073049" cy="1754326"/>
          </a:xfrm>
          <a:prstGeom prst="rect">
            <a:avLst/>
          </a:prstGeom>
          <a:noFill/>
        </p:spPr>
        <p:txBody>
          <a:bodyPr wrap="square" rtlCol="0">
            <a:spAutoFit/>
          </a:bodyPr>
          <a:lstStyle/>
          <a:p>
            <a:r>
              <a:rPr lang="en-GB" dirty="0"/>
              <a:t>The Net Present Value (NPV) presents the present value of future cash flows.</a:t>
            </a:r>
          </a:p>
          <a:p>
            <a:endParaRPr lang="en-GB" dirty="0"/>
          </a:p>
          <a:p>
            <a:r>
              <a:rPr lang="en-GB" dirty="0"/>
              <a:t>Because money today could be earning interest, a dollar received in the future is worth less than a dollar received today.</a:t>
            </a:r>
          </a:p>
          <a:p>
            <a:endParaRPr lang="en-GB" dirty="0"/>
          </a:p>
          <a:p>
            <a:r>
              <a:rPr lang="en-GB" dirty="0"/>
              <a:t>As a result, we need apply a discount rate to these future cash flows in order to get their Present Value.</a:t>
            </a:r>
          </a:p>
        </p:txBody>
      </p:sp>
    </p:spTree>
    <p:extLst>
      <p:ext uri="{BB962C8B-B14F-4D97-AF65-F5344CB8AC3E}">
        <p14:creationId xmlns:p14="http://schemas.microsoft.com/office/powerpoint/2010/main" val="16175477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nSpc>
                <a:spcPct val="90000"/>
              </a:lnSpc>
            </a:pPr>
            <a:r>
              <a:rPr lang="en-US" sz="2400" kern="0" dirty="0"/>
              <a:t>Discount rate</a:t>
            </a:r>
            <a:endParaRPr lang="en-US" sz="2400" b="0" kern="0" dirty="0"/>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54</a:t>
            </a:fld>
            <a:endParaRPr lang="en-US" sz="1000" dirty="0">
              <a:solidFill>
                <a:srgbClr val="ADAFBB"/>
              </a:solidFill>
            </a:endParaRPr>
          </a:p>
        </p:txBody>
      </p:sp>
      <p:sp>
        <p:nvSpPr>
          <p:cNvPr id="3" name="TextBox 2">
            <a:extLst>
              <a:ext uri="{FF2B5EF4-FFF2-40B4-BE49-F238E27FC236}">
                <a16:creationId xmlns:a16="http://schemas.microsoft.com/office/drawing/2014/main" id="{9A2FED39-354E-90EE-6638-3FFEB818419E}"/>
              </a:ext>
            </a:extLst>
          </p:cNvPr>
          <p:cNvSpPr txBox="1"/>
          <p:nvPr/>
        </p:nvSpPr>
        <p:spPr>
          <a:xfrm>
            <a:off x="514114" y="1635133"/>
            <a:ext cx="11073049" cy="1754326"/>
          </a:xfrm>
          <a:prstGeom prst="rect">
            <a:avLst/>
          </a:prstGeom>
          <a:noFill/>
        </p:spPr>
        <p:txBody>
          <a:bodyPr wrap="square" rtlCol="0">
            <a:spAutoFit/>
          </a:bodyPr>
          <a:lstStyle/>
          <a:p>
            <a:r>
              <a:rPr lang="en-GB" dirty="0"/>
              <a:t>Our company has a standard assumed discount rate provided by the Finance department.</a:t>
            </a:r>
          </a:p>
          <a:p>
            <a:endParaRPr lang="en-GB" dirty="0"/>
          </a:p>
          <a:p>
            <a:r>
              <a:rPr lang="en-GB" dirty="0"/>
              <a:t>This discount rate has been calculated based on the Weighted Average Cost of Capital (WACC), that is to say the cost of receiving money from our banks and shareholders.</a:t>
            </a:r>
          </a:p>
          <a:p>
            <a:endParaRPr lang="en-GB" dirty="0"/>
          </a:p>
          <a:p>
            <a:r>
              <a:rPr lang="en-GB" dirty="0"/>
              <a:t>In our example, the company has a discount rate R of 9%</a:t>
            </a:r>
          </a:p>
        </p:txBody>
      </p:sp>
    </p:spTree>
    <p:extLst>
      <p:ext uri="{BB962C8B-B14F-4D97-AF65-F5344CB8AC3E}">
        <p14:creationId xmlns:p14="http://schemas.microsoft.com/office/powerpoint/2010/main" val="31662386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nSpc>
                <a:spcPct val="90000"/>
              </a:lnSpc>
            </a:pPr>
            <a:r>
              <a:rPr lang="en-US" sz="2400" kern="0" dirty="0"/>
              <a:t>Net Present Value (NPV)</a:t>
            </a:r>
            <a:br>
              <a:rPr lang="en-US" sz="2400" kern="0" dirty="0"/>
            </a:br>
            <a:r>
              <a:rPr lang="en-GB" b="0" kern="0" dirty="0"/>
              <a:t>Based on our estimate, the NPV generated by the project will be about $16.3M [insert your own number] over the next 5 years</a:t>
            </a:r>
            <a:endParaRPr lang="en-US" b="0" kern="0" dirty="0"/>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55</a:t>
            </a:fld>
            <a:endParaRPr lang="en-US" sz="1000" dirty="0">
              <a:solidFill>
                <a:srgbClr val="ADAFBB"/>
              </a:solidFill>
            </a:endParaRPr>
          </a:p>
        </p:txBody>
      </p:sp>
      <p:sp>
        <p:nvSpPr>
          <p:cNvPr id="87" name="Rectangle 86">
            <a:extLst>
              <a:ext uri="{FF2B5EF4-FFF2-40B4-BE49-F238E27FC236}">
                <a16:creationId xmlns:a16="http://schemas.microsoft.com/office/drawing/2014/main" id="{5BC730D8-A722-42FE-B216-1F4742FB54C7}"/>
              </a:ext>
            </a:extLst>
          </p:cNvPr>
          <p:cNvSpPr/>
          <p:nvPr/>
        </p:nvSpPr>
        <p:spPr>
          <a:xfrm>
            <a:off x="606713" y="5051398"/>
            <a:ext cx="10980450" cy="113107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rPr>
              <a:t>Key Assumptions</a:t>
            </a:r>
          </a:p>
          <a:p>
            <a:pPr marL="115888" marR="0" lvl="0" indent="-115888" fontAlgn="auto">
              <a:lnSpc>
                <a:spcPct val="100000"/>
              </a:lnSpc>
              <a:spcBef>
                <a:spcPts val="300"/>
              </a:spcBef>
              <a:spcAft>
                <a:spcPts val="300"/>
              </a:spcAft>
              <a:buClrTx/>
              <a:buSzTx/>
              <a:buFont typeface="Arial" panose="020B0604020202020204" pitchFamily="34" charset="0"/>
              <a:buChar char="•"/>
              <a:tabLst/>
              <a:defRPr/>
            </a:pPr>
            <a:r>
              <a:rPr lang="en-US" sz="1400" dirty="0">
                <a:solidFill>
                  <a:schemeClr val="tx1"/>
                </a:solidFill>
              </a:rPr>
              <a:t>Insert key assumption which you used to estimate the NPV</a:t>
            </a:r>
          </a:p>
          <a:p>
            <a:pPr marL="115888" marR="0" lvl="0" indent="-115888" fontAlgn="auto">
              <a:lnSpc>
                <a:spcPct val="100000"/>
              </a:lnSpc>
              <a:spcBef>
                <a:spcPts val="300"/>
              </a:spcBef>
              <a:spcAft>
                <a:spcPts val="300"/>
              </a:spcAft>
              <a:buClrTx/>
              <a:buSzTx/>
              <a:buFont typeface="Arial" panose="020B0604020202020204" pitchFamily="34" charset="0"/>
              <a:buChar char="•"/>
              <a:tabLst/>
              <a:defRPr/>
            </a:pPr>
            <a:r>
              <a:rPr lang="en-US" sz="1400" dirty="0">
                <a:solidFill>
                  <a:schemeClr val="tx1"/>
                </a:solidFill>
              </a:rPr>
              <a:t>Insert key assumption which you used to estimate the NPV</a:t>
            </a:r>
          </a:p>
          <a:p>
            <a:pPr marL="115888" marR="0" lvl="0" indent="-115888" fontAlgn="auto">
              <a:lnSpc>
                <a:spcPct val="100000"/>
              </a:lnSpc>
              <a:spcBef>
                <a:spcPts val="300"/>
              </a:spcBef>
              <a:spcAft>
                <a:spcPts val="300"/>
              </a:spcAft>
              <a:buClrTx/>
              <a:buSzTx/>
              <a:buFont typeface="Arial" panose="020B0604020202020204" pitchFamily="34" charset="0"/>
              <a:buChar char="•"/>
              <a:tabLst/>
              <a:defRPr/>
            </a:pPr>
            <a:r>
              <a:rPr lang="en-US" sz="1400" dirty="0">
                <a:solidFill>
                  <a:schemeClr val="tx1"/>
                </a:solidFill>
              </a:rPr>
              <a:t>Insert key assumption which you used to estimate the NPV</a:t>
            </a:r>
          </a:p>
        </p:txBody>
      </p:sp>
      <p:sp>
        <p:nvSpPr>
          <p:cNvPr id="4" name="TextBox 3">
            <a:extLst>
              <a:ext uri="{FF2B5EF4-FFF2-40B4-BE49-F238E27FC236}">
                <a16:creationId xmlns:a16="http://schemas.microsoft.com/office/drawing/2014/main" id="{8623D78B-48DB-06B0-93C8-D7E3F718732A}"/>
              </a:ext>
            </a:extLst>
          </p:cNvPr>
          <p:cNvSpPr txBox="1"/>
          <p:nvPr/>
        </p:nvSpPr>
        <p:spPr>
          <a:xfrm>
            <a:off x="2262552" y="6248729"/>
            <a:ext cx="8257953" cy="338554"/>
          </a:xfrm>
          <a:prstGeom prst="rect">
            <a:avLst/>
          </a:prstGeom>
          <a:noFill/>
        </p:spPr>
        <p:txBody>
          <a:bodyPr wrap="square" rtlCol="0">
            <a:spAutoFit/>
          </a:bodyPr>
          <a:lstStyle/>
          <a:p>
            <a:r>
              <a:rPr lang="en-US" sz="1600" i="1" dirty="0"/>
              <a:t>For more details, please refer to the Excel document called Project Financial Model</a:t>
            </a:r>
          </a:p>
        </p:txBody>
      </p:sp>
      <p:sp>
        <p:nvSpPr>
          <p:cNvPr id="3" name="Rectangle: Rounded Corners 2">
            <a:extLst>
              <a:ext uri="{FF2B5EF4-FFF2-40B4-BE49-F238E27FC236}">
                <a16:creationId xmlns:a16="http://schemas.microsoft.com/office/drawing/2014/main" id="{48387B3F-BCB7-A8F3-DA26-B4407FE2E448}"/>
              </a:ext>
            </a:extLst>
          </p:cNvPr>
          <p:cNvSpPr/>
          <p:nvPr/>
        </p:nvSpPr>
        <p:spPr>
          <a:xfrm>
            <a:off x="4229987" y="2468714"/>
            <a:ext cx="3893288" cy="1825311"/>
          </a:xfrm>
          <a:prstGeom prst="roundRect">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a:t>$16.3M</a:t>
            </a:r>
          </a:p>
        </p:txBody>
      </p:sp>
      <p:sp>
        <p:nvSpPr>
          <p:cNvPr id="5" name="Rectangle 4">
            <a:extLst>
              <a:ext uri="{FF2B5EF4-FFF2-40B4-BE49-F238E27FC236}">
                <a16:creationId xmlns:a16="http://schemas.microsoft.com/office/drawing/2014/main" id="{7476233A-5B84-A60D-A3F4-5EEC350EBC09}"/>
              </a:ext>
            </a:extLst>
          </p:cNvPr>
          <p:cNvSpPr/>
          <p:nvPr/>
        </p:nvSpPr>
        <p:spPr>
          <a:xfrm>
            <a:off x="4550732" y="2056719"/>
            <a:ext cx="3272503" cy="2462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600" b="1" kern="0" dirty="0"/>
              <a:t>Net Present Value (NPV)</a:t>
            </a:r>
            <a:endParaRPr lang="en-US" sz="1600" b="1" dirty="0">
              <a:solidFill>
                <a:schemeClr val="tx1"/>
              </a:solidFill>
            </a:endParaRPr>
          </a:p>
        </p:txBody>
      </p:sp>
    </p:spTree>
    <p:extLst>
      <p:ext uri="{BB962C8B-B14F-4D97-AF65-F5344CB8AC3E}">
        <p14:creationId xmlns:p14="http://schemas.microsoft.com/office/powerpoint/2010/main" val="36117012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3" y="365126"/>
            <a:ext cx="11125473" cy="1091318"/>
          </a:xfr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solidFill>
                  <a:srgbClr val="002060"/>
                </a:solidFill>
                <a:ea typeface="MS PGothic" pitchFamily="34" charset="-128"/>
              </a:rPr>
              <a:t>Based on the Net Present Value, we can conclude that the value created by the project is “High”</a:t>
            </a:r>
            <a:endParaRPr lang="en-US" sz="2400" dirty="0">
              <a:solidFill>
                <a:srgbClr val="002060"/>
              </a:solidFill>
              <a:ea typeface="MS PGothic" pitchFamily="34" charset="-128"/>
            </a:endParaRP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56</a:t>
            </a:fld>
            <a:endParaRPr lang="en-US" sz="1000" dirty="0">
              <a:solidFill>
                <a:srgbClr val="ADAFBB"/>
              </a:solidFill>
            </a:endParaRPr>
          </a:p>
        </p:txBody>
      </p:sp>
      <p:sp>
        <p:nvSpPr>
          <p:cNvPr id="4" name="Freeform 8">
            <a:extLst>
              <a:ext uri="{FF2B5EF4-FFF2-40B4-BE49-F238E27FC236}">
                <a16:creationId xmlns:a16="http://schemas.microsoft.com/office/drawing/2014/main" id="{9AD949A2-5202-4265-2E53-C8670B4B4525}"/>
              </a:ext>
            </a:extLst>
          </p:cNvPr>
          <p:cNvSpPr>
            <a:spLocks noChangeAspect="1"/>
          </p:cNvSpPr>
          <p:nvPr/>
        </p:nvSpPr>
        <p:spPr>
          <a:xfrm>
            <a:off x="5115233" y="3707927"/>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5" name="Freeform 9">
            <a:extLst>
              <a:ext uri="{FF2B5EF4-FFF2-40B4-BE49-F238E27FC236}">
                <a16:creationId xmlns:a16="http://schemas.microsoft.com/office/drawing/2014/main" id="{F692ED22-98C9-F878-4D85-3D3548D3D5B3}"/>
              </a:ext>
            </a:extLst>
          </p:cNvPr>
          <p:cNvSpPr>
            <a:spLocks noChangeAspect="1"/>
          </p:cNvSpPr>
          <p:nvPr/>
        </p:nvSpPr>
        <p:spPr>
          <a:xfrm>
            <a:off x="6102064" y="3722606"/>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6" name="Freeform 10">
            <a:extLst>
              <a:ext uri="{FF2B5EF4-FFF2-40B4-BE49-F238E27FC236}">
                <a16:creationId xmlns:a16="http://schemas.microsoft.com/office/drawing/2014/main" id="{A6453705-BBCE-4702-B78B-99CBC37E797C}"/>
              </a:ext>
            </a:extLst>
          </p:cNvPr>
          <p:cNvSpPr>
            <a:spLocks noChangeAspect="1"/>
          </p:cNvSpPr>
          <p:nvPr/>
        </p:nvSpPr>
        <p:spPr>
          <a:xfrm>
            <a:off x="5803376" y="4345700"/>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tx1"/>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7" name="Freeform 11">
            <a:extLst>
              <a:ext uri="{FF2B5EF4-FFF2-40B4-BE49-F238E27FC236}">
                <a16:creationId xmlns:a16="http://schemas.microsoft.com/office/drawing/2014/main" id="{0892A0CE-1ED4-4AF5-179D-96E8F9BFB048}"/>
              </a:ext>
            </a:extLst>
          </p:cNvPr>
          <p:cNvSpPr>
            <a:spLocks noChangeAspect="1"/>
          </p:cNvSpPr>
          <p:nvPr/>
        </p:nvSpPr>
        <p:spPr>
          <a:xfrm>
            <a:off x="5020245" y="2215041"/>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bg2"/>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a:solidFill>
                  <a:schemeClr val="bg1"/>
                </a:solidFill>
                <a:latin typeface="Arial (Body)"/>
                <a:ea typeface="Archer" charset="0"/>
                <a:cs typeface="Archer" charset="0"/>
              </a:rPr>
              <a:t>5.Strategic </a:t>
            </a:r>
          </a:p>
          <a:p>
            <a:pPr algn="ctr"/>
            <a:r>
              <a:rPr lang="en-US" sz="1400" b="1" dirty="0">
                <a:solidFill>
                  <a:schemeClr val="bg1"/>
                </a:solidFill>
                <a:latin typeface="Arial (Body)"/>
                <a:ea typeface="Archer" charset="0"/>
                <a:cs typeface="Archer" charset="0"/>
              </a:rPr>
              <a:t>Alignment</a:t>
            </a:r>
          </a:p>
        </p:txBody>
      </p:sp>
      <p:sp>
        <p:nvSpPr>
          <p:cNvPr id="8" name="Freeform 12">
            <a:extLst>
              <a:ext uri="{FF2B5EF4-FFF2-40B4-BE49-F238E27FC236}">
                <a16:creationId xmlns:a16="http://schemas.microsoft.com/office/drawing/2014/main" id="{5F04DE3E-C12A-B17C-C318-F20D29C6DDF5}"/>
              </a:ext>
            </a:extLst>
          </p:cNvPr>
          <p:cNvSpPr>
            <a:spLocks noChangeAspect="1"/>
          </p:cNvSpPr>
          <p:nvPr/>
        </p:nvSpPr>
        <p:spPr>
          <a:xfrm>
            <a:off x="4267286" y="3728778"/>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r>
              <a:rPr lang="en-US" sz="1400" b="1" dirty="0">
                <a:solidFill>
                  <a:schemeClr val="bg1"/>
                </a:solidFill>
                <a:latin typeface="Arial (Body)"/>
                <a:ea typeface="Archer" charset="0"/>
                <a:cs typeface="Archer" charset="0"/>
              </a:rPr>
              <a:t>           6.Value </a:t>
            </a:r>
          </a:p>
        </p:txBody>
      </p:sp>
      <p:sp>
        <p:nvSpPr>
          <p:cNvPr id="9" name="Freeform 13">
            <a:extLst>
              <a:ext uri="{FF2B5EF4-FFF2-40B4-BE49-F238E27FC236}">
                <a16:creationId xmlns:a16="http://schemas.microsoft.com/office/drawing/2014/main" id="{13C05983-AFE5-1B49-D4E2-37CEA2B9B281}"/>
              </a:ext>
            </a:extLst>
          </p:cNvPr>
          <p:cNvSpPr>
            <a:spLocks noChangeAspect="1"/>
          </p:cNvSpPr>
          <p:nvPr/>
        </p:nvSpPr>
        <p:spPr>
          <a:xfrm>
            <a:off x="6089953" y="3742332"/>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361950" lvl="1"/>
            <a:r>
              <a:rPr lang="en-US" sz="1400" b="1" dirty="0">
                <a:solidFill>
                  <a:schemeClr val="bg1"/>
                </a:solidFill>
                <a:latin typeface="Arial (Body)"/>
                <a:ea typeface="Archer" charset="0"/>
                <a:cs typeface="Archer" charset="0"/>
              </a:rPr>
              <a:t>7.Ease of implementation</a:t>
            </a:r>
          </a:p>
        </p:txBody>
      </p:sp>
      <p:sp>
        <p:nvSpPr>
          <p:cNvPr id="10" name="Freeform 14">
            <a:extLst>
              <a:ext uri="{FF2B5EF4-FFF2-40B4-BE49-F238E27FC236}">
                <a16:creationId xmlns:a16="http://schemas.microsoft.com/office/drawing/2014/main" id="{1B989461-D19E-BDB4-6EB3-571CD767FFC4}"/>
              </a:ext>
            </a:extLst>
          </p:cNvPr>
          <p:cNvSpPr>
            <a:spLocks noChangeAspect="1"/>
          </p:cNvSpPr>
          <p:nvPr/>
        </p:nvSpPr>
        <p:spPr>
          <a:xfrm>
            <a:off x="5893152" y="4042321"/>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chemeClr val="accent3"/>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4" name="Rounded Rectangle 150">
            <a:extLst>
              <a:ext uri="{FF2B5EF4-FFF2-40B4-BE49-F238E27FC236}">
                <a16:creationId xmlns:a16="http://schemas.microsoft.com/office/drawing/2014/main" id="{636EC29B-D80C-4B2F-262D-8692B20A45FC}"/>
              </a:ext>
            </a:extLst>
          </p:cNvPr>
          <p:cNvSpPr/>
          <p:nvPr/>
        </p:nvSpPr>
        <p:spPr bwMode="auto">
          <a:xfrm>
            <a:off x="7596944" y="2841348"/>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Yes</a:t>
            </a:r>
          </a:p>
        </p:txBody>
      </p:sp>
      <p:sp>
        <p:nvSpPr>
          <p:cNvPr id="22" name="Rounded Rectangle 150">
            <a:extLst>
              <a:ext uri="{FF2B5EF4-FFF2-40B4-BE49-F238E27FC236}">
                <a16:creationId xmlns:a16="http://schemas.microsoft.com/office/drawing/2014/main" id="{4851B76D-9039-C88F-605C-E7ACB0B32938}"/>
              </a:ext>
            </a:extLst>
          </p:cNvPr>
          <p:cNvSpPr/>
          <p:nvPr/>
        </p:nvSpPr>
        <p:spPr bwMode="auto">
          <a:xfrm>
            <a:off x="8538950" y="2841348"/>
            <a:ext cx="820973"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No</a:t>
            </a:r>
          </a:p>
        </p:txBody>
      </p:sp>
      <p:sp>
        <p:nvSpPr>
          <p:cNvPr id="23" name="Rounded Rectangle 150">
            <a:extLst>
              <a:ext uri="{FF2B5EF4-FFF2-40B4-BE49-F238E27FC236}">
                <a16:creationId xmlns:a16="http://schemas.microsoft.com/office/drawing/2014/main" id="{DE4812C0-FEAD-DF4D-43E2-38926528F2B1}"/>
              </a:ext>
            </a:extLst>
          </p:cNvPr>
          <p:cNvSpPr/>
          <p:nvPr/>
        </p:nvSpPr>
        <p:spPr bwMode="auto">
          <a:xfrm>
            <a:off x="1291276" y="4836330"/>
            <a:ext cx="820973"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a:solidFill>
                  <a:schemeClr val="bg1"/>
                </a:solidFill>
              </a:rPr>
              <a:t>Low</a:t>
            </a:r>
            <a:endParaRPr lang="en-US" sz="1050" b="1" kern="0" dirty="0">
              <a:solidFill>
                <a:schemeClr val="bg1"/>
              </a:solidFill>
            </a:endParaRPr>
          </a:p>
        </p:txBody>
      </p:sp>
      <p:sp>
        <p:nvSpPr>
          <p:cNvPr id="31" name="Rounded Rectangle 150">
            <a:extLst>
              <a:ext uri="{FF2B5EF4-FFF2-40B4-BE49-F238E27FC236}">
                <a16:creationId xmlns:a16="http://schemas.microsoft.com/office/drawing/2014/main" id="{E442AECA-0B11-967A-B99B-8B2784B14CD7}"/>
              </a:ext>
            </a:extLst>
          </p:cNvPr>
          <p:cNvSpPr/>
          <p:nvPr/>
        </p:nvSpPr>
        <p:spPr bwMode="auto">
          <a:xfrm>
            <a:off x="2224797" y="4836330"/>
            <a:ext cx="820973" cy="274320"/>
          </a:xfrm>
          <a:prstGeom prst="roundRect">
            <a:avLst>
              <a:gd name="adj" fmla="val 3792"/>
            </a:avLst>
          </a:prstGeom>
          <a:solidFill>
            <a:schemeClr val="accent5"/>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Medium</a:t>
            </a:r>
          </a:p>
        </p:txBody>
      </p:sp>
      <p:sp>
        <p:nvSpPr>
          <p:cNvPr id="33" name="Rounded Rectangle 150">
            <a:extLst>
              <a:ext uri="{FF2B5EF4-FFF2-40B4-BE49-F238E27FC236}">
                <a16:creationId xmlns:a16="http://schemas.microsoft.com/office/drawing/2014/main" id="{4C9EE20C-05F3-0C68-EE8F-D7433AEC6985}"/>
              </a:ext>
            </a:extLst>
          </p:cNvPr>
          <p:cNvSpPr/>
          <p:nvPr/>
        </p:nvSpPr>
        <p:spPr bwMode="auto">
          <a:xfrm>
            <a:off x="3158319" y="4836330"/>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High</a:t>
            </a:r>
          </a:p>
        </p:txBody>
      </p:sp>
      <p:sp>
        <p:nvSpPr>
          <p:cNvPr id="34" name="Arrow: Down 33">
            <a:extLst>
              <a:ext uri="{FF2B5EF4-FFF2-40B4-BE49-F238E27FC236}">
                <a16:creationId xmlns:a16="http://schemas.microsoft.com/office/drawing/2014/main" id="{ADA45DA1-2895-EC46-A78A-D34E447DCEA7}"/>
              </a:ext>
            </a:extLst>
          </p:cNvPr>
          <p:cNvSpPr/>
          <p:nvPr/>
        </p:nvSpPr>
        <p:spPr>
          <a:xfrm>
            <a:off x="7714954" y="2392324"/>
            <a:ext cx="581930" cy="367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Arrow: Down 34">
            <a:extLst>
              <a:ext uri="{FF2B5EF4-FFF2-40B4-BE49-F238E27FC236}">
                <a16:creationId xmlns:a16="http://schemas.microsoft.com/office/drawing/2014/main" id="{8B605F60-16A1-3979-FE69-BBC622E52EEF}"/>
              </a:ext>
            </a:extLst>
          </p:cNvPr>
          <p:cNvSpPr/>
          <p:nvPr/>
        </p:nvSpPr>
        <p:spPr>
          <a:xfrm>
            <a:off x="3283475" y="4369453"/>
            <a:ext cx="581930" cy="367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ounded Rectangle 150">
            <a:extLst>
              <a:ext uri="{FF2B5EF4-FFF2-40B4-BE49-F238E27FC236}">
                <a16:creationId xmlns:a16="http://schemas.microsoft.com/office/drawing/2014/main" id="{38FD7993-B96C-0631-03FE-FAE8CF53D82B}"/>
              </a:ext>
            </a:extLst>
          </p:cNvPr>
          <p:cNvSpPr/>
          <p:nvPr/>
        </p:nvSpPr>
        <p:spPr bwMode="auto">
          <a:xfrm>
            <a:off x="8176801" y="4836330"/>
            <a:ext cx="1008000"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Difficult</a:t>
            </a:r>
          </a:p>
        </p:txBody>
      </p:sp>
      <p:sp>
        <p:nvSpPr>
          <p:cNvPr id="37" name="Rounded Rectangle 150">
            <a:extLst>
              <a:ext uri="{FF2B5EF4-FFF2-40B4-BE49-F238E27FC236}">
                <a16:creationId xmlns:a16="http://schemas.microsoft.com/office/drawing/2014/main" id="{13017F6D-F6E9-F699-5EDB-FCE3FED49DFB}"/>
              </a:ext>
            </a:extLst>
          </p:cNvPr>
          <p:cNvSpPr/>
          <p:nvPr/>
        </p:nvSpPr>
        <p:spPr bwMode="auto">
          <a:xfrm>
            <a:off x="9259184" y="4836330"/>
            <a:ext cx="1008000" cy="274320"/>
          </a:xfrm>
          <a:prstGeom prst="roundRect">
            <a:avLst>
              <a:gd name="adj" fmla="val 3792"/>
            </a:avLst>
          </a:prstGeom>
          <a:solidFill>
            <a:schemeClr val="accent5"/>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Intermediate</a:t>
            </a:r>
          </a:p>
        </p:txBody>
      </p:sp>
      <p:sp>
        <p:nvSpPr>
          <p:cNvPr id="38" name="Rounded Rectangle 150">
            <a:extLst>
              <a:ext uri="{FF2B5EF4-FFF2-40B4-BE49-F238E27FC236}">
                <a16:creationId xmlns:a16="http://schemas.microsoft.com/office/drawing/2014/main" id="{3050E81E-F5B9-6BFC-359E-814B44686024}"/>
              </a:ext>
            </a:extLst>
          </p:cNvPr>
          <p:cNvSpPr/>
          <p:nvPr/>
        </p:nvSpPr>
        <p:spPr bwMode="auto">
          <a:xfrm>
            <a:off x="10341563" y="4836330"/>
            <a:ext cx="1008000"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Easy</a:t>
            </a:r>
          </a:p>
        </p:txBody>
      </p:sp>
      <p:sp>
        <p:nvSpPr>
          <p:cNvPr id="3" name="Rectangle: Rounded Corners 2">
            <a:extLst>
              <a:ext uri="{FF2B5EF4-FFF2-40B4-BE49-F238E27FC236}">
                <a16:creationId xmlns:a16="http://schemas.microsoft.com/office/drawing/2014/main" id="{5F466A9A-881F-E1F9-1BF9-BF4FFC6677E8}"/>
              </a:ext>
            </a:extLst>
          </p:cNvPr>
          <p:cNvSpPr/>
          <p:nvPr/>
        </p:nvSpPr>
        <p:spPr>
          <a:xfrm>
            <a:off x="3080950" y="3541157"/>
            <a:ext cx="1046631" cy="730434"/>
          </a:xfrm>
          <a:prstGeom prst="roundRect">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$16.3M</a:t>
            </a:r>
          </a:p>
        </p:txBody>
      </p:sp>
      <p:sp>
        <p:nvSpPr>
          <p:cNvPr id="11" name="TextBox 10">
            <a:extLst>
              <a:ext uri="{FF2B5EF4-FFF2-40B4-BE49-F238E27FC236}">
                <a16:creationId xmlns:a16="http://schemas.microsoft.com/office/drawing/2014/main" id="{FFDF0D6D-EF29-06FE-AE41-2C741AE4B52B}"/>
              </a:ext>
            </a:extLst>
          </p:cNvPr>
          <p:cNvSpPr txBox="1"/>
          <p:nvPr/>
        </p:nvSpPr>
        <p:spPr>
          <a:xfrm>
            <a:off x="2371157" y="3168837"/>
            <a:ext cx="2478114" cy="307777"/>
          </a:xfrm>
          <a:prstGeom prst="rect">
            <a:avLst/>
          </a:prstGeom>
          <a:noFill/>
        </p:spPr>
        <p:txBody>
          <a:bodyPr wrap="square" rtlCol="0">
            <a:spAutoFit/>
          </a:bodyPr>
          <a:lstStyle/>
          <a:p>
            <a:pPr algn="ctr"/>
            <a:r>
              <a:rPr lang="en-US" sz="1400" b="1" dirty="0"/>
              <a:t>Net Present Value</a:t>
            </a:r>
          </a:p>
        </p:txBody>
      </p:sp>
    </p:spTree>
    <p:extLst>
      <p:ext uri="{BB962C8B-B14F-4D97-AF65-F5344CB8AC3E}">
        <p14:creationId xmlns:p14="http://schemas.microsoft.com/office/powerpoint/2010/main" val="12417244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1026CE-E8D2-CDB3-9C26-855698CDCE8E}"/>
              </a:ext>
            </a:extLst>
          </p:cNvPr>
          <p:cNvSpPr/>
          <p:nvPr/>
        </p:nvSpPr>
        <p:spPr>
          <a:xfrm>
            <a:off x="6464608" y="2080912"/>
            <a:ext cx="5082363" cy="4298623"/>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57</a:t>
            </a:fld>
            <a:endParaRPr lang="en-US" sz="1000" dirty="0">
              <a:solidFill>
                <a:srgbClr val="ADAFBB"/>
              </a:solidFill>
            </a:endParaRPr>
          </a:p>
        </p:txBody>
      </p:sp>
      <p:sp>
        <p:nvSpPr>
          <p:cNvPr id="2" name="Freeform 8">
            <a:extLst>
              <a:ext uri="{FF2B5EF4-FFF2-40B4-BE49-F238E27FC236}">
                <a16:creationId xmlns:a16="http://schemas.microsoft.com/office/drawing/2014/main" id="{5DFEC0C9-A1E1-40AC-70B8-11966774E310}"/>
              </a:ext>
            </a:extLst>
          </p:cNvPr>
          <p:cNvSpPr>
            <a:spLocks noChangeAspect="1"/>
          </p:cNvSpPr>
          <p:nvPr/>
        </p:nvSpPr>
        <p:spPr>
          <a:xfrm>
            <a:off x="8003319" y="3979579"/>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bg1">
              <a:lumMod val="65000"/>
            </a:schemeClr>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4" name="Freeform 9">
            <a:extLst>
              <a:ext uri="{FF2B5EF4-FFF2-40B4-BE49-F238E27FC236}">
                <a16:creationId xmlns:a16="http://schemas.microsoft.com/office/drawing/2014/main" id="{A63C1983-C054-446D-2473-396DDDCF3FB1}"/>
              </a:ext>
            </a:extLst>
          </p:cNvPr>
          <p:cNvSpPr>
            <a:spLocks noChangeAspect="1"/>
          </p:cNvSpPr>
          <p:nvPr/>
        </p:nvSpPr>
        <p:spPr>
          <a:xfrm>
            <a:off x="8990150" y="3994258"/>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tx1"/>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5" name="Freeform 10">
            <a:extLst>
              <a:ext uri="{FF2B5EF4-FFF2-40B4-BE49-F238E27FC236}">
                <a16:creationId xmlns:a16="http://schemas.microsoft.com/office/drawing/2014/main" id="{C88CEA91-0E0B-46D2-4CF6-DE4893D6ADD2}"/>
              </a:ext>
            </a:extLst>
          </p:cNvPr>
          <p:cNvSpPr>
            <a:spLocks noChangeAspect="1"/>
          </p:cNvSpPr>
          <p:nvPr/>
        </p:nvSpPr>
        <p:spPr>
          <a:xfrm>
            <a:off x="8691462" y="4617352"/>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tx1"/>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6" name="Freeform 11">
            <a:extLst>
              <a:ext uri="{FF2B5EF4-FFF2-40B4-BE49-F238E27FC236}">
                <a16:creationId xmlns:a16="http://schemas.microsoft.com/office/drawing/2014/main" id="{5F466E0F-ED4B-5BEC-BB2F-0DBB4F3935D8}"/>
              </a:ext>
            </a:extLst>
          </p:cNvPr>
          <p:cNvSpPr>
            <a:spLocks noChangeAspect="1"/>
          </p:cNvSpPr>
          <p:nvPr/>
        </p:nvSpPr>
        <p:spPr>
          <a:xfrm>
            <a:off x="7908331" y="2486693"/>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bg1">
              <a:lumMod val="6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a:solidFill>
                  <a:schemeClr val="bg1"/>
                </a:solidFill>
                <a:latin typeface="Arial (Body)"/>
                <a:ea typeface="Archer" charset="0"/>
                <a:cs typeface="Archer" charset="0"/>
              </a:rPr>
              <a:t>5.Strategic </a:t>
            </a:r>
          </a:p>
          <a:p>
            <a:pPr algn="ctr"/>
            <a:r>
              <a:rPr lang="en-US" sz="1400" b="1" dirty="0">
                <a:solidFill>
                  <a:schemeClr val="bg1"/>
                </a:solidFill>
                <a:latin typeface="Arial (Body)"/>
                <a:ea typeface="Archer" charset="0"/>
                <a:cs typeface="Archer" charset="0"/>
              </a:rPr>
              <a:t>Alignment</a:t>
            </a:r>
          </a:p>
        </p:txBody>
      </p:sp>
      <p:sp>
        <p:nvSpPr>
          <p:cNvPr id="7" name="Freeform 12">
            <a:extLst>
              <a:ext uri="{FF2B5EF4-FFF2-40B4-BE49-F238E27FC236}">
                <a16:creationId xmlns:a16="http://schemas.microsoft.com/office/drawing/2014/main" id="{31982C24-FB1A-DE90-1B6B-163BCEC6D013}"/>
              </a:ext>
            </a:extLst>
          </p:cNvPr>
          <p:cNvSpPr>
            <a:spLocks noChangeAspect="1"/>
          </p:cNvSpPr>
          <p:nvPr/>
        </p:nvSpPr>
        <p:spPr>
          <a:xfrm>
            <a:off x="7155372" y="4000430"/>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bg1">
              <a:lumMod val="6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r>
              <a:rPr lang="en-US" sz="1400" b="1" dirty="0">
                <a:solidFill>
                  <a:schemeClr val="bg1"/>
                </a:solidFill>
                <a:latin typeface="Arial (Body)"/>
                <a:ea typeface="Archer" charset="0"/>
                <a:cs typeface="Archer" charset="0"/>
              </a:rPr>
              <a:t>           6.Value </a:t>
            </a:r>
          </a:p>
        </p:txBody>
      </p:sp>
      <p:sp>
        <p:nvSpPr>
          <p:cNvPr id="8" name="Freeform 13">
            <a:extLst>
              <a:ext uri="{FF2B5EF4-FFF2-40B4-BE49-F238E27FC236}">
                <a16:creationId xmlns:a16="http://schemas.microsoft.com/office/drawing/2014/main" id="{44FE4632-05BB-66A8-A382-4A3034C2F499}"/>
              </a:ext>
            </a:extLst>
          </p:cNvPr>
          <p:cNvSpPr>
            <a:spLocks noChangeAspect="1"/>
          </p:cNvSpPr>
          <p:nvPr/>
        </p:nvSpPr>
        <p:spPr>
          <a:xfrm>
            <a:off x="8978039" y="4013984"/>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361950" lvl="1"/>
            <a:r>
              <a:rPr lang="en-US" sz="1400" b="1" dirty="0">
                <a:solidFill>
                  <a:schemeClr val="bg1"/>
                </a:solidFill>
                <a:latin typeface="Arial (Body)"/>
                <a:ea typeface="Archer" charset="0"/>
                <a:cs typeface="Archer" charset="0"/>
              </a:rPr>
              <a:t>7.Ease of implementation</a:t>
            </a:r>
          </a:p>
        </p:txBody>
      </p:sp>
      <p:sp>
        <p:nvSpPr>
          <p:cNvPr id="9" name="Freeform 14">
            <a:extLst>
              <a:ext uri="{FF2B5EF4-FFF2-40B4-BE49-F238E27FC236}">
                <a16:creationId xmlns:a16="http://schemas.microsoft.com/office/drawing/2014/main" id="{6889AC47-4C69-A503-D065-AC039B4A1900}"/>
              </a:ext>
            </a:extLst>
          </p:cNvPr>
          <p:cNvSpPr>
            <a:spLocks noChangeAspect="1"/>
          </p:cNvSpPr>
          <p:nvPr/>
        </p:nvSpPr>
        <p:spPr>
          <a:xfrm>
            <a:off x="8781238" y="4313973"/>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chemeClr val="accent3"/>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1" name="Rectangle 10">
            <a:extLst>
              <a:ext uri="{FF2B5EF4-FFF2-40B4-BE49-F238E27FC236}">
                <a16:creationId xmlns:a16="http://schemas.microsoft.com/office/drawing/2014/main" id="{514E29C3-6CD2-E22F-FD26-A8B7F7770488}"/>
              </a:ext>
            </a:extLst>
          </p:cNvPr>
          <p:cNvSpPr/>
          <p:nvPr/>
        </p:nvSpPr>
        <p:spPr>
          <a:xfrm>
            <a:off x="660383" y="2080912"/>
            <a:ext cx="5082363" cy="4298623"/>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tx1"/>
              </a:solidFill>
            </a:endParaRPr>
          </a:p>
        </p:txBody>
      </p:sp>
      <p:sp>
        <p:nvSpPr>
          <p:cNvPr id="29" name="TextBox 28">
            <a:extLst>
              <a:ext uri="{FF2B5EF4-FFF2-40B4-BE49-F238E27FC236}">
                <a16:creationId xmlns:a16="http://schemas.microsoft.com/office/drawing/2014/main" id="{67990735-90A1-5230-8D75-8AB8EB5CC965}"/>
              </a:ext>
            </a:extLst>
          </p:cNvPr>
          <p:cNvSpPr txBox="1"/>
          <p:nvPr/>
        </p:nvSpPr>
        <p:spPr>
          <a:xfrm>
            <a:off x="1902384" y="1711580"/>
            <a:ext cx="2598361" cy="369332"/>
          </a:xfrm>
          <a:prstGeom prst="rect">
            <a:avLst/>
          </a:prstGeom>
          <a:noFill/>
        </p:spPr>
        <p:txBody>
          <a:bodyPr wrap="square" rtlCol="0">
            <a:spAutoFit/>
          </a:bodyPr>
          <a:lstStyle/>
          <a:p>
            <a:pPr algn="ctr"/>
            <a:r>
              <a:rPr lang="en-US" b="1" dirty="0"/>
              <a:t>Project Description</a:t>
            </a:r>
          </a:p>
        </p:txBody>
      </p:sp>
      <p:sp>
        <p:nvSpPr>
          <p:cNvPr id="41" name="TextBox 40">
            <a:extLst>
              <a:ext uri="{FF2B5EF4-FFF2-40B4-BE49-F238E27FC236}">
                <a16:creationId xmlns:a16="http://schemas.microsoft.com/office/drawing/2014/main" id="{ADF24C54-1249-F95E-2314-2EB95A27E316}"/>
              </a:ext>
            </a:extLst>
          </p:cNvPr>
          <p:cNvSpPr txBox="1"/>
          <p:nvPr/>
        </p:nvSpPr>
        <p:spPr>
          <a:xfrm>
            <a:off x="7706608" y="1711580"/>
            <a:ext cx="2598361" cy="369332"/>
          </a:xfrm>
          <a:prstGeom prst="rect">
            <a:avLst/>
          </a:prstGeom>
          <a:noFill/>
        </p:spPr>
        <p:txBody>
          <a:bodyPr wrap="square" rtlCol="0">
            <a:spAutoFit/>
          </a:bodyPr>
          <a:lstStyle/>
          <a:p>
            <a:pPr algn="ctr"/>
            <a:r>
              <a:rPr lang="en-US" b="1" dirty="0"/>
              <a:t>Project Assessment</a:t>
            </a:r>
          </a:p>
        </p:txBody>
      </p:sp>
      <p:sp>
        <p:nvSpPr>
          <p:cNvPr id="42" name="Rectangle 41">
            <a:extLst>
              <a:ext uri="{FF2B5EF4-FFF2-40B4-BE49-F238E27FC236}">
                <a16:creationId xmlns:a16="http://schemas.microsoft.com/office/drawing/2014/main" id="{26510F40-4302-75BE-E94D-03C8301F6A69}"/>
              </a:ext>
            </a:extLst>
          </p:cNvPr>
          <p:cNvSpPr/>
          <p:nvPr/>
        </p:nvSpPr>
        <p:spPr>
          <a:xfrm>
            <a:off x="963410" y="2264732"/>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1.Business opportunity &amp; suggested solution</a:t>
            </a:r>
          </a:p>
        </p:txBody>
      </p:sp>
      <p:sp>
        <p:nvSpPr>
          <p:cNvPr id="44" name="Rectangle 43">
            <a:extLst>
              <a:ext uri="{FF2B5EF4-FFF2-40B4-BE49-F238E27FC236}">
                <a16:creationId xmlns:a16="http://schemas.microsoft.com/office/drawing/2014/main" id="{2FF40CCF-99C6-FA18-7641-D42683BB99A7}"/>
              </a:ext>
            </a:extLst>
          </p:cNvPr>
          <p:cNvSpPr/>
          <p:nvPr/>
        </p:nvSpPr>
        <p:spPr>
          <a:xfrm>
            <a:off x="963410" y="4337748"/>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a:solidFill>
                  <a:schemeClr val="bg1"/>
                </a:solidFill>
              </a:rPr>
              <a:t>3</a:t>
            </a:r>
            <a:r>
              <a:rPr lang="en-GB" sz="1400" b="1" dirty="0">
                <a:solidFill>
                  <a:schemeClr val="bg1"/>
                </a:solidFill>
              </a:rPr>
              <a:t>.Project scope</a:t>
            </a:r>
            <a:r>
              <a:rPr lang="en-GB" sz="1400" b="1">
                <a:solidFill>
                  <a:schemeClr val="bg1"/>
                </a:solidFill>
              </a:rPr>
              <a:t>, approach and high-level plan</a:t>
            </a:r>
            <a:endParaRPr lang="en-GB" sz="1400" b="1" dirty="0">
              <a:solidFill>
                <a:schemeClr val="bg1"/>
              </a:solidFill>
            </a:endParaRPr>
          </a:p>
        </p:txBody>
      </p:sp>
      <p:sp>
        <p:nvSpPr>
          <p:cNvPr id="45" name="Rectangle 44">
            <a:extLst>
              <a:ext uri="{FF2B5EF4-FFF2-40B4-BE49-F238E27FC236}">
                <a16:creationId xmlns:a16="http://schemas.microsoft.com/office/drawing/2014/main" id="{5FF2A5B7-0CC2-42FA-D08D-E033FBD006EA}"/>
              </a:ext>
            </a:extLst>
          </p:cNvPr>
          <p:cNvSpPr/>
          <p:nvPr/>
        </p:nvSpPr>
        <p:spPr>
          <a:xfrm>
            <a:off x="963410" y="5374256"/>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4.Deliverables, activities &amp; key success factors</a:t>
            </a:r>
          </a:p>
        </p:txBody>
      </p:sp>
      <p:sp>
        <p:nvSpPr>
          <p:cNvPr id="15" name="Rectangle 14">
            <a:extLst>
              <a:ext uri="{FF2B5EF4-FFF2-40B4-BE49-F238E27FC236}">
                <a16:creationId xmlns:a16="http://schemas.microsoft.com/office/drawing/2014/main" id="{C5C1B5CA-FBF4-0C31-5A12-8DC6021109A3}"/>
              </a:ext>
            </a:extLst>
          </p:cNvPr>
          <p:cNvSpPr/>
          <p:nvPr/>
        </p:nvSpPr>
        <p:spPr>
          <a:xfrm>
            <a:off x="963410" y="3301240"/>
            <a:ext cx="4476307" cy="824024"/>
          </a:xfrm>
          <a:prstGeom prst="rect">
            <a:avLst/>
          </a:prstGeom>
          <a:solidFill>
            <a:schemeClr val="bg1">
              <a:lumMod val="65000"/>
            </a:schemeClr>
          </a:solidFill>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2.Project objectives and key performance indicators (KPIs)</a:t>
            </a:r>
          </a:p>
        </p:txBody>
      </p:sp>
    </p:spTree>
    <p:extLst>
      <p:ext uri="{BB962C8B-B14F-4D97-AF65-F5344CB8AC3E}">
        <p14:creationId xmlns:p14="http://schemas.microsoft.com/office/powerpoint/2010/main" val="38421728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noFill/>
        </p:spPr>
        <p:txBody>
          <a:bodyPr vert="horz" lIns="91440" tIns="45720" rIns="91440" bIns="45720" rtlCol="0" anchor="ctr">
            <a:normAutofit/>
          </a:bodyPr>
          <a:lstStyle/>
          <a:p>
            <a:r>
              <a:rPr lang="en-GB" kern="0" dirty="0"/>
              <a:t>We rated the “Ease of implementation” of the project “Intermediate”</a:t>
            </a:r>
            <a:endParaRPr lang="en-US" b="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58</a:t>
            </a:fld>
            <a:endParaRPr lang="en-US" sz="1000" dirty="0">
              <a:solidFill>
                <a:srgbClr val="ADAFBB"/>
              </a:solidFill>
            </a:endParaRPr>
          </a:p>
        </p:txBody>
      </p:sp>
      <p:sp>
        <p:nvSpPr>
          <p:cNvPr id="24" name="Rounded Rectangle 119">
            <a:extLst>
              <a:ext uri="{FF2B5EF4-FFF2-40B4-BE49-F238E27FC236}">
                <a16:creationId xmlns:a16="http://schemas.microsoft.com/office/drawing/2014/main" id="{EF78172F-BCF3-52FD-3E05-DDB55E8C3120}"/>
              </a:ext>
            </a:extLst>
          </p:cNvPr>
          <p:cNvSpPr/>
          <p:nvPr/>
        </p:nvSpPr>
        <p:spPr bwMode="auto">
          <a:xfrm>
            <a:off x="514114" y="2579742"/>
            <a:ext cx="1633662" cy="68400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Project duration</a:t>
            </a:r>
          </a:p>
        </p:txBody>
      </p:sp>
      <p:sp>
        <p:nvSpPr>
          <p:cNvPr id="40" name="Rounded Rectangle 122">
            <a:extLst>
              <a:ext uri="{FF2B5EF4-FFF2-40B4-BE49-F238E27FC236}">
                <a16:creationId xmlns:a16="http://schemas.microsoft.com/office/drawing/2014/main" id="{0D65EA91-22BC-32BE-0102-1F504726F7EF}"/>
              </a:ext>
            </a:extLst>
          </p:cNvPr>
          <p:cNvSpPr/>
          <p:nvPr/>
        </p:nvSpPr>
        <p:spPr bwMode="auto">
          <a:xfrm>
            <a:off x="2222203" y="2091434"/>
            <a:ext cx="3024000" cy="417849"/>
          </a:xfrm>
          <a:prstGeom prst="rect">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b="1" kern="0" dirty="0">
                <a:solidFill>
                  <a:schemeClr val="bg1"/>
                </a:solidFill>
              </a:rPr>
              <a:t>Difficult</a:t>
            </a:r>
          </a:p>
        </p:txBody>
      </p:sp>
      <p:sp>
        <p:nvSpPr>
          <p:cNvPr id="5" name="Rounded Rectangle 122">
            <a:extLst>
              <a:ext uri="{FF2B5EF4-FFF2-40B4-BE49-F238E27FC236}">
                <a16:creationId xmlns:a16="http://schemas.microsoft.com/office/drawing/2014/main" id="{5C440084-76DD-4DFD-CB9F-9F2E8C446DCB}"/>
              </a:ext>
            </a:extLst>
          </p:cNvPr>
          <p:cNvSpPr/>
          <p:nvPr/>
        </p:nvSpPr>
        <p:spPr bwMode="auto">
          <a:xfrm>
            <a:off x="5384428" y="2091434"/>
            <a:ext cx="3024000" cy="417849"/>
          </a:xfrm>
          <a:prstGeom prst="rect">
            <a:avLst/>
          </a:prstGeom>
          <a:solidFill>
            <a:schemeClr val="accent5"/>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800" b="1" kern="0" dirty="0">
                <a:solidFill>
                  <a:schemeClr val="bg1"/>
                </a:solidFill>
              </a:rPr>
              <a:t>Intermediate</a:t>
            </a:r>
            <a:endParaRPr lang="en-US" b="1" kern="0" dirty="0">
              <a:solidFill>
                <a:schemeClr val="bg1"/>
              </a:solidFill>
            </a:endParaRPr>
          </a:p>
        </p:txBody>
      </p:sp>
      <p:sp>
        <p:nvSpPr>
          <p:cNvPr id="6" name="Rounded Rectangle 122">
            <a:extLst>
              <a:ext uri="{FF2B5EF4-FFF2-40B4-BE49-F238E27FC236}">
                <a16:creationId xmlns:a16="http://schemas.microsoft.com/office/drawing/2014/main" id="{1841EB3D-95A5-F1CA-E372-E4AA663D431B}"/>
              </a:ext>
            </a:extLst>
          </p:cNvPr>
          <p:cNvSpPr/>
          <p:nvPr/>
        </p:nvSpPr>
        <p:spPr bwMode="auto">
          <a:xfrm>
            <a:off x="8546653" y="2091434"/>
            <a:ext cx="3024000" cy="417849"/>
          </a:xfrm>
          <a:prstGeom prst="rect">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b="1" kern="0" dirty="0">
                <a:solidFill>
                  <a:schemeClr val="bg1"/>
                </a:solidFill>
              </a:rPr>
              <a:t>Easy</a:t>
            </a:r>
          </a:p>
        </p:txBody>
      </p:sp>
      <p:sp>
        <p:nvSpPr>
          <p:cNvPr id="8" name="Rounded Rectangle 119">
            <a:extLst>
              <a:ext uri="{FF2B5EF4-FFF2-40B4-BE49-F238E27FC236}">
                <a16:creationId xmlns:a16="http://schemas.microsoft.com/office/drawing/2014/main" id="{B4CC8159-18DC-6104-0ECB-7AD99B9FF156}"/>
              </a:ext>
            </a:extLst>
          </p:cNvPr>
          <p:cNvSpPr/>
          <p:nvPr/>
        </p:nvSpPr>
        <p:spPr bwMode="auto">
          <a:xfrm>
            <a:off x="2222203" y="2579742"/>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Long project</a:t>
            </a:r>
          </a:p>
        </p:txBody>
      </p:sp>
      <p:sp>
        <p:nvSpPr>
          <p:cNvPr id="15" name="Rounded Rectangle 119">
            <a:extLst>
              <a:ext uri="{FF2B5EF4-FFF2-40B4-BE49-F238E27FC236}">
                <a16:creationId xmlns:a16="http://schemas.microsoft.com/office/drawing/2014/main" id="{EB022EF0-DAFA-8214-D69B-30FCCAE0AC71}"/>
              </a:ext>
            </a:extLst>
          </p:cNvPr>
          <p:cNvSpPr/>
          <p:nvPr/>
        </p:nvSpPr>
        <p:spPr bwMode="auto">
          <a:xfrm>
            <a:off x="5384428" y="2579742"/>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Average duration</a:t>
            </a:r>
          </a:p>
        </p:txBody>
      </p:sp>
      <p:sp>
        <p:nvSpPr>
          <p:cNvPr id="18" name="Rounded Rectangle 119">
            <a:extLst>
              <a:ext uri="{FF2B5EF4-FFF2-40B4-BE49-F238E27FC236}">
                <a16:creationId xmlns:a16="http://schemas.microsoft.com/office/drawing/2014/main" id="{A3176AE6-8432-FCEE-DD9E-C6D11598D24C}"/>
              </a:ext>
            </a:extLst>
          </p:cNvPr>
          <p:cNvSpPr/>
          <p:nvPr/>
        </p:nvSpPr>
        <p:spPr bwMode="auto">
          <a:xfrm>
            <a:off x="8546653" y="2579742"/>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Short project</a:t>
            </a:r>
          </a:p>
        </p:txBody>
      </p:sp>
      <p:sp>
        <p:nvSpPr>
          <p:cNvPr id="19" name="Rounded Rectangle 119">
            <a:extLst>
              <a:ext uri="{FF2B5EF4-FFF2-40B4-BE49-F238E27FC236}">
                <a16:creationId xmlns:a16="http://schemas.microsoft.com/office/drawing/2014/main" id="{2A2BAA48-7885-5BEF-24C3-0762EB7FFB64}"/>
              </a:ext>
            </a:extLst>
          </p:cNvPr>
          <p:cNvSpPr/>
          <p:nvPr/>
        </p:nvSpPr>
        <p:spPr bwMode="auto">
          <a:xfrm>
            <a:off x="514114" y="3360579"/>
            <a:ext cx="1633662" cy="68400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Project initial investment and Project costs</a:t>
            </a:r>
          </a:p>
        </p:txBody>
      </p:sp>
      <p:sp>
        <p:nvSpPr>
          <p:cNvPr id="21" name="Rounded Rectangle 119">
            <a:extLst>
              <a:ext uri="{FF2B5EF4-FFF2-40B4-BE49-F238E27FC236}">
                <a16:creationId xmlns:a16="http://schemas.microsoft.com/office/drawing/2014/main" id="{FD8E3F95-B81D-4BF7-6EB9-9EEE2C3F4BB7}"/>
              </a:ext>
            </a:extLst>
          </p:cNvPr>
          <p:cNvSpPr/>
          <p:nvPr/>
        </p:nvSpPr>
        <p:spPr bwMode="auto">
          <a:xfrm>
            <a:off x="2222203" y="3360579"/>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High</a:t>
            </a:r>
          </a:p>
        </p:txBody>
      </p:sp>
      <p:sp>
        <p:nvSpPr>
          <p:cNvPr id="22" name="Rounded Rectangle 119">
            <a:extLst>
              <a:ext uri="{FF2B5EF4-FFF2-40B4-BE49-F238E27FC236}">
                <a16:creationId xmlns:a16="http://schemas.microsoft.com/office/drawing/2014/main" id="{B8F7206A-CE4C-77E4-6B8D-9ABB240A3CF9}"/>
              </a:ext>
            </a:extLst>
          </p:cNvPr>
          <p:cNvSpPr/>
          <p:nvPr/>
        </p:nvSpPr>
        <p:spPr bwMode="auto">
          <a:xfrm>
            <a:off x="5384428" y="3360579"/>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Average</a:t>
            </a:r>
          </a:p>
        </p:txBody>
      </p:sp>
      <p:sp>
        <p:nvSpPr>
          <p:cNvPr id="23" name="Rounded Rectangle 119">
            <a:extLst>
              <a:ext uri="{FF2B5EF4-FFF2-40B4-BE49-F238E27FC236}">
                <a16:creationId xmlns:a16="http://schemas.microsoft.com/office/drawing/2014/main" id="{A904F616-7E92-79CF-87B9-AA2C1E5B3F18}"/>
              </a:ext>
            </a:extLst>
          </p:cNvPr>
          <p:cNvSpPr/>
          <p:nvPr/>
        </p:nvSpPr>
        <p:spPr bwMode="auto">
          <a:xfrm>
            <a:off x="8546653" y="3360579"/>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Low</a:t>
            </a:r>
          </a:p>
        </p:txBody>
      </p:sp>
      <p:sp>
        <p:nvSpPr>
          <p:cNvPr id="25" name="Rounded Rectangle 119">
            <a:extLst>
              <a:ext uri="{FF2B5EF4-FFF2-40B4-BE49-F238E27FC236}">
                <a16:creationId xmlns:a16="http://schemas.microsoft.com/office/drawing/2014/main" id="{8E71396B-D03D-807B-0280-F33079ED906E}"/>
              </a:ext>
            </a:extLst>
          </p:cNvPr>
          <p:cNvSpPr/>
          <p:nvPr/>
        </p:nvSpPr>
        <p:spPr bwMode="auto">
          <a:xfrm>
            <a:off x="514114" y="4141416"/>
            <a:ext cx="1633662" cy="68400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Project risk</a:t>
            </a:r>
          </a:p>
        </p:txBody>
      </p:sp>
      <p:sp>
        <p:nvSpPr>
          <p:cNvPr id="26" name="Rounded Rectangle 119">
            <a:extLst>
              <a:ext uri="{FF2B5EF4-FFF2-40B4-BE49-F238E27FC236}">
                <a16:creationId xmlns:a16="http://schemas.microsoft.com/office/drawing/2014/main" id="{26A0BAD1-F33C-1A4A-A896-A4B428F7D637}"/>
              </a:ext>
            </a:extLst>
          </p:cNvPr>
          <p:cNvSpPr/>
          <p:nvPr/>
        </p:nvSpPr>
        <p:spPr bwMode="auto">
          <a:xfrm>
            <a:off x="2222203" y="4141416"/>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High</a:t>
            </a:r>
          </a:p>
        </p:txBody>
      </p:sp>
      <p:sp>
        <p:nvSpPr>
          <p:cNvPr id="27" name="Rounded Rectangle 119">
            <a:extLst>
              <a:ext uri="{FF2B5EF4-FFF2-40B4-BE49-F238E27FC236}">
                <a16:creationId xmlns:a16="http://schemas.microsoft.com/office/drawing/2014/main" id="{360C4D9A-3814-F7F3-799A-7F5E038F5A3A}"/>
              </a:ext>
            </a:extLst>
          </p:cNvPr>
          <p:cNvSpPr/>
          <p:nvPr/>
        </p:nvSpPr>
        <p:spPr bwMode="auto">
          <a:xfrm>
            <a:off x="5384428" y="4141416"/>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Average</a:t>
            </a:r>
          </a:p>
        </p:txBody>
      </p:sp>
      <p:sp>
        <p:nvSpPr>
          <p:cNvPr id="28" name="Rounded Rectangle 119">
            <a:extLst>
              <a:ext uri="{FF2B5EF4-FFF2-40B4-BE49-F238E27FC236}">
                <a16:creationId xmlns:a16="http://schemas.microsoft.com/office/drawing/2014/main" id="{4E3A6125-254B-D909-0125-107A33CF3AC3}"/>
              </a:ext>
            </a:extLst>
          </p:cNvPr>
          <p:cNvSpPr/>
          <p:nvPr/>
        </p:nvSpPr>
        <p:spPr bwMode="auto">
          <a:xfrm>
            <a:off x="8546653" y="4141416"/>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Low</a:t>
            </a:r>
          </a:p>
        </p:txBody>
      </p:sp>
      <p:sp>
        <p:nvSpPr>
          <p:cNvPr id="44" name="Rounded Rectangle 119">
            <a:extLst>
              <a:ext uri="{FF2B5EF4-FFF2-40B4-BE49-F238E27FC236}">
                <a16:creationId xmlns:a16="http://schemas.microsoft.com/office/drawing/2014/main" id="{B1129213-F6FD-E6FF-5E3B-A73C59A030F4}"/>
              </a:ext>
            </a:extLst>
          </p:cNvPr>
          <p:cNvSpPr/>
          <p:nvPr/>
        </p:nvSpPr>
        <p:spPr bwMode="auto">
          <a:xfrm>
            <a:off x="514114" y="4934908"/>
            <a:ext cx="1633662" cy="68400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Number of people required to implement the project</a:t>
            </a:r>
          </a:p>
        </p:txBody>
      </p:sp>
      <p:sp>
        <p:nvSpPr>
          <p:cNvPr id="45" name="Rounded Rectangle 119">
            <a:extLst>
              <a:ext uri="{FF2B5EF4-FFF2-40B4-BE49-F238E27FC236}">
                <a16:creationId xmlns:a16="http://schemas.microsoft.com/office/drawing/2014/main" id="{A9ED2064-586A-A7CC-D197-66C951265EBC}"/>
              </a:ext>
            </a:extLst>
          </p:cNvPr>
          <p:cNvSpPr/>
          <p:nvPr/>
        </p:nvSpPr>
        <p:spPr bwMode="auto">
          <a:xfrm>
            <a:off x="2222203" y="4934908"/>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High</a:t>
            </a:r>
          </a:p>
        </p:txBody>
      </p:sp>
      <p:sp>
        <p:nvSpPr>
          <p:cNvPr id="47" name="Rounded Rectangle 119">
            <a:extLst>
              <a:ext uri="{FF2B5EF4-FFF2-40B4-BE49-F238E27FC236}">
                <a16:creationId xmlns:a16="http://schemas.microsoft.com/office/drawing/2014/main" id="{5D504065-D230-4CBC-2648-49F87F3DEE31}"/>
              </a:ext>
            </a:extLst>
          </p:cNvPr>
          <p:cNvSpPr/>
          <p:nvPr/>
        </p:nvSpPr>
        <p:spPr bwMode="auto">
          <a:xfrm>
            <a:off x="5384428" y="4934908"/>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Average</a:t>
            </a:r>
          </a:p>
        </p:txBody>
      </p:sp>
      <p:sp>
        <p:nvSpPr>
          <p:cNvPr id="48" name="Rounded Rectangle 119">
            <a:extLst>
              <a:ext uri="{FF2B5EF4-FFF2-40B4-BE49-F238E27FC236}">
                <a16:creationId xmlns:a16="http://schemas.microsoft.com/office/drawing/2014/main" id="{39C76627-B30D-72CB-A8BD-1E348CDA74A9}"/>
              </a:ext>
            </a:extLst>
          </p:cNvPr>
          <p:cNvSpPr/>
          <p:nvPr/>
        </p:nvSpPr>
        <p:spPr bwMode="auto">
          <a:xfrm>
            <a:off x="8546653" y="4934908"/>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Low</a:t>
            </a:r>
          </a:p>
        </p:txBody>
      </p:sp>
      <p:sp>
        <p:nvSpPr>
          <p:cNvPr id="49" name="Rounded Rectangle 119">
            <a:extLst>
              <a:ext uri="{FF2B5EF4-FFF2-40B4-BE49-F238E27FC236}">
                <a16:creationId xmlns:a16="http://schemas.microsoft.com/office/drawing/2014/main" id="{F6026A3D-3C44-3583-FB1F-FC3668A29E08}"/>
              </a:ext>
            </a:extLst>
          </p:cNvPr>
          <p:cNvSpPr/>
          <p:nvPr/>
        </p:nvSpPr>
        <p:spPr bwMode="auto">
          <a:xfrm>
            <a:off x="514114" y="5724758"/>
            <a:ext cx="1633662" cy="68400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Number of people heavily impacted by the change</a:t>
            </a:r>
          </a:p>
        </p:txBody>
      </p:sp>
      <p:sp>
        <p:nvSpPr>
          <p:cNvPr id="50" name="Rounded Rectangle 119">
            <a:extLst>
              <a:ext uri="{FF2B5EF4-FFF2-40B4-BE49-F238E27FC236}">
                <a16:creationId xmlns:a16="http://schemas.microsoft.com/office/drawing/2014/main" id="{24CC7E3A-449C-1C10-0410-E0FF8629165E}"/>
              </a:ext>
            </a:extLst>
          </p:cNvPr>
          <p:cNvSpPr/>
          <p:nvPr/>
        </p:nvSpPr>
        <p:spPr bwMode="auto">
          <a:xfrm>
            <a:off x="2222203" y="5724758"/>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High</a:t>
            </a:r>
          </a:p>
        </p:txBody>
      </p:sp>
      <p:sp>
        <p:nvSpPr>
          <p:cNvPr id="55" name="Rounded Rectangle 119">
            <a:extLst>
              <a:ext uri="{FF2B5EF4-FFF2-40B4-BE49-F238E27FC236}">
                <a16:creationId xmlns:a16="http://schemas.microsoft.com/office/drawing/2014/main" id="{7676B0C1-6E22-0F18-0A06-3D0817B3AD61}"/>
              </a:ext>
            </a:extLst>
          </p:cNvPr>
          <p:cNvSpPr/>
          <p:nvPr/>
        </p:nvSpPr>
        <p:spPr bwMode="auto">
          <a:xfrm>
            <a:off x="5384428" y="5724758"/>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Average</a:t>
            </a:r>
          </a:p>
        </p:txBody>
      </p:sp>
      <p:sp>
        <p:nvSpPr>
          <p:cNvPr id="56" name="Rounded Rectangle 119">
            <a:extLst>
              <a:ext uri="{FF2B5EF4-FFF2-40B4-BE49-F238E27FC236}">
                <a16:creationId xmlns:a16="http://schemas.microsoft.com/office/drawing/2014/main" id="{5FB95FB4-E254-4768-7382-6D00AFFAD3E7}"/>
              </a:ext>
            </a:extLst>
          </p:cNvPr>
          <p:cNvSpPr/>
          <p:nvPr/>
        </p:nvSpPr>
        <p:spPr bwMode="auto">
          <a:xfrm>
            <a:off x="8546653" y="5724758"/>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Low</a:t>
            </a:r>
          </a:p>
        </p:txBody>
      </p:sp>
      <p:sp>
        <p:nvSpPr>
          <p:cNvPr id="57" name="Arrow: Down 56">
            <a:extLst>
              <a:ext uri="{FF2B5EF4-FFF2-40B4-BE49-F238E27FC236}">
                <a16:creationId xmlns:a16="http://schemas.microsoft.com/office/drawing/2014/main" id="{E7D7292D-2073-9C9F-D52E-D965A8D9442F}"/>
              </a:ext>
            </a:extLst>
          </p:cNvPr>
          <p:cNvSpPr/>
          <p:nvPr/>
        </p:nvSpPr>
        <p:spPr>
          <a:xfrm>
            <a:off x="6503481" y="1595383"/>
            <a:ext cx="581930" cy="367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578576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noFill/>
        </p:spPr>
        <p:txBody>
          <a:bodyPr vert="horz" lIns="91440" tIns="45720" rIns="91440" bIns="45720" rtlCol="0" anchor="ctr">
            <a:normAutofit/>
          </a:bodyPr>
          <a:lstStyle/>
          <a:p>
            <a:r>
              <a:rPr lang="en-GB" kern="0" dirty="0"/>
              <a:t>We rated the “Ease of implementation” of the project “Intermediate”</a:t>
            </a:r>
            <a:endParaRPr lang="en-US" b="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59</a:t>
            </a:fld>
            <a:endParaRPr lang="en-US" sz="1000" dirty="0">
              <a:solidFill>
                <a:srgbClr val="ADAFBB"/>
              </a:solidFill>
            </a:endParaRPr>
          </a:p>
        </p:txBody>
      </p:sp>
      <p:sp>
        <p:nvSpPr>
          <p:cNvPr id="24" name="Rounded Rectangle 119">
            <a:extLst>
              <a:ext uri="{FF2B5EF4-FFF2-40B4-BE49-F238E27FC236}">
                <a16:creationId xmlns:a16="http://schemas.microsoft.com/office/drawing/2014/main" id="{EF78172F-BCF3-52FD-3E05-DDB55E8C3120}"/>
              </a:ext>
            </a:extLst>
          </p:cNvPr>
          <p:cNvSpPr/>
          <p:nvPr/>
        </p:nvSpPr>
        <p:spPr bwMode="auto">
          <a:xfrm>
            <a:off x="514114" y="2579742"/>
            <a:ext cx="1633662" cy="68400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Project duration</a:t>
            </a:r>
          </a:p>
        </p:txBody>
      </p:sp>
      <p:sp>
        <p:nvSpPr>
          <p:cNvPr id="40" name="Rounded Rectangle 122">
            <a:extLst>
              <a:ext uri="{FF2B5EF4-FFF2-40B4-BE49-F238E27FC236}">
                <a16:creationId xmlns:a16="http://schemas.microsoft.com/office/drawing/2014/main" id="{0D65EA91-22BC-32BE-0102-1F504726F7EF}"/>
              </a:ext>
            </a:extLst>
          </p:cNvPr>
          <p:cNvSpPr/>
          <p:nvPr/>
        </p:nvSpPr>
        <p:spPr bwMode="auto">
          <a:xfrm>
            <a:off x="2222203" y="2091434"/>
            <a:ext cx="3024000" cy="417849"/>
          </a:xfrm>
          <a:prstGeom prst="rect">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b="1" kern="0" dirty="0">
                <a:solidFill>
                  <a:schemeClr val="bg1"/>
                </a:solidFill>
              </a:rPr>
              <a:t>Difficult</a:t>
            </a:r>
          </a:p>
        </p:txBody>
      </p:sp>
      <p:sp>
        <p:nvSpPr>
          <p:cNvPr id="5" name="Rounded Rectangle 122">
            <a:extLst>
              <a:ext uri="{FF2B5EF4-FFF2-40B4-BE49-F238E27FC236}">
                <a16:creationId xmlns:a16="http://schemas.microsoft.com/office/drawing/2014/main" id="{5C440084-76DD-4DFD-CB9F-9F2E8C446DCB}"/>
              </a:ext>
            </a:extLst>
          </p:cNvPr>
          <p:cNvSpPr/>
          <p:nvPr/>
        </p:nvSpPr>
        <p:spPr bwMode="auto">
          <a:xfrm>
            <a:off x="5384428" y="2091434"/>
            <a:ext cx="3024000" cy="417849"/>
          </a:xfrm>
          <a:prstGeom prst="rect">
            <a:avLst/>
          </a:prstGeom>
          <a:solidFill>
            <a:schemeClr val="accent5"/>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800" b="1" kern="0" dirty="0">
                <a:solidFill>
                  <a:schemeClr val="bg1"/>
                </a:solidFill>
              </a:rPr>
              <a:t>Intermediate</a:t>
            </a:r>
            <a:endParaRPr lang="en-US" b="1" kern="0" dirty="0">
              <a:solidFill>
                <a:schemeClr val="bg1"/>
              </a:solidFill>
            </a:endParaRPr>
          </a:p>
        </p:txBody>
      </p:sp>
      <p:sp>
        <p:nvSpPr>
          <p:cNvPr id="6" name="Rounded Rectangle 122">
            <a:extLst>
              <a:ext uri="{FF2B5EF4-FFF2-40B4-BE49-F238E27FC236}">
                <a16:creationId xmlns:a16="http://schemas.microsoft.com/office/drawing/2014/main" id="{1841EB3D-95A5-F1CA-E372-E4AA663D431B}"/>
              </a:ext>
            </a:extLst>
          </p:cNvPr>
          <p:cNvSpPr/>
          <p:nvPr/>
        </p:nvSpPr>
        <p:spPr bwMode="auto">
          <a:xfrm>
            <a:off x="8546653" y="2091434"/>
            <a:ext cx="3024000" cy="417849"/>
          </a:xfrm>
          <a:prstGeom prst="rect">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b="1" kern="0" dirty="0">
                <a:solidFill>
                  <a:schemeClr val="bg1"/>
                </a:solidFill>
              </a:rPr>
              <a:t>Easy</a:t>
            </a:r>
          </a:p>
        </p:txBody>
      </p:sp>
      <p:sp>
        <p:nvSpPr>
          <p:cNvPr id="8" name="Rounded Rectangle 119">
            <a:extLst>
              <a:ext uri="{FF2B5EF4-FFF2-40B4-BE49-F238E27FC236}">
                <a16:creationId xmlns:a16="http://schemas.microsoft.com/office/drawing/2014/main" id="{B4CC8159-18DC-6104-0ECB-7AD99B9FF156}"/>
              </a:ext>
            </a:extLst>
          </p:cNvPr>
          <p:cNvSpPr/>
          <p:nvPr/>
        </p:nvSpPr>
        <p:spPr bwMode="auto">
          <a:xfrm>
            <a:off x="2222203" y="2579742"/>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Long project</a:t>
            </a:r>
          </a:p>
        </p:txBody>
      </p:sp>
      <p:sp>
        <p:nvSpPr>
          <p:cNvPr id="15" name="Rounded Rectangle 119">
            <a:extLst>
              <a:ext uri="{FF2B5EF4-FFF2-40B4-BE49-F238E27FC236}">
                <a16:creationId xmlns:a16="http://schemas.microsoft.com/office/drawing/2014/main" id="{EB022EF0-DAFA-8214-D69B-30FCCAE0AC71}"/>
              </a:ext>
            </a:extLst>
          </p:cNvPr>
          <p:cNvSpPr/>
          <p:nvPr/>
        </p:nvSpPr>
        <p:spPr bwMode="auto">
          <a:xfrm>
            <a:off x="5384428" y="2579742"/>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Average duration</a:t>
            </a:r>
          </a:p>
        </p:txBody>
      </p:sp>
      <p:sp>
        <p:nvSpPr>
          <p:cNvPr id="18" name="Rounded Rectangle 119">
            <a:extLst>
              <a:ext uri="{FF2B5EF4-FFF2-40B4-BE49-F238E27FC236}">
                <a16:creationId xmlns:a16="http://schemas.microsoft.com/office/drawing/2014/main" id="{A3176AE6-8432-FCEE-DD9E-C6D11598D24C}"/>
              </a:ext>
            </a:extLst>
          </p:cNvPr>
          <p:cNvSpPr/>
          <p:nvPr/>
        </p:nvSpPr>
        <p:spPr bwMode="auto">
          <a:xfrm>
            <a:off x="8546653" y="2579742"/>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Short project</a:t>
            </a:r>
          </a:p>
        </p:txBody>
      </p:sp>
      <p:sp>
        <p:nvSpPr>
          <p:cNvPr id="19" name="Rounded Rectangle 119">
            <a:extLst>
              <a:ext uri="{FF2B5EF4-FFF2-40B4-BE49-F238E27FC236}">
                <a16:creationId xmlns:a16="http://schemas.microsoft.com/office/drawing/2014/main" id="{2A2BAA48-7885-5BEF-24C3-0762EB7FFB64}"/>
              </a:ext>
            </a:extLst>
          </p:cNvPr>
          <p:cNvSpPr/>
          <p:nvPr/>
        </p:nvSpPr>
        <p:spPr bwMode="auto">
          <a:xfrm>
            <a:off x="514114" y="3360579"/>
            <a:ext cx="1633662" cy="68400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Project costs</a:t>
            </a:r>
          </a:p>
        </p:txBody>
      </p:sp>
      <p:sp>
        <p:nvSpPr>
          <p:cNvPr id="21" name="Rounded Rectangle 119">
            <a:extLst>
              <a:ext uri="{FF2B5EF4-FFF2-40B4-BE49-F238E27FC236}">
                <a16:creationId xmlns:a16="http://schemas.microsoft.com/office/drawing/2014/main" id="{FD8E3F95-B81D-4BF7-6EB9-9EEE2C3F4BB7}"/>
              </a:ext>
            </a:extLst>
          </p:cNvPr>
          <p:cNvSpPr/>
          <p:nvPr/>
        </p:nvSpPr>
        <p:spPr bwMode="auto">
          <a:xfrm>
            <a:off x="2222203" y="3360579"/>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High</a:t>
            </a:r>
          </a:p>
        </p:txBody>
      </p:sp>
      <p:sp>
        <p:nvSpPr>
          <p:cNvPr id="22" name="Rounded Rectangle 119">
            <a:extLst>
              <a:ext uri="{FF2B5EF4-FFF2-40B4-BE49-F238E27FC236}">
                <a16:creationId xmlns:a16="http://schemas.microsoft.com/office/drawing/2014/main" id="{B8F7206A-CE4C-77E4-6B8D-9ABB240A3CF9}"/>
              </a:ext>
            </a:extLst>
          </p:cNvPr>
          <p:cNvSpPr/>
          <p:nvPr/>
        </p:nvSpPr>
        <p:spPr bwMode="auto">
          <a:xfrm>
            <a:off x="5384428" y="3360579"/>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Average</a:t>
            </a:r>
          </a:p>
        </p:txBody>
      </p:sp>
      <p:sp>
        <p:nvSpPr>
          <p:cNvPr id="23" name="Rounded Rectangle 119">
            <a:extLst>
              <a:ext uri="{FF2B5EF4-FFF2-40B4-BE49-F238E27FC236}">
                <a16:creationId xmlns:a16="http://schemas.microsoft.com/office/drawing/2014/main" id="{A904F616-7E92-79CF-87B9-AA2C1E5B3F18}"/>
              </a:ext>
            </a:extLst>
          </p:cNvPr>
          <p:cNvSpPr/>
          <p:nvPr/>
        </p:nvSpPr>
        <p:spPr bwMode="auto">
          <a:xfrm>
            <a:off x="8546653" y="3360579"/>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Low</a:t>
            </a:r>
          </a:p>
        </p:txBody>
      </p:sp>
      <p:sp>
        <p:nvSpPr>
          <p:cNvPr id="25" name="Rounded Rectangle 119">
            <a:extLst>
              <a:ext uri="{FF2B5EF4-FFF2-40B4-BE49-F238E27FC236}">
                <a16:creationId xmlns:a16="http://schemas.microsoft.com/office/drawing/2014/main" id="{8E71396B-D03D-807B-0280-F33079ED906E}"/>
              </a:ext>
            </a:extLst>
          </p:cNvPr>
          <p:cNvSpPr/>
          <p:nvPr/>
        </p:nvSpPr>
        <p:spPr bwMode="auto">
          <a:xfrm>
            <a:off x="514114" y="4141416"/>
            <a:ext cx="1633662" cy="68400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Project risk</a:t>
            </a:r>
          </a:p>
        </p:txBody>
      </p:sp>
      <p:sp>
        <p:nvSpPr>
          <p:cNvPr id="26" name="Rounded Rectangle 119">
            <a:extLst>
              <a:ext uri="{FF2B5EF4-FFF2-40B4-BE49-F238E27FC236}">
                <a16:creationId xmlns:a16="http://schemas.microsoft.com/office/drawing/2014/main" id="{26A0BAD1-F33C-1A4A-A896-A4B428F7D637}"/>
              </a:ext>
            </a:extLst>
          </p:cNvPr>
          <p:cNvSpPr/>
          <p:nvPr/>
        </p:nvSpPr>
        <p:spPr bwMode="auto">
          <a:xfrm>
            <a:off x="2222203" y="4141416"/>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High</a:t>
            </a:r>
          </a:p>
        </p:txBody>
      </p:sp>
      <p:sp>
        <p:nvSpPr>
          <p:cNvPr id="27" name="Rounded Rectangle 119">
            <a:extLst>
              <a:ext uri="{FF2B5EF4-FFF2-40B4-BE49-F238E27FC236}">
                <a16:creationId xmlns:a16="http://schemas.microsoft.com/office/drawing/2014/main" id="{360C4D9A-3814-F7F3-799A-7F5E038F5A3A}"/>
              </a:ext>
            </a:extLst>
          </p:cNvPr>
          <p:cNvSpPr/>
          <p:nvPr/>
        </p:nvSpPr>
        <p:spPr bwMode="auto">
          <a:xfrm>
            <a:off x="5384428" y="4141416"/>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Average</a:t>
            </a:r>
          </a:p>
        </p:txBody>
      </p:sp>
      <p:sp>
        <p:nvSpPr>
          <p:cNvPr id="28" name="Rounded Rectangle 119">
            <a:extLst>
              <a:ext uri="{FF2B5EF4-FFF2-40B4-BE49-F238E27FC236}">
                <a16:creationId xmlns:a16="http://schemas.microsoft.com/office/drawing/2014/main" id="{4E3A6125-254B-D909-0125-107A33CF3AC3}"/>
              </a:ext>
            </a:extLst>
          </p:cNvPr>
          <p:cNvSpPr/>
          <p:nvPr/>
        </p:nvSpPr>
        <p:spPr bwMode="auto">
          <a:xfrm>
            <a:off x="8546653" y="4141416"/>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Low</a:t>
            </a:r>
          </a:p>
        </p:txBody>
      </p:sp>
      <p:sp>
        <p:nvSpPr>
          <p:cNvPr id="44" name="Rounded Rectangle 119">
            <a:extLst>
              <a:ext uri="{FF2B5EF4-FFF2-40B4-BE49-F238E27FC236}">
                <a16:creationId xmlns:a16="http://schemas.microsoft.com/office/drawing/2014/main" id="{B1129213-F6FD-E6FF-5E3B-A73C59A030F4}"/>
              </a:ext>
            </a:extLst>
          </p:cNvPr>
          <p:cNvSpPr/>
          <p:nvPr/>
        </p:nvSpPr>
        <p:spPr bwMode="auto">
          <a:xfrm>
            <a:off x="514114" y="4934908"/>
            <a:ext cx="1633662" cy="68400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Number of people required to implement the project</a:t>
            </a:r>
          </a:p>
        </p:txBody>
      </p:sp>
      <p:sp>
        <p:nvSpPr>
          <p:cNvPr id="45" name="Rounded Rectangle 119">
            <a:extLst>
              <a:ext uri="{FF2B5EF4-FFF2-40B4-BE49-F238E27FC236}">
                <a16:creationId xmlns:a16="http://schemas.microsoft.com/office/drawing/2014/main" id="{A9ED2064-586A-A7CC-D197-66C951265EBC}"/>
              </a:ext>
            </a:extLst>
          </p:cNvPr>
          <p:cNvSpPr/>
          <p:nvPr/>
        </p:nvSpPr>
        <p:spPr bwMode="auto">
          <a:xfrm>
            <a:off x="2222203" y="4934908"/>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High</a:t>
            </a:r>
          </a:p>
        </p:txBody>
      </p:sp>
      <p:sp>
        <p:nvSpPr>
          <p:cNvPr id="47" name="Rounded Rectangle 119">
            <a:extLst>
              <a:ext uri="{FF2B5EF4-FFF2-40B4-BE49-F238E27FC236}">
                <a16:creationId xmlns:a16="http://schemas.microsoft.com/office/drawing/2014/main" id="{5D504065-D230-4CBC-2648-49F87F3DEE31}"/>
              </a:ext>
            </a:extLst>
          </p:cNvPr>
          <p:cNvSpPr/>
          <p:nvPr/>
        </p:nvSpPr>
        <p:spPr bwMode="auto">
          <a:xfrm>
            <a:off x="5384428" y="4934908"/>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Average</a:t>
            </a:r>
          </a:p>
        </p:txBody>
      </p:sp>
      <p:sp>
        <p:nvSpPr>
          <p:cNvPr id="48" name="Rounded Rectangle 119">
            <a:extLst>
              <a:ext uri="{FF2B5EF4-FFF2-40B4-BE49-F238E27FC236}">
                <a16:creationId xmlns:a16="http://schemas.microsoft.com/office/drawing/2014/main" id="{39C76627-B30D-72CB-A8BD-1E348CDA74A9}"/>
              </a:ext>
            </a:extLst>
          </p:cNvPr>
          <p:cNvSpPr/>
          <p:nvPr/>
        </p:nvSpPr>
        <p:spPr bwMode="auto">
          <a:xfrm>
            <a:off x="8546653" y="4934908"/>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Low</a:t>
            </a:r>
          </a:p>
        </p:txBody>
      </p:sp>
      <p:sp>
        <p:nvSpPr>
          <p:cNvPr id="49" name="Rounded Rectangle 119">
            <a:extLst>
              <a:ext uri="{FF2B5EF4-FFF2-40B4-BE49-F238E27FC236}">
                <a16:creationId xmlns:a16="http://schemas.microsoft.com/office/drawing/2014/main" id="{F6026A3D-3C44-3583-FB1F-FC3668A29E08}"/>
              </a:ext>
            </a:extLst>
          </p:cNvPr>
          <p:cNvSpPr/>
          <p:nvPr/>
        </p:nvSpPr>
        <p:spPr bwMode="auto">
          <a:xfrm>
            <a:off x="514114" y="5724758"/>
            <a:ext cx="1633662" cy="68400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Number of people heavily impacted by the change</a:t>
            </a:r>
          </a:p>
        </p:txBody>
      </p:sp>
      <p:sp>
        <p:nvSpPr>
          <p:cNvPr id="50" name="Rounded Rectangle 119">
            <a:extLst>
              <a:ext uri="{FF2B5EF4-FFF2-40B4-BE49-F238E27FC236}">
                <a16:creationId xmlns:a16="http://schemas.microsoft.com/office/drawing/2014/main" id="{24CC7E3A-449C-1C10-0410-E0FF8629165E}"/>
              </a:ext>
            </a:extLst>
          </p:cNvPr>
          <p:cNvSpPr/>
          <p:nvPr/>
        </p:nvSpPr>
        <p:spPr bwMode="auto">
          <a:xfrm>
            <a:off x="2222203" y="5724758"/>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High</a:t>
            </a:r>
          </a:p>
        </p:txBody>
      </p:sp>
      <p:sp>
        <p:nvSpPr>
          <p:cNvPr id="55" name="Rounded Rectangle 119">
            <a:extLst>
              <a:ext uri="{FF2B5EF4-FFF2-40B4-BE49-F238E27FC236}">
                <a16:creationId xmlns:a16="http://schemas.microsoft.com/office/drawing/2014/main" id="{7676B0C1-6E22-0F18-0A06-3D0817B3AD61}"/>
              </a:ext>
            </a:extLst>
          </p:cNvPr>
          <p:cNvSpPr/>
          <p:nvPr/>
        </p:nvSpPr>
        <p:spPr bwMode="auto">
          <a:xfrm>
            <a:off x="5384428" y="5724758"/>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Average</a:t>
            </a:r>
          </a:p>
        </p:txBody>
      </p:sp>
      <p:sp>
        <p:nvSpPr>
          <p:cNvPr id="56" name="Rounded Rectangle 119">
            <a:extLst>
              <a:ext uri="{FF2B5EF4-FFF2-40B4-BE49-F238E27FC236}">
                <a16:creationId xmlns:a16="http://schemas.microsoft.com/office/drawing/2014/main" id="{5FB95FB4-E254-4768-7382-6D00AFFAD3E7}"/>
              </a:ext>
            </a:extLst>
          </p:cNvPr>
          <p:cNvSpPr/>
          <p:nvPr/>
        </p:nvSpPr>
        <p:spPr bwMode="auto">
          <a:xfrm>
            <a:off x="8546653" y="5724758"/>
            <a:ext cx="3024000" cy="684000"/>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t>Low</a:t>
            </a:r>
          </a:p>
        </p:txBody>
      </p:sp>
      <p:sp>
        <p:nvSpPr>
          <p:cNvPr id="3" name="Rectangle: Rounded Corners 2">
            <a:extLst>
              <a:ext uri="{FF2B5EF4-FFF2-40B4-BE49-F238E27FC236}">
                <a16:creationId xmlns:a16="http://schemas.microsoft.com/office/drawing/2014/main" id="{60AC8DBE-4BDA-FB16-2324-9D8C06B8F6C1}"/>
              </a:ext>
            </a:extLst>
          </p:cNvPr>
          <p:cNvSpPr/>
          <p:nvPr/>
        </p:nvSpPr>
        <p:spPr>
          <a:xfrm>
            <a:off x="10483702" y="365126"/>
            <a:ext cx="1362666" cy="325990"/>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
        <p:nvSpPr>
          <p:cNvPr id="4" name="Rounded Rectangular Callout 19">
            <a:extLst>
              <a:ext uri="{FF2B5EF4-FFF2-40B4-BE49-F238E27FC236}">
                <a16:creationId xmlns:a16="http://schemas.microsoft.com/office/drawing/2014/main" id="{85E2E40C-138A-3512-168C-AA589BCDA22D}"/>
              </a:ext>
            </a:extLst>
          </p:cNvPr>
          <p:cNvSpPr/>
          <p:nvPr/>
        </p:nvSpPr>
        <p:spPr bwMode="auto">
          <a:xfrm>
            <a:off x="2432512" y="4150429"/>
            <a:ext cx="4353128" cy="1547462"/>
          </a:xfrm>
          <a:prstGeom prst="wedgeRoundRectCallout">
            <a:avLst>
              <a:gd name="adj1" fmla="val 5379"/>
              <a:gd name="adj2" fmla="val -7645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Based on your organization, you will have to give a little bit more details on this slide. For example, what does high project costs mean? A $1M project cost is high for a startup but very low for a Fortune 500 companies.</a:t>
            </a:r>
          </a:p>
        </p:txBody>
      </p:sp>
      <p:sp>
        <p:nvSpPr>
          <p:cNvPr id="7" name="Arrow: Down 6">
            <a:extLst>
              <a:ext uri="{FF2B5EF4-FFF2-40B4-BE49-F238E27FC236}">
                <a16:creationId xmlns:a16="http://schemas.microsoft.com/office/drawing/2014/main" id="{4CB6835D-19E5-1CBD-5F60-BA7FAA13A344}"/>
              </a:ext>
            </a:extLst>
          </p:cNvPr>
          <p:cNvSpPr/>
          <p:nvPr/>
        </p:nvSpPr>
        <p:spPr>
          <a:xfrm>
            <a:off x="6503481" y="1595383"/>
            <a:ext cx="581930" cy="367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7852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200" kern="0" dirty="0"/>
              <a:t>Lean Business Case</a:t>
            </a:r>
            <a:br>
              <a:rPr lang="en-US" sz="2200" kern="0" dirty="0"/>
            </a:br>
            <a:r>
              <a:rPr lang="en-US" sz="2000" b="0" kern="0" dirty="0"/>
              <a:t>Project name:</a:t>
            </a:r>
            <a:br>
              <a:rPr lang="en-US" sz="2000" b="0" kern="0" dirty="0"/>
            </a:br>
            <a:r>
              <a:rPr lang="en-US" sz="2000" b="0" kern="0" dirty="0"/>
              <a:t>Project description:</a:t>
            </a:r>
            <a:endParaRPr lang="en-US" sz="2200"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4" name="Freeform 8">
            <a:extLst>
              <a:ext uri="{FF2B5EF4-FFF2-40B4-BE49-F238E27FC236}">
                <a16:creationId xmlns:a16="http://schemas.microsoft.com/office/drawing/2014/main" id="{20134075-6F60-879D-FF14-4B290DB30A89}"/>
              </a:ext>
            </a:extLst>
          </p:cNvPr>
          <p:cNvSpPr>
            <a:spLocks noChangeAspect="1"/>
          </p:cNvSpPr>
          <p:nvPr/>
        </p:nvSpPr>
        <p:spPr>
          <a:xfrm>
            <a:off x="4881307" y="3335782"/>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5" name="Freeform 9">
            <a:extLst>
              <a:ext uri="{FF2B5EF4-FFF2-40B4-BE49-F238E27FC236}">
                <a16:creationId xmlns:a16="http://schemas.microsoft.com/office/drawing/2014/main" id="{F0F79808-42E8-8ACE-31A6-6C74CF6F2062}"/>
              </a:ext>
            </a:extLst>
          </p:cNvPr>
          <p:cNvSpPr>
            <a:spLocks noChangeAspect="1"/>
          </p:cNvSpPr>
          <p:nvPr/>
        </p:nvSpPr>
        <p:spPr>
          <a:xfrm>
            <a:off x="5868138" y="3350461"/>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6" name="Freeform 10">
            <a:extLst>
              <a:ext uri="{FF2B5EF4-FFF2-40B4-BE49-F238E27FC236}">
                <a16:creationId xmlns:a16="http://schemas.microsoft.com/office/drawing/2014/main" id="{8D213FC8-B86E-3F53-B69B-5ED99CDBFF42}"/>
              </a:ext>
            </a:extLst>
          </p:cNvPr>
          <p:cNvSpPr>
            <a:spLocks noChangeAspect="1"/>
          </p:cNvSpPr>
          <p:nvPr/>
        </p:nvSpPr>
        <p:spPr>
          <a:xfrm>
            <a:off x="5569450" y="3973555"/>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tx1"/>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8" name="Freeform 11">
            <a:extLst>
              <a:ext uri="{FF2B5EF4-FFF2-40B4-BE49-F238E27FC236}">
                <a16:creationId xmlns:a16="http://schemas.microsoft.com/office/drawing/2014/main" id="{FC74613E-44C7-3C33-6D39-BDF1507F5ACF}"/>
              </a:ext>
            </a:extLst>
          </p:cNvPr>
          <p:cNvSpPr>
            <a:spLocks noChangeAspect="1"/>
          </p:cNvSpPr>
          <p:nvPr/>
        </p:nvSpPr>
        <p:spPr>
          <a:xfrm>
            <a:off x="4786319" y="1842896"/>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bg2"/>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a:solidFill>
                  <a:schemeClr val="bg1"/>
                </a:solidFill>
                <a:latin typeface="Arial (Body)"/>
                <a:ea typeface="Archer" charset="0"/>
                <a:cs typeface="Archer" charset="0"/>
              </a:rPr>
              <a:t>Strategic </a:t>
            </a:r>
          </a:p>
          <a:p>
            <a:pPr algn="ctr"/>
            <a:r>
              <a:rPr lang="en-US" sz="1400" b="1" dirty="0">
                <a:solidFill>
                  <a:schemeClr val="bg1"/>
                </a:solidFill>
                <a:latin typeface="Arial (Body)"/>
                <a:ea typeface="Archer" charset="0"/>
                <a:cs typeface="Archer" charset="0"/>
              </a:rPr>
              <a:t>Alignment</a:t>
            </a:r>
          </a:p>
        </p:txBody>
      </p:sp>
      <p:sp>
        <p:nvSpPr>
          <p:cNvPr id="38" name="Freeform 12">
            <a:extLst>
              <a:ext uri="{FF2B5EF4-FFF2-40B4-BE49-F238E27FC236}">
                <a16:creationId xmlns:a16="http://schemas.microsoft.com/office/drawing/2014/main" id="{4064609D-68E6-2C3A-5D6F-49DE5C11194A}"/>
              </a:ext>
            </a:extLst>
          </p:cNvPr>
          <p:cNvSpPr>
            <a:spLocks noChangeAspect="1"/>
          </p:cNvSpPr>
          <p:nvPr/>
        </p:nvSpPr>
        <p:spPr>
          <a:xfrm>
            <a:off x="4033360" y="3356633"/>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r>
              <a:rPr lang="en-US" sz="1400" b="1" dirty="0">
                <a:solidFill>
                  <a:schemeClr val="bg1"/>
                </a:solidFill>
                <a:latin typeface="Arial (Body)"/>
                <a:ea typeface="Archer" charset="0"/>
                <a:cs typeface="Archer" charset="0"/>
              </a:rPr>
              <a:t>             Value </a:t>
            </a:r>
          </a:p>
        </p:txBody>
      </p:sp>
      <p:sp>
        <p:nvSpPr>
          <p:cNvPr id="39" name="Freeform 13">
            <a:extLst>
              <a:ext uri="{FF2B5EF4-FFF2-40B4-BE49-F238E27FC236}">
                <a16:creationId xmlns:a16="http://schemas.microsoft.com/office/drawing/2014/main" id="{80401FA7-4C53-D582-33F0-6C24502A44A2}"/>
              </a:ext>
            </a:extLst>
          </p:cNvPr>
          <p:cNvSpPr>
            <a:spLocks noChangeAspect="1"/>
          </p:cNvSpPr>
          <p:nvPr/>
        </p:nvSpPr>
        <p:spPr>
          <a:xfrm>
            <a:off x="5856027" y="3370187"/>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361950" lvl="1"/>
            <a:r>
              <a:rPr lang="en-US" sz="1400" b="1" dirty="0">
                <a:solidFill>
                  <a:schemeClr val="bg1"/>
                </a:solidFill>
                <a:latin typeface="Arial (Body)"/>
                <a:ea typeface="Archer" charset="0"/>
                <a:cs typeface="Archer" charset="0"/>
              </a:rPr>
              <a:t>Ease of implementation</a:t>
            </a:r>
          </a:p>
        </p:txBody>
      </p:sp>
      <p:sp>
        <p:nvSpPr>
          <p:cNvPr id="40" name="Freeform 14">
            <a:extLst>
              <a:ext uri="{FF2B5EF4-FFF2-40B4-BE49-F238E27FC236}">
                <a16:creationId xmlns:a16="http://schemas.microsoft.com/office/drawing/2014/main" id="{B859CF89-1075-9F25-DF92-D0AF33E9F037}"/>
              </a:ext>
            </a:extLst>
          </p:cNvPr>
          <p:cNvSpPr>
            <a:spLocks noChangeAspect="1"/>
          </p:cNvSpPr>
          <p:nvPr/>
        </p:nvSpPr>
        <p:spPr>
          <a:xfrm>
            <a:off x="5659226" y="3670176"/>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chemeClr val="accent3"/>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41" name="Rounded Rectangle 150">
            <a:extLst>
              <a:ext uri="{FF2B5EF4-FFF2-40B4-BE49-F238E27FC236}">
                <a16:creationId xmlns:a16="http://schemas.microsoft.com/office/drawing/2014/main" id="{5662FCED-25AF-ECB8-D654-BB756315EDC2}"/>
              </a:ext>
            </a:extLst>
          </p:cNvPr>
          <p:cNvSpPr/>
          <p:nvPr/>
        </p:nvSpPr>
        <p:spPr bwMode="auto">
          <a:xfrm>
            <a:off x="7363018" y="2469203"/>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Yes</a:t>
            </a:r>
          </a:p>
        </p:txBody>
      </p:sp>
      <p:sp>
        <p:nvSpPr>
          <p:cNvPr id="42" name="Rounded Rectangle 150">
            <a:extLst>
              <a:ext uri="{FF2B5EF4-FFF2-40B4-BE49-F238E27FC236}">
                <a16:creationId xmlns:a16="http://schemas.microsoft.com/office/drawing/2014/main" id="{EC7F9C2B-D308-C052-BE2F-D743F116792B}"/>
              </a:ext>
            </a:extLst>
          </p:cNvPr>
          <p:cNvSpPr/>
          <p:nvPr/>
        </p:nvSpPr>
        <p:spPr bwMode="auto">
          <a:xfrm>
            <a:off x="8305024" y="2469203"/>
            <a:ext cx="820973"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No</a:t>
            </a:r>
          </a:p>
        </p:txBody>
      </p:sp>
      <p:sp>
        <p:nvSpPr>
          <p:cNvPr id="43" name="Rounded Rectangle 150">
            <a:extLst>
              <a:ext uri="{FF2B5EF4-FFF2-40B4-BE49-F238E27FC236}">
                <a16:creationId xmlns:a16="http://schemas.microsoft.com/office/drawing/2014/main" id="{4B68C87B-5E8D-4620-BD38-67FFD193400A}"/>
              </a:ext>
            </a:extLst>
          </p:cNvPr>
          <p:cNvSpPr/>
          <p:nvPr/>
        </p:nvSpPr>
        <p:spPr bwMode="auto">
          <a:xfrm>
            <a:off x="1057350" y="4464185"/>
            <a:ext cx="820973"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a:solidFill>
                  <a:schemeClr val="bg1"/>
                </a:solidFill>
              </a:rPr>
              <a:t>Low</a:t>
            </a:r>
            <a:endParaRPr lang="en-US" sz="1050" b="1" kern="0" dirty="0">
              <a:solidFill>
                <a:schemeClr val="bg1"/>
              </a:solidFill>
            </a:endParaRPr>
          </a:p>
        </p:txBody>
      </p:sp>
      <p:sp>
        <p:nvSpPr>
          <p:cNvPr id="44" name="Rounded Rectangle 150">
            <a:extLst>
              <a:ext uri="{FF2B5EF4-FFF2-40B4-BE49-F238E27FC236}">
                <a16:creationId xmlns:a16="http://schemas.microsoft.com/office/drawing/2014/main" id="{97353349-BD8D-8A29-A835-317CC3123363}"/>
              </a:ext>
            </a:extLst>
          </p:cNvPr>
          <p:cNvSpPr/>
          <p:nvPr/>
        </p:nvSpPr>
        <p:spPr bwMode="auto">
          <a:xfrm>
            <a:off x="1990871" y="4464185"/>
            <a:ext cx="820973" cy="274320"/>
          </a:xfrm>
          <a:prstGeom prst="roundRect">
            <a:avLst>
              <a:gd name="adj" fmla="val 3792"/>
            </a:avLst>
          </a:prstGeom>
          <a:solidFill>
            <a:schemeClr val="accent5"/>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Medium</a:t>
            </a:r>
          </a:p>
        </p:txBody>
      </p:sp>
      <p:sp>
        <p:nvSpPr>
          <p:cNvPr id="45" name="Rounded Rectangle 150">
            <a:extLst>
              <a:ext uri="{FF2B5EF4-FFF2-40B4-BE49-F238E27FC236}">
                <a16:creationId xmlns:a16="http://schemas.microsoft.com/office/drawing/2014/main" id="{47D56E76-59E3-899F-F242-DD263E1D05CF}"/>
              </a:ext>
            </a:extLst>
          </p:cNvPr>
          <p:cNvSpPr/>
          <p:nvPr/>
        </p:nvSpPr>
        <p:spPr bwMode="auto">
          <a:xfrm>
            <a:off x="2924393" y="4464185"/>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High</a:t>
            </a:r>
          </a:p>
        </p:txBody>
      </p:sp>
      <p:sp>
        <p:nvSpPr>
          <p:cNvPr id="46" name="Arrow: Down 45">
            <a:extLst>
              <a:ext uri="{FF2B5EF4-FFF2-40B4-BE49-F238E27FC236}">
                <a16:creationId xmlns:a16="http://schemas.microsoft.com/office/drawing/2014/main" id="{651B9233-50F8-7F25-FCDF-FAFF10F79FF5}"/>
              </a:ext>
            </a:extLst>
          </p:cNvPr>
          <p:cNvSpPr/>
          <p:nvPr/>
        </p:nvSpPr>
        <p:spPr>
          <a:xfrm>
            <a:off x="7481028" y="2020179"/>
            <a:ext cx="581930" cy="367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Down 46">
            <a:extLst>
              <a:ext uri="{FF2B5EF4-FFF2-40B4-BE49-F238E27FC236}">
                <a16:creationId xmlns:a16="http://schemas.microsoft.com/office/drawing/2014/main" id="{B4555272-D71E-133E-8461-F6A20EA17639}"/>
              </a:ext>
            </a:extLst>
          </p:cNvPr>
          <p:cNvSpPr/>
          <p:nvPr/>
        </p:nvSpPr>
        <p:spPr>
          <a:xfrm>
            <a:off x="3049549" y="3997308"/>
            <a:ext cx="581930" cy="367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150">
            <a:extLst>
              <a:ext uri="{FF2B5EF4-FFF2-40B4-BE49-F238E27FC236}">
                <a16:creationId xmlns:a16="http://schemas.microsoft.com/office/drawing/2014/main" id="{DADE7780-E371-8480-E4F3-65F16666152F}"/>
              </a:ext>
            </a:extLst>
          </p:cNvPr>
          <p:cNvSpPr/>
          <p:nvPr/>
        </p:nvSpPr>
        <p:spPr bwMode="auto">
          <a:xfrm>
            <a:off x="7942875" y="4464185"/>
            <a:ext cx="1008000"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Difficult</a:t>
            </a:r>
          </a:p>
        </p:txBody>
      </p:sp>
      <p:sp>
        <p:nvSpPr>
          <p:cNvPr id="49" name="Rounded Rectangle 150">
            <a:extLst>
              <a:ext uri="{FF2B5EF4-FFF2-40B4-BE49-F238E27FC236}">
                <a16:creationId xmlns:a16="http://schemas.microsoft.com/office/drawing/2014/main" id="{01D8E1E2-F7E3-CBCB-D865-9E3B8C520CCB}"/>
              </a:ext>
            </a:extLst>
          </p:cNvPr>
          <p:cNvSpPr/>
          <p:nvPr/>
        </p:nvSpPr>
        <p:spPr bwMode="auto">
          <a:xfrm>
            <a:off x="9025258" y="4464185"/>
            <a:ext cx="1008000" cy="274320"/>
          </a:xfrm>
          <a:prstGeom prst="roundRect">
            <a:avLst>
              <a:gd name="adj" fmla="val 3792"/>
            </a:avLst>
          </a:prstGeom>
          <a:solidFill>
            <a:schemeClr val="accent5"/>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Intermediate</a:t>
            </a:r>
          </a:p>
        </p:txBody>
      </p:sp>
      <p:sp>
        <p:nvSpPr>
          <p:cNvPr id="50" name="Rounded Rectangle 150">
            <a:extLst>
              <a:ext uri="{FF2B5EF4-FFF2-40B4-BE49-F238E27FC236}">
                <a16:creationId xmlns:a16="http://schemas.microsoft.com/office/drawing/2014/main" id="{7D809B7A-40C9-07B6-4E7A-602A1E46E8AF}"/>
              </a:ext>
            </a:extLst>
          </p:cNvPr>
          <p:cNvSpPr/>
          <p:nvPr/>
        </p:nvSpPr>
        <p:spPr bwMode="auto">
          <a:xfrm>
            <a:off x="10107637" y="4464185"/>
            <a:ext cx="1008000"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Easy</a:t>
            </a:r>
          </a:p>
        </p:txBody>
      </p:sp>
      <p:sp>
        <p:nvSpPr>
          <p:cNvPr id="51" name="Arrow: Down 50">
            <a:extLst>
              <a:ext uri="{FF2B5EF4-FFF2-40B4-BE49-F238E27FC236}">
                <a16:creationId xmlns:a16="http://schemas.microsoft.com/office/drawing/2014/main" id="{C2BA554A-FF60-319C-596B-28A9A1D21F24}"/>
              </a:ext>
            </a:extLst>
          </p:cNvPr>
          <p:cNvSpPr/>
          <p:nvPr/>
        </p:nvSpPr>
        <p:spPr>
          <a:xfrm>
            <a:off x="9223714" y="3997308"/>
            <a:ext cx="581930" cy="367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5BB2FE6-E6FC-7A05-5DC0-BB42544A9967}"/>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TextBox 52">
            <a:extLst>
              <a:ext uri="{FF2B5EF4-FFF2-40B4-BE49-F238E27FC236}">
                <a16:creationId xmlns:a16="http://schemas.microsoft.com/office/drawing/2014/main" id="{9D7700F9-4E50-24B7-7BB2-7187C242227B}"/>
              </a:ext>
            </a:extLst>
          </p:cNvPr>
          <p:cNvSpPr txBox="1"/>
          <p:nvPr/>
        </p:nvSpPr>
        <p:spPr>
          <a:xfrm>
            <a:off x="7991245" y="5786217"/>
            <a:ext cx="3600000" cy="583200"/>
          </a:xfrm>
          <a:prstGeom prst="rect">
            <a:avLst/>
          </a:prstGeom>
          <a:noFill/>
          <a:ln>
            <a:solidFill>
              <a:schemeClr val="bg2"/>
            </a:solidFill>
          </a:ln>
        </p:spPr>
        <p:txBody>
          <a:bodyPr wrap="square" rtlCol="0" anchor="ctr">
            <a:spAutoFit/>
          </a:bodyPr>
          <a:lstStyle/>
          <a:p>
            <a:r>
              <a:rPr lang="en-US" sz="1600" b="1" dirty="0"/>
              <a:t>Change Manager</a:t>
            </a:r>
          </a:p>
          <a:p>
            <a:r>
              <a:rPr lang="en-US" sz="1600" dirty="0"/>
              <a:t>John Doe</a:t>
            </a:r>
          </a:p>
        </p:txBody>
      </p:sp>
      <p:sp>
        <p:nvSpPr>
          <p:cNvPr id="54" name="Rectangle 53">
            <a:extLst>
              <a:ext uri="{FF2B5EF4-FFF2-40B4-BE49-F238E27FC236}">
                <a16:creationId xmlns:a16="http://schemas.microsoft.com/office/drawing/2014/main" id="{65A83E97-9AA1-7D17-DA28-C9ACF62BCE19}"/>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TextBox 54">
            <a:extLst>
              <a:ext uri="{FF2B5EF4-FFF2-40B4-BE49-F238E27FC236}">
                <a16:creationId xmlns:a16="http://schemas.microsoft.com/office/drawing/2014/main" id="{F0542000-3037-06CC-2C58-08CB246B55D8}"/>
              </a:ext>
            </a:extLst>
          </p:cNvPr>
          <p:cNvSpPr txBox="1"/>
          <p:nvPr/>
        </p:nvSpPr>
        <p:spPr>
          <a:xfrm>
            <a:off x="604844" y="5786217"/>
            <a:ext cx="3600000" cy="583200"/>
          </a:xfrm>
          <a:prstGeom prst="rect">
            <a:avLst/>
          </a:prstGeom>
          <a:noFill/>
          <a:ln>
            <a:solidFill>
              <a:schemeClr val="bg2"/>
            </a:solidFill>
          </a:ln>
        </p:spPr>
        <p:txBody>
          <a:bodyPr wrap="square" rtlCol="0" anchor="ctr">
            <a:spAutoFit/>
          </a:bodyPr>
          <a:lstStyle/>
          <a:p>
            <a:r>
              <a:rPr lang="en-US" sz="1600" b="1" dirty="0"/>
              <a:t>Project Sponsor</a:t>
            </a:r>
          </a:p>
          <a:p>
            <a:r>
              <a:rPr lang="en-US" sz="1600" dirty="0"/>
              <a:t>John Doe</a:t>
            </a:r>
          </a:p>
        </p:txBody>
      </p:sp>
      <p:sp>
        <p:nvSpPr>
          <p:cNvPr id="56" name="Rectangle 55">
            <a:extLst>
              <a:ext uri="{FF2B5EF4-FFF2-40B4-BE49-F238E27FC236}">
                <a16:creationId xmlns:a16="http://schemas.microsoft.com/office/drawing/2014/main" id="{6B193990-D152-0F9D-0F87-8F8BC8ADEA64}"/>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TextBox 56">
            <a:extLst>
              <a:ext uri="{FF2B5EF4-FFF2-40B4-BE49-F238E27FC236}">
                <a16:creationId xmlns:a16="http://schemas.microsoft.com/office/drawing/2014/main" id="{8E6C0D4D-408E-D3D9-2656-729486A023A2}"/>
              </a:ext>
            </a:extLst>
          </p:cNvPr>
          <p:cNvSpPr txBox="1"/>
          <p:nvPr/>
        </p:nvSpPr>
        <p:spPr>
          <a:xfrm>
            <a:off x="4298045" y="5786217"/>
            <a:ext cx="3600000" cy="583200"/>
          </a:xfrm>
          <a:prstGeom prst="rect">
            <a:avLst/>
          </a:prstGeom>
          <a:noFill/>
          <a:ln>
            <a:solidFill>
              <a:schemeClr val="bg2"/>
            </a:solidFill>
          </a:ln>
        </p:spPr>
        <p:txBody>
          <a:bodyPr wrap="square" rtlCol="0" anchor="ctr">
            <a:spAutoFit/>
          </a:bodyPr>
          <a:lstStyle/>
          <a:p>
            <a:r>
              <a:rPr lang="en-US" sz="1600" b="1" dirty="0"/>
              <a:t>Project Manager</a:t>
            </a:r>
          </a:p>
          <a:p>
            <a:r>
              <a:rPr lang="en-US" sz="1600" dirty="0"/>
              <a:t>John Doe</a:t>
            </a:r>
          </a:p>
        </p:txBody>
      </p:sp>
      <p:sp>
        <p:nvSpPr>
          <p:cNvPr id="3" name="Rectangle: Rounded Corners 2">
            <a:extLst>
              <a:ext uri="{FF2B5EF4-FFF2-40B4-BE49-F238E27FC236}">
                <a16:creationId xmlns:a16="http://schemas.microsoft.com/office/drawing/2014/main" id="{12770704-04A4-DF71-B6D2-75806DA31742}"/>
              </a:ext>
            </a:extLst>
          </p:cNvPr>
          <p:cNvSpPr/>
          <p:nvPr/>
        </p:nvSpPr>
        <p:spPr>
          <a:xfrm>
            <a:off x="2815131" y="3169008"/>
            <a:ext cx="1046631" cy="730434"/>
          </a:xfrm>
          <a:prstGeom prst="roundRect">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$16.3M</a:t>
            </a:r>
          </a:p>
        </p:txBody>
      </p:sp>
      <p:sp>
        <p:nvSpPr>
          <p:cNvPr id="7" name="TextBox 6">
            <a:extLst>
              <a:ext uri="{FF2B5EF4-FFF2-40B4-BE49-F238E27FC236}">
                <a16:creationId xmlns:a16="http://schemas.microsoft.com/office/drawing/2014/main" id="{FE5E7E4B-6E7A-D301-75BD-C3B76637903D}"/>
              </a:ext>
            </a:extLst>
          </p:cNvPr>
          <p:cNvSpPr txBox="1"/>
          <p:nvPr/>
        </p:nvSpPr>
        <p:spPr>
          <a:xfrm>
            <a:off x="2105338" y="2796688"/>
            <a:ext cx="2478114" cy="307777"/>
          </a:xfrm>
          <a:prstGeom prst="rect">
            <a:avLst/>
          </a:prstGeom>
          <a:noFill/>
        </p:spPr>
        <p:txBody>
          <a:bodyPr wrap="square" rtlCol="0">
            <a:spAutoFit/>
          </a:bodyPr>
          <a:lstStyle/>
          <a:p>
            <a:pPr algn="ctr"/>
            <a:r>
              <a:rPr lang="en-US" sz="1400" b="1" dirty="0"/>
              <a:t>Net Present Value</a:t>
            </a:r>
          </a:p>
        </p:txBody>
      </p:sp>
    </p:spTree>
    <p:extLst>
      <p:ext uri="{BB962C8B-B14F-4D97-AF65-F5344CB8AC3E}">
        <p14:creationId xmlns:p14="http://schemas.microsoft.com/office/powerpoint/2010/main" val="3242661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3" y="365126"/>
            <a:ext cx="11125473" cy="1091318"/>
          </a:xfr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solidFill>
                  <a:srgbClr val="002060"/>
                </a:solidFill>
                <a:ea typeface="MS PGothic" pitchFamily="34" charset="-128"/>
              </a:rPr>
              <a:t>Project Business Case Summary</a:t>
            </a:r>
            <a:endParaRPr lang="en-US" sz="2400" dirty="0">
              <a:solidFill>
                <a:srgbClr val="002060"/>
              </a:solidFill>
              <a:ea typeface="MS PGothic" pitchFamily="34" charset="-128"/>
            </a:endParaRP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60</a:t>
            </a:fld>
            <a:endParaRPr lang="en-US" sz="1000" dirty="0">
              <a:solidFill>
                <a:srgbClr val="ADAFBB"/>
              </a:solidFill>
            </a:endParaRPr>
          </a:p>
        </p:txBody>
      </p:sp>
      <p:sp>
        <p:nvSpPr>
          <p:cNvPr id="11" name="Freeform 8">
            <a:extLst>
              <a:ext uri="{FF2B5EF4-FFF2-40B4-BE49-F238E27FC236}">
                <a16:creationId xmlns:a16="http://schemas.microsoft.com/office/drawing/2014/main" id="{0FC8280B-A3B8-7CEC-E248-72D0F4BE1CD1}"/>
              </a:ext>
            </a:extLst>
          </p:cNvPr>
          <p:cNvSpPr>
            <a:spLocks noChangeAspect="1"/>
          </p:cNvSpPr>
          <p:nvPr/>
        </p:nvSpPr>
        <p:spPr>
          <a:xfrm>
            <a:off x="5115233" y="3707927"/>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2" name="Freeform 9">
            <a:extLst>
              <a:ext uri="{FF2B5EF4-FFF2-40B4-BE49-F238E27FC236}">
                <a16:creationId xmlns:a16="http://schemas.microsoft.com/office/drawing/2014/main" id="{97F87C8D-99E8-8FB2-D14D-4581541D176D}"/>
              </a:ext>
            </a:extLst>
          </p:cNvPr>
          <p:cNvSpPr>
            <a:spLocks noChangeAspect="1"/>
          </p:cNvSpPr>
          <p:nvPr/>
        </p:nvSpPr>
        <p:spPr>
          <a:xfrm>
            <a:off x="6102064" y="3722606"/>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5" name="Freeform 10">
            <a:extLst>
              <a:ext uri="{FF2B5EF4-FFF2-40B4-BE49-F238E27FC236}">
                <a16:creationId xmlns:a16="http://schemas.microsoft.com/office/drawing/2014/main" id="{2C26AAE9-0A04-A9B8-49F9-B9CED0E6DAF4}"/>
              </a:ext>
            </a:extLst>
          </p:cNvPr>
          <p:cNvSpPr>
            <a:spLocks noChangeAspect="1"/>
          </p:cNvSpPr>
          <p:nvPr/>
        </p:nvSpPr>
        <p:spPr>
          <a:xfrm>
            <a:off x="5803376" y="4345700"/>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tx1"/>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7" name="Freeform 11">
            <a:extLst>
              <a:ext uri="{FF2B5EF4-FFF2-40B4-BE49-F238E27FC236}">
                <a16:creationId xmlns:a16="http://schemas.microsoft.com/office/drawing/2014/main" id="{3B09A372-A493-6D54-7968-C93B5BD35969}"/>
              </a:ext>
            </a:extLst>
          </p:cNvPr>
          <p:cNvSpPr>
            <a:spLocks noChangeAspect="1"/>
          </p:cNvSpPr>
          <p:nvPr/>
        </p:nvSpPr>
        <p:spPr>
          <a:xfrm>
            <a:off x="5020245" y="2215041"/>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bg2"/>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a:solidFill>
                  <a:schemeClr val="bg1"/>
                </a:solidFill>
                <a:latin typeface="Arial (Body)"/>
                <a:ea typeface="Archer" charset="0"/>
                <a:cs typeface="Archer" charset="0"/>
              </a:rPr>
              <a:t>5.Strategic </a:t>
            </a:r>
          </a:p>
          <a:p>
            <a:pPr algn="ctr"/>
            <a:r>
              <a:rPr lang="en-US" sz="1400" b="1" dirty="0">
                <a:solidFill>
                  <a:schemeClr val="bg1"/>
                </a:solidFill>
                <a:latin typeface="Arial (Body)"/>
                <a:ea typeface="Archer" charset="0"/>
                <a:cs typeface="Archer" charset="0"/>
              </a:rPr>
              <a:t>Alignment</a:t>
            </a:r>
          </a:p>
        </p:txBody>
      </p:sp>
      <p:sp>
        <p:nvSpPr>
          <p:cNvPr id="18" name="Freeform 12">
            <a:extLst>
              <a:ext uri="{FF2B5EF4-FFF2-40B4-BE49-F238E27FC236}">
                <a16:creationId xmlns:a16="http://schemas.microsoft.com/office/drawing/2014/main" id="{1AD097C1-F6C9-255F-DE04-44CEE12FF628}"/>
              </a:ext>
            </a:extLst>
          </p:cNvPr>
          <p:cNvSpPr>
            <a:spLocks noChangeAspect="1"/>
          </p:cNvSpPr>
          <p:nvPr/>
        </p:nvSpPr>
        <p:spPr>
          <a:xfrm>
            <a:off x="4267286" y="3728778"/>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r>
              <a:rPr lang="en-US" sz="1400" b="1" dirty="0">
                <a:solidFill>
                  <a:schemeClr val="bg1"/>
                </a:solidFill>
                <a:latin typeface="Arial (Body)"/>
                <a:ea typeface="Archer" charset="0"/>
                <a:cs typeface="Archer" charset="0"/>
              </a:rPr>
              <a:t>           6.Value </a:t>
            </a:r>
          </a:p>
        </p:txBody>
      </p:sp>
      <p:sp>
        <p:nvSpPr>
          <p:cNvPr id="19" name="Freeform 13">
            <a:extLst>
              <a:ext uri="{FF2B5EF4-FFF2-40B4-BE49-F238E27FC236}">
                <a16:creationId xmlns:a16="http://schemas.microsoft.com/office/drawing/2014/main" id="{CAC82BF5-0206-C56B-A711-AD0FED93F698}"/>
              </a:ext>
            </a:extLst>
          </p:cNvPr>
          <p:cNvSpPr>
            <a:spLocks noChangeAspect="1"/>
          </p:cNvSpPr>
          <p:nvPr/>
        </p:nvSpPr>
        <p:spPr>
          <a:xfrm>
            <a:off x="6089953" y="3742332"/>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361950" lvl="1"/>
            <a:r>
              <a:rPr lang="en-US" sz="1400" b="1" dirty="0">
                <a:solidFill>
                  <a:schemeClr val="bg1"/>
                </a:solidFill>
                <a:latin typeface="Arial (Body)"/>
                <a:ea typeface="Archer" charset="0"/>
                <a:cs typeface="Archer" charset="0"/>
              </a:rPr>
              <a:t>7.Ease of implementation</a:t>
            </a:r>
          </a:p>
        </p:txBody>
      </p:sp>
      <p:sp>
        <p:nvSpPr>
          <p:cNvPr id="20" name="Freeform 14">
            <a:extLst>
              <a:ext uri="{FF2B5EF4-FFF2-40B4-BE49-F238E27FC236}">
                <a16:creationId xmlns:a16="http://schemas.microsoft.com/office/drawing/2014/main" id="{5EAE45B3-DD89-8CCB-E3E3-825C0F58E0B2}"/>
              </a:ext>
            </a:extLst>
          </p:cNvPr>
          <p:cNvSpPr>
            <a:spLocks noChangeAspect="1"/>
          </p:cNvSpPr>
          <p:nvPr/>
        </p:nvSpPr>
        <p:spPr>
          <a:xfrm>
            <a:off x="5893152" y="4042321"/>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chemeClr val="accent3"/>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21" name="Rounded Rectangle 150">
            <a:extLst>
              <a:ext uri="{FF2B5EF4-FFF2-40B4-BE49-F238E27FC236}">
                <a16:creationId xmlns:a16="http://schemas.microsoft.com/office/drawing/2014/main" id="{ADD4DCDB-111A-840E-F31F-8A51B0086278}"/>
              </a:ext>
            </a:extLst>
          </p:cNvPr>
          <p:cNvSpPr/>
          <p:nvPr/>
        </p:nvSpPr>
        <p:spPr bwMode="auto">
          <a:xfrm>
            <a:off x="7596944" y="2841348"/>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Yes</a:t>
            </a:r>
          </a:p>
        </p:txBody>
      </p:sp>
      <p:sp>
        <p:nvSpPr>
          <p:cNvPr id="24" name="Rounded Rectangle 150">
            <a:extLst>
              <a:ext uri="{FF2B5EF4-FFF2-40B4-BE49-F238E27FC236}">
                <a16:creationId xmlns:a16="http://schemas.microsoft.com/office/drawing/2014/main" id="{E8AEFA66-0EC6-91B8-20B3-BF099744BA16}"/>
              </a:ext>
            </a:extLst>
          </p:cNvPr>
          <p:cNvSpPr/>
          <p:nvPr/>
        </p:nvSpPr>
        <p:spPr bwMode="auto">
          <a:xfrm>
            <a:off x="8538950" y="2841348"/>
            <a:ext cx="820973"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No</a:t>
            </a:r>
          </a:p>
        </p:txBody>
      </p:sp>
      <p:sp>
        <p:nvSpPr>
          <p:cNvPr id="28" name="Rounded Rectangle 150">
            <a:extLst>
              <a:ext uri="{FF2B5EF4-FFF2-40B4-BE49-F238E27FC236}">
                <a16:creationId xmlns:a16="http://schemas.microsoft.com/office/drawing/2014/main" id="{9BC69DAC-33D6-2509-23B5-93CD7FE6E510}"/>
              </a:ext>
            </a:extLst>
          </p:cNvPr>
          <p:cNvSpPr/>
          <p:nvPr/>
        </p:nvSpPr>
        <p:spPr bwMode="auto">
          <a:xfrm>
            <a:off x="1291276" y="4836330"/>
            <a:ext cx="820973"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a:solidFill>
                  <a:schemeClr val="bg1"/>
                </a:solidFill>
              </a:rPr>
              <a:t>Low</a:t>
            </a:r>
            <a:endParaRPr lang="en-US" sz="1050" b="1" kern="0" dirty="0">
              <a:solidFill>
                <a:schemeClr val="bg1"/>
              </a:solidFill>
            </a:endParaRPr>
          </a:p>
        </p:txBody>
      </p:sp>
      <p:sp>
        <p:nvSpPr>
          <p:cNvPr id="29" name="Rounded Rectangle 150">
            <a:extLst>
              <a:ext uri="{FF2B5EF4-FFF2-40B4-BE49-F238E27FC236}">
                <a16:creationId xmlns:a16="http://schemas.microsoft.com/office/drawing/2014/main" id="{0BA48BC4-3066-F5DF-535E-76B3B69C6411}"/>
              </a:ext>
            </a:extLst>
          </p:cNvPr>
          <p:cNvSpPr/>
          <p:nvPr/>
        </p:nvSpPr>
        <p:spPr bwMode="auto">
          <a:xfrm>
            <a:off x="2224797" y="4836330"/>
            <a:ext cx="820973" cy="274320"/>
          </a:xfrm>
          <a:prstGeom prst="roundRect">
            <a:avLst>
              <a:gd name="adj" fmla="val 3792"/>
            </a:avLst>
          </a:prstGeom>
          <a:solidFill>
            <a:schemeClr val="accent5"/>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Medium</a:t>
            </a:r>
          </a:p>
        </p:txBody>
      </p:sp>
      <p:sp>
        <p:nvSpPr>
          <p:cNvPr id="30" name="Rounded Rectangle 150">
            <a:extLst>
              <a:ext uri="{FF2B5EF4-FFF2-40B4-BE49-F238E27FC236}">
                <a16:creationId xmlns:a16="http://schemas.microsoft.com/office/drawing/2014/main" id="{CC4ED2D1-BE05-B455-6E9C-0E059C2EFA49}"/>
              </a:ext>
            </a:extLst>
          </p:cNvPr>
          <p:cNvSpPr/>
          <p:nvPr/>
        </p:nvSpPr>
        <p:spPr bwMode="auto">
          <a:xfrm>
            <a:off x="3158319" y="4836330"/>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High</a:t>
            </a:r>
          </a:p>
        </p:txBody>
      </p:sp>
      <p:sp>
        <p:nvSpPr>
          <p:cNvPr id="32" name="Arrow: Down 31">
            <a:extLst>
              <a:ext uri="{FF2B5EF4-FFF2-40B4-BE49-F238E27FC236}">
                <a16:creationId xmlns:a16="http://schemas.microsoft.com/office/drawing/2014/main" id="{082B1FB5-B47F-E1FF-BF06-70D7604D01E4}"/>
              </a:ext>
            </a:extLst>
          </p:cNvPr>
          <p:cNvSpPr/>
          <p:nvPr/>
        </p:nvSpPr>
        <p:spPr>
          <a:xfrm>
            <a:off x="7714954" y="2392324"/>
            <a:ext cx="581930" cy="367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Down 2">
            <a:extLst>
              <a:ext uri="{FF2B5EF4-FFF2-40B4-BE49-F238E27FC236}">
                <a16:creationId xmlns:a16="http://schemas.microsoft.com/office/drawing/2014/main" id="{C2D45379-CD2D-716E-B113-29D7CB69CBA6}"/>
              </a:ext>
            </a:extLst>
          </p:cNvPr>
          <p:cNvSpPr/>
          <p:nvPr/>
        </p:nvSpPr>
        <p:spPr>
          <a:xfrm>
            <a:off x="3283475" y="4369453"/>
            <a:ext cx="581930" cy="367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150">
            <a:extLst>
              <a:ext uri="{FF2B5EF4-FFF2-40B4-BE49-F238E27FC236}">
                <a16:creationId xmlns:a16="http://schemas.microsoft.com/office/drawing/2014/main" id="{A24B0918-A071-1A3A-9DDF-32682C17C502}"/>
              </a:ext>
            </a:extLst>
          </p:cNvPr>
          <p:cNvSpPr/>
          <p:nvPr/>
        </p:nvSpPr>
        <p:spPr bwMode="auto">
          <a:xfrm>
            <a:off x="8176801" y="4836330"/>
            <a:ext cx="1008000"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Difficult</a:t>
            </a:r>
          </a:p>
        </p:txBody>
      </p:sp>
      <p:sp>
        <p:nvSpPr>
          <p:cNvPr id="5" name="Rounded Rectangle 150">
            <a:extLst>
              <a:ext uri="{FF2B5EF4-FFF2-40B4-BE49-F238E27FC236}">
                <a16:creationId xmlns:a16="http://schemas.microsoft.com/office/drawing/2014/main" id="{1385D2CE-1B5C-7142-2D68-D0EED511BFBC}"/>
              </a:ext>
            </a:extLst>
          </p:cNvPr>
          <p:cNvSpPr/>
          <p:nvPr/>
        </p:nvSpPr>
        <p:spPr bwMode="auto">
          <a:xfrm>
            <a:off x="9259184" y="4836330"/>
            <a:ext cx="1008000" cy="274320"/>
          </a:xfrm>
          <a:prstGeom prst="roundRect">
            <a:avLst>
              <a:gd name="adj" fmla="val 3792"/>
            </a:avLst>
          </a:prstGeom>
          <a:solidFill>
            <a:schemeClr val="accent5"/>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Intermediate</a:t>
            </a:r>
          </a:p>
        </p:txBody>
      </p:sp>
      <p:sp>
        <p:nvSpPr>
          <p:cNvPr id="6" name="Rounded Rectangle 150">
            <a:extLst>
              <a:ext uri="{FF2B5EF4-FFF2-40B4-BE49-F238E27FC236}">
                <a16:creationId xmlns:a16="http://schemas.microsoft.com/office/drawing/2014/main" id="{6FF06370-5EEF-3ADC-41AC-FABD3909A748}"/>
              </a:ext>
            </a:extLst>
          </p:cNvPr>
          <p:cNvSpPr/>
          <p:nvPr/>
        </p:nvSpPr>
        <p:spPr bwMode="auto">
          <a:xfrm>
            <a:off x="10341563" y="4836330"/>
            <a:ext cx="1008000"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Easy</a:t>
            </a:r>
          </a:p>
        </p:txBody>
      </p:sp>
      <p:sp>
        <p:nvSpPr>
          <p:cNvPr id="7" name="Arrow: Down 6">
            <a:extLst>
              <a:ext uri="{FF2B5EF4-FFF2-40B4-BE49-F238E27FC236}">
                <a16:creationId xmlns:a16="http://schemas.microsoft.com/office/drawing/2014/main" id="{F26DF232-B66D-AE9C-92D6-4EE8D79C0CE2}"/>
              </a:ext>
            </a:extLst>
          </p:cNvPr>
          <p:cNvSpPr/>
          <p:nvPr/>
        </p:nvSpPr>
        <p:spPr>
          <a:xfrm>
            <a:off x="9457640" y="4369453"/>
            <a:ext cx="581930" cy="367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6560E99F-A45E-A264-A6E8-31790144E863}"/>
              </a:ext>
            </a:extLst>
          </p:cNvPr>
          <p:cNvSpPr/>
          <p:nvPr/>
        </p:nvSpPr>
        <p:spPr>
          <a:xfrm>
            <a:off x="3080950" y="3541157"/>
            <a:ext cx="1046631" cy="730434"/>
          </a:xfrm>
          <a:prstGeom prst="roundRect">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$16.3M</a:t>
            </a:r>
          </a:p>
        </p:txBody>
      </p:sp>
      <p:sp>
        <p:nvSpPr>
          <p:cNvPr id="9" name="TextBox 8">
            <a:extLst>
              <a:ext uri="{FF2B5EF4-FFF2-40B4-BE49-F238E27FC236}">
                <a16:creationId xmlns:a16="http://schemas.microsoft.com/office/drawing/2014/main" id="{3B5FDD24-3F7F-1B9D-C3E3-0ACC5F0C039A}"/>
              </a:ext>
            </a:extLst>
          </p:cNvPr>
          <p:cNvSpPr txBox="1"/>
          <p:nvPr/>
        </p:nvSpPr>
        <p:spPr>
          <a:xfrm>
            <a:off x="2371157" y="3168837"/>
            <a:ext cx="2478114" cy="307777"/>
          </a:xfrm>
          <a:prstGeom prst="rect">
            <a:avLst/>
          </a:prstGeom>
          <a:noFill/>
        </p:spPr>
        <p:txBody>
          <a:bodyPr wrap="square" rtlCol="0">
            <a:spAutoFit/>
          </a:bodyPr>
          <a:lstStyle/>
          <a:p>
            <a:pPr algn="ctr"/>
            <a:r>
              <a:rPr lang="en-US" sz="1400" b="1" dirty="0"/>
              <a:t>Net Present Value</a:t>
            </a:r>
          </a:p>
        </p:txBody>
      </p:sp>
    </p:spTree>
    <p:extLst>
      <p:ext uri="{BB962C8B-B14F-4D97-AF65-F5344CB8AC3E}">
        <p14:creationId xmlns:p14="http://schemas.microsoft.com/office/powerpoint/2010/main" val="20714773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44" imgH="344" progId="TCLayout.ActiveDocument.1">
                  <p:embed/>
                </p:oleObj>
              </mc:Choice>
              <mc:Fallback>
                <p:oleObj name="think-cell Slide" r:id="rId1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Project Prioritization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61</a:t>
            </a:fld>
            <a:endParaRPr lang="en-US" sz="1000" dirty="0">
              <a:solidFill>
                <a:srgbClr val="ADAFBB"/>
              </a:solidFill>
            </a:endParaRPr>
          </a:p>
        </p:txBody>
      </p:sp>
      <p:sp>
        <p:nvSpPr>
          <p:cNvPr id="39" name="Rectangle 39">
            <a:extLst>
              <a:ext uri="{FF2B5EF4-FFF2-40B4-BE49-F238E27FC236}">
                <a16:creationId xmlns:a16="http://schemas.microsoft.com/office/drawing/2014/main" id="{77BF7716-E4CC-45BB-A96A-08CAB55A0504}"/>
              </a:ext>
            </a:extLst>
          </p:cNvPr>
          <p:cNvSpPr>
            <a:spLocks noChangeArrowheads="1"/>
          </p:cNvSpPr>
          <p:nvPr>
            <p:custDataLst>
              <p:tags r:id="rId2"/>
            </p:custDataLst>
          </p:nvPr>
        </p:nvSpPr>
        <p:spPr bwMode="auto">
          <a:xfrm>
            <a:off x="514350" y="3871897"/>
            <a:ext cx="843180" cy="394980"/>
          </a:xfrm>
          <a:prstGeom prst="rect">
            <a:avLst/>
          </a:prstGeom>
          <a:noFill/>
          <a:ln w="9525">
            <a:noFill/>
            <a:miter lim="800000"/>
            <a:headEnd/>
            <a:tailEnd/>
          </a:ln>
          <a:effectLst/>
        </p:spPr>
        <p:txBody>
          <a:bodyPr wrap="none" lIns="180975"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effectLst/>
                <a:uLnTx/>
                <a:uFillTx/>
              </a:rPr>
              <a:t>Value</a:t>
            </a:r>
          </a:p>
        </p:txBody>
      </p:sp>
      <p:sp>
        <p:nvSpPr>
          <p:cNvPr id="40" name="Rectangle 40">
            <a:extLst>
              <a:ext uri="{FF2B5EF4-FFF2-40B4-BE49-F238E27FC236}">
                <a16:creationId xmlns:a16="http://schemas.microsoft.com/office/drawing/2014/main" id="{3B426556-05C0-42CE-8DB9-124DF9B75346}"/>
              </a:ext>
            </a:extLst>
          </p:cNvPr>
          <p:cNvSpPr>
            <a:spLocks noChangeArrowheads="1"/>
          </p:cNvSpPr>
          <p:nvPr>
            <p:custDataLst>
              <p:tags r:id="rId3"/>
            </p:custDataLst>
          </p:nvPr>
        </p:nvSpPr>
        <p:spPr bwMode="auto">
          <a:xfrm>
            <a:off x="5247230" y="6250787"/>
            <a:ext cx="2374048" cy="394980"/>
          </a:xfrm>
          <a:prstGeom prst="rect">
            <a:avLst/>
          </a:prstGeom>
          <a:noFill/>
          <a:ln w="9525">
            <a:noFill/>
            <a:miter lim="800000"/>
            <a:headEnd/>
            <a:tailEnd/>
          </a:ln>
          <a:effectLst/>
        </p:spPr>
        <p:txBody>
          <a:bodyPr wrap="none" lIns="180975" tIns="88900" rIns="180975" bIns="88900">
            <a:sp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effectLst/>
                <a:uLnTx/>
                <a:uFillTx/>
              </a:rPr>
              <a:t>Ease of implementation</a:t>
            </a:r>
          </a:p>
        </p:txBody>
      </p:sp>
      <p:sp>
        <p:nvSpPr>
          <p:cNvPr id="41" name="Rectangle 38">
            <a:extLst>
              <a:ext uri="{FF2B5EF4-FFF2-40B4-BE49-F238E27FC236}">
                <a16:creationId xmlns:a16="http://schemas.microsoft.com/office/drawing/2014/main" id="{588C612C-CB65-4EDF-95E8-5C3DC44FF80B}"/>
              </a:ext>
            </a:extLst>
          </p:cNvPr>
          <p:cNvSpPr>
            <a:spLocks noChangeArrowheads="1"/>
          </p:cNvSpPr>
          <p:nvPr>
            <p:custDataLst>
              <p:tags r:id="rId4"/>
            </p:custDataLst>
          </p:nvPr>
        </p:nvSpPr>
        <p:spPr bwMode="gray">
          <a:xfrm>
            <a:off x="4554872" y="1649225"/>
            <a:ext cx="3708183" cy="276999"/>
          </a:xfrm>
          <a:prstGeom prst="rect">
            <a:avLst/>
          </a:prstGeom>
          <a:noFill/>
          <a:ln w="12700" cap="rnd" algn="ctr">
            <a:noFill/>
            <a:miter lim="800000"/>
            <a:headEnd/>
            <a:tailEnd/>
          </a:ln>
        </p:spPr>
        <p:txBody>
          <a:bodyPr wrap="square" lIns="72000" tIns="0" rIns="72000" bIns="0" anchor="ctr" anchorCtr="1">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1" i="0" u="none" strike="noStrike" kern="0" cap="none" spc="0" normalizeH="0" baseline="0" noProof="0" dirty="0">
                <a:ln>
                  <a:noFill/>
                </a:ln>
                <a:effectLst/>
                <a:uLnTx/>
                <a:uFillTx/>
              </a:rPr>
              <a:t>Prioritization matrix </a:t>
            </a:r>
          </a:p>
        </p:txBody>
      </p:sp>
      <p:sp>
        <p:nvSpPr>
          <p:cNvPr id="43" name="Rectangle 38">
            <a:extLst>
              <a:ext uri="{FF2B5EF4-FFF2-40B4-BE49-F238E27FC236}">
                <a16:creationId xmlns:a16="http://schemas.microsoft.com/office/drawing/2014/main" id="{9189A66D-4CDE-45D3-A8CE-120CF9982D2B}"/>
              </a:ext>
            </a:extLst>
          </p:cNvPr>
          <p:cNvSpPr>
            <a:spLocks noChangeArrowheads="1"/>
          </p:cNvSpPr>
          <p:nvPr>
            <p:custDataLst>
              <p:tags r:id="rId5"/>
            </p:custDataLst>
          </p:nvPr>
        </p:nvSpPr>
        <p:spPr bwMode="auto">
          <a:xfrm>
            <a:off x="3280006" y="6020066"/>
            <a:ext cx="689291"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Difficult</a:t>
            </a:r>
          </a:p>
        </p:txBody>
      </p:sp>
      <p:sp>
        <p:nvSpPr>
          <p:cNvPr id="44" name="Rectangle 38">
            <a:extLst>
              <a:ext uri="{FF2B5EF4-FFF2-40B4-BE49-F238E27FC236}">
                <a16:creationId xmlns:a16="http://schemas.microsoft.com/office/drawing/2014/main" id="{F6F5E6D7-A22E-48F4-9130-B455BD3143E4}"/>
              </a:ext>
            </a:extLst>
          </p:cNvPr>
          <p:cNvSpPr>
            <a:spLocks noChangeArrowheads="1"/>
          </p:cNvSpPr>
          <p:nvPr>
            <p:custDataLst>
              <p:tags r:id="rId6"/>
            </p:custDataLst>
          </p:nvPr>
        </p:nvSpPr>
        <p:spPr bwMode="auto">
          <a:xfrm>
            <a:off x="1541879" y="5127415"/>
            <a:ext cx="466473"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Low</a:t>
            </a:r>
          </a:p>
        </p:txBody>
      </p:sp>
      <p:sp>
        <p:nvSpPr>
          <p:cNvPr id="45" name="Rectangle 38">
            <a:extLst>
              <a:ext uri="{FF2B5EF4-FFF2-40B4-BE49-F238E27FC236}">
                <a16:creationId xmlns:a16="http://schemas.microsoft.com/office/drawing/2014/main" id="{CB6CE85F-CC10-481F-8446-AAFAF9538B3A}"/>
              </a:ext>
            </a:extLst>
          </p:cNvPr>
          <p:cNvSpPr>
            <a:spLocks noChangeArrowheads="1"/>
          </p:cNvSpPr>
          <p:nvPr>
            <p:custDataLst>
              <p:tags r:id="rId7"/>
            </p:custDataLst>
          </p:nvPr>
        </p:nvSpPr>
        <p:spPr bwMode="auto">
          <a:xfrm>
            <a:off x="1525046" y="2646529"/>
            <a:ext cx="500137"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High</a:t>
            </a:r>
          </a:p>
        </p:txBody>
      </p:sp>
      <p:sp>
        <p:nvSpPr>
          <p:cNvPr id="46" name="Rectangle 45">
            <a:extLst>
              <a:ext uri="{FF2B5EF4-FFF2-40B4-BE49-F238E27FC236}">
                <a16:creationId xmlns:a16="http://schemas.microsoft.com/office/drawing/2014/main" id="{F5350A74-F832-4786-AC3A-C3E1408947E8}"/>
              </a:ext>
            </a:extLst>
          </p:cNvPr>
          <p:cNvSpPr/>
          <p:nvPr/>
        </p:nvSpPr>
        <p:spPr bwMode="auto">
          <a:xfrm>
            <a:off x="2140601" y="2062962"/>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Priority 3 Projects</a:t>
            </a:r>
            <a:br>
              <a:rPr lang="en-US" sz="1400" b="1" kern="0" dirty="0">
                <a:cs typeface="Times New Roman" pitchFamily="18" charset="0"/>
              </a:rPr>
            </a:br>
            <a:r>
              <a:rPr lang="en-US" sz="1400" kern="0" dirty="0">
                <a:cs typeface="Times New Roman" pitchFamily="18" charset="0"/>
              </a:rPr>
              <a:t>(Actively work to ease the implementation)</a:t>
            </a:r>
          </a:p>
        </p:txBody>
      </p:sp>
      <p:sp>
        <p:nvSpPr>
          <p:cNvPr id="47" name="Rectangle 46">
            <a:extLst>
              <a:ext uri="{FF2B5EF4-FFF2-40B4-BE49-F238E27FC236}">
                <a16:creationId xmlns:a16="http://schemas.microsoft.com/office/drawing/2014/main" id="{75B0660F-9007-45EB-B48F-4147D7445E71}"/>
              </a:ext>
            </a:extLst>
          </p:cNvPr>
          <p:cNvSpPr/>
          <p:nvPr/>
        </p:nvSpPr>
        <p:spPr bwMode="auto">
          <a:xfrm>
            <a:off x="5012956" y="2062962"/>
            <a:ext cx="2880847" cy="1297292"/>
          </a:xfrm>
          <a:prstGeom prst="rect">
            <a:avLst/>
          </a:prstGeom>
          <a:solidFill>
            <a:schemeClr val="accent4">
              <a:lumMod val="20000"/>
              <a:lumOff val="80000"/>
            </a:schemeClr>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Priority 2 Projects</a:t>
            </a:r>
          </a:p>
        </p:txBody>
      </p:sp>
      <p:sp>
        <p:nvSpPr>
          <p:cNvPr id="48" name="Rectangle 47">
            <a:extLst>
              <a:ext uri="{FF2B5EF4-FFF2-40B4-BE49-F238E27FC236}">
                <a16:creationId xmlns:a16="http://schemas.microsoft.com/office/drawing/2014/main" id="{B3D120D9-049C-4562-A96C-9D4A8BE7DDBA}"/>
              </a:ext>
            </a:extLst>
          </p:cNvPr>
          <p:cNvSpPr/>
          <p:nvPr/>
        </p:nvSpPr>
        <p:spPr bwMode="auto">
          <a:xfrm>
            <a:off x="2140601" y="3360137"/>
            <a:ext cx="2880847" cy="1297292"/>
          </a:xfrm>
          <a:prstGeom prst="rect">
            <a:avLst/>
          </a:prstGeom>
          <a:solidFill>
            <a:schemeClr val="accent6">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Unattractive initiatives </a:t>
            </a:r>
            <a:br>
              <a:rPr kumimoji="0" lang="en-US" sz="1400" b="1" i="0" u="none" strike="noStrike" kern="0" cap="none" spc="0" normalizeH="0" baseline="0" noProof="0" dirty="0">
                <a:ln>
                  <a:noFill/>
                </a:ln>
                <a:effectLst/>
                <a:uLnTx/>
                <a:uFillTx/>
                <a:cs typeface="Times New Roman" pitchFamily="18" charset="0"/>
              </a:rPr>
            </a:br>
            <a:r>
              <a:rPr kumimoji="0" lang="en-US" sz="1400" b="0" i="0" u="none" strike="noStrike" kern="0" cap="none" spc="0" normalizeH="0" baseline="0" noProof="0" dirty="0">
                <a:ln>
                  <a:noFill/>
                </a:ln>
                <a:effectLst/>
                <a:uLnTx/>
                <a:uFillTx/>
                <a:cs typeface="Times New Roman" pitchFamily="18" charset="0"/>
              </a:rPr>
              <a:t>(do not pursue)</a:t>
            </a:r>
          </a:p>
        </p:txBody>
      </p:sp>
      <p:sp>
        <p:nvSpPr>
          <p:cNvPr id="49" name="Rectangle 48">
            <a:extLst>
              <a:ext uri="{FF2B5EF4-FFF2-40B4-BE49-F238E27FC236}">
                <a16:creationId xmlns:a16="http://schemas.microsoft.com/office/drawing/2014/main" id="{E4D4BC6E-392D-4DA1-A71F-317910F8195E}"/>
              </a:ext>
            </a:extLst>
          </p:cNvPr>
          <p:cNvSpPr/>
          <p:nvPr/>
        </p:nvSpPr>
        <p:spPr bwMode="auto">
          <a:xfrm>
            <a:off x="5012956" y="3360137"/>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Priority 3 Projects</a:t>
            </a:r>
            <a:br>
              <a:rPr lang="en-US" sz="1400" b="1" kern="0" dirty="0">
                <a:cs typeface="Times New Roman" pitchFamily="18" charset="0"/>
              </a:rPr>
            </a:br>
            <a:r>
              <a:rPr lang="en-US" sz="1400" kern="0" dirty="0">
                <a:cs typeface="Times New Roman" pitchFamily="18" charset="0"/>
              </a:rPr>
              <a:t>(pursue opportunistically)</a:t>
            </a:r>
            <a:endParaRPr lang="en-US" sz="1400" b="1" kern="0" dirty="0">
              <a:cs typeface="Times New Roman" pitchFamily="18" charset="0"/>
            </a:endParaRPr>
          </a:p>
        </p:txBody>
      </p:sp>
      <p:sp>
        <p:nvSpPr>
          <p:cNvPr id="4" name="Rectangle 3">
            <a:extLst>
              <a:ext uri="{FF2B5EF4-FFF2-40B4-BE49-F238E27FC236}">
                <a16:creationId xmlns:a16="http://schemas.microsoft.com/office/drawing/2014/main" id="{450DED1D-7433-0881-7109-87D0309E6207}"/>
              </a:ext>
            </a:extLst>
          </p:cNvPr>
          <p:cNvSpPr/>
          <p:nvPr/>
        </p:nvSpPr>
        <p:spPr bwMode="auto">
          <a:xfrm>
            <a:off x="2140601" y="4646772"/>
            <a:ext cx="2880847" cy="1297292"/>
          </a:xfrm>
          <a:prstGeom prst="rect">
            <a:avLst/>
          </a:prstGeom>
          <a:solidFill>
            <a:schemeClr val="accent6">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Unattractive initiatives </a:t>
            </a:r>
            <a:br>
              <a:rPr kumimoji="0" lang="en-US" sz="1400" b="1" i="0" u="none" strike="noStrike" kern="0" cap="none" spc="0" normalizeH="0" baseline="0" noProof="0" dirty="0">
                <a:ln>
                  <a:noFill/>
                </a:ln>
                <a:effectLst/>
                <a:uLnTx/>
                <a:uFillTx/>
                <a:cs typeface="Times New Roman" pitchFamily="18" charset="0"/>
              </a:rPr>
            </a:br>
            <a:r>
              <a:rPr kumimoji="0" lang="en-US" sz="1400" b="0" i="0" u="none" strike="noStrike" kern="0" cap="none" spc="0" normalizeH="0" baseline="0" noProof="0" dirty="0">
                <a:ln>
                  <a:noFill/>
                </a:ln>
                <a:effectLst/>
                <a:uLnTx/>
                <a:uFillTx/>
                <a:cs typeface="Times New Roman" pitchFamily="18" charset="0"/>
              </a:rPr>
              <a:t>(do not pursue)</a:t>
            </a:r>
          </a:p>
        </p:txBody>
      </p:sp>
      <p:sp>
        <p:nvSpPr>
          <p:cNvPr id="5" name="Rectangle 4">
            <a:extLst>
              <a:ext uri="{FF2B5EF4-FFF2-40B4-BE49-F238E27FC236}">
                <a16:creationId xmlns:a16="http://schemas.microsoft.com/office/drawing/2014/main" id="{E6F70B8F-713B-296D-0492-8993208F7402}"/>
              </a:ext>
            </a:extLst>
          </p:cNvPr>
          <p:cNvSpPr/>
          <p:nvPr/>
        </p:nvSpPr>
        <p:spPr bwMode="auto">
          <a:xfrm>
            <a:off x="5012956" y="4646770"/>
            <a:ext cx="2880847" cy="1297293"/>
          </a:xfrm>
          <a:prstGeom prst="rect">
            <a:avLst/>
          </a:prstGeom>
          <a:solidFill>
            <a:schemeClr val="accent6">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Unattractive initiatives </a:t>
            </a:r>
            <a:br>
              <a:rPr kumimoji="0" lang="en-US" sz="1400" b="1" i="0" u="none" strike="noStrike" kern="0" cap="none" spc="0" normalizeH="0" baseline="0" noProof="0" dirty="0">
                <a:ln>
                  <a:noFill/>
                </a:ln>
                <a:effectLst/>
                <a:uLnTx/>
                <a:uFillTx/>
                <a:cs typeface="Times New Roman" pitchFamily="18" charset="0"/>
              </a:rPr>
            </a:br>
            <a:r>
              <a:rPr kumimoji="0" lang="en-US" sz="1400" b="0" i="0" u="none" strike="noStrike" kern="0" cap="none" spc="0" normalizeH="0" baseline="0" noProof="0" dirty="0">
                <a:ln>
                  <a:noFill/>
                </a:ln>
                <a:effectLst/>
                <a:uLnTx/>
                <a:uFillTx/>
                <a:cs typeface="Times New Roman" pitchFamily="18" charset="0"/>
              </a:rPr>
              <a:t>(do not pursue)</a:t>
            </a:r>
          </a:p>
        </p:txBody>
      </p:sp>
      <p:sp>
        <p:nvSpPr>
          <p:cNvPr id="6" name="Rectangle 5">
            <a:extLst>
              <a:ext uri="{FF2B5EF4-FFF2-40B4-BE49-F238E27FC236}">
                <a16:creationId xmlns:a16="http://schemas.microsoft.com/office/drawing/2014/main" id="{3C7E915A-0CF2-A92C-C7DF-3FA9E5CAE3BC}"/>
              </a:ext>
            </a:extLst>
          </p:cNvPr>
          <p:cNvSpPr/>
          <p:nvPr/>
        </p:nvSpPr>
        <p:spPr bwMode="auto">
          <a:xfrm>
            <a:off x="7901522" y="2062962"/>
            <a:ext cx="2880847" cy="1297292"/>
          </a:xfrm>
          <a:prstGeom prst="rect">
            <a:avLst/>
          </a:prstGeom>
          <a:solidFill>
            <a:schemeClr val="accent4">
              <a:lumMod val="40000"/>
              <a:lumOff val="60000"/>
            </a:schemeClr>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Priority 1 Projects</a:t>
            </a:r>
          </a:p>
        </p:txBody>
      </p:sp>
      <p:sp>
        <p:nvSpPr>
          <p:cNvPr id="7" name="Rectangle 6">
            <a:extLst>
              <a:ext uri="{FF2B5EF4-FFF2-40B4-BE49-F238E27FC236}">
                <a16:creationId xmlns:a16="http://schemas.microsoft.com/office/drawing/2014/main" id="{6D4B381E-B31C-4A84-282E-9706A4A2593A}"/>
              </a:ext>
            </a:extLst>
          </p:cNvPr>
          <p:cNvSpPr/>
          <p:nvPr/>
        </p:nvSpPr>
        <p:spPr bwMode="auto">
          <a:xfrm>
            <a:off x="7901522" y="3360137"/>
            <a:ext cx="2880847" cy="1297292"/>
          </a:xfrm>
          <a:prstGeom prst="rect">
            <a:avLst/>
          </a:prstGeom>
          <a:solidFill>
            <a:schemeClr val="accent4">
              <a:lumMod val="20000"/>
              <a:lumOff val="80000"/>
            </a:schemeClr>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400" b="1" kern="0" dirty="0">
                <a:cs typeface="Times New Roman" pitchFamily="18" charset="0"/>
              </a:rPr>
              <a:t>Priority 2 Projects</a:t>
            </a:r>
          </a:p>
        </p:txBody>
      </p:sp>
      <p:sp>
        <p:nvSpPr>
          <p:cNvPr id="8" name="Rectangle 7">
            <a:extLst>
              <a:ext uri="{FF2B5EF4-FFF2-40B4-BE49-F238E27FC236}">
                <a16:creationId xmlns:a16="http://schemas.microsoft.com/office/drawing/2014/main" id="{F08FC16F-3AC8-20C1-5A53-FBA2855D71C3}"/>
              </a:ext>
            </a:extLst>
          </p:cNvPr>
          <p:cNvSpPr/>
          <p:nvPr/>
        </p:nvSpPr>
        <p:spPr bwMode="auto">
          <a:xfrm>
            <a:off x="7901522" y="4646770"/>
            <a:ext cx="2880847" cy="1297293"/>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Priority 3 Projects</a:t>
            </a:r>
            <a:br>
              <a:rPr lang="en-US" sz="1400" b="1" kern="0" dirty="0">
                <a:cs typeface="Times New Roman" pitchFamily="18" charset="0"/>
              </a:rPr>
            </a:br>
            <a:r>
              <a:rPr lang="en-US" sz="1400" kern="0" dirty="0">
                <a:cs typeface="Times New Roman" pitchFamily="18" charset="0"/>
              </a:rPr>
              <a:t>(pursue opportunistically)</a:t>
            </a:r>
          </a:p>
        </p:txBody>
      </p:sp>
      <p:sp>
        <p:nvSpPr>
          <p:cNvPr id="9" name="Rectangle 38">
            <a:extLst>
              <a:ext uri="{FF2B5EF4-FFF2-40B4-BE49-F238E27FC236}">
                <a16:creationId xmlns:a16="http://schemas.microsoft.com/office/drawing/2014/main" id="{88F4B7D4-CB7E-2C60-3829-A5673734C2FD}"/>
              </a:ext>
            </a:extLst>
          </p:cNvPr>
          <p:cNvSpPr>
            <a:spLocks noChangeArrowheads="1"/>
          </p:cNvSpPr>
          <p:nvPr>
            <p:custDataLst>
              <p:tags r:id="rId8"/>
            </p:custDataLst>
          </p:nvPr>
        </p:nvSpPr>
        <p:spPr bwMode="auto">
          <a:xfrm>
            <a:off x="1409631" y="3930567"/>
            <a:ext cx="730969"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Medium</a:t>
            </a:r>
          </a:p>
        </p:txBody>
      </p:sp>
      <p:sp>
        <p:nvSpPr>
          <p:cNvPr id="11" name="Rectangle 38">
            <a:extLst>
              <a:ext uri="{FF2B5EF4-FFF2-40B4-BE49-F238E27FC236}">
                <a16:creationId xmlns:a16="http://schemas.microsoft.com/office/drawing/2014/main" id="{E76C7D9B-D333-C900-5988-9332031093B0}"/>
              </a:ext>
            </a:extLst>
          </p:cNvPr>
          <p:cNvSpPr>
            <a:spLocks noChangeArrowheads="1"/>
          </p:cNvSpPr>
          <p:nvPr>
            <p:custDataLst>
              <p:tags r:id="rId9"/>
            </p:custDataLst>
          </p:nvPr>
        </p:nvSpPr>
        <p:spPr bwMode="auto">
          <a:xfrm>
            <a:off x="5952800" y="6020066"/>
            <a:ext cx="1038746"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Intermediate</a:t>
            </a:r>
          </a:p>
        </p:txBody>
      </p:sp>
      <p:sp>
        <p:nvSpPr>
          <p:cNvPr id="12" name="Rectangle 38">
            <a:extLst>
              <a:ext uri="{FF2B5EF4-FFF2-40B4-BE49-F238E27FC236}">
                <a16:creationId xmlns:a16="http://schemas.microsoft.com/office/drawing/2014/main" id="{DA468448-2ED9-133E-044D-95AE7280DE63}"/>
              </a:ext>
            </a:extLst>
          </p:cNvPr>
          <p:cNvSpPr>
            <a:spLocks noChangeArrowheads="1"/>
          </p:cNvSpPr>
          <p:nvPr>
            <p:custDataLst>
              <p:tags r:id="rId10"/>
            </p:custDataLst>
          </p:nvPr>
        </p:nvSpPr>
        <p:spPr bwMode="auto">
          <a:xfrm>
            <a:off x="9128252" y="6020066"/>
            <a:ext cx="527388"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Easy</a:t>
            </a:r>
          </a:p>
        </p:txBody>
      </p:sp>
      <p:sp>
        <p:nvSpPr>
          <p:cNvPr id="10" name="TextBox 9">
            <a:extLst>
              <a:ext uri="{FF2B5EF4-FFF2-40B4-BE49-F238E27FC236}">
                <a16:creationId xmlns:a16="http://schemas.microsoft.com/office/drawing/2014/main" id="{9BFA34DA-C6B5-7AD3-D4C6-7CD4CEB2F20F}"/>
              </a:ext>
            </a:extLst>
          </p:cNvPr>
          <p:cNvSpPr txBox="1"/>
          <p:nvPr/>
        </p:nvSpPr>
        <p:spPr>
          <a:xfrm>
            <a:off x="8351857" y="3453137"/>
            <a:ext cx="2243470" cy="369332"/>
          </a:xfrm>
          <a:prstGeom prst="rect">
            <a:avLst/>
          </a:prstGeom>
          <a:noFill/>
        </p:spPr>
        <p:txBody>
          <a:bodyPr wrap="square" rtlCol="0">
            <a:spAutoFit/>
          </a:bodyPr>
          <a:lstStyle/>
          <a:p>
            <a:r>
              <a:rPr lang="en-US" b="1" dirty="0">
                <a:solidFill>
                  <a:schemeClr val="accent2"/>
                </a:solidFill>
              </a:rPr>
              <a:t>Project XYZ</a:t>
            </a:r>
          </a:p>
        </p:txBody>
      </p:sp>
      <p:sp>
        <p:nvSpPr>
          <p:cNvPr id="14" name="Oval 13">
            <a:extLst>
              <a:ext uri="{FF2B5EF4-FFF2-40B4-BE49-F238E27FC236}">
                <a16:creationId xmlns:a16="http://schemas.microsoft.com/office/drawing/2014/main" id="{E019DCCC-BCF5-9FDF-A729-9253255ED9CB}"/>
              </a:ext>
            </a:extLst>
          </p:cNvPr>
          <p:cNvSpPr/>
          <p:nvPr/>
        </p:nvSpPr>
        <p:spPr>
          <a:xfrm>
            <a:off x="8013357" y="3451460"/>
            <a:ext cx="360000"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07930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Picture 11">
            <a:hlinkClick r:id="rId7"/>
            <a:extLst>
              <a:ext uri="{FF2B5EF4-FFF2-40B4-BE49-F238E27FC236}">
                <a16:creationId xmlns:a16="http://schemas.microsoft.com/office/drawing/2014/main" id="{C0EC32D3-CE1C-48E3-89F2-1AFBF8A9B34F}"/>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9576" y="1756411"/>
            <a:ext cx="6232848" cy="35052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dirty="0">
                <a:sym typeface="Arial" panose="020B0604020202020204" pitchFamily="34" charset="0"/>
              </a:rPr>
              <a:t>Interested in more than 1 Toolkit? </a:t>
            </a:r>
            <a:br>
              <a:rPr lang="en-US" sz="2200" dirty="0">
                <a:sym typeface="Arial" panose="020B0604020202020204" pitchFamily="34" charset="0"/>
              </a:rPr>
            </a:br>
            <a:r>
              <a:rPr lang="en-US" sz="2200" b="0" dirty="0">
                <a:sym typeface="Arial" panose="020B0604020202020204" pitchFamily="34" charset="0"/>
              </a:rPr>
              <a:t>Access all our Toolkits for </a:t>
            </a:r>
            <a:r>
              <a:rPr lang="en-US" sz="2200" b="0" u="sng" dirty="0">
                <a:sym typeface="Arial" panose="020B0604020202020204" pitchFamily="34" charset="0"/>
              </a:rPr>
              <a:t>half the price</a:t>
            </a:r>
            <a:r>
              <a:rPr lang="en-US" sz="2200" b="0" dirty="0">
                <a:sym typeface="Arial" panose="020B0604020202020204" pitchFamily="34" charset="0"/>
              </a:rPr>
              <a:t> with our Gold Access</a:t>
            </a:r>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62</a:t>
            </a:fld>
            <a:endParaRPr lang="en-US" sz="1000" dirty="0">
              <a:solidFill>
                <a:srgbClr val="ADAFBB"/>
              </a:solidFill>
            </a:endParaRPr>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697289" y="5365291"/>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2400" kern="0" dirty="0"/>
              <a:t>Gold Access</a:t>
            </a:r>
          </a:p>
        </p:txBody>
      </p:sp>
      <p:sp>
        <p:nvSpPr>
          <p:cNvPr id="5" name="Rectangle: Rounded Corners 4">
            <a:hlinkClick r:id="rId9"/>
            <a:extLst>
              <a:ext uri="{FF2B5EF4-FFF2-40B4-BE49-F238E27FC236}">
                <a16:creationId xmlns:a16="http://schemas.microsoft.com/office/drawing/2014/main" id="{D4604511-274B-95D2-A130-C832BC31795C}"/>
              </a:ext>
            </a:extLst>
          </p:cNvPr>
          <p:cNvSpPr/>
          <p:nvPr/>
        </p:nvSpPr>
        <p:spPr bwMode="auto">
          <a:xfrm>
            <a:off x="4782000" y="6009488"/>
            <a:ext cx="2628000" cy="324000"/>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144000" rIns="91428" bIns="91440" rtlCol="0" anchor="ctr">
            <a:noAutofit/>
          </a:bodyPr>
          <a:lstStyle/>
          <a:p>
            <a:pPr algn="ctr" defTabSz="623853" rtl="0" fontAlgn="base">
              <a:lnSpc>
                <a:spcPts val="1100"/>
              </a:lnSpc>
              <a:spcBef>
                <a:spcPct val="0"/>
              </a:spcBef>
              <a:spcAft>
                <a:spcPct val="0"/>
              </a:spcAft>
              <a:buClr>
                <a:srgbClr val="000000"/>
              </a:buClr>
            </a:pPr>
            <a:r>
              <a:rPr lang="en-US" sz="1400" b="1" kern="1200" dirty="0">
                <a:solidFill>
                  <a:schemeClr val="bg1"/>
                </a:solidFill>
                <a:latin typeface="Arial" charset="0"/>
                <a:ea typeface="+mn-ea"/>
                <a:cs typeface="Times New Roman" pitchFamily="18" charset="0"/>
              </a:rPr>
              <a:t>Click here to learn more</a:t>
            </a:r>
          </a:p>
        </p:txBody>
      </p:sp>
    </p:spTree>
    <p:extLst>
      <p:ext uri="{BB962C8B-B14F-4D97-AF65-F5344CB8AC3E}">
        <p14:creationId xmlns:p14="http://schemas.microsoft.com/office/powerpoint/2010/main" val="17545858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63</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hlinkClick r:id="rId7"/>
            <a:extLst>
              <a:ext uri="{FF2B5EF4-FFF2-40B4-BE49-F238E27FC236}">
                <a16:creationId xmlns:a16="http://schemas.microsoft.com/office/drawing/2014/main" id="{771DD74C-7D3F-DE9F-D2F1-58329D0C3585}"/>
              </a:ext>
            </a:extLst>
          </p:cNvPr>
          <p:cNvPicPr>
            <a:picLocks noChangeAspect="1"/>
          </p:cNvPicPr>
          <p:nvPr/>
        </p:nvPicPr>
        <p:blipFill>
          <a:blip r:embed="rId8"/>
          <a:stretch>
            <a:fillRect/>
          </a:stretch>
        </p:blipFill>
        <p:spPr>
          <a:xfrm>
            <a:off x="3394834" y="3004556"/>
            <a:ext cx="5038200" cy="1184972"/>
          </a:xfrm>
          <a:prstGeom prst="rect">
            <a:avLst/>
          </a:prstGeom>
        </p:spPr>
      </p:pic>
      <p:sp>
        <p:nvSpPr>
          <p:cNvPr id="9" name="TextBox 8">
            <a:extLst>
              <a:ext uri="{FF2B5EF4-FFF2-40B4-BE49-F238E27FC236}">
                <a16:creationId xmlns:a16="http://schemas.microsoft.com/office/drawing/2014/main" id="{4D7FB609-A863-8150-7235-F7110B23F9D1}"/>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9"/>
              </a:rPr>
              <a:t>www.domontconsulting.com</a:t>
            </a:r>
            <a:r>
              <a:rPr lang="en-US" dirty="0">
                <a:solidFill>
                  <a:srgbClr val="00B0F0"/>
                </a:solidFill>
              </a:rPr>
              <a:t> </a:t>
            </a:r>
          </a:p>
        </p:txBody>
      </p:sp>
    </p:spTree>
    <p:extLst>
      <p:ext uri="{BB962C8B-B14F-4D97-AF65-F5344CB8AC3E}">
        <p14:creationId xmlns:p14="http://schemas.microsoft.com/office/powerpoint/2010/main" val="128972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200" kern="0" dirty="0"/>
              <a:t>Lean Business Case</a:t>
            </a:r>
            <a:br>
              <a:rPr lang="en-US" sz="2200" kern="0" dirty="0"/>
            </a:br>
            <a:r>
              <a:rPr lang="en-US" sz="2000" b="0" kern="0" dirty="0"/>
              <a:t>Project name:</a:t>
            </a:r>
            <a:br>
              <a:rPr lang="en-US" sz="2000" b="0" kern="0" dirty="0"/>
            </a:br>
            <a:r>
              <a:rPr lang="en-US" sz="2000" b="0" kern="0" dirty="0"/>
              <a:t>Project description:</a:t>
            </a:r>
            <a:endParaRPr lang="en-US" sz="2200"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4" name="Freeform 8">
            <a:extLst>
              <a:ext uri="{FF2B5EF4-FFF2-40B4-BE49-F238E27FC236}">
                <a16:creationId xmlns:a16="http://schemas.microsoft.com/office/drawing/2014/main" id="{20134075-6F60-879D-FF14-4B290DB30A89}"/>
              </a:ext>
            </a:extLst>
          </p:cNvPr>
          <p:cNvSpPr>
            <a:spLocks noChangeAspect="1"/>
          </p:cNvSpPr>
          <p:nvPr/>
        </p:nvSpPr>
        <p:spPr>
          <a:xfrm>
            <a:off x="4881307" y="3335782"/>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5" name="Freeform 9">
            <a:extLst>
              <a:ext uri="{FF2B5EF4-FFF2-40B4-BE49-F238E27FC236}">
                <a16:creationId xmlns:a16="http://schemas.microsoft.com/office/drawing/2014/main" id="{F0F79808-42E8-8ACE-31A6-6C74CF6F2062}"/>
              </a:ext>
            </a:extLst>
          </p:cNvPr>
          <p:cNvSpPr>
            <a:spLocks noChangeAspect="1"/>
          </p:cNvSpPr>
          <p:nvPr/>
        </p:nvSpPr>
        <p:spPr>
          <a:xfrm>
            <a:off x="5868138" y="3350461"/>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6" name="Freeform 10">
            <a:extLst>
              <a:ext uri="{FF2B5EF4-FFF2-40B4-BE49-F238E27FC236}">
                <a16:creationId xmlns:a16="http://schemas.microsoft.com/office/drawing/2014/main" id="{8D213FC8-B86E-3F53-B69B-5ED99CDBFF42}"/>
              </a:ext>
            </a:extLst>
          </p:cNvPr>
          <p:cNvSpPr>
            <a:spLocks noChangeAspect="1"/>
          </p:cNvSpPr>
          <p:nvPr/>
        </p:nvSpPr>
        <p:spPr>
          <a:xfrm>
            <a:off x="5569450" y="3973555"/>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tx1"/>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8" name="Freeform 11">
            <a:extLst>
              <a:ext uri="{FF2B5EF4-FFF2-40B4-BE49-F238E27FC236}">
                <a16:creationId xmlns:a16="http://schemas.microsoft.com/office/drawing/2014/main" id="{FC74613E-44C7-3C33-6D39-BDF1507F5ACF}"/>
              </a:ext>
            </a:extLst>
          </p:cNvPr>
          <p:cNvSpPr>
            <a:spLocks noChangeAspect="1"/>
          </p:cNvSpPr>
          <p:nvPr/>
        </p:nvSpPr>
        <p:spPr>
          <a:xfrm>
            <a:off x="4786319" y="1842896"/>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bg2"/>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a:solidFill>
                  <a:schemeClr val="bg1"/>
                </a:solidFill>
                <a:latin typeface="Arial (Body)"/>
                <a:ea typeface="Archer" charset="0"/>
                <a:cs typeface="Archer" charset="0"/>
              </a:rPr>
              <a:t>Strategic </a:t>
            </a:r>
          </a:p>
          <a:p>
            <a:pPr algn="ctr"/>
            <a:r>
              <a:rPr lang="en-US" sz="1400" b="1" dirty="0">
                <a:solidFill>
                  <a:schemeClr val="bg1"/>
                </a:solidFill>
                <a:latin typeface="Arial (Body)"/>
                <a:ea typeface="Archer" charset="0"/>
                <a:cs typeface="Archer" charset="0"/>
              </a:rPr>
              <a:t>Alignment</a:t>
            </a:r>
          </a:p>
        </p:txBody>
      </p:sp>
      <p:sp>
        <p:nvSpPr>
          <p:cNvPr id="38" name="Freeform 12">
            <a:extLst>
              <a:ext uri="{FF2B5EF4-FFF2-40B4-BE49-F238E27FC236}">
                <a16:creationId xmlns:a16="http://schemas.microsoft.com/office/drawing/2014/main" id="{4064609D-68E6-2C3A-5D6F-49DE5C11194A}"/>
              </a:ext>
            </a:extLst>
          </p:cNvPr>
          <p:cNvSpPr>
            <a:spLocks noChangeAspect="1"/>
          </p:cNvSpPr>
          <p:nvPr/>
        </p:nvSpPr>
        <p:spPr>
          <a:xfrm>
            <a:off x="4033360" y="3356633"/>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r>
              <a:rPr lang="en-US" sz="1400" b="1" dirty="0">
                <a:solidFill>
                  <a:schemeClr val="bg1"/>
                </a:solidFill>
                <a:latin typeface="Arial (Body)"/>
                <a:ea typeface="Archer" charset="0"/>
                <a:cs typeface="Archer" charset="0"/>
              </a:rPr>
              <a:t>             Value </a:t>
            </a:r>
          </a:p>
        </p:txBody>
      </p:sp>
      <p:sp>
        <p:nvSpPr>
          <p:cNvPr id="39" name="Freeform 13">
            <a:extLst>
              <a:ext uri="{FF2B5EF4-FFF2-40B4-BE49-F238E27FC236}">
                <a16:creationId xmlns:a16="http://schemas.microsoft.com/office/drawing/2014/main" id="{80401FA7-4C53-D582-33F0-6C24502A44A2}"/>
              </a:ext>
            </a:extLst>
          </p:cNvPr>
          <p:cNvSpPr>
            <a:spLocks noChangeAspect="1"/>
          </p:cNvSpPr>
          <p:nvPr/>
        </p:nvSpPr>
        <p:spPr>
          <a:xfrm>
            <a:off x="5856027" y="3370187"/>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361950" lvl="1"/>
            <a:r>
              <a:rPr lang="en-US" sz="1400" b="1" dirty="0">
                <a:solidFill>
                  <a:schemeClr val="bg1"/>
                </a:solidFill>
                <a:latin typeface="Arial (Body)"/>
                <a:ea typeface="Archer" charset="0"/>
                <a:cs typeface="Archer" charset="0"/>
              </a:rPr>
              <a:t>Ease of implementation</a:t>
            </a:r>
          </a:p>
        </p:txBody>
      </p:sp>
      <p:sp>
        <p:nvSpPr>
          <p:cNvPr id="40" name="Freeform 14">
            <a:extLst>
              <a:ext uri="{FF2B5EF4-FFF2-40B4-BE49-F238E27FC236}">
                <a16:creationId xmlns:a16="http://schemas.microsoft.com/office/drawing/2014/main" id="{B859CF89-1075-9F25-DF92-D0AF33E9F037}"/>
              </a:ext>
            </a:extLst>
          </p:cNvPr>
          <p:cNvSpPr>
            <a:spLocks noChangeAspect="1"/>
          </p:cNvSpPr>
          <p:nvPr/>
        </p:nvSpPr>
        <p:spPr>
          <a:xfrm>
            <a:off x="5659226" y="3670176"/>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chemeClr val="accent3"/>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41" name="Rounded Rectangle 150">
            <a:extLst>
              <a:ext uri="{FF2B5EF4-FFF2-40B4-BE49-F238E27FC236}">
                <a16:creationId xmlns:a16="http://schemas.microsoft.com/office/drawing/2014/main" id="{5662FCED-25AF-ECB8-D654-BB756315EDC2}"/>
              </a:ext>
            </a:extLst>
          </p:cNvPr>
          <p:cNvSpPr/>
          <p:nvPr/>
        </p:nvSpPr>
        <p:spPr bwMode="auto">
          <a:xfrm>
            <a:off x="7363018" y="2469203"/>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Yes</a:t>
            </a:r>
          </a:p>
        </p:txBody>
      </p:sp>
      <p:sp>
        <p:nvSpPr>
          <p:cNvPr id="42" name="Rounded Rectangle 150">
            <a:extLst>
              <a:ext uri="{FF2B5EF4-FFF2-40B4-BE49-F238E27FC236}">
                <a16:creationId xmlns:a16="http://schemas.microsoft.com/office/drawing/2014/main" id="{EC7F9C2B-D308-C052-BE2F-D743F116792B}"/>
              </a:ext>
            </a:extLst>
          </p:cNvPr>
          <p:cNvSpPr/>
          <p:nvPr/>
        </p:nvSpPr>
        <p:spPr bwMode="auto">
          <a:xfrm>
            <a:off x="8305024" y="2469203"/>
            <a:ext cx="820973"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No</a:t>
            </a:r>
          </a:p>
        </p:txBody>
      </p:sp>
      <p:sp>
        <p:nvSpPr>
          <p:cNvPr id="43" name="Rounded Rectangle 150">
            <a:extLst>
              <a:ext uri="{FF2B5EF4-FFF2-40B4-BE49-F238E27FC236}">
                <a16:creationId xmlns:a16="http://schemas.microsoft.com/office/drawing/2014/main" id="{4B68C87B-5E8D-4620-BD38-67FFD193400A}"/>
              </a:ext>
            </a:extLst>
          </p:cNvPr>
          <p:cNvSpPr/>
          <p:nvPr/>
        </p:nvSpPr>
        <p:spPr bwMode="auto">
          <a:xfrm>
            <a:off x="1057350" y="4464185"/>
            <a:ext cx="820973"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a:solidFill>
                  <a:schemeClr val="bg1"/>
                </a:solidFill>
              </a:rPr>
              <a:t>Low</a:t>
            </a:r>
            <a:endParaRPr lang="en-US" sz="1050" b="1" kern="0" dirty="0">
              <a:solidFill>
                <a:schemeClr val="bg1"/>
              </a:solidFill>
            </a:endParaRPr>
          </a:p>
        </p:txBody>
      </p:sp>
      <p:sp>
        <p:nvSpPr>
          <p:cNvPr id="44" name="Rounded Rectangle 150">
            <a:extLst>
              <a:ext uri="{FF2B5EF4-FFF2-40B4-BE49-F238E27FC236}">
                <a16:creationId xmlns:a16="http://schemas.microsoft.com/office/drawing/2014/main" id="{97353349-BD8D-8A29-A835-317CC3123363}"/>
              </a:ext>
            </a:extLst>
          </p:cNvPr>
          <p:cNvSpPr/>
          <p:nvPr/>
        </p:nvSpPr>
        <p:spPr bwMode="auto">
          <a:xfrm>
            <a:off x="1990871" y="4464185"/>
            <a:ext cx="820973" cy="274320"/>
          </a:xfrm>
          <a:prstGeom prst="roundRect">
            <a:avLst>
              <a:gd name="adj" fmla="val 3792"/>
            </a:avLst>
          </a:prstGeom>
          <a:solidFill>
            <a:schemeClr val="accent5"/>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Medium</a:t>
            </a:r>
          </a:p>
        </p:txBody>
      </p:sp>
      <p:sp>
        <p:nvSpPr>
          <p:cNvPr id="45" name="Rounded Rectangle 150">
            <a:extLst>
              <a:ext uri="{FF2B5EF4-FFF2-40B4-BE49-F238E27FC236}">
                <a16:creationId xmlns:a16="http://schemas.microsoft.com/office/drawing/2014/main" id="{47D56E76-59E3-899F-F242-DD263E1D05CF}"/>
              </a:ext>
            </a:extLst>
          </p:cNvPr>
          <p:cNvSpPr/>
          <p:nvPr/>
        </p:nvSpPr>
        <p:spPr bwMode="auto">
          <a:xfrm>
            <a:off x="2924393" y="4464185"/>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High</a:t>
            </a:r>
          </a:p>
        </p:txBody>
      </p:sp>
      <p:sp>
        <p:nvSpPr>
          <p:cNvPr id="46" name="Arrow: Down 45">
            <a:extLst>
              <a:ext uri="{FF2B5EF4-FFF2-40B4-BE49-F238E27FC236}">
                <a16:creationId xmlns:a16="http://schemas.microsoft.com/office/drawing/2014/main" id="{651B9233-50F8-7F25-FCDF-FAFF10F79FF5}"/>
              </a:ext>
            </a:extLst>
          </p:cNvPr>
          <p:cNvSpPr/>
          <p:nvPr/>
        </p:nvSpPr>
        <p:spPr>
          <a:xfrm>
            <a:off x="7481028" y="2020179"/>
            <a:ext cx="581930" cy="367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Down 46">
            <a:extLst>
              <a:ext uri="{FF2B5EF4-FFF2-40B4-BE49-F238E27FC236}">
                <a16:creationId xmlns:a16="http://schemas.microsoft.com/office/drawing/2014/main" id="{B4555272-D71E-133E-8461-F6A20EA17639}"/>
              </a:ext>
            </a:extLst>
          </p:cNvPr>
          <p:cNvSpPr/>
          <p:nvPr/>
        </p:nvSpPr>
        <p:spPr>
          <a:xfrm>
            <a:off x="3049549" y="3997308"/>
            <a:ext cx="581930" cy="367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150">
            <a:extLst>
              <a:ext uri="{FF2B5EF4-FFF2-40B4-BE49-F238E27FC236}">
                <a16:creationId xmlns:a16="http://schemas.microsoft.com/office/drawing/2014/main" id="{DADE7780-E371-8480-E4F3-65F16666152F}"/>
              </a:ext>
            </a:extLst>
          </p:cNvPr>
          <p:cNvSpPr/>
          <p:nvPr/>
        </p:nvSpPr>
        <p:spPr bwMode="auto">
          <a:xfrm>
            <a:off x="7942875" y="4464185"/>
            <a:ext cx="1008000"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Difficult</a:t>
            </a:r>
          </a:p>
        </p:txBody>
      </p:sp>
      <p:sp>
        <p:nvSpPr>
          <p:cNvPr id="49" name="Rounded Rectangle 150">
            <a:extLst>
              <a:ext uri="{FF2B5EF4-FFF2-40B4-BE49-F238E27FC236}">
                <a16:creationId xmlns:a16="http://schemas.microsoft.com/office/drawing/2014/main" id="{01D8E1E2-F7E3-CBCB-D865-9E3B8C520CCB}"/>
              </a:ext>
            </a:extLst>
          </p:cNvPr>
          <p:cNvSpPr/>
          <p:nvPr/>
        </p:nvSpPr>
        <p:spPr bwMode="auto">
          <a:xfrm>
            <a:off x="9025258" y="4464185"/>
            <a:ext cx="1008000" cy="274320"/>
          </a:xfrm>
          <a:prstGeom prst="roundRect">
            <a:avLst>
              <a:gd name="adj" fmla="val 3792"/>
            </a:avLst>
          </a:prstGeom>
          <a:solidFill>
            <a:schemeClr val="accent5"/>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Intermediate</a:t>
            </a:r>
          </a:p>
        </p:txBody>
      </p:sp>
      <p:sp>
        <p:nvSpPr>
          <p:cNvPr id="50" name="Rounded Rectangle 150">
            <a:extLst>
              <a:ext uri="{FF2B5EF4-FFF2-40B4-BE49-F238E27FC236}">
                <a16:creationId xmlns:a16="http://schemas.microsoft.com/office/drawing/2014/main" id="{7D809B7A-40C9-07B6-4E7A-602A1E46E8AF}"/>
              </a:ext>
            </a:extLst>
          </p:cNvPr>
          <p:cNvSpPr/>
          <p:nvPr/>
        </p:nvSpPr>
        <p:spPr bwMode="auto">
          <a:xfrm>
            <a:off x="10107637" y="4464185"/>
            <a:ext cx="1008000"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Easy</a:t>
            </a:r>
          </a:p>
        </p:txBody>
      </p:sp>
      <p:sp>
        <p:nvSpPr>
          <p:cNvPr id="51" name="Arrow: Down 50">
            <a:extLst>
              <a:ext uri="{FF2B5EF4-FFF2-40B4-BE49-F238E27FC236}">
                <a16:creationId xmlns:a16="http://schemas.microsoft.com/office/drawing/2014/main" id="{C2BA554A-FF60-319C-596B-28A9A1D21F24}"/>
              </a:ext>
            </a:extLst>
          </p:cNvPr>
          <p:cNvSpPr/>
          <p:nvPr/>
        </p:nvSpPr>
        <p:spPr>
          <a:xfrm>
            <a:off x="9234347" y="3997308"/>
            <a:ext cx="581930" cy="367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5BB2FE6-E6FC-7A05-5DC0-BB42544A9967}"/>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TextBox 52">
            <a:extLst>
              <a:ext uri="{FF2B5EF4-FFF2-40B4-BE49-F238E27FC236}">
                <a16:creationId xmlns:a16="http://schemas.microsoft.com/office/drawing/2014/main" id="{9D7700F9-4E50-24B7-7BB2-7187C242227B}"/>
              </a:ext>
            </a:extLst>
          </p:cNvPr>
          <p:cNvSpPr txBox="1"/>
          <p:nvPr/>
        </p:nvSpPr>
        <p:spPr>
          <a:xfrm>
            <a:off x="7991245" y="5786217"/>
            <a:ext cx="3600000" cy="583200"/>
          </a:xfrm>
          <a:prstGeom prst="rect">
            <a:avLst/>
          </a:prstGeom>
          <a:noFill/>
          <a:ln>
            <a:solidFill>
              <a:schemeClr val="bg2"/>
            </a:solidFill>
          </a:ln>
        </p:spPr>
        <p:txBody>
          <a:bodyPr wrap="square" rtlCol="0" anchor="ctr">
            <a:spAutoFit/>
          </a:bodyPr>
          <a:lstStyle/>
          <a:p>
            <a:r>
              <a:rPr lang="en-US" sz="1600" b="1" dirty="0"/>
              <a:t>Change Manager</a:t>
            </a:r>
          </a:p>
          <a:p>
            <a:r>
              <a:rPr lang="en-US" sz="1600" dirty="0"/>
              <a:t>John Doe</a:t>
            </a:r>
          </a:p>
        </p:txBody>
      </p:sp>
      <p:sp>
        <p:nvSpPr>
          <p:cNvPr id="54" name="Rectangle 53">
            <a:extLst>
              <a:ext uri="{FF2B5EF4-FFF2-40B4-BE49-F238E27FC236}">
                <a16:creationId xmlns:a16="http://schemas.microsoft.com/office/drawing/2014/main" id="{65A83E97-9AA1-7D17-DA28-C9ACF62BCE19}"/>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TextBox 54">
            <a:extLst>
              <a:ext uri="{FF2B5EF4-FFF2-40B4-BE49-F238E27FC236}">
                <a16:creationId xmlns:a16="http://schemas.microsoft.com/office/drawing/2014/main" id="{F0542000-3037-06CC-2C58-08CB246B55D8}"/>
              </a:ext>
            </a:extLst>
          </p:cNvPr>
          <p:cNvSpPr txBox="1"/>
          <p:nvPr/>
        </p:nvSpPr>
        <p:spPr>
          <a:xfrm>
            <a:off x="604844" y="5786217"/>
            <a:ext cx="3600000" cy="583200"/>
          </a:xfrm>
          <a:prstGeom prst="rect">
            <a:avLst/>
          </a:prstGeom>
          <a:noFill/>
          <a:ln>
            <a:solidFill>
              <a:schemeClr val="bg2"/>
            </a:solidFill>
          </a:ln>
        </p:spPr>
        <p:txBody>
          <a:bodyPr wrap="square" rtlCol="0" anchor="ctr">
            <a:spAutoFit/>
          </a:bodyPr>
          <a:lstStyle/>
          <a:p>
            <a:r>
              <a:rPr lang="en-US" sz="1600" b="1" dirty="0"/>
              <a:t>Project Sponsor</a:t>
            </a:r>
          </a:p>
          <a:p>
            <a:r>
              <a:rPr lang="en-US" sz="1600" dirty="0"/>
              <a:t>John Doe</a:t>
            </a:r>
          </a:p>
        </p:txBody>
      </p:sp>
      <p:sp>
        <p:nvSpPr>
          <p:cNvPr id="56" name="Rectangle 55">
            <a:extLst>
              <a:ext uri="{FF2B5EF4-FFF2-40B4-BE49-F238E27FC236}">
                <a16:creationId xmlns:a16="http://schemas.microsoft.com/office/drawing/2014/main" id="{6B193990-D152-0F9D-0F87-8F8BC8ADEA64}"/>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TextBox 56">
            <a:extLst>
              <a:ext uri="{FF2B5EF4-FFF2-40B4-BE49-F238E27FC236}">
                <a16:creationId xmlns:a16="http://schemas.microsoft.com/office/drawing/2014/main" id="{8E6C0D4D-408E-D3D9-2656-729486A023A2}"/>
              </a:ext>
            </a:extLst>
          </p:cNvPr>
          <p:cNvSpPr txBox="1"/>
          <p:nvPr/>
        </p:nvSpPr>
        <p:spPr>
          <a:xfrm>
            <a:off x="4298045" y="5786217"/>
            <a:ext cx="3600000" cy="583200"/>
          </a:xfrm>
          <a:prstGeom prst="rect">
            <a:avLst/>
          </a:prstGeom>
          <a:noFill/>
          <a:ln>
            <a:solidFill>
              <a:schemeClr val="bg2"/>
            </a:solidFill>
          </a:ln>
        </p:spPr>
        <p:txBody>
          <a:bodyPr wrap="square" rtlCol="0" anchor="ctr">
            <a:spAutoFit/>
          </a:bodyPr>
          <a:lstStyle/>
          <a:p>
            <a:r>
              <a:rPr lang="en-US" sz="1600" b="1" dirty="0"/>
              <a:t>Project Manager</a:t>
            </a:r>
          </a:p>
          <a:p>
            <a:r>
              <a:rPr lang="en-US" sz="1600" dirty="0"/>
              <a:t>John Doe</a:t>
            </a:r>
          </a:p>
        </p:txBody>
      </p:sp>
      <p:sp>
        <p:nvSpPr>
          <p:cNvPr id="58" name="Rectangle: Rounded Corners 57">
            <a:extLst>
              <a:ext uri="{FF2B5EF4-FFF2-40B4-BE49-F238E27FC236}">
                <a16:creationId xmlns:a16="http://schemas.microsoft.com/office/drawing/2014/main" id="{EA408ADA-AC92-EB1B-645E-C2C051F219FB}"/>
              </a:ext>
            </a:extLst>
          </p:cNvPr>
          <p:cNvSpPr/>
          <p:nvPr/>
        </p:nvSpPr>
        <p:spPr>
          <a:xfrm>
            <a:off x="2815131" y="3169008"/>
            <a:ext cx="1046631" cy="730434"/>
          </a:xfrm>
          <a:prstGeom prst="roundRect">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$16.3M</a:t>
            </a:r>
          </a:p>
        </p:txBody>
      </p:sp>
      <p:sp>
        <p:nvSpPr>
          <p:cNvPr id="59" name="TextBox 58">
            <a:extLst>
              <a:ext uri="{FF2B5EF4-FFF2-40B4-BE49-F238E27FC236}">
                <a16:creationId xmlns:a16="http://schemas.microsoft.com/office/drawing/2014/main" id="{7C10047A-9874-D2ED-9375-9666EEFD1EC4}"/>
              </a:ext>
            </a:extLst>
          </p:cNvPr>
          <p:cNvSpPr txBox="1"/>
          <p:nvPr/>
        </p:nvSpPr>
        <p:spPr>
          <a:xfrm>
            <a:off x="2105338" y="2796688"/>
            <a:ext cx="2478114" cy="307777"/>
          </a:xfrm>
          <a:prstGeom prst="rect">
            <a:avLst/>
          </a:prstGeom>
          <a:noFill/>
        </p:spPr>
        <p:txBody>
          <a:bodyPr wrap="square" rtlCol="0">
            <a:spAutoFit/>
          </a:bodyPr>
          <a:lstStyle/>
          <a:p>
            <a:pPr algn="ctr"/>
            <a:r>
              <a:rPr lang="en-US" sz="1400" b="1" dirty="0"/>
              <a:t>Net Present Value</a:t>
            </a:r>
          </a:p>
        </p:txBody>
      </p:sp>
      <p:sp>
        <p:nvSpPr>
          <p:cNvPr id="3" name="Rounded Rectangular Callout 19">
            <a:extLst>
              <a:ext uri="{FF2B5EF4-FFF2-40B4-BE49-F238E27FC236}">
                <a16:creationId xmlns:a16="http://schemas.microsoft.com/office/drawing/2014/main" id="{9E403F07-B9EB-030B-6C41-CF9540388292}"/>
              </a:ext>
            </a:extLst>
          </p:cNvPr>
          <p:cNvSpPr/>
          <p:nvPr/>
        </p:nvSpPr>
        <p:spPr bwMode="auto">
          <a:xfrm>
            <a:off x="6431716" y="368089"/>
            <a:ext cx="2749479" cy="1085392"/>
          </a:xfrm>
          <a:prstGeom prst="wedgeRoundRectCallout">
            <a:avLst>
              <a:gd name="adj1" fmla="val -50732"/>
              <a:gd name="adj2" fmla="val 8111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This Lean Business Case is a summary of your business case. It is very important, as your CEO and senior executives may not have time to deep dive into more details. </a:t>
            </a:r>
          </a:p>
        </p:txBody>
      </p:sp>
      <p:sp>
        <p:nvSpPr>
          <p:cNvPr id="7" name="Rectangle: Rounded Corners 6">
            <a:extLst>
              <a:ext uri="{FF2B5EF4-FFF2-40B4-BE49-F238E27FC236}">
                <a16:creationId xmlns:a16="http://schemas.microsoft.com/office/drawing/2014/main" id="{77220601-97CF-37F8-361E-FFE95875C6EE}"/>
              </a:ext>
            </a:extLst>
          </p:cNvPr>
          <p:cNvSpPr/>
          <p:nvPr/>
        </p:nvSpPr>
        <p:spPr>
          <a:xfrm>
            <a:off x="10579396" y="131008"/>
            <a:ext cx="1481092" cy="421683"/>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Tutorial</a:t>
            </a:r>
          </a:p>
        </p:txBody>
      </p:sp>
    </p:spTree>
    <p:extLst>
      <p:ext uri="{BB962C8B-B14F-4D97-AF65-F5344CB8AC3E}">
        <p14:creationId xmlns:p14="http://schemas.microsoft.com/office/powerpoint/2010/main" val="2968524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44" imgH="344" progId="TCLayout.ActiveDocument.1">
                  <p:embed/>
                </p:oleObj>
              </mc:Choice>
              <mc:Fallback>
                <p:oleObj name="think-cell Slide" r:id="rId1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Project Prioritization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39" name="Rectangle 39">
            <a:extLst>
              <a:ext uri="{FF2B5EF4-FFF2-40B4-BE49-F238E27FC236}">
                <a16:creationId xmlns:a16="http://schemas.microsoft.com/office/drawing/2014/main" id="{77BF7716-E4CC-45BB-A96A-08CAB55A0504}"/>
              </a:ext>
            </a:extLst>
          </p:cNvPr>
          <p:cNvSpPr>
            <a:spLocks noChangeArrowheads="1"/>
          </p:cNvSpPr>
          <p:nvPr>
            <p:custDataLst>
              <p:tags r:id="rId2"/>
            </p:custDataLst>
          </p:nvPr>
        </p:nvSpPr>
        <p:spPr bwMode="auto">
          <a:xfrm>
            <a:off x="514350" y="3871897"/>
            <a:ext cx="843180" cy="394980"/>
          </a:xfrm>
          <a:prstGeom prst="rect">
            <a:avLst/>
          </a:prstGeom>
          <a:noFill/>
          <a:ln w="9525">
            <a:noFill/>
            <a:miter lim="800000"/>
            <a:headEnd/>
            <a:tailEnd/>
          </a:ln>
          <a:effectLst/>
        </p:spPr>
        <p:txBody>
          <a:bodyPr wrap="none" lIns="180975"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effectLst/>
                <a:uLnTx/>
                <a:uFillTx/>
              </a:rPr>
              <a:t>Value</a:t>
            </a:r>
          </a:p>
        </p:txBody>
      </p:sp>
      <p:sp>
        <p:nvSpPr>
          <p:cNvPr id="40" name="Rectangle 40">
            <a:extLst>
              <a:ext uri="{FF2B5EF4-FFF2-40B4-BE49-F238E27FC236}">
                <a16:creationId xmlns:a16="http://schemas.microsoft.com/office/drawing/2014/main" id="{3B426556-05C0-42CE-8DB9-124DF9B75346}"/>
              </a:ext>
            </a:extLst>
          </p:cNvPr>
          <p:cNvSpPr>
            <a:spLocks noChangeArrowheads="1"/>
          </p:cNvSpPr>
          <p:nvPr>
            <p:custDataLst>
              <p:tags r:id="rId3"/>
            </p:custDataLst>
          </p:nvPr>
        </p:nvSpPr>
        <p:spPr bwMode="auto">
          <a:xfrm>
            <a:off x="5247230" y="6250787"/>
            <a:ext cx="2374048" cy="394980"/>
          </a:xfrm>
          <a:prstGeom prst="rect">
            <a:avLst/>
          </a:prstGeom>
          <a:noFill/>
          <a:ln w="9525">
            <a:noFill/>
            <a:miter lim="800000"/>
            <a:headEnd/>
            <a:tailEnd/>
          </a:ln>
          <a:effectLst/>
        </p:spPr>
        <p:txBody>
          <a:bodyPr wrap="none" lIns="180975" tIns="88900" rIns="180975" bIns="88900">
            <a:sp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effectLst/>
                <a:uLnTx/>
                <a:uFillTx/>
              </a:rPr>
              <a:t>Ease of implementation</a:t>
            </a:r>
          </a:p>
        </p:txBody>
      </p:sp>
      <p:sp>
        <p:nvSpPr>
          <p:cNvPr id="41" name="Rectangle 38">
            <a:extLst>
              <a:ext uri="{FF2B5EF4-FFF2-40B4-BE49-F238E27FC236}">
                <a16:creationId xmlns:a16="http://schemas.microsoft.com/office/drawing/2014/main" id="{588C612C-CB65-4EDF-95E8-5C3DC44FF80B}"/>
              </a:ext>
            </a:extLst>
          </p:cNvPr>
          <p:cNvSpPr>
            <a:spLocks noChangeArrowheads="1"/>
          </p:cNvSpPr>
          <p:nvPr>
            <p:custDataLst>
              <p:tags r:id="rId4"/>
            </p:custDataLst>
          </p:nvPr>
        </p:nvSpPr>
        <p:spPr bwMode="gray">
          <a:xfrm>
            <a:off x="4554872" y="1649225"/>
            <a:ext cx="3708183" cy="276999"/>
          </a:xfrm>
          <a:prstGeom prst="rect">
            <a:avLst/>
          </a:prstGeom>
          <a:noFill/>
          <a:ln w="12700" cap="rnd" algn="ctr">
            <a:noFill/>
            <a:miter lim="800000"/>
            <a:headEnd/>
            <a:tailEnd/>
          </a:ln>
        </p:spPr>
        <p:txBody>
          <a:bodyPr wrap="square" lIns="72000" tIns="0" rIns="72000" bIns="0" anchor="ctr" anchorCtr="1">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1" i="0" u="none" strike="noStrike" kern="0" cap="none" spc="0" normalizeH="0" baseline="0" noProof="0" dirty="0">
                <a:ln>
                  <a:noFill/>
                </a:ln>
                <a:effectLst/>
                <a:uLnTx/>
                <a:uFillTx/>
              </a:rPr>
              <a:t>Prioritization matrix </a:t>
            </a:r>
          </a:p>
        </p:txBody>
      </p:sp>
      <p:sp>
        <p:nvSpPr>
          <p:cNvPr id="43" name="Rectangle 38">
            <a:extLst>
              <a:ext uri="{FF2B5EF4-FFF2-40B4-BE49-F238E27FC236}">
                <a16:creationId xmlns:a16="http://schemas.microsoft.com/office/drawing/2014/main" id="{9189A66D-4CDE-45D3-A8CE-120CF9982D2B}"/>
              </a:ext>
            </a:extLst>
          </p:cNvPr>
          <p:cNvSpPr>
            <a:spLocks noChangeArrowheads="1"/>
          </p:cNvSpPr>
          <p:nvPr>
            <p:custDataLst>
              <p:tags r:id="rId5"/>
            </p:custDataLst>
          </p:nvPr>
        </p:nvSpPr>
        <p:spPr bwMode="auto">
          <a:xfrm>
            <a:off x="3280006" y="6020066"/>
            <a:ext cx="689291"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Difficult</a:t>
            </a:r>
          </a:p>
        </p:txBody>
      </p:sp>
      <p:sp>
        <p:nvSpPr>
          <p:cNvPr id="44" name="Rectangle 38">
            <a:extLst>
              <a:ext uri="{FF2B5EF4-FFF2-40B4-BE49-F238E27FC236}">
                <a16:creationId xmlns:a16="http://schemas.microsoft.com/office/drawing/2014/main" id="{F6F5E6D7-A22E-48F4-9130-B455BD3143E4}"/>
              </a:ext>
            </a:extLst>
          </p:cNvPr>
          <p:cNvSpPr>
            <a:spLocks noChangeArrowheads="1"/>
          </p:cNvSpPr>
          <p:nvPr>
            <p:custDataLst>
              <p:tags r:id="rId6"/>
            </p:custDataLst>
          </p:nvPr>
        </p:nvSpPr>
        <p:spPr bwMode="auto">
          <a:xfrm>
            <a:off x="1541879" y="5127415"/>
            <a:ext cx="466473"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Low</a:t>
            </a:r>
          </a:p>
        </p:txBody>
      </p:sp>
      <p:sp>
        <p:nvSpPr>
          <p:cNvPr id="45" name="Rectangle 38">
            <a:extLst>
              <a:ext uri="{FF2B5EF4-FFF2-40B4-BE49-F238E27FC236}">
                <a16:creationId xmlns:a16="http://schemas.microsoft.com/office/drawing/2014/main" id="{CB6CE85F-CC10-481F-8446-AAFAF9538B3A}"/>
              </a:ext>
            </a:extLst>
          </p:cNvPr>
          <p:cNvSpPr>
            <a:spLocks noChangeArrowheads="1"/>
          </p:cNvSpPr>
          <p:nvPr>
            <p:custDataLst>
              <p:tags r:id="rId7"/>
            </p:custDataLst>
          </p:nvPr>
        </p:nvSpPr>
        <p:spPr bwMode="auto">
          <a:xfrm>
            <a:off x="1525046" y="2646529"/>
            <a:ext cx="500137"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High</a:t>
            </a:r>
          </a:p>
        </p:txBody>
      </p:sp>
      <p:sp>
        <p:nvSpPr>
          <p:cNvPr id="46" name="Rectangle 45">
            <a:extLst>
              <a:ext uri="{FF2B5EF4-FFF2-40B4-BE49-F238E27FC236}">
                <a16:creationId xmlns:a16="http://schemas.microsoft.com/office/drawing/2014/main" id="{F5350A74-F832-4786-AC3A-C3E1408947E8}"/>
              </a:ext>
            </a:extLst>
          </p:cNvPr>
          <p:cNvSpPr/>
          <p:nvPr/>
        </p:nvSpPr>
        <p:spPr bwMode="auto">
          <a:xfrm>
            <a:off x="2140601" y="2062962"/>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Priority 3 Projects</a:t>
            </a:r>
            <a:br>
              <a:rPr lang="en-US" sz="1400" b="1" kern="0" dirty="0">
                <a:cs typeface="Times New Roman" pitchFamily="18" charset="0"/>
              </a:rPr>
            </a:br>
            <a:r>
              <a:rPr lang="en-US" sz="1400" kern="0" dirty="0">
                <a:cs typeface="Times New Roman" pitchFamily="18" charset="0"/>
              </a:rPr>
              <a:t>(Actively work to ease the implementation)</a:t>
            </a:r>
          </a:p>
        </p:txBody>
      </p:sp>
      <p:sp>
        <p:nvSpPr>
          <p:cNvPr id="47" name="Rectangle 46">
            <a:extLst>
              <a:ext uri="{FF2B5EF4-FFF2-40B4-BE49-F238E27FC236}">
                <a16:creationId xmlns:a16="http://schemas.microsoft.com/office/drawing/2014/main" id="{75B0660F-9007-45EB-B48F-4147D7445E71}"/>
              </a:ext>
            </a:extLst>
          </p:cNvPr>
          <p:cNvSpPr/>
          <p:nvPr/>
        </p:nvSpPr>
        <p:spPr bwMode="auto">
          <a:xfrm>
            <a:off x="5012956" y="2062962"/>
            <a:ext cx="2880847" cy="1297292"/>
          </a:xfrm>
          <a:prstGeom prst="rect">
            <a:avLst/>
          </a:prstGeom>
          <a:solidFill>
            <a:schemeClr val="accent4">
              <a:lumMod val="20000"/>
              <a:lumOff val="80000"/>
            </a:schemeClr>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Priority 2 Projects</a:t>
            </a:r>
          </a:p>
        </p:txBody>
      </p:sp>
      <p:sp>
        <p:nvSpPr>
          <p:cNvPr id="48" name="Rectangle 47">
            <a:extLst>
              <a:ext uri="{FF2B5EF4-FFF2-40B4-BE49-F238E27FC236}">
                <a16:creationId xmlns:a16="http://schemas.microsoft.com/office/drawing/2014/main" id="{B3D120D9-049C-4562-A96C-9D4A8BE7DDBA}"/>
              </a:ext>
            </a:extLst>
          </p:cNvPr>
          <p:cNvSpPr/>
          <p:nvPr/>
        </p:nvSpPr>
        <p:spPr bwMode="auto">
          <a:xfrm>
            <a:off x="2140601" y="3360137"/>
            <a:ext cx="2880847" cy="1297292"/>
          </a:xfrm>
          <a:prstGeom prst="rect">
            <a:avLst/>
          </a:prstGeom>
          <a:solidFill>
            <a:schemeClr val="accent6">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Unattractive initiatives </a:t>
            </a:r>
            <a:br>
              <a:rPr kumimoji="0" lang="en-US" sz="1400" b="1" i="0" u="none" strike="noStrike" kern="0" cap="none" spc="0" normalizeH="0" baseline="0" noProof="0" dirty="0">
                <a:ln>
                  <a:noFill/>
                </a:ln>
                <a:effectLst/>
                <a:uLnTx/>
                <a:uFillTx/>
                <a:cs typeface="Times New Roman" pitchFamily="18" charset="0"/>
              </a:rPr>
            </a:br>
            <a:r>
              <a:rPr kumimoji="0" lang="en-US" sz="1400" b="0" i="0" u="none" strike="noStrike" kern="0" cap="none" spc="0" normalizeH="0" baseline="0" noProof="0" dirty="0">
                <a:ln>
                  <a:noFill/>
                </a:ln>
                <a:effectLst/>
                <a:uLnTx/>
                <a:uFillTx/>
                <a:cs typeface="Times New Roman" pitchFamily="18" charset="0"/>
              </a:rPr>
              <a:t>(do not pursue)</a:t>
            </a:r>
          </a:p>
        </p:txBody>
      </p:sp>
      <p:sp>
        <p:nvSpPr>
          <p:cNvPr id="49" name="Rectangle 48">
            <a:extLst>
              <a:ext uri="{FF2B5EF4-FFF2-40B4-BE49-F238E27FC236}">
                <a16:creationId xmlns:a16="http://schemas.microsoft.com/office/drawing/2014/main" id="{E4D4BC6E-392D-4DA1-A71F-317910F8195E}"/>
              </a:ext>
            </a:extLst>
          </p:cNvPr>
          <p:cNvSpPr/>
          <p:nvPr/>
        </p:nvSpPr>
        <p:spPr bwMode="auto">
          <a:xfrm>
            <a:off x="5012956" y="3360137"/>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Priority 3 Projects</a:t>
            </a:r>
            <a:br>
              <a:rPr lang="en-US" sz="1400" b="1" kern="0" dirty="0">
                <a:cs typeface="Times New Roman" pitchFamily="18" charset="0"/>
              </a:rPr>
            </a:br>
            <a:r>
              <a:rPr lang="en-US" sz="1400" kern="0" dirty="0">
                <a:cs typeface="Times New Roman" pitchFamily="18" charset="0"/>
              </a:rPr>
              <a:t>(pursue opportunistically)</a:t>
            </a:r>
            <a:endParaRPr lang="en-US" sz="1400" b="1" kern="0" dirty="0">
              <a:cs typeface="Times New Roman" pitchFamily="18" charset="0"/>
            </a:endParaRPr>
          </a:p>
        </p:txBody>
      </p:sp>
      <p:sp>
        <p:nvSpPr>
          <p:cNvPr id="4" name="Rectangle 3">
            <a:extLst>
              <a:ext uri="{FF2B5EF4-FFF2-40B4-BE49-F238E27FC236}">
                <a16:creationId xmlns:a16="http://schemas.microsoft.com/office/drawing/2014/main" id="{450DED1D-7433-0881-7109-87D0309E6207}"/>
              </a:ext>
            </a:extLst>
          </p:cNvPr>
          <p:cNvSpPr/>
          <p:nvPr/>
        </p:nvSpPr>
        <p:spPr bwMode="auto">
          <a:xfrm>
            <a:off x="2140601" y="4646772"/>
            <a:ext cx="2880847" cy="1297292"/>
          </a:xfrm>
          <a:prstGeom prst="rect">
            <a:avLst/>
          </a:prstGeom>
          <a:solidFill>
            <a:schemeClr val="accent6">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Unattractive initiatives </a:t>
            </a:r>
            <a:br>
              <a:rPr kumimoji="0" lang="en-US" sz="1400" b="1" i="0" u="none" strike="noStrike" kern="0" cap="none" spc="0" normalizeH="0" baseline="0" noProof="0" dirty="0">
                <a:ln>
                  <a:noFill/>
                </a:ln>
                <a:effectLst/>
                <a:uLnTx/>
                <a:uFillTx/>
                <a:cs typeface="Times New Roman" pitchFamily="18" charset="0"/>
              </a:rPr>
            </a:br>
            <a:r>
              <a:rPr kumimoji="0" lang="en-US" sz="1400" b="0" i="0" u="none" strike="noStrike" kern="0" cap="none" spc="0" normalizeH="0" baseline="0" noProof="0" dirty="0">
                <a:ln>
                  <a:noFill/>
                </a:ln>
                <a:effectLst/>
                <a:uLnTx/>
                <a:uFillTx/>
                <a:cs typeface="Times New Roman" pitchFamily="18" charset="0"/>
              </a:rPr>
              <a:t>(do not pursue)</a:t>
            </a:r>
          </a:p>
        </p:txBody>
      </p:sp>
      <p:sp>
        <p:nvSpPr>
          <p:cNvPr id="5" name="Rectangle 4">
            <a:extLst>
              <a:ext uri="{FF2B5EF4-FFF2-40B4-BE49-F238E27FC236}">
                <a16:creationId xmlns:a16="http://schemas.microsoft.com/office/drawing/2014/main" id="{E6F70B8F-713B-296D-0492-8993208F7402}"/>
              </a:ext>
            </a:extLst>
          </p:cNvPr>
          <p:cNvSpPr/>
          <p:nvPr/>
        </p:nvSpPr>
        <p:spPr bwMode="auto">
          <a:xfrm>
            <a:off x="5012956" y="4646770"/>
            <a:ext cx="2880847" cy="1297293"/>
          </a:xfrm>
          <a:prstGeom prst="rect">
            <a:avLst/>
          </a:prstGeom>
          <a:solidFill>
            <a:schemeClr val="accent6">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Unattractive initiatives </a:t>
            </a:r>
            <a:br>
              <a:rPr kumimoji="0" lang="en-US" sz="1400" b="1" i="0" u="none" strike="noStrike" kern="0" cap="none" spc="0" normalizeH="0" baseline="0" noProof="0" dirty="0">
                <a:ln>
                  <a:noFill/>
                </a:ln>
                <a:effectLst/>
                <a:uLnTx/>
                <a:uFillTx/>
                <a:cs typeface="Times New Roman" pitchFamily="18" charset="0"/>
              </a:rPr>
            </a:br>
            <a:r>
              <a:rPr kumimoji="0" lang="en-US" sz="1400" b="0" i="0" u="none" strike="noStrike" kern="0" cap="none" spc="0" normalizeH="0" baseline="0" noProof="0" dirty="0">
                <a:ln>
                  <a:noFill/>
                </a:ln>
                <a:effectLst/>
                <a:uLnTx/>
                <a:uFillTx/>
                <a:cs typeface="Times New Roman" pitchFamily="18" charset="0"/>
              </a:rPr>
              <a:t>(do not pursue)</a:t>
            </a:r>
          </a:p>
        </p:txBody>
      </p:sp>
      <p:sp>
        <p:nvSpPr>
          <p:cNvPr id="6" name="Rectangle 5">
            <a:extLst>
              <a:ext uri="{FF2B5EF4-FFF2-40B4-BE49-F238E27FC236}">
                <a16:creationId xmlns:a16="http://schemas.microsoft.com/office/drawing/2014/main" id="{3C7E915A-0CF2-A92C-C7DF-3FA9E5CAE3BC}"/>
              </a:ext>
            </a:extLst>
          </p:cNvPr>
          <p:cNvSpPr/>
          <p:nvPr/>
        </p:nvSpPr>
        <p:spPr bwMode="auto">
          <a:xfrm>
            <a:off x="7901522" y="2062962"/>
            <a:ext cx="2880847" cy="1297292"/>
          </a:xfrm>
          <a:prstGeom prst="rect">
            <a:avLst/>
          </a:prstGeom>
          <a:solidFill>
            <a:schemeClr val="accent4">
              <a:lumMod val="40000"/>
              <a:lumOff val="60000"/>
            </a:schemeClr>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400" b="1" i="0" u="none" strike="noStrike" kern="0" cap="none" spc="0" normalizeH="0" baseline="0" noProof="0" dirty="0">
                <a:ln>
                  <a:noFill/>
                </a:ln>
                <a:effectLst/>
                <a:uLnTx/>
                <a:uFillTx/>
                <a:cs typeface="Times New Roman" pitchFamily="18" charset="0"/>
              </a:rPr>
              <a:t>Priority 1 Projects</a:t>
            </a:r>
          </a:p>
        </p:txBody>
      </p:sp>
      <p:sp>
        <p:nvSpPr>
          <p:cNvPr id="7" name="Rectangle 6">
            <a:extLst>
              <a:ext uri="{FF2B5EF4-FFF2-40B4-BE49-F238E27FC236}">
                <a16:creationId xmlns:a16="http://schemas.microsoft.com/office/drawing/2014/main" id="{6D4B381E-B31C-4A84-282E-9706A4A2593A}"/>
              </a:ext>
            </a:extLst>
          </p:cNvPr>
          <p:cNvSpPr/>
          <p:nvPr/>
        </p:nvSpPr>
        <p:spPr bwMode="auto">
          <a:xfrm>
            <a:off x="7901522" y="3360137"/>
            <a:ext cx="2880847" cy="1297292"/>
          </a:xfrm>
          <a:prstGeom prst="rect">
            <a:avLst/>
          </a:prstGeom>
          <a:solidFill>
            <a:schemeClr val="accent4">
              <a:lumMod val="20000"/>
              <a:lumOff val="80000"/>
            </a:schemeClr>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400" b="1" kern="0" dirty="0">
                <a:cs typeface="Times New Roman" pitchFamily="18" charset="0"/>
              </a:rPr>
              <a:t>Priority 2 Projects</a:t>
            </a:r>
          </a:p>
        </p:txBody>
      </p:sp>
      <p:sp>
        <p:nvSpPr>
          <p:cNvPr id="8" name="Rectangle 7">
            <a:extLst>
              <a:ext uri="{FF2B5EF4-FFF2-40B4-BE49-F238E27FC236}">
                <a16:creationId xmlns:a16="http://schemas.microsoft.com/office/drawing/2014/main" id="{F08FC16F-3AC8-20C1-5A53-FBA2855D71C3}"/>
              </a:ext>
            </a:extLst>
          </p:cNvPr>
          <p:cNvSpPr/>
          <p:nvPr/>
        </p:nvSpPr>
        <p:spPr bwMode="auto">
          <a:xfrm>
            <a:off x="7901522" y="4646770"/>
            <a:ext cx="2880847" cy="1297293"/>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r>
              <a:rPr lang="en-US" sz="1400" b="1" kern="0" dirty="0">
                <a:cs typeface="Times New Roman" pitchFamily="18" charset="0"/>
              </a:rPr>
              <a:t>Priority 3 Projects</a:t>
            </a:r>
            <a:br>
              <a:rPr lang="en-US" sz="1400" b="1" kern="0" dirty="0">
                <a:cs typeface="Times New Roman" pitchFamily="18" charset="0"/>
              </a:rPr>
            </a:br>
            <a:r>
              <a:rPr lang="en-US" sz="1400" kern="0" dirty="0">
                <a:cs typeface="Times New Roman" pitchFamily="18" charset="0"/>
              </a:rPr>
              <a:t>(pursue opportunistically)</a:t>
            </a:r>
          </a:p>
        </p:txBody>
      </p:sp>
      <p:sp>
        <p:nvSpPr>
          <p:cNvPr id="9" name="Rectangle 38">
            <a:extLst>
              <a:ext uri="{FF2B5EF4-FFF2-40B4-BE49-F238E27FC236}">
                <a16:creationId xmlns:a16="http://schemas.microsoft.com/office/drawing/2014/main" id="{88F4B7D4-CB7E-2C60-3829-A5673734C2FD}"/>
              </a:ext>
            </a:extLst>
          </p:cNvPr>
          <p:cNvSpPr>
            <a:spLocks noChangeArrowheads="1"/>
          </p:cNvSpPr>
          <p:nvPr>
            <p:custDataLst>
              <p:tags r:id="rId8"/>
            </p:custDataLst>
          </p:nvPr>
        </p:nvSpPr>
        <p:spPr bwMode="auto">
          <a:xfrm>
            <a:off x="1409631" y="3930567"/>
            <a:ext cx="730969"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Medium</a:t>
            </a:r>
          </a:p>
        </p:txBody>
      </p:sp>
      <p:sp>
        <p:nvSpPr>
          <p:cNvPr id="11" name="Rectangle 38">
            <a:extLst>
              <a:ext uri="{FF2B5EF4-FFF2-40B4-BE49-F238E27FC236}">
                <a16:creationId xmlns:a16="http://schemas.microsoft.com/office/drawing/2014/main" id="{E76C7D9B-D333-C900-5988-9332031093B0}"/>
              </a:ext>
            </a:extLst>
          </p:cNvPr>
          <p:cNvSpPr>
            <a:spLocks noChangeArrowheads="1"/>
          </p:cNvSpPr>
          <p:nvPr>
            <p:custDataLst>
              <p:tags r:id="rId9"/>
            </p:custDataLst>
          </p:nvPr>
        </p:nvSpPr>
        <p:spPr bwMode="auto">
          <a:xfrm>
            <a:off x="5952800" y="6020066"/>
            <a:ext cx="1038746"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Intermediate</a:t>
            </a:r>
          </a:p>
        </p:txBody>
      </p:sp>
      <p:sp>
        <p:nvSpPr>
          <p:cNvPr id="12" name="Rectangle 38">
            <a:extLst>
              <a:ext uri="{FF2B5EF4-FFF2-40B4-BE49-F238E27FC236}">
                <a16:creationId xmlns:a16="http://schemas.microsoft.com/office/drawing/2014/main" id="{DA468448-2ED9-133E-044D-95AE7280DE63}"/>
              </a:ext>
            </a:extLst>
          </p:cNvPr>
          <p:cNvSpPr>
            <a:spLocks noChangeArrowheads="1"/>
          </p:cNvSpPr>
          <p:nvPr>
            <p:custDataLst>
              <p:tags r:id="rId10"/>
            </p:custDataLst>
          </p:nvPr>
        </p:nvSpPr>
        <p:spPr bwMode="auto">
          <a:xfrm>
            <a:off x="9128252" y="6020066"/>
            <a:ext cx="527388"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Easy</a:t>
            </a:r>
          </a:p>
        </p:txBody>
      </p:sp>
      <p:sp>
        <p:nvSpPr>
          <p:cNvPr id="10" name="TextBox 9">
            <a:extLst>
              <a:ext uri="{FF2B5EF4-FFF2-40B4-BE49-F238E27FC236}">
                <a16:creationId xmlns:a16="http://schemas.microsoft.com/office/drawing/2014/main" id="{9BFA34DA-C6B5-7AD3-D4C6-7CD4CEB2F20F}"/>
              </a:ext>
            </a:extLst>
          </p:cNvPr>
          <p:cNvSpPr txBox="1"/>
          <p:nvPr/>
        </p:nvSpPr>
        <p:spPr>
          <a:xfrm>
            <a:off x="5952800" y="2888221"/>
            <a:ext cx="2243470" cy="369332"/>
          </a:xfrm>
          <a:prstGeom prst="rect">
            <a:avLst/>
          </a:prstGeom>
          <a:noFill/>
        </p:spPr>
        <p:txBody>
          <a:bodyPr wrap="square" rtlCol="0">
            <a:spAutoFit/>
          </a:bodyPr>
          <a:lstStyle/>
          <a:p>
            <a:r>
              <a:rPr lang="en-US" b="1" dirty="0">
                <a:solidFill>
                  <a:schemeClr val="accent2"/>
                </a:solidFill>
              </a:rPr>
              <a:t>Project XYZ</a:t>
            </a:r>
          </a:p>
        </p:txBody>
      </p:sp>
      <p:sp>
        <p:nvSpPr>
          <p:cNvPr id="14" name="Oval 13">
            <a:extLst>
              <a:ext uri="{FF2B5EF4-FFF2-40B4-BE49-F238E27FC236}">
                <a16:creationId xmlns:a16="http://schemas.microsoft.com/office/drawing/2014/main" id="{E019DCCC-BCF5-9FDF-A729-9253255ED9CB}"/>
              </a:ext>
            </a:extLst>
          </p:cNvPr>
          <p:cNvSpPr/>
          <p:nvPr/>
        </p:nvSpPr>
        <p:spPr>
          <a:xfrm>
            <a:off x="5614300" y="2886544"/>
            <a:ext cx="360000"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6549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44" imgH="344" progId="TCLayout.ActiveDocument.1">
                  <p:embed/>
                </p:oleObj>
              </mc:Choice>
              <mc:Fallback>
                <p:oleObj name="think-cell Slide" r:id="rId1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Project Prioritization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39" name="Rectangle 39">
            <a:extLst>
              <a:ext uri="{FF2B5EF4-FFF2-40B4-BE49-F238E27FC236}">
                <a16:creationId xmlns:a16="http://schemas.microsoft.com/office/drawing/2014/main" id="{77BF7716-E4CC-45BB-A96A-08CAB55A0504}"/>
              </a:ext>
            </a:extLst>
          </p:cNvPr>
          <p:cNvSpPr>
            <a:spLocks noChangeArrowheads="1"/>
          </p:cNvSpPr>
          <p:nvPr>
            <p:custDataLst>
              <p:tags r:id="rId2"/>
            </p:custDataLst>
          </p:nvPr>
        </p:nvSpPr>
        <p:spPr bwMode="auto">
          <a:xfrm>
            <a:off x="514350" y="3871897"/>
            <a:ext cx="843180" cy="394980"/>
          </a:xfrm>
          <a:prstGeom prst="rect">
            <a:avLst/>
          </a:prstGeom>
          <a:noFill/>
          <a:ln w="9525">
            <a:noFill/>
            <a:miter lim="800000"/>
            <a:headEnd/>
            <a:tailEnd/>
          </a:ln>
          <a:effectLst/>
        </p:spPr>
        <p:txBody>
          <a:bodyPr wrap="none" lIns="180975"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effectLst/>
                <a:uLnTx/>
                <a:uFillTx/>
              </a:rPr>
              <a:t>Value</a:t>
            </a:r>
          </a:p>
        </p:txBody>
      </p:sp>
      <p:sp>
        <p:nvSpPr>
          <p:cNvPr id="40" name="Rectangle 40">
            <a:extLst>
              <a:ext uri="{FF2B5EF4-FFF2-40B4-BE49-F238E27FC236}">
                <a16:creationId xmlns:a16="http://schemas.microsoft.com/office/drawing/2014/main" id="{3B426556-05C0-42CE-8DB9-124DF9B75346}"/>
              </a:ext>
            </a:extLst>
          </p:cNvPr>
          <p:cNvSpPr>
            <a:spLocks noChangeArrowheads="1"/>
          </p:cNvSpPr>
          <p:nvPr>
            <p:custDataLst>
              <p:tags r:id="rId3"/>
            </p:custDataLst>
          </p:nvPr>
        </p:nvSpPr>
        <p:spPr bwMode="auto">
          <a:xfrm>
            <a:off x="5247230" y="6250787"/>
            <a:ext cx="2374048" cy="394980"/>
          </a:xfrm>
          <a:prstGeom prst="rect">
            <a:avLst/>
          </a:prstGeom>
          <a:noFill/>
          <a:ln w="9525">
            <a:noFill/>
            <a:miter lim="800000"/>
            <a:headEnd/>
            <a:tailEnd/>
          </a:ln>
          <a:effectLst/>
        </p:spPr>
        <p:txBody>
          <a:bodyPr wrap="none" lIns="180975" tIns="88900" rIns="180975" bIns="88900">
            <a:sp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kumimoji="0" lang="en-GB" sz="1400" b="1" i="0" u="none" strike="noStrike" kern="0" cap="none" spc="0" normalizeH="0" baseline="0" noProof="0" dirty="0">
                <a:ln>
                  <a:noFill/>
                </a:ln>
                <a:effectLst/>
                <a:uLnTx/>
                <a:uFillTx/>
              </a:rPr>
              <a:t>Ease of implementation</a:t>
            </a:r>
          </a:p>
        </p:txBody>
      </p:sp>
      <p:sp>
        <p:nvSpPr>
          <p:cNvPr id="41" name="Rectangle 38">
            <a:extLst>
              <a:ext uri="{FF2B5EF4-FFF2-40B4-BE49-F238E27FC236}">
                <a16:creationId xmlns:a16="http://schemas.microsoft.com/office/drawing/2014/main" id="{588C612C-CB65-4EDF-95E8-5C3DC44FF80B}"/>
              </a:ext>
            </a:extLst>
          </p:cNvPr>
          <p:cNvSpPr>
            <a:spLocks noChangeArrowheads="1"/>
          </p:cNvSpPr>
          <p:nvPr>
            <p:custDataLst>
              <p:tags r:id="rId4"/>
            </p:custDataLst>
          </p:nvPr>
        </p:nvSpPr>
        <p:spPr bwMode="gray">
          <a:xfrm>
            <a:off x="4554872" y="1649225"/>
            <a:ext cx="3708183" cy="276999"/>
          </a:xfrm>
          <a:prstGeom prst="rect">
            <a:avLst/>
          </a:prstGeom>
          <a:noFill/>
          <a:ln w="12700" cap="rnd" algn="ctr">
            <a:noFill/>
            <a:miter lim="800000"/>
            <a:headEnd/>
            <a:tailEnd/>
          </a:ln>
        </p:spPr>
        <p:txBody>
          <a:bodyPr wrap="square" lIns="72000" tIns="0" rIns="72000" bIns="0" anchor="ctr" anchorCtr="1">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b="1" i="0" u="none" strike="noStrike" kern="0" cap="none" spc="0" normalizeH="0" baseline="0" noProof="0" dirty="0">
                <a:ln>
                  <a:noFill/>
                </a:ln>
                <a:effectLst/>
                <a:uLnTx/>
                <a:uFillTx/>
              </a:rPr>
              <a:t>Prioritization matrix </a:t>
            </a:r>
          </a:p>
        </p:txBody>
      </p:sp>
      <p:sp>
        <p:nvSpPr>
          <p:cNvPr id="43" name="Rectangle 38">
            <a:extLst>
              <a:ext uri="{FF2B5EF4-FFF2-40B4-BE49-F238E27FC236}">
                <a16:creationId xmlns:a16="http://schemas.microsoft.com/office/drawing/2014/main" id="{9189A66D-4CDE-45D3-A8CE-120CF9982D2B}"/>
              </a:ext>
            </a:extLst>
          </p:cNvPr>
          <p:cNvSpPr>
            <a:spLocks noChangeArrowheads="1"/>
          </p:cNvSpPr>
          <p:nvPr>
            <p:custDataLst>
              <p:tags r:id="rId5"/>
            </p:custDataLst>
          </p:nvPr>
        </p:nvSpPr>
        <p:spPr bwMode="auto">
          <a:xfrm>
            <a:off x="3280006" y="6020066"/>
            <a:ext cx="689291"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Difficult</a:t>
            </a:r>
          </a:p>
        </p:txBody>
      </p:sp>
      <p:sp>
        <p:nvSpPr>
          <p:cNvPr id="44" name="Rectangle 38">
            <a:extLst>
              <a:ext uri="{FF2B5EF4-FFF2-40B4-BE49-F238E27FC236}">
                <a16:creationId xmlns:a16="http://schemas.microsoft.com/office/drawing/2014/main" id="{F6F5E6D7-A22E-48F4-9130-B455BD3143E4}"/>
              </a:ext>
            </a:extLst>
          </p:cNvPr>
          <p:cNvSpPr>
            <a:spLocks noChangeArrowheads="1"/>
          </p:cNvSpPr>
          <p:nvPr>
            <p:custDataLst>
              <p:tags r:id="rId6"/>
            </p:custDataLst>
          </p:nvPr>
        </p:nvSpPr>
        <p:spPr bwMode="auto">
          <a:xfrm>
            <a:off x="1541879" y="5127415"/>
            <a:ext cx="466473"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Low</a:t>
            </a:r>
          </a:p>
        </p:txBody>
      </p:sp>
      <p:sp>
        <p:nvSpPr>
          <p:cNvPr id="45" name="Rectangle 38">
            <a:extLst>
              <a:ext uri="{FF2B5EF4-FFF2-40B4-BE49-F238E27FC236}">
                <a16:creationId xmlns:a16="http://schemas.microsoft.com/office/drawing/2014/main" id="{CB6CE85F-CC10-481F-8446-AAFAF9538B3A}"/>
              </a:ext>
            </a:extLst>
          </p:cNvPr>
          <p:cNvSpPr>
            <a:spLocks noChangeArrowheads="1"/>
          </p:cNvSpPr>
          <p:nvPr>
            <p:custDataLst>
              <p:tags r:id="rId7"/>
            </p:custDataLst>
          </p:nvPr>
        </p:nvSpPr>
        <p:spPr bwMode="auto">
          <a:xfrm>
            <a:off x="1525046" y="2646529"/>
            <a:ext cx="500137"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High</a:t>
            </a:r>
          </a:p>
        </p:txBody>
      </p:sp>
      <p:sp>
        <p:nvSpPr>
          <p:cNvPr id="46" name="Rectangle 45">
            <a:extLst>
              <a:ext uri="{FF2B5EF4-FFF2-40B4-BE49-F238E27FC236}">
                <a16:creationId xmlns:a16="http://schemas.microsoft.com/office/drawing/2014/main" id="{F5350A74-F832-4786-AC3A-C3E1408947E8}"/>
              </a:ext>
            </a:extLst>
          </p:cNvPr>
          <p:cNvSpPr/>
          <p:nvPr/>
        </p:nvSpPr>
        <p:spPr bwMode="auto">
          <a:xfrm>
            <a:off x="2140601" y="2062962"/>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47" name="Rectangle 46">
            <a:extLst>
              <a:ext uri="{FF2B5EF4-FFF2-40B4-BE49-F238E27FC236}">
                <a16:creationId xmlns:a16="http://schemas.microsoft.com/office/drawing/2014/main" id="{75B0660F-9007-45EB-B48F-4147D7445E71}"/>
              </a:ext>
            </a:extLst>
          </p:cNvPr>
          <p:cNvSpPr/>
          <p:nvPr/>
        </p:nvSpPr>
        <p:spPr bwMode="auto">
          <a:xfrm>
            <a:off x="5012956" y="2062962"/>
            <a:ext cx="2880847" cy="1297292"/>
          </a:xfrm>
          <a:prstGeom prst="rect">
            <a:avLst/>
          </a:prstGeom>
          <a:solidFill>
            <a:schemeClr val="accent4">
              <a:lumMod val="20000"/>
              <a:lumOff val="80000"/>
            </a:schemeClr>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endParaRPr kumimoji="0" lang="en-US" sz="1400" b="1" i="0" u="none" strike="noStrike" kern="0" cap="none" spc="0" normalizeH="0" baseline="0" noProof="0" dirty="0">
              <a:ln>
                <a:noFill/>
              </a:ln>
              <a:effectLst/>
              <a:uLnTx/>
              <a:uFillTx/>
              <a:cs typeface="Times New Roman" pitchFamily="18" charset="0"/>
            </a:endParaRPr>
          </a:p>
        </p:txBody>
      </p:sp>
      <p:sp>
        <p:nvSpPr>
          <p:cNvPr id="48" name="Rectangle 47">
            <a:extLst>
              <a:ext uri="{FF2B5EF4-FFF2-40B4-BE49-F238E27FC236}">
                <a16:creationId xmlns:a16="http://schemas.microsoft.com/office/drawing/2014/main" id="{B3D120D9-049C-4562-A96C-9D4A8BE7DDBA}"/>
              </a:ext>
            </a:extLst>
          </p:cNvPr>
          <p:cNvSpPr/>
          <p:nvPr/>
        </p:nvSpPr>
        <p:spPr bwMode="auto">
          <a:xfrm>
            <a:off x="2140601" y="3360137"/>
            <a:ext cx="2880847" cy="1297292"/>
          </a:xfrm>
          <a:prstGeom prst="rect">
            <a:avLst/>
          </a:prstGeom>
          <a:solidFill>
            <a:schemeClr val="accent6">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endParaRPr kumimoji="0" lang="en-US" sz="1400" b="0" i="0" u="none" strike="noStrike" kern="0" cap="none" spc="0" normalizeH="0" baseline="0" noProof="0" dirty="0">
              <a:ln>
                <a:noFill/>
              </a:ln>
              <a:effectLst/>
              <a:uLnTx/>
              <a:uFillTx/>
              <a:cs typeface="Times New Roman" pitchFamily="18" charset="0"/>
            </a:endParaRPr>
          </a:p>
        </p:txBody>
      </p:sp>
      <p:sp>
        <p:nvSpPr>
          <p:cNvPr id="49" name="Rectangle 48">
            <a:extLst>
              <a:ext uri="{FF2B5EF4-FFF2-40B4-BE49-F238E27FC236}">
                <a16:creationId xmlns:a16="http://schemas.microsoft.com/office/drawing/2014/main" id="{E4D4BC6E-392D-4DA1-A71F-317910F8195E}"/>
              </a:ext>
            </a:extLst>
          </p:cNvPr>
          <p:cNvSpPr/>
          <p:nvPr/>
        </p:nvSpPr>
        <p:spPr bwMode="auto">
          <a:xfrm>
            <a:off x="5012956" y="3360137"/>
            <a:ext cx="2880847" cy="1297292"/>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b="1" kern="0" dirty="0">
              <a:cs typeface="Times New Roman" pitchFamily="18" charset="0"/>
            </a:endParaRPr>
          </a:p>
        </p:txBody>
      </p:sp>
      <p:sp>
        <p:nvSpPr>
          <p:cNvPr id="4" name="Rectangle 3">
            <a:extLst>
              <a:ext uri="{FF2B5EF4-FFF2-40B4-BE49-F238E27FC236}">
                <a16:creationId xmlns:a16="http://schemas.microsoft.com/office/drawing/2014/main" id="{450DED1D-7433-0881-7109-87D0309E6207}"/>
              </a:ext>
            </a:extLst>
          </p:cNvPr>
          <p:cNvSpPr/>
          <p:nvPr/>
        </p:nvSpPr>
        <p:spPr bwMode="auto">
          <a:xfrm>
            <a:off x="2140601" y="4646772"/>
            <a:ext cx="2880847" cy="1297292"/>
          </a:xfrm>
          <a:prstGeom prst="rect">
            <a:avLst/>
          </a:prstGeom>
          <a:solidFill>
            <a:schemeClr val="accent6">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endParaRPr kumimoji="0" lang="en-US" sz="1400" b="0" i="0" u="none" strike="noStrike" kern="0" cap="none" spc="0" normalizeH="0" baseline="0" noProof="0" dirty="0">
              <a:ln>
                <a:noFill/>
              </a:ln>
              <a:effectLst/>
              <a:uLnTx/>
              <a:uFillTx/>
              <a:cs typeface="Times New Roman" pitchFamily="18" charset="0"/>
            </a:endParaRPr>
          </a:p>
        </p:txBody>
      </p:sp>
      <p:sp>
        <p:nvSpPr>
          <p:cNvPr id="5" name="Rectangle 4">
            <a:extLst>
              <a:ext uri="{FF2B5EF4-FFF2-40B4-BE49-F238E27FC236}">
                <a16:creationId xmlns:a16="http://schemas.microsoft.com/office/drawing/2014/main" id="{E6F70B8F-713B-296D-0492-8993208F7402}"/>
              </a:ext>
            </a:extLst>
          </p:cNvPr>
          <p:cNvSpPr/>
          <p:nvPr/>
        </p:nvSpPr>
        <p:spPr bwMode="auto">
          <a:xfrm>
            <a:off x="5012956" y="4646770"/>
            <a:ext cx="2880847" cy="1297293"/>
          </a:xfrm>
          <a:prstGeom prst="rect">
            <a:avLst/>
          </a:prstGeom>
          <a:solidFill>
            <a:schemeClr val="accent6">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endParaRPr kumimoji="0" lang="en-US" sz="1400" b="0" i="0" u="none" strike="noStrike" kern="0" cap="none" spc="0" normalizeH="0" baseline="0" noProof="0" dirty="0">
              <a:ln>
                <a:noFill/>
              </a:ln>
              <a:effectLst/>
              <a:uLnTx/>
              <a:uFillTx/>
              <a:cs typeface="Times New Roman" pitchFamily="18" charset="0"/>
            </a:endParaRPr>
          </a:p>
        </p:txBody>
      </p:sp>
      <p:sp>
        <p:nvSpPr>
          <p:cNvPr id="6" name="Rectangle 5">
            <a:extLst>
              <a:ext uri="{FF2B5EF4-FFF2-40B4-BE49-F238E27FC236}">
                <a16:creationId xmlns:a16="http://schemas.microsoft.com/office/drawing/2014/main" id="{3C7E915A-0CF2-A92C-C7DF-3FA9E5CAE3BC}"/>
              </a:ext>
            </a:extLst>
          </p:cNvPr>
          <p:cNvSpPr/>
          <p:nvPr/>
        </p:nvSpPr>
        <p:spPr bwMode="auto">
          <a:xfrm>
            <a:off x="7901522" y="2062962"/>
            <a:ext cx="2880847" cy="1297292"/>
          </a:xfrm>
          <a:prstGeom prst="rect">
            <a:avLst/>
          </a:prstGeom>
          <a:solidFill>
            <a:schemeClr val="accent4">
              <a:lumMod val="40000"/>
              <a:lumOff val="60000"/>
            </a:schemeClr>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endParaRPr kumimoji="0" lang="en-US" sz="1400" b="1" i="0" u="none" strike="noStrike" kern="0" cap="none" spc="0" normalizeH="0" baseline="0" noProof="0" dirty="0">
              <a:ln>
                <a:noFill/>
              </a:ln>
              <a:effectLst/>
              <a:uLnTx/>
              <a:uFillTx/>
              <a:cs typeface="Times New Roman" pitchFamily="18" charset="0"/>
            </a:endParaRPr>
          </a:p>
        </p:txBody>
      </p:sp>
      <p:sp>
        <p:nvSpPr>
          <p:cNvPr id="7" name="Rectangle 6">
            <a:extLst>
              <a:ext uri="{FF2B5EF4-FFF2-40B4-BE49-F238E27FC236}">
                <a16:creationId xmlns:a16="http://schemas.microsoft.com/office/drawing/2014/main" id="{6D4B381E-B31C-4A84-282E-9706A4A2593A}"/>
              </a:ext>
            </a:extLst>
          </p:cNvPr>
          <p:cNvSpPr/>
          <p:nvPr/>
        </p:nvSpPr>
        <p:spPr bwMode="auto">
          <a:xfrm>
            <a:off x="7901522" y="3360137"/>
            <a:ext cx="2880847" cy="1297292"/>
          </a:xfrm>
          <a:prstGeom prst="rect">
            <a:avLst/>
          </a:prstGeom>
          <a:solidFill>
            <a:schemeClr val="accent4">
              <a:lumMod val="20000"/>
              <a:lumOff val="80000"/>
            </a:schemeClr>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pPr>
            <a:endParaRPr lang="en-US" sz="1400" b="1" kern="0" dirty="0">
              <a:cs typeface="Times New Roman" pitchFamily="18" charset="0"/>
            </a:endParaRPr>
          </a:p>
        </p:txBody>
      </p:sp>
      <p:sp>
        <p:nvSpPr>
          <p:cNvPr id="8" name="Rectangle 7">
            <a:extLst>
              <a:ext uri="{FF2B5EF4-FFF2-40B4-BE49-F238E27FC236}">
                <a16:creationId xmlns:a16="http://schemas.microsoft.com/office/drawing/2014/main" id="{F08FC16F-3AC8-20C1-5A53-FBA2855D71C3}"/>
              </a:ext>
            </a:extLst>
          </p:cNvPr>
          <p:cNvSpPr/>
          <p:nvPr/>
        </p:nvSpPr>
        <p:spPr bwMode="auto">
          <a:xfrm>
            <a:off x="7901522" y="4646770"/>
            <a:ext cx="2880847" cy="1297293"/>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algn="ctr" defTabSz="623853" fontAlgn="base">
              <a:spcBef>
                <a:spcPts val="600"/>
              </a:spcBef>
              <a:spcAft>
                <a:spcPts val="600"/>
              </a:spcAft>
              <a:buClr>
                <a:srgbClr val="000000"/>
              </a:buClr>
            </a:pPr>
            <a:endParaRPr lang="en-US" sz="1400" kern="0" dirty="0">
              <a:cs typeface="Times New Roman" pitchFamily="18" charset="0"/>
            </a:endParaRPr>
          </a:p>
        </p:txBody>
      </p:sp>
      <p:sp>
        <p:nvSpPr>
          <p:cNvPr id="9" name="Rectangle 38">
            <a:extLst>
              <a:ext uri="{FF2B5EF4-FFF2-40B4-BE49-F238E27FC236}">
                <a16:creationId xmlns:a16="http://schemas.microsoft.com/office/drawing/2014/main" id="{88F4B7D4-CB7E-2C60-3829-A5673734C2FD}"/>
              </a:ext>
            </a:extLst>
          </p:cNvPr>
          <p:cNvSpPr>
            <a:spLocks noChangeArrowheads="1"/>
          </p:cNvSpPr>
          <p:nvPr>
            <p:custDataLst>
              <p:tags r:id="rId8"/>
            </p:custDataLst>
          </p:nvPr>
        </p:nvSpPr>
        <p:spPr bwMode="auto">
          <a:xfrm>
            <a:off x="1409631" y="3930567"/>
            <a:ext cx="730969"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Medium</a:t>
            </a:r>
          </a:p>
        </p:txBody>
      </p:sp>
      <p:sp>
        <p:nvSpPr>
          <p:cNvPr id="11" name="Rectangle 38">
            <a:extLst>
              <a:ext uri="{FF2B5EF4-FFF2-40B4-BE49-F238E27FC236}">
                <a16:creationId xmlns:a16="http://schemas.microsoft.com/office/drawing/2014/main" id="{E76C7D9B-D333-C900-5988-9332031093B0}"/>
              </a:ext>
            </a:extLst>
          </p:cNvPr>
          <p:cNvSpPr>
            <a:spLocks noChangeArrowheads="1"/>
          </p:cNvSpPr>
          <p:nvPr>
            <p:custDataLst>
              <p:tags r:id="rId9"/>
            </p:custDataLst>
          </p:nvPr>
        </p:nvSpPr>
        <p:spPr bwMode="auto">
          <a:xfrm>
            <a:off x="5952800" y="6020066"/>
            <a:ext cx="1038746"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Intermediate</a:t>
            </a:r>
          </a:p>
        </p:txBody>
      </p:sp>
      <p:sp>
        <p:nvSpPr>
          <p:cNvPr id="12" name="Rectangle 38">
            <a:extLst>
              <a:ext uri="{FF2B5EF4-FFF2-40B4-BE49-F238E27FC236}">
                <a16:creationId xmlns:a16="http://schemas.microsoft.com/office/drawing/2014/main" id="{DA468448-2ED9-133E-044D-95AE7280DE63}"/>
              </a:ext>
            </a:extLst>
          </p:cNvPr>
          <p:cNvSpPr>
            <a:spLocks noChangeArrowheads="1"/>
          </p:cNvSpPr>
          <p:nvPr>
            <p:custDataLst>
              <p:tags r:id="rId10"/>
            </p:custDataLst>
          </p:nvPr>
        </p:nvSpPr>
        <p:spPr bwMode="auto">
          <a:xfrm>
            <a:off x="9128252" y="6020066"/>
            <a:ext cx="527388"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200" b="0" i="0" u="none" strike="noStrike" kern="0" cap="none" spc="0" normalizeH="0" baseline="0" noProof="0" dirty="0">
                <a:ln>
                  <a:noFill/>
                </a:ln>
                <a:effectLst/>
                <a:uLnTx/>
                <a:uFillTx/>
              </a:rPr>
              <a:t>Easy</a:t>
            </a:r>
          </a:p>
        </p:txBody>
      </p:sp>
      <p:sp>
        <p:nvSpPr>
          <p:cNvPr id="10" name="TextBox 9">
            <a:extLst>
              <a:ext uri="{FF2B5EF4-FFF2-40B4-BE49-F238E27FC236}">
                <a16:creationId xmlns:a16="http://schemas.microsoft.com/office/drawing/2014/main" id="{9BFA34DA-C6B5-7AD3-D4C6-7CD4CEB2F20F}"/>
              </a:ext>
            </a:extLst>
          </p:cNvPr>
          <p:cNvSpPr txBox="1"/>
          <p:nvPr/>
        </p:nvSpPr>
        <p:spPr>
          <a:xfrm>
            <a:off x="6019585" y="2867426"/>
            <a:ext cx="2243470" cy="369332"/>
          </a:xfrm>
          <a:prstGeom prst="rect">
            <a:avLst/>
          </a:prstGeom>
          <a:noFill/>
        </p:spPr>
        <p:txBody>
          <a:bodyPr wrap="square" rtlCol="0">
            <a:spAutoFit/>
          </a:bodyPr>
          <a:lstStyle/>
          <a:p>
            <a:r>
              <a:rPr lang="en-US" b="1" dirty="0">
                <a:solidFill>
                  <a:schemeClr val="accent2"/>
                </a:solidFill>
              </a:rPr>
              <a:t>Project XYZ</a:t>
            </a:r>
          </a:p>
        </p:txBody>
      </p:sp>
      <p:sp>
        <p:nvSpPr>
          <p:cNvPr id="14" name="Oval 13">
            <a:extLst>
              <a:ext uri="{FF2B5EF4-FFF2-40B4-BE49-F238E27FC236}">
                <a16:creationId xmlns:a16="http://schemas.microsoft.com/office/drawing/2014/main" id="{E019DCCC-BCF5-9FDF-A729-9253255ED9CB}"/>
              </a:ext>
            </a:extLst>
          </p:cNvPr>
          <p:cNvSpPr/>
          <p:nvPr/>
        </p:nvSpPr>
        <p:spPr>
          <a:xfrm>
            <a:off x="5681085" y="2865749"/>
            <a:ext cx="360000"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Rounded Corners 1">
            <a:extLst>
              <a:ext uri="{FF2B5EF4-FFF2-40B4-BE49-F238E27FC236}">
                <a16:creationId xmlns:a16="http://schemas.microsoft.com/office/drawing/2014/main" id="{8051FEB1-D4F0-1475-4FB9-4AC9989FB0C7}"/>
              </a:ext>
            </a:extLst>
          </p:cNvPr>
          <p:cNvSpPr/>
          <p:nvPr/>
        </p:nvSpPr>
        <p:spPr>
          <a:xfrm>
            <a:off x="10228521" y="365125"/>
            <a:ext cx="1608683" cy="411252"/>
          </a:xfrm>
          <a:prstGeom prst="roundRect">
            <a:avLst/>
          </a:prstGeom>
          <a:solidFill>
            <a:srgbClr val="FFC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050" b="1" dirty="0">
                <a:solidFill>
                  <a:schemeClr val="bg1"/>
                </a:solidFill>
              </a:rPr>
              <a:t>Additional Template</a:t>
            </a:r>
          </a:p>
        </p:txBody>
      </p:sp>
      <p:sp>
        <p:nvSpPr>
          <p:cNvPr id="15" name="Rectangle 14">
            <a:extLst>
              <a:ext uri="{FF2B5EF4-FFF2-40B4-BE49-F238E27FC236}">
                <a16:creationId xmlns:a16="http://schemas.microsoft.com/office/drawing/2014/main" id="{B40BD74F-CE9F-06B0-BA46-344A18E9D8EA}"/>
              </a:ext>
            </a:extLst>
          </p:cNvPr>
          <p:cNvSpPr/>
          <p:nvPr/>
        </p:nvSpPr>
        <p:spPr bwMode="auto">
          <a:xfrm>
            <a:off x="7943383" y="1009320"/>
            <a:ext cx="909462" cy="414020"/>
          </a:xfrm>
          <a:prstGeom prst="rect">
            <a:avLst/>
          </a:prstGeom>
          <a:solidFill>
            <a:schemeClr val="accent4">
              <a:lumMod val="40000"/>
              <a:lumOff val="60000"/>
            </a:schemeClr>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000" b="1" i="0" u="none" strike="noStrike" kern="0" cap="none" spc="0" normalizeH="0" baseline="0" noProof="0" dirty="0">
                <a:ln>
                  <a:noFill/>
                </a:ln>
                <a:effectLst/>
                <a:uLnTx/>
                <a:uFillTx/>
                <a:cs typeface="Times New Roman" pitchFamily="18" charset="0"/>
              </a:rPr>
              <a:t>Priority 1 Projects</a:t>
            </a:r>
          </a:p>
        </p:txBody>
      </p:sp>
      <p:sp>
        <p:nvSpPr>
          <p:cNvPr id="17" name="TextBox 16">
            <a:extLst>
              <a:ext uri="{FF2B5EF4-FFF2-40B4-BE49-F238E27FC236}">
                <a16:creationId xmlns:a16="http://schemas.microsoft.com/office/drawing/2014/main" id="{F65B50D1-8DAE-5671-D854-87B0FF2F9F46}"/>
              </a:ext>
            </a:extLst>
          </p:cNvPr>
          <p:cNvSpPr txBox="1"/>
          <p:nvPr/>
        </p:nvSpPr>
        <p:spPr>
          <a:xfrm>
            <a:off x="7023445" y="1051310"/>
            <a:ext cx="936000" cy="307777"/>
          </a:xfrm>
          <a:prstGeom prst="rect">
            <a:avLst/>
          </a:prstGeom>
          <a:noFill/>
        </p:spPr>
        <p:txBody>
          <a:bodyPr wrap="square" rtlCol="0">
            <a:spAutoFit/>
          </a:bodyPr>
          <a:lstStyle/>
          <a:p>
            <a:r>
              <a:rPr lang="en-US" sz="1400" b="1" dirty="0">
                <a:solidFill>
                  <a:schemeClr val="bg2"/>
                </a:solidFill>
              </a:rPr>
              <a:t>Caption:</a:t>
            </a:r>
          </a:p>
        </p:txBody>
      </p:sp>
      <p:sp>
        <p:nvSpPr>
          <p:cNvPr id="18" name="Rectangle 17">
            <a:extLst>
              <a:ext uri="{FF2B5EF4-FFF2-40B4-BE49-F238E27FC236}">
                <a16:creationId xmlns:a16="http://schemas.microsoft.com/office/drawing/2014/main" id="{15884FE4-C297-D341-D681-CC950E5D8A51}"/>
              </a:ext>
            </a:extLst>
          </p:cNvPr>
          <p:cNvSpPr/>
          <p:nvPr/>
        </p:nvSpPr>
        <p:spPr bwMode="auto">
          <a:xfrm>
            <a:off x="8950552" y="1009320"/>
            <a:ext cx="909462" cy="414020"/>
          </a:xfrm>
          <a:prstGeom prst="rect">
            <a:avLst/>
          </a:prstGeom>
          <a:solidFill>
            <a:schemeClr val="accent4">
              <a:lumMod val="20000"/>
              <a:lumOff val="80000"/>
            </a:schemeClr>
          </a:solidFill>
          <a:ln>
            <a:solidFill>
              <a:schemeClr val="bg1">
                <a:lumMod val="75000"/>
              </a:schemeClr>
            </a:solidFill>
          </a:ln>
        </p:spPr>
        <p:txBody>
          <a:bodyPr wrap="square" lIns="91428" tIns="45715" rIns="91428" bIns="45715" rtlCol="0" anchor="ctr">
            <a:noAutofit/>
          </a:bodyPr>
          <a:lstStyle/>
          <a:p>
            <a:pPr algn="ctr" defTabSz="623853" fontAlgn="base">
              <a:spcBef>
                <a:spcPts val="600"/>
              </a:spcBef>
              <a:spcAft>
                <a:spcPts val="600"/>
              </a:spcAft>
              <a:buClr>
                <a:srgbClr val="000000"/>
              </a:buClr>
              <a:defRPr/>
            </a:pPr>
            <a:r>
              <a:rPr lang="en-US" sz="1000" b="1" kern="0" dirty="0">
                <a:cs typeface="Times New Roman" pitchFamily="18" charset="0"/>
              </a:rPr>
              <a:t>Priority 2 Projects</a:t>
            </a:r>
          </a:p>
        </p:txBody>
      </p:sp>
      <p:sp>
        <p:nvSpPr>
          <p:cNvPr id="19" name="Rectangle 18">
            <a:extLst>
              <a:ext uri="{FF2B5EF4-FFF2-40B4-BE49-F238E27FC236}">
                <a16:creationId xmlns:a16="http://schemas.microsoft.com/office/drawing/2014/main" id="{C0D4FCF5-EC36-4EEE-4BC3-8AD39CFF90A7}"/>
              </a:ext>
            </a:extLst>
          </p:cNvPr>
          <p:cNvSpPr/>
          <p:nvPr/>
        </p:nvSpPr>
        <p:spPr bwMode="auto">
          <a:xfrm>
            <a:off x="9957721" y="1009320"/>
            <a:ext cx="909462" cy="414020"/>
          </a:xfrm>
          <a:prstGeom prst="rect">
            <a:avLst/>
          </a:prstGeom>
          <a:solidFill>
            <a:schemeClr val="accent5">
              <a:lumMod val="20000"/>
              <a:lumOff val="80000"/>
            </a:schemeClr>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rtl="0" eaLnBrk="1" fontAlgn="base" latinLnBrk="0" hangingPunct="1">
              <a:lnSpc>
                <a:spcPct val="100000"/>
              </a:lnSpc>
              <a:spcBef>
                <a:spcPts val="600"/>
              </a:spcBef>
              <a:spcAft>
                <a:spcPts val="600"/>
              </a:spcAft>
              <a:buClr>
                <a:srgbClr val="000000"/>
              </a:buClr>
              <a:buSzTx/>
              <a:buFontTx/>
              <a:buNone/>
              <a:tabLst/>
              <a:defRPr/>
            </a:pPr>
            <a:r>
              <a:rPr kumimoji="0" lang="en-US" sz="1000" b="1" i="0" u="none" strike="noStrike" kern="0" cap="none" spc="0" normalizeH="0" baseline="0" noProof="0" dirty="0">
                <a:ln>
                  <a:noFill/>
                </a:ln>
                <a:solidFill>
                  <a:srgbClr val="002060"/>
                </a:solidFill>
                <a:effectLst/>
                <a:uLnTx/>
                <a:uFillTx/>
                <a:latin typeface="Arial" panose="020B0604020202020204"/>
                <a:ea typeface="+mn-ea"/>
                <a:cs typeface="Times New Roman" pitchFamily="18" charset="0"/>
              </a:rPr>
              <a:t>Priority 3 Projects</a:t>
            </a:r>
          </a:p>
        </p:txBody>
      </p:sp>
      <p:sp>
        <p:nvSpPr>
          <p:cNvPr id="20" name="Rectangle 19">
            <a:extLst>
              <a:ext uri="{FF2B5EF4-FFF2-40B4-BE49-F238E27FC236}">
                <a16:creationId xmlns:a16="http://schemas.microsoft.com/office/drawing/2014/main" id="{06700B5C-5E66-A35C-1B1C-D48F0C01473D}"/>
              </a:ext>
            </a:extLst>
          </p:cNvPr>
          <p:cNvSpPr/>
          <p:nvPr/>
        </p:nvSpPr>
        <p:spPr bwMode="auto">
          <a:xfrm>
            <a:off x="10964889" y="1009320"/>
            <a:ext cx="909462" cy="414020"/>
          </a:xfrm>
          <a:prstGeom prst="rect">
            <a:avLst/>
          </a:prstGeom>
          <a:solidFill>
            <a:schemeClr val="accent6">
              <a:lumMod val="20000"/>
              <a:lumOff val="80000"/>
            </a:schemeClr>
          </a:solidFill>
          <a:ln>
            <a:solidFill>
              <a:schemeClr val="bg1">
                <a:lumMod val="75000"/>
              </a:schemeClr>
            </a:solidFill>
          </a:ln>
        </p:spPr>
        <p:txBody>
          <a:bodyPr rot="0" spcFirstLastPara="0" vertOverflow="overflow" horzOverflow="overflow" vert="horz" wrap="square" lIns="36000" tIns="45715" rIns="36000" bIns="45715" numCol="1" spcCol="0" rtlCol="0" fromWordArt="0" anchor="ctr" anchorCtr="0" forceAA="0" compatLnSpc="1">
            <a:prstTxWarp prst="textNoShape">
              <a:avLst/>
            </a:prstTxWarp>
            <a:noAutofit/>
          </a:bodyPr>
          <a:lstStyle/>
          <a:p>
            <a:pPr marL="0" marR="0" lvl="0" indent="0" algn="ctr" defTabSz="623853" rtl="0" eaLnBrk="1" fontAlgn="base" latinLnBrk="0" hangingPunct="1">
              <a:lnSpc>
                <a:spcPct val="100000"/>
              </a:lnSpc>
              <a:spcBef>
                <a:spcPts val="600"/>
              </a:spcBef>
              <a:spcAft>
                <a:spcPts val="600"/>
              </a:spcAft>
              <a:buClr>
                <a:srgbClr val="000000"/>
              </a:buClr>
              <a:buSzTx/>
              <a:buFontTx/>
              <a:buNone/>
              <a:tabLst/>
              <a:defRPr/>
            </a:pPr>
            <a:r>
              <a:rPr kumimoji="0" lang="en-US" sz="1000" b="1" i="0" u="none" strike="noStrike" kern="0" cap="none" spc="0" normalizeH="0" baseline="0" noProof="0" dirty="0">
                <a:ln>
                  <a:noFill/>
                </a:ln>
                <a:solidFill>
                  <a:srgbClr val="002060"/>
                </a:solidFill>
                <a:effectLst/>
                <a:uLnTx/>
                <a:uFillTx/>
                <a:latin typeface="Arial" panose="020B0604020202020204"/>
                <a:ea typeface="+mn-ea"/>
                <a:cs typeface="Times New Roman" pitchFamily="18" charset="0"/>
              </a:rPr>
              <a:t>Unattractive Projects</a:t>
            </a:r>
          </a:p>
        </p:txBody>
      </p:sp>
    </p:spTree>
    <p:extLst>
      <p:ext uri="{BB962C8B-B14F-4D97-AF65-F5344CB8AC3E}">
        <p14:creationId xmlns:p14="http://schemas.microsoft.com/office/powerpoint/2010/main" val="42862250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W8zb6CnzZhTWhOd86FwM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bvo86lMikk.cb8QNnFNDL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pbvo86lMikk.cb8QNnFNDL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bvo86lMikk.cb8QNnFNDLw"/>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bvo86lMikk.cb8QNnFNDLw"/>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3">
  <a:themeElements>
    <a:clrScheme name="Custom 1">
      <a:dk1>
        <a:srgbClr val="FFFFFF"/>
      </a:dk1>
      <a:lt1>
        <a:srgbClr val="002060"/>
      </a:lt1>
      <a:dk2>
        <a:srgbClr val="002060"/>
      </a:dk2>
      <a:lt2>
        <a:srgbClr val="002060"/>
      </a:lt2>
      <a:accent1>
        <a:srgbClr val="002060"/>
      </a:accent1>
      <a:accent2>
        <a:srgbClr val="00B0F0"/>
      </a:accent2>
      <a:accent3>
        <a:srgbClr val="00B050"/>
      </a:accent3>
      <a:accent4>
        <a:srgbClr val="92D050"/>
      </a:accent4>
      <a:accent5>
        <a:srgbClr val="FFC000"/>
      </a:accent5>
      <a:accent6>
        <a:srgbClr val="FF000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7D1C7C3E-DDBB-4A1D-8861-A10BD3664B8D}" vid="{E1945AC1-AF09-43B9-95F3-80375804439E}"/>
    </a:ext>
  </a:extLst>
</a:theme>
</file>

<file path=ppt/theme/theme3.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2365</TotalTime>
  <Words>4807</Words>
  <Application>Microsoft Office PowerPoint</Application>
  <PresentationFormat>Widescreen</PresentationFormat>
  <Paragraphs>1088</Paragraphs>
  <Slides>63</Slides>
  <Notes>29</Notes>
  <HiddenSlides>0</HiddenSlides>
  <MMClips>0</MMClips>
  <ScaleCrop>false</ScaleCrop>
  <HeadingPairs>
    <vt:vector size="8" baseType="variant">
      <vt:variant>
        <vt:lpstr>Fonts Used</vt:lpstr>
      </vt:variant>
      <vt:variant>
        <vt:i4>6</vt:i4>
      </vt:variant>
      <vt:variant>
        <vt:lpstr>Theme</vt:lpstr>
      </vt:variant>
      <vt:variant>
        <vt:i4>10</vt:i4>
      </vt:variant>
      <vt:variant>
        <vt:lpstr>Embedded OLE Servers</vt:lpstr>
      </vt:variant>
      <vt:variant>
        <vt:i4>1</vt:i4>
      </vt:variant>
      <vt:variant>
        <vt:lpstr>Slide Titles</vt:lpstr>
      </vt:variant>
      <vt:variant>
        <vt:i4>63</vt:i4>
      </vt:variant>
    </vt:vector>
  </HeadingPairs>
  <TitlesOfParts>
    <vt:vector size="80" baseType="lpstr">
      <vt:lpstr>Arial</vt:lpstr>
      <vt:lpstr>Arial (Body)</vt:lpstr>
      <vt:lpstr>Calibri</vt:lpstr>
      <vt:lpstr>Helvetica Neue</vt:lpstr>
      <vt:lpstr>Wingdings 2</vt:lpstr>
      <vt:lpstr>Wingdings 3</vt:lpstr>
      <vt:lpstr>Custom Design</vt:lpstr>
      <vt:lpstr>Theme3</vt:lpstr>
      <vt:lpstr>1_Custom Design</vt:lpstr>
      <vt:lpstr>2_Custom Design</vt:lpstr>
      <vt:lpstr>3_Custom Design</vt:lpstr>
      <vt:lpstr>4_Custom Design</vt:lpstr>
      <vt:lpstr>5_Custom Design</vt:lpstr>
      <vt:lpstr>6_Custom Design</vt:lpstr>
      <vt:lpstr>7_Custom Design</vt:lpstr>
      <vt:lpstr>8_Custom Design</vt:lpstr>
      <vt:lpstr>think-cell Slide</vt:lpstr>
      <vt:lpstr>Project Business Case Insert Project Name</vt:lpstr>
      <vt:lpstr>Guide</vt:lpstr>
      <vt:lpstr>Purpose</vt:lpstr>
      <vt:lpstr>Document Audience</vt:lpstr>
      <vt:lpstr>Document Audience</vt:lpstr>
      <vt:lpstr>Lean Business Case Project name: Project description:</vt:lpstr>
      <vt:lpstr>Lean Business Case Project name: Project description:</vt:lpstr>
      <vt:lpstr>Project Prioritization</vt:lpstr>
      <vt:lpstr>Project Prioritization</vt:lpstr>
      <vt:lpstr>Project Prioritization</vt:lpstr>
      <vt:lpstr>Project Business Case Framework</vt:lpstr>
      <vt:lpstr>Table of Contents</vt:lpstr>
      <vt:lpstr>Business Opportunity &amp; Suggested Solution Replace this text with the key takeaway from this slide</vt:lpstr>
      <vt:lpstr>Business Opportunity &amp; Suggested Solution Replace this text with the key takeaway from this slide</vt:lpstr>
      <vt:lpstr>Table of Contents</vt:lpstr>
      <vt:lpstr>Project objectives and key performance indicators (KPIs)</vt:lpstr>
      <vt:lpstr>Project objectives and key performance indicators (KPIs)</vt:lpstr>
      <vt:lpstr>Table of Contents</vt:lpstr>
      <vt:lpstr>Project Scope</vt:lpstr>
      <vt:lpstr>Project Scope</vt:lpstr>
      <vt:lpstr>Project Team</vt:lpstr>
      <vt:lpstr>Project Team</vt:lpstr>
      <vt:lpstr>Project Team</vt:lpstr>
      <vt:lpstr>Project Approach</vt:lpstr>
      <vt:lpstr>Project High-level Plan</vt:lpstr>
      <vt:lpstr>Table of Contents</vt:lpstr>
      <vt:lpstr>Phase I</vt:lpstr>
      <vt:lpstr>Phase I</vt:lpstr>
      <vt:lpstr>Phase II</vt:lpstr>
      <vt:lpstr>Phase III</vt:lpstr>
      <vt:lpstr>Table of Contents</vt:lpstr>
      <vt:lpstr>Summary of our corporate and business strategy Mission statement, vision statement and values</vt:lpstr>
      <vt:lpstr>Summary of our corporate and business strategy Mission statement, vision statement and values</vt:lpstr>
      <vt:lpstr>Summary of our corporate and business strategy Mission statement, vision statement and values</vt:lpstr>
      <vt:lpstr>The project is aligned with our mission statement, vision statement and values</vt:lpstr>
      <vt:lpstr>Summary of our corporate and business strategy Strategy map including our corporate and business strategic objectives</vt:lpstr>
      <vt:lpstr>The project positively impacts many of the corporate and business strategic objectives</vt:lpstr>
      <vt:lpstr>Summary of our corporate and business strategy Strategy map including our corporate and business strategic objectives</vt:lpstr>
      <vt:lpstr>Summary of our corporate and business strategy Strategy map including our corporate and business strategic objectives</vt:lpstr>
      <vt:lpstr>The project positively impacts many of the corporate and business strategic objectives</vt:lpstr>
      <vt:lpstr>Based on the previous slides, we can conclude that there is a strategic alignment between the project and the corporate and business strategy</vt:lpstr>
      <vt:lpstr>Based on the previous slides, we can conclude that there is no strategic alignment between the project and the corporate and business strategy</vt:lpstr>
      <vt:lpstr>Based on the previous slides, we can conclude that there is no strategic alignment between the project and the corporate and business strategy</vt:lpstr>
      <vt:lpstr>Table of Contents</vt:lpstr>
      <vt:lpstr>Project Initial Investment Based on our estimate, the project initial investment will be about $1.08M [insert your own number]</vt:lpstr>
      <vt:lpstr>Project Costs Based on our estimate, the project costs will be about $3.9M [insert your own number] over the next 5 years</vt:lpstr>
      <vt:lpstr>Project Costs Based on our estimate, the project costs will be about $3.9M [insert your own number] over the next 5 years</vt:lpstr>
      <vt:lpstr>Additional Revenue Generated Based on our estimate, the additional revenue generated by the project will be about $20M [insert your own number] over the next 5 years</vt:lpstr>
      <vt:lpstr>Additional Revenue Generated Based on our estimate, the additional revenue generated by the project will be about $20M [insert your own number] over the next 5 years</vt:lpstr>
      <vt:lpstr>Cost Savings Based on our estimate, the cost savings generated by the project will be about $7M [insert your own number] over the next 5 years</vt:lpstr>
      <vt:lpstr>Project cash flow Formula</vt:lpstr>
      <vt:lpstr>Project cash flow Based on our estimate, the project cash flow generated by the project will be about $20M [insert your own number] over the next 5 years</vt:lpstr>
      <vt:lpstr>Net Present Value (NPV) Formula</vt:lpstr>
      <vt:lpstr>Discount rate</vt:lpstr>
      <vt:lpstr>Net Present Value (NPV) Based on our estimate, the NPV generated by the project will be about $16.3M [insert your own number] over the next 5 years</vt:lpstr>
      <vt:lpstr>Based on the Net Present Value, we can conclude that the value created by the project is “High”</vt:lpstr>
      <vt:lpstr>Table of Contents</vt:lpstr>
      <vt:lpstr>We rated the “Ease of implementation” of the project “Intermediate”</vt:lpstr>
      <vt:lpstr>We rated the “Ease of implementation” of the project “Intermediate”</vt:lpstr>
      <vt:lpstr>Project Business Case Summary</vt:lpstr>
      <vt:lpstr>Project Prioritization</vt:lpstr>
      <vt:lpstr>Interested in more than 1 Toolkit?  Access all our Toolkits for half the price with our Gold Access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250</cp:revision>
  <dcterms:created xsi:type="dcterms:W3CDTF">2020-07-08T04:44:55Z</dcterms:created>
  <dcterms:modified xsi:type="dcterms:W3CDTF">2023-01-30T05:30:41Z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