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xml" ContentType="application/vnd.openxmlformats-officedocument.presentationml.notesSlide+xml"/>
  <Override PartName="/ppt/tags/tag114.xml" ContentType="application/vnd.openxmlformats-officedocument.presentationml.tags+xml"/>
  <Override PartName="/ppt/notesSlides/notesSlide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3.xml" ContentType="application/vnd.openxmlformats-officedocument.presentationml.notesSlide+xml"/>
  <Override PartName="/ppt/tags/tag146.xml" ContentType="application/vnd.openxmlformats-officedocument.presentationml.tags+xml"/>
  <Override PartName="/ppt/notesSlides/notesSlide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5.xml" ContentType="application/vnd.openxmlformats-officedocument.presentationml.notesSlide+xml"/>
  <Override PartName="/ppt/tags/tag161.xml" ContentType="application/vnd.openxmlformats-officedocument.presentationml.tags+xml"/>
  <Override PartName="/ppt/notesSlides/notesSlide6.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7.xml" ContentType="application/vnd.openxmlformats-officedocument.presentationml.notesSlide+xml"/>
  <Override PartName="/ppt/tags/tag165.xml" ContentType="application/vnd.openxmlformats-officedocument.presentationml.tags+xml"/>
  <Override PartName="/ppt/notesSlides/notesSlide8.xml" ContentType="application/vnd.openxmlformats-officedocument.presentationml.notesSlide+xml"/>
  <Override PartName="/ppt/tags/tag166.xml" ContentType="application/vnd.openxmlformats-officedocument.presentationml.tags+xml"/>
  <Override PartName="/ppt/notesSlides/notesSlide9.xml" ContentType="application/vnd.openxmlformats-officedocument.presentationml.notesSlide+xml"/>
  <Override PartName="/ppt/tags/tag167.xml" ContentType="application/vnd.openxmlformats-officedocument.presentationml.tags+xml"/>
  <Override PartName="/ppt/notesSlides/notesSlide10.xml" ContentType="application/vnd.openxmlformats-officedocument.presentationml.notesSlide+xml"/>
  <Override PartName="/ppt/tags/tag168.xml" ContentType="application/vnd.openxmlformats-officedocument.presentationml.tags+xml"/>
  <Override PartName="/ppt/notesSlides/notesSlide1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2.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notesSlides/notesSlide13.xml" ContentType="application/vnd.openxmlformats-officedocument.presentationml.notesSlide+xml"/>
  <Override PartName="/ppt/tags/tag182.xml" ContentType="application/vnd.openxmlformats-officedocument.presentationml.tags+xml"/>
  <Override PartName="/ppt/notesSlides/notesSlide14.xml" ContentType="application/vnd.openxmlformats-officedocument.presentationml.notesSlide+xml"/>
  <Override PartName="/ppt/tags/tag183.xml" ContentType="application/vnd.openxmlformats-officedocument.presentationml.tags+xml"/>
  <Override PartName="/ppt/notesSlides/notesSlide15.xml" ContentType="application/vnd.openxmlformats-officedocument.presentationml.notesSlide+xml"/>
  <Override PartName="/ppt/tags/tag184.xml" ContentType="application/vnd.openxmlformats-officedocument.presentationml.tags+xml"/>
  <Override PartName="/ppt/notesSlides/notesSlide16.xml" ContentType="application/vnd.openxmlformats-officedocument.presentationml.notesSlide+xml"/>
  <Override PartName="/ppt/tags/tag185.xml" ContentType="application/vnd.openxmlformats-officedocument.presentationml.tags+xml"/>
  <Override PartName="/ppt/notesSlides/notesSlide17.xml" ContentType="application/vnd.openxmlformats-officedocument.presentationml.notesSlide+xml"/>
  <Override PartName="/ppt/tags/tag186.xml" ContentType="application/vnd.openxmlformats-officedocument.presentationml.tags+xml"/>
  <Override PartName="/ppt/notesSlides/notesSlide18.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9.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notesSlides/notesSlide20.xml" ContentType="application/vnd.openxmlformats-officedocument.presentationml.notesSlide+xml"/>
  <Override PartName="/ppt/tags/tag192.xml" ContentType="application/vnd.openxmlformats-officedocument.presentationml.tags+xml"/>
  <Override PartName="/ppt/notesSlides/notesSlide21.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22.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23.xml" ContentType="application/vnd.openxmlformats-officedocument.presentationml.notesSlide+xml"/>
  <Override PartName="/ppt/tags/tag275.xml" ContentType="application/vnd.openxmlformats-officedocument.presentationml.tags+xml"/>
  <Override PartName="/ppt/notesSlides/notesSlide24.xml" ContentType="application/vnd.openxmlformats-officedocument.presentationml.notesSlide+xml"/>
  <Override PartName="/ppt/tags/tag276.xml" ContentType="application/vnd.openxmlformats-officedocument.presentationml.tags+xml"/>
  <Override PartName="/ppt/notesSlides/notesSlide25.xml" ContentType="application/vnd.openxmlformats-officedocument.presentationml.notesSlide+xml"/>
  <Override PartName="/ppt/tags/tag277.xml" ContentType="application/vnd.openxmlformats-officedocument.presentationml.tags+xml"/>
  <Override PartName="/ppt/notesSlides/notesSlide26.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27.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28.xml" ContentType="application/vnd.openxmlformats-officedocument.presentationml.notesSlide+xml"/>
  <Override PartName="/ppt/tags/tag284.xml" ContentType="application/vnd.openxmlformats-officedocument.presentationml.tags+xml"/>
  <Override PartName="/ppt/notesSlides/notesSlide29.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30.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31.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2" r:id="rId6"/>
    <p:sldMasterId id="2147483691" r:id="rId7"/>
    <p:sldMasterId id="2147483700" r:id="rId8"/>
    <p:sldMasterId id="2147483709" r:id="rId9"/>
    <p:sldMasterId id="2147483718" r:id="rId10"/>
    <p:sldMasterId id="2147483727" r:id="rId11"/>
    <p:sldMasterId id="2147483736" r:id="rId12"/>
    <p:sldMasterId id="2147483745" r:id="rId13"/>
  </p:sldMasterIdLst>
  <p:notesMasterIdLst>
    <p:notesMasterId r:id="rId97"/>
  </p:notesMasterIdLst>
  <p:handoutMasterIdLst>
    <p:handoutMasterId r:id="rId98"/>
  </p:handoutMasterIdLst>
  <p:sldIdLst>
    <p:sldId id="256" r:id="rId14"/>
    <p:sldId id="2395" r:id="rId15"/>
    <p:sldId id="2210" r:id="rId16"/>
    <p:sldId id="1628" r:id="rId17"/>
    <p:sldId id="2396" r:id="rId18"/>
    <p:sldId id="1499" r:id="rId19"/>
    <p:sldId id="2223" r:id="rId20"/>
    <p:sldId id="2211" r:id="rId21"/>
    <p:sldId id="2419" r:id="rId22"/>
    <p:sldId id="1518" r:id="rId23"/>
    <p:sldId id="2398" r:id="rId24"/>
    <p:sldId id="1597" r:id="rId25"/>
    <p:sldId id="1527" r:id="rId26"/>
    <p:sldId id="1528" r:id="rId27"/>
    <p:sldId id="1529" r:id="rId28"/>
    <p:sldId id="2312" r:id="rId29"/>
    <p:sldId id="2399" r:id="rId30"/>
    <p:sldId id="1533" r:id="rId31"/>
    <p:sldId id="1534" r:id="rId32"/>
    <p:sldId id="2411" r:id="rId33"/>
    <p:sldId id="2412" r:id="rId34"/>
    <p:sldId id="1631" r:id="rId35"/>
    <p:sldId id="1715" r:id="rId36"/>
    <p:sldId id="1716" r:id="rId37"/>
    <p:sldId id="1717" r:id="rId38"/>
    <p:sldId id="1718" r:id="rId39"/>
    <p:sldId id="2420" r:id="rId40"/>
    <p:sldId id="1633" r:id="rId41"/>
    <p:sldId id="2224" r:id="rId42"/>
    <p:sldId id="1634" r:id="rId43"/>
    <p:sldId id="1635" r:id="rId44"/>
    <p:sldId id="1636" r:id="rId45"/>
    <p:sldId id="2421" r:id="rId46"/>
    <p:sldId id="1967" r:id="rId47"/>
    <p:sldId id="1721" r:id="rId48"/>
    <p:sldId id="2225" r:id="rId49"/>
    <p:sldId id="1722" r:id="rId50"/>
    <p:sldId id="1723" r:id="rId51"/>
    <p:sldId id="1724" r:id="rId52"/>
    <p:sldId id="2422" r:id="rId53"/>
    <p:sldId id="1531" r:id="rId54"/>
    <p:sldId id="2413" r:id="rId55"/>
    <p:sldId id="2423" r:id="rId56"/>
    <p:sldId id="1638" r:id="rId57"/>
    <p:sldId id="2035" r:id="rId58"/>
    <p:sldId id="1935" r:id="rId59"/>
    <p:sldId id="1557" r:id="rId60"/>
    <p:sldId id="1562" r:id="rId61"/>
    <p:sldId id="1563" r:id="rId62"/>
    <p:sldId id="1567" r:id="rId63"/>
    <p:sldId id="1569" r:id="rId64"/>
    <p:sldId id="1570" r:id="rId65"/>
    <p:sldId id="1571" r:id="rId66"/>
    <p:sldId id="2424" r:id="rId67"/>
    <p:sldId id="1639" r:id="rId68"/>
    <p:sldId id="1640" r:id="rId69"/>
    <p:sldId id="2007" r:id="rId70"/>
    <p:sldId id="2008" r:id="rId71"/>
    <p:sldId id="2009" r:id="rId72"/>
    <p:sldId id="2425" r:id="rId73"/>
    <p:sldId id="1641" r:id="rId74"/>
    <p:sldId id="2414" r:id="rId75"/>
    <p:sldId id="2426" r:id="rId76"/>
    <p:sldId id="1969" r:id="rId77"/>
    <p:sldId id="1970" r:id="rId78"/>
    <p:sldId id="2427" r:id="rId79"/>
    <p:sldId id="2428" r:id="rId80"/>
    <p:sldId id="1666" r:id="rId81"/>
    <p:sldId id="1643" r:id="rId82"/>
    <p:sldId id="2416" r:id="rId83"/>
    <p:sldId id="1644" r:id="rId84"/>
    <p:sldId id="1645" r:id="rId85"/>
    <p:sldId id="1646" r:id="rId86"/>
    <p:sldId id="1647" r:id="rId87"/>
    <p:sldId id="2418" r:id="rId88"/>
    <p:sldId id="2429" r:id="rId89"/>
    <p:sldId id="1958" r:id="rId90"/>
    <p:sldId id="1959" r:id="rId91"/>
    <p:sldId id="1960" r:id="rId92"/>
    <p:sldId id="1961" r:id="rId93"/>
    <p:sldId id="1962" r:id="rId94"/>
    <p:sldId id="2221" r:id="rId95"/>
    <p:sldId id="2149" r:id="rId96"/>
  </p:sldIdLst>
  <p:sldSz cx="12192000" cy="6858000"/>
  <p:notesSz cx="6858000" cy="9144000"/>
  <p:custDataLst>
    <p:tags r:id="rId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A9"/>
    <a:srgbClr val="FFD1D2"/>
    <a:srgbClr val="FFF2C9"/>
    <a:srgbClr val="EBF6DE"/>
    <a:srgbClr val="D3EFCE"/>
    <a:srgbClr val="FFC000"/>
    <a:srgbClr val="FF0000"/>
    <a:srgbClr val="00B050"/>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EAEF8-0120-4062-9DE8-FFFA3E769BE8}" v="23" dt="2023-01-12T05:10:09.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4" autoAdjust="0"/>
    <p:restoredTop sz="94987" autoAdjust="0"/>
  </p:normalViewPr>
  <p:slideViewPr>
    <p:cSldViewPr snapToGrid="0">
      <p:cViewPr varScale="1">
        <p:scale>
          <a:sx n="56" d="100"/>
          <a:sy n="56" d="100"/>
        </p:scale>
        <p:origin x="1224" y="44"/>
      </p:cViewPr>
      <p:guideLst>
        <p:guide orient="horz" pos="2160"/>
        <p:guide pos="37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59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slide" Target="slides/slide76.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102" Type="http://schemas.openxmlformats.org/officeDocument/2006/relationships/viewProps" Target="viewProps.xml"/><Relationship Id="rId5" Type="http://schemas.openxmlformats.org/officeDocument/2006/relationships/slideMaster" Target="slideMasters/slideMaster2.xml"/><Relationship Id="rId90" Type="http://schemas.openxmlformats.org/officeDocument/2006/relationships/slide" Target="slides/slide77.xml"/><Relationship Id="rId95" Type="http://schemas.openxmlformats.org/officeDocument/2006/relationships/slide" Target="slides/slide82.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80" Type="http://schemas.openxmlformats.org/officeDocument/2006/relationships/slide" Target="slides/slide67.xml"/><Relationship Id="rId85" Type="http://schemas.openxmlformats.org/officeDocument/2006/relationships/slide" Target="slides/slide72.xml"/><Relationship Id="rId12" Type="http://schemas.openxmlformats.org/officeDocument/2006/relationships/slideMaster" Target="slideMasters/slideMaster9.xml"/><Relationship Id="rId17" Type="http://schemas.openxmlformats.org/officeDocument/2006/relationships/slide" Target="slides/slide4.xml"/><Relationship Id="rId33" Type="http://schemas.openxmlformats.org/officeDocument/2006/relationships/slide" Target="slides/slide20.xml"/><Relationship Id="rId38" Type="http://schemas.openxmlformats.org/officeDocument/2006/relationships/slide" Target="slides/slide25.xml"/><Relationship Id="rId59" Type="http://schemas.openxmlformats.org/officeDocument/2006/relationships/slide" Target="slides/slide46.xml"/><Relationship Id="rId103"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slide" Target="slides/slide75.xml"/><Relationship Id="rId91" Type="http://schemas.openxmlformats.org/officeDocument/2006/relationships/slide" Target="slides/slide78.xml"/><Relationship Id="rId96" Type="http://schemas.openxmlformats.org/officeDocument/2006/relationships/slide" Target="slides/slide8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6" Type="http://schemas.microsoft.com/office/2015/10/relationships/revisionInfo" Target="revisionInfo.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slide" Target="slides/slide81.xml"/><Relationship Id="rId99" Type="http://schemas.openxmlformats.org/officeDocument/2006/relationships/tags" Target="tags/tag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notesMaster" Target="notesMasters/notesMaster1.xml"/><Relationship Id="rId104"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commentAuthors" Target="commentAuthors.xml"/><Relationship Id="rId105"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handoutMaster" Target="handoutMasters/handoutMaster1.xml"/><Relationship Id="rId3" Type="http://schemas.openxmlformats.org/officeDocument/2006/relationships/customXml" Target="../customXml/item3.xml"/><Relationship Id="rId25" Type="http://schemas.openxmlformats.org/officeDocument/2006/relationships/slide" Target="slides/slide12.xml"/><Relationship Id="rId46" Type="http://schemas.openxmlformats.org/officeDocument/2006/relationships/slide" Target="slides/slide33.xml"/><Relationship Id="rId67"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CDDAF7B1-EA75-4C96-BC1A-D0E0C2B90736}"/>
    <pc:docChg chg="undo custSel addSld delSld modSld">
      <pc:chgData name="Aurelien Domont" userId="6da7715ce44349b3" providerId="LiveId" clId="{CDDAF7B1-EA75-4C96-BC1A-D0E0C2B90736}" dt="2021-08-04T01:42:19.027" v="1043" actId="20577"/>
      <pc:docMkLst>
        <pc:docMk/>
      </pc:docMkLst>
      <pc:sldChg chg="modSp mod">
        <pc:chgData name="Aurelien Domont" userId="6da7715ce44349b3" providerId="LiveId" clId="{CDDAF7B1-EA75-4C96-BC1A-D0E0C2B90736}" dt="2021-08-04T01:18:34.041" v="413" actId="20577"/>
        <pc:sldMkLst>
          <pc:docMk/>
          <pc:sldMk cId="3131901387" sldId="256"/>
        </pc:sldMkLst>
        <pc:spChg chg="mod">
          <ac:chgData name="Aurelien Domont" userId="6da7715ce44349b3" providerId="LiveId" clId="{CDDAF7B1-EA75-4C96-BC1A-D0E0C2B90736}" dt="2021-08-04T01:18:34.041" v="413" actId="20577"/>
          <ac:spMkLst>
            <pc:docMk/>
            <pc:sldMk cId="3131901387" sldId="256"/>
            <ac:spMk id="2" creationId="{5261080C-C60C-4746-B6B1-A9A4FFA86785}"/>
          </ac:spMkLst>
        </pc:spChg>
      </pc:sldChg>
      <pc:sldChg chg="del">
        <pc:chgData name="Aurelien Domont" userId="6da7715ce44349b3" providerId="LiveId" clId="{CDDAF7B1-EA75-4C96-BC1A-D0E0C2B90736}" dt="2021-08-04T00:59:46.172" v="123" actId="47"/>
        <pc:sldMkLst>
          <pc:docMk/>
          <pc:sldMk cId="1421369585" sldId="1512"/>
        </pc:sldMkLst>
      </pc:sldChg>
      <pc:sldChg chg="del">
        <pc:chgData name="Aurelien Domont" userId="6da7715ce44349b3" providerId="LiveId" clId="{CDDAF7B1-EA75-4C96-BC1A-D0E0C2B90736}" dt="2021-08-04T00:59:46.172" v="123" actId="47"/>
        <pc:sldMkLst>
          <pc:docMk/>
          <pc:sldMk cId="2147850151" sldId="1517"/>
        </pc:sldMkLst>
      </pc:sldChg>
      <pc:sldChg chg="modSp del mod">
        <pc:chgData name="Aurelien Domont" userId="6da7715ce44349b3" providerId="LiveId" clId="{CDDAF7B1-EA75-4C96-BC1A-D0E0C2B90736}" dt="2021-08-04T01:21:22.788" v="464" actId="47"/>
        <pc:sldMkLst>
          <pc:docMk/>
          <pc:sldMk cId="495896922" sldId="1566"/>
        </pc:sldMkLst>
        <pc:spChg chg="mod">
          <ac:chgData name="Aurelien Domont" userId="6da7715ce44349b3" providerId="LiveId" clId="{CDDAF7B1-EA75-4C96-BC1A-D0E0C2B90736}" dt="2021-08-04T00:52:50.225" v="26" actId="948"/>
          <ac:spMkLst>
            <pc:docMk/>
            <pc:sldMk cId="495896922" sldId="1566"/>
            <ac:spMk id="3" creationId="{5A344048-DBDE-413B-8AF9-F87D45AC158E}"/>
          </ac:spMkLst>
        </pc:spChg>
        <pc:spChg chg="mod">
          <ac:chgData name="Aurelien Domont" userId="6da7715ce44349b3" providerId="LiveId" clId="{CDDAF7B1-EA75-4C96-BC1A-D0E0C2B90736}" dt="2021-08-04T00:52:58.869" v="32" actId="14100"/>
          <ac:spMkLst>
            <pc:docMk/>
            <pc:sldMk cId="495896922" sldId="1566"/>
            <ac:spMk id="4" creationId="{255F0877-572A-45D9-B70B-77449C9C1013}"/>
          </ac:spMkLst>
        </pc:spChg>
      </pc:sldChg>
      <pc:sldChg chg="del">
        <pc:chgData name="Aurelien Domont" userId="6da7715ce44349b3" providerId="LiveId" clId="{CDDAF7B1-EA75-4C96-BC1A-D0E0C2B90736}" dt="2021-08-04T00:59:46.172" v="123" actId="47"/>
        <pc:sldMkLst>
          <pc:docMk/>
          <pc:sldMk cId="3692499981" sldId="1597"/>
        </pc:sldMkLst>
      </pc:sldChg>
      <pc:sldChg chg="del">
        <pc:chgData name="Aurelien Domont" userId="6da7715ce44349b3" providerId="LiveId" clId="{CDDAF7B1-EA75-4C96-BC1A-D0E0C2B90736}" dt="2021-08-04T00:59:46.172" v="123" actId="47"/>
        <pc:sldMkLst>
          <pc:docMk/>
          <pc:sldMk cId="1754585881" sldId="1598"/>
        </pc:sldMkLst>
      </pc:sldChg>
      <pc:sldChg chg="del">
        <pc:chgData name="Aurelien Domont" userId="6da7715ce44349b3" providerId="LiveId" clId="{CDDAF7B1-EA75-4C96-BC1A-D0E0C2B90736}" dt="2021-08-04T00:59:46.172" v="123" actId="47"/>
        <pc:sldMkLst>
          <pc:docMk/>
          <pc:sldMk cId="748962572" sldId="1599"/>
        </pc:sldMkLst>
      </pc:sldChg>
      <pc:sldChg chg="del">
        <pc:chgData name="Aurelien Domont" userId="6da7715ce44349b3" providerId="LiveId" clId="{CDDAF7B1-EA75-4C96-BC1A-D0E0C2B90736}" dt="2021-08-04T00:59:46.172" v="123" actId="47"/>
        <pc:sldMkLst>
          <pc:docMk/>
          <pc:sldMk cId="2853806433" sldId="1600"/>
        </pc:sldMkLst>
      </pc:sldChg>
      <pc:sldChg chg="del">
        <pc:chgData name="Aurelien Domont" userId="6da7715ce44349b3" providerId="LiveId" clId="{CDDAF7B1-EA75-4C96-BC1A-D0E0C2B90736}" dt="2021-08-04T00:53:23.770" v="34" actId="47"/>
        <pc:sldMkLst>
          <pc:docMk/>
          <pc:sldMk cId="1926177791" sldId="1603"/>
        </pc:sldMkLst>
      </pc:sldChg>
      <pc:sldChg chg="addSp modSp del mod">
        <pc:chgData name="Aurelien Domont" userId="6da7715ce44349b3" providerId="LiveId" clId="{CDDAF7B1-EA75-4C96-BC1A-D0E0C2B90736}" dt="2021-08-04T01:38:40.451" v="1041" actId="47"/>
        <pc:sldMkLst>
          <pc:docMk/>
          <pc:sldMk cId="1440906613" sldId="1629"/>
        </pc:sldMkLst>
        <pc:spChg chg="add mod">
          <ac:chgData name="Aurelien Domont" userId="6da7715ce44349b3" providerId="LiveId" clId="{CDDAF7B1-EA75-4C96-BC1A-D0E0C2B90736}" dt="2021-08-04T00:54:03.040" v="81" actId="20577"/>
          <ac:spMkLst>
            <pc:docMk/>
            <pc:sldMk cId="1440906613" sldId="1629"/>
            <ac:spMk id="2" creationId="{B3BC1DF9-AEB1-43AA-A457-CCFA22E33D1D}"/>
          </ac:spMkLst>
        </pc:spChg>
      </pc:sldChg>
      <pc:sldChg chg="del">
        <pc:chgData name="Aurelien Domont" userId="6da7715ce44349b3" providerId="LiveId" clId="{CDDAF7B1-EA75-4C96-BC1A-D0E0C2B90736}" dt="2021-08-04T00:54:12.510" v="83" actId="47"/>
        <pc:sldMkLst>
          <pc:docMk/>
          <pc:sldMk cId="573244702" sldId="1630"/>
        </pc:sldMkLst>
      </pc:sldChg>
      <pc:sldChg chg="del">
        <pc:chgData name="Aurelien Domont" userId="6da7715ce44349b3" providerId="LiveId" clId="{CDDAF7B1-EA75-4C96-BC1A-D0E0C2B90736}" dt="2021-08-04T00:54:33.977" v="86" actId="47"/>
        <pc:sldMkLst>
          <pc:docMk/>
          <pc:sldMk cId="1785694903" sldId="1632"/>
        </pc:sldMkLst>
      </pc:sldChg>
      <pc:sldChg chg="del">
        <pc:chgData name="Aurelien Domont" userId="6da7715ce44349b3" providerId="LiveId" clId="{CDDAF7B1-EA75-4C96-BC1A-D0E0C2B90736}" dt="2021-08-04T00:55:24.480" v="92" actId="47"/>
        <pc:sldMkLst>
          <pc:docMk/>
          <pc:sldMk cId="2706331230" sldId="1637"/>
        </pc:sldMkLst>
      </pc:sldChg>
      <pc:sldChg chg="del">
        <pc:chgData name="Aurelien Domont" userId="6da7715ce44349b3" providerId="LiveId" clId="{CDDAF7B1-EA75-4C96-BC1A-D0E0C2B90736}" dt="2021-08-04T00:56:46.630" v="107" actId="47"/>
        <pc:sldMkLst>
          <pc:docMk/>
          <pc:sldMk cId="3051793569" sldId="1642"/>
        </pc:sldMkLst>
      </pc:sldChg>
      <pc:sldChg chg="del">
        <pc:chgData name="Aurelien Domont" userId="6da7715ce44349b3" providerId="LiveId" clId="{CDDAF7B1-EA75-4C96-BC1A-D0E0C2B90736}" dt="2021-08-04T00:57:02.904" v="112" actId="47"/>
        <pc:sldMkLst>
          <pc:docMk/>
          <pc:sldMk cId="2145955469" sldId="1648"/>
        </pc:sldMkLst>
      </pc:sldChg>
      <pc:sldChg chg="del">
        <pc:chgData name="Aurelien Domont" userId="6da7715ce44349b3" providerId="LiveId" clId="{CDDAF7B1-EA75-4C96-BC1A-D0E0C2B90736}" dt="2021-08-04T00:59:46.172" v="123" actId="47"/>
        <pc:sldMkLst>
          <pc:docMk/>
          <pc:sldMk cId="2114802062" sldId="1649"/>
        </pc:sldMkLst>
      </pc:sldChg>
      <pc:sldChg chg="del">
        <pc:chgData name="Aurelien Domont" userId="6da7715ce44349b3" providerId="LiveId" clId="{CDDAF7B1-EA75-4C96-BC1A-D0E0C2B90736}" dt="2021-08-04T00:59:46.172" v="123" actId="47"/>
        <pc:sldMkLst>
          <pc:docMk/>
          <pc:sldMk cId="2064558966" sldId="1650"/>
        </pc:sldMkLst>
      </pc:sldChg>
      <pc:sldChg chg="del">
        <pc:chgData name="Aurelien Domont" userId="6da7715ce44349b3" providerId="LiveId" clId="{CDDAF7B1-EA75-4C96-BC1A-D0E0C2B90736}" dt="2021-08-04T00:59:46.172" v="123" actId="47"/>
        <pc:sldMkLst>
          <pc:docMk/>
          <pc:sldMk cId="640656730" sldId="1651"/>
        </pc:sldMkLst>
      </pc:sldChg>
      <pc:sldChg chg="del">
        <pc:chgData name="Aurelien Domont" userId="6da7715ce44349b3" providerId="LiveId" clId="{CDDAF7B1-EA75-4C96-BC1A-D0E0C2B90736}" dt="2021-08-04T00:59:46.172" v="123" actId="47"/>
        <pc:sldMkLst>
          <pc:docMk/>
          <pc:sldMk cId="1077011628" sldId="1652"/>
        </pc:sldMkLst>
      </pc:sldChg>
      <pc:sldChg chg="del">
        <pc:chgData name="Aurelien Domont" userId="6da7715ce44349b3" providerId="LiveId" clId="{CDDAF7B1-EA75-4C96-BC1A-D0E0C2B90736}" dt="2021-08-04T00:59:46.172" v="123" actId="47"/>
        <pc:sldMkLst>
          <pc:docMk/>
          <pc:sldMk cId="3717044928" sldId="1653"/>
        </pc:sldMkLst>
      </pc:sldChg>
      <pc:sldChg chg="del">
        <pc:chgData name="Aurelien Domont" userId="6da7715ce44349b3" providerId="LiveId" clId="{CDDAF7B1-EA75-4C96-BC1A-D0E0C2B90736}" dt="2021-08-04T00:59:46.172" v="123" actId="47"/>
        <pc:sldMkLst>
          <pc:docMk/>
          <pc:sldMk cId="1655331304" sldId="1654"/>
        </pc:sldMkLst>
      </pc:sldChg>
      <pc:sldChg chg="del">
        <pc:chgData name="Aurelien Domont" userId="6da7715ce44349b3" providerId="LiveId" clId="{CDDAF7B1-EA75-4C96-BC1A-D0E0C2B90736}" dt="2021-08-04T00:59:46.172" v="123" actId="47"/>
        <pc:sldMkLst>
          <pc:docMk/>
          <pc:sldMk cId="4218234484" sldId="1655"/>
        </pc:sldMkLst>
      </pc:sldChg>
      <pc:sldChg chg="del">
        <pc:chgData name="Aurelien Domont" userId="6da7715ce44349b3" providerId="LiveId" clId="{CDDAF7B1-EA75-4C96-BC1A-D0E0C2B90736}" dt="2021-08-04T00:59:46.172" v="123" actId="47"/>
        <pc:sldMkLst>
          <pc:docMk/>
          <pc:sldMk cId="3775657122" sldId="1656"/>
        </pc:sldMkLst>
      </pc:sldChg>
      <pc:sldChg chg="del">
        <pc:chgData name="Aurelien Domont" userId="6da7715ce44349b3" providerId="LiveId" clId="{CDDAF7B1-EA75-4C96-BC1A-D0E0C2B90736}" dt="2021-08-04T00:59:46.172" v="123" actId="47"/>
        <pc:sldMkLst>
          <pc:docMk/>
          <pc:sldMk cId="2940716479" sldId="1657"/>
        </pc:sldMkLst>
      </pc:sldChg>
      <pc:sldChg chg="del">
        <pc:chgData name="Aurelien Domont" userId="6da7715ce44349b3" providerId="LiveId" clId="{CDDAF7B1-EA75-4C96-BC1A-D0E0C2B90736}" dt="2021-08-04T00:59:46.172" v="123" actId="47"/>
        <pc:sldMkLst>
          <pc:docMk/>
          <pc:sldMk cId="3193869356" sldId="1658"/>
        </pc:sldMkLst>
      </pc:sldChg>
      <pc:sldChg chg="del">
        <pc:chgData name="Aurelien Domont" userId="6da7715ce44349b3" providerId="LiveId" clId="{CDDAF7B1-EA75-4C96-BC1A-D0E0C2B90736}" dt="2021-08-04T00:59:46.172" v="123" actId="47"/>
        <pc:sldMkLst>
          <pc:docMk/>
          <pc:sldMk cId="2330877069" sldId="1659"/>
        </pc:sldMkLst>
      </pc:sldChg>
      <pc:sldChg chg="del">
        <pc:chgData name="Aurelien Domont" userId="6da7715ce44349b3" providerId="LiveId" clId="{CDDAF7B1-EA75-4C96-BC1A-D0E0C2B90736}" dt="2021-08-04T00:59:46.172" v="123" actId="47"/>
        <pc:sldMkLst>
          <pc:docMk/>
          <pc:sldMk cId="2774809849" sldId="1660"/>
        </pc:sldMkLst>
      </pc:sldChg>
      <pc:sldChg chg="del">
        <pc:chgData name="Aurelien Domont" userId="6da7715ce44349b3" providerId="LiveId" clId="{CDDAF7B1-EA75-4C96-BC1A-D0E0C2B90736}" dt="2021-08-04T00:59:46.172" v="123" actId="47"/>
        <pc:sldMkLst>
          <pc:docMk/>
          <pc:sldMk cId="621491558" sldId="1661"/>
        </pc:sldMkLst>
      </pc:sldChg>
      <pc:sldChg chg="del">
        <pc:chgData name="Aurelien Domont" userId="6da7715ce44349b3" providerId="LiveId" clId="{CDDAF7B1-EA75-4C96-BC1A-D0E0C2B90736}" dt="2021-08-04T00:59:46.172" v="123" actId="47"/>
        <pc:sldMkLst>
          <pc:docMk/>
          <pc:sldMk cId="4024012865" sldId="1662"/>
        </pc:sldMkLst>
      </pc:sldChg>
      <pc:sldChg chg="del">
        <pc:chgData name="Aurelien Domont" userId="6da7715ce44349b3" providerId="LiveId" clId="{CDDAF7B1-EA75-4C96-BC1A-D0E0C2B90736}" dt="2021-08-04T00:59:46.172" v="123" actId="47"/>
        <pc:sldMkLst>
          <pc:docMk/>
          <pc:sldMk cId="3267391448" sldId="1663"/>
        </pc:sldMkLst>
      </pc:sldChg>
      <pc:sldChg chg="del">
        <pc:chgData name="Aurelien Domont" userId="6da7715ce44349b3" providerId="LiveId" clId="{CDDAF7B1-EA75-4C96-BC1A-D0E0C2B90736}" dt="2021-08-04T00:59:46.172" v="123" actId="47"/>
        <pc:sldMkLst>
          <pc:docMk/>
          <pc:sldMk cId="2423888051" sldId="1664"/>
        </pc:sldMkLst>
      </pc:sldChg>
      <pc:sldChg chg="del">
        <pc:chgData name="Aurelien Domont" userId="6da7715ce44349b3" providerId="LiveId" clId="{CDDAF7B1-EA75-4C96-BC1A-D0E0C2B90736}" dt="2021-08-04T00:59:46.172" v="123" actId="47"/>
        <pc:sldMkLst>
          <pc:docMk/>
          <pc:sldMk cId="2315154492" sldId="1665"/>
        </pc:sldMkLst>
      </pc:sldChg>
      <pc:sldChg chg="del">
        <pc:chgData name="Aurelien Domont" userId="6da7715ce44349b3" providerId="LiveId" clId="{CDDAF7B1-EA75-4C96-BC1A-D0E0C2B90736}" dt="2021-08-04T00:58:13.591" v="115" actId="2696"/>
        <pc:sldMkLst>
          <pc:docMk/>
          <pc:sldMk cId="1065454322" sldId="1666"/>
        </pc:sldMkLst>
      </pc:sldChg>
      <pc:sldChg chg="modSp add mod">
        <pc:chgData name="Aurelien Domont" userId="6da7715ce44349b3" providerId="LiveId" clId="{CDDAF7B1-EA75-4C96-BC1A-D0E0C2B90736}" dt="2021-08-04T00:59:29.855" v="122"/>
        <pc:sldMkLst>
          <pc:docMk/>
          <pc:sldMk cId="1137526162" sldId="1666"/>
        </pc:sldMkLst>
        <pc:spChg chg="mod">
          <ac:chgData name="Aurelien Domont" userId="6da7715ce44349b3" providerId="LiveId" clId="{CDDAF7B1-EA75-4C96-BC1A-D0E0C2B90736}" dt="2021-08-04T00:58:42.861" v="117" actId="33524"/>
          <ac:spMkLst>
            <pc:docMk/>
            <pc:sldMk cId="1137526162" sldId="1666"/>
            <ac:spMk id="58" creationId="{BE89B07E-F29B-4ED6-B14A-31162E4A456F}"/>
          </ac:spMkLst>
        </pc:spChg>
        <pc:spChg chg="mod">
          <ac:chgData name="Aurelien Domont" userId="6da7715ce44349b3" providerId="LiveId" clId="{CDDAF7B1-EA75-4C96-BC1A-D0E0C2B90736}" dt="2021-08-04T00:58:52.358" v="118" actId="33524"/>
          <ac:spMkLst>
            <pc:docMk/>
            <pc:sldMk cId="1137526162" sldId="1666"/>
            <ac:spMk id="59" creationId="{9D1009B1-55A5-4B94-8EEE-8D6FEF637DEE}"/>
          </ac:spMkLst>
        </pc:spChg>
        <pc:spChg chg="mod">
          <ac:chgData name="Aurelien Domont" userId="6da7715ce44349b3" providerId="LiveId" clId="{CDDAF7B1-EA75-4C96-BC1A-D0E0C2B90736}" dt="2021-08-04T00:59:29.855" v="122"/>
          <ac:spMkLst>
            <pc:docMk/>
            <pc:sldMk cId="1137526162" sldId="1666"/>
            <ac:spMk id="67" creationId="{5D32F7D7-2596-4BBB-B1AA-08FD37D51EA4}"/>
          </ac:spMkLst>
        </pc:spChg>
        <pc:spChg chg="mod">
          <ac:chgData name="Aurelien Domont" userId="6da7715ce44349b3" providerId="LiveId" clId="{CDDAF7B1-EA75-4C96-BC1A-D0E0C2B90736}" dt="2021-08-04T00:58:59.001" v="120" actId="33524"/>
          <ac:spMkLst>
            <pc:docMk/>
            <pc:sldMk cId="1137526162" sldId="1666"/>
            <ac:spMk id="73" creationId="{207E55EF-95C6-4DCC-A61F-ACDE6AFAB64D}"/>
          </ac:spMkLst>
        </pc:spChg>
        <pc:spChg chg="mod">
          <ac:chgData name="Aurelien Domont" userId="6da7715ce44349b3" providerId="LiveId" clId="{CDDAF7B1-EA75-4C96-BC1A-D0E0C2B90736}" dt="2021-08-04T00:59:08.104" v="121" actId="33524"/>
          <ac:spMkLst>
            <pc:docMk/>
            <pc:sldMk cId="1137526162" sldId="1666"/>
            <ac:spMk id="79" creationId="{9099FA17-1479-4764-9029-1D7B57D1FBF6}"/>
          </ac:spMkLst>
        </pc:spChg>
      </pc:sldChg>
      <pc:sldChg chg="modSp add del mod">
        <pc:chgData name="Aurelien Domont" userId="6da7715ce44349b3" providerId="LiveId" clId="{CDDAF7B1-EA75-4C96-BC1A-D0E0C2B90736}" dt="2021-08-04T01:21:23.409" v="465" actId="47"/>
        <pc:sldMkLst>
          <pc:docMk/>
          <pc:sldMk cId="1923147996" sldId="1667"/>
        </pc:sldMkLst>
        <pc:spChg chg="mod">
          <ac:chgData name="Aurelien Domont" userId="6da7715ce44349b3" providerId="LiveId" clId="{CDDAF7B1-EA75-4C96-BC1A-D0E0C2B90736}" dt="2021-08-04T00:53:26.904" v="35" actId="113"/>
          <ac:spMkLst>
            <pc:docMk/>
            <pc:sldMk cId="1923147996" sldId="1667"/>
            <ac:spMk id="3" creationId="{5A344048-DBDE-413B-8AF9-F87D45AC158E}"/>
          </ac:spMkLst>
        </pc:spChg>
      </pc:sldChg>
      <pc:sldChg chg="modSp add del mod">
        <pc:chgData name="Aurelien Domont" userId="6da7715ce44349b3" providerId="LiveId" clId="{CDDAF7B1-EA75-4C96-BC1A-D0E0C2B90736}" dt="2021-08-04T01:21:40.204" v="466" actId="47"/>
        <pc:sldMkLst>
          <pc:docMk/>
          <pc:sldMk cId="754850586" sldId="1668"/>
        </pc:sldMkLst>
        <pc:spChg chg="mod">
          <ac:chgData name="Aurelien Domont" userId="6da7715ce44349b3" providerId="LiveId" clId="{CDDAF7B1-EA75-4C96-BC1A-D0E0C2B90736}" dt="2021-08-04T00:54:16.176" v="84" actId="113"/>
          <ac:spMkLst>
            <pc:docMk/>
            <pc:sldMk cId="754850586" sldId="1668"/>
            <ac:spMk id="3" creationId="{5A344048-DBDE-413B-8AF9-F87D45AC158E}"/>
          </ac:spMkLst>
        </pc:spChg>
      </pc:sldChg>
      <pc:sldChg chg="modSp add del mod">
        <pc:chgData name="Aurelien Domont" userId="6da7715ce44349b3" providerId="LiveId" clId="{CDDAF7B1-EA75-4C96-BC1A-D0E0C2B90736}" dt="2021-08-04T01:21:49.137" v="468" actId="47"/>
        <pc:sldMkLst>
          <pc:docMk/>
          <pc:sldMk cId="3819069415" sldId="1669"/>
        </pc:sldMkLst>
        <pc:spChg chg="mod">
          <ac:chgData name="Aurelien Domont" userId="6da7715ce44349b3" providerId="LiveId" clId="{CDDAF7B1-EA75-4C96-BC1A-D0E0C2B90736}" dt="2021-08-04T00:54:48.307" v="88" actId="108"/>
          <ac:spMkLst>
            <pc:docMk/>
            <pc:sldMk cId="3819069415" sldId="1669"/>
            <ac:spMk id="3" creationId="{5A344048-DBDE-413B-8AF9-F87D45AC158E}"/>
          </ac:spMkLst>
        </pc:spChg>
      </pc:sldChg>
      <pc:sldChg chg="modSp add del mod">
        <pc:chgData name="Aurelien Domont" userId="6da7715ce44349b3" providerId="LiveId" clId="{CDDAF7B1-EA75-4C96-BC1A-D0E0C2B90736}" dt="2021-08-04T01:22:53.763" v="472" actId="47"/>
        <pc:sldMkLst>
          <pc:docMk/>
          <pc:sldMk cId="3856832182" sldId="1670"/>
        </pc:sldMkLst>
        <pc:spChg chg="mod">
          <ac:chgData name="Aurelien Domont" userId="6da7715ce44349b3" providerId="LiveId" clId="{CDDAF7B1-EA75-4C96-BC1A-D0E0C2B90736}" dt="2021-08-04T00:55:29.971" v="93" actId="113"/>
          <ac:spMkLst>
            <pc:docMk/>
            <pc:sldMk cId="3856832182" sldId="1670"/>
            <ac:spMk id="3" creationId="{5A344048-DBDE-413B-8AF9-F87D45AC158E}"/>
          </ac:spMkLst>
        </pc:spChg>
      </pc:sldChg>
      <pc:sldChg chg="modSp add del mod">
        <pc:chgData name="Aurelien Domont" userId="6da7715ce44349b3" providerId="LiveId" clId="{CDDAF7B1-EA75-4C96-BC1A-D0E0C2B90736}" dt="2021-08-04T01:23:01.253" v="474" actId="47"/>
        <pc:sldMkLst>
          <pc:docMk/>
          <pc:sldMk cId="503714947" sldId="1671"/>
        </pc:sldMkLst>
        <pc:spChg chg="mod">
          <ac:chgData name="Aurelien Domont" userId="6da7715ce44349b3" providerId="LiveId" clId="{CDDAF7B1-EA75-4C96-BC1A-D0E0C2B90736}" dt="2021-08-04T00:55:34.080" v="94" actId="113"/>
          <ac:spMkLst>
            <pc:docMk/>
            <pc:sldMk cId="503714947" sldId="1671"/>
            <ac:spMk id="3" creationId="{5A344048-DBDE-413B-8AF9-F87D45AC158E}"/>
          </ac:spMkLst>
        </pc:spChg>
      </pc:sldChg>
      <pc:sldChg chg="modSp add del mod">
        <pc:chgData name="Aurelien Domont" userId="6da7715ce44349b3" providerId="LiveId" clId="{CDDAF7B1-EA75-4C96-BC1A-D0E0C2B90736}" dt="2021-08-04T01:23:22.524" v="479" actId="47"/>
        <pc:sldMkLst>
          <pc:docMk/>
          <pc:sldMk cId="1508818923" sldId="1672"/>
        </pc:sldMkLst>
        <pc:spChg chg="mod">
          <ac:chgData name="Aurelien Domont" userId="6da7715ce44349b3" providerId="LiveId" clId="{CDDAF7B1-EA75-4C96-BC1A-D0E0C2B90736}" dt="2021-08-04T00:55:46.596" v="97" actId="113"/>
          <ac:spMkLst>
            <pc:docMk/>
            <pc:sldMk cId="1508818923" sldId="1672"/>
            <ac:spMk id="3" creationId="{5A344048-DBDE-413B-8AF9-F87D45AC158E}"/>
          </ac:spMkLst>
        </pc:spChg>
      </pc:sldChg>
      <pc:sldChg chg="modSp add del mod">
        <pc:chgData name="Aurelien Domont" userId="6da7715ce44349b3" providerId="LiveId" clId="{CDDAF7B1-EA75-4C96-BC1A-D0E0C2B90736}" dt="2021-08-04T01:23:26.513" v="481" actId="47"/>
        <pc:sldMkLst>
          <pc:docMk/>
          <pc:sldMk cId="226452257" sldId="1673"/>
        </pc:sldMkLst>
        <pc:spChg chg="mod">
          <ac:chgData name="Aurelien Domont" userId="6da7715ce44349b3" providerId="LiveId" clId="{CDDAF7B1-EA75-4C96-BC1A-D0E0C2B90736}" dt="2021-08-04T00:56:12.406" v="100" actId="113"/>
          <ac:spMkLst>
            <pc:docMk/>
            <pc:sldMk cId="226452257" sldId="1673"/>
            <ac:spMk id="3" creationId="{5A344048-DBDE-413B-8AF9-F87D45AC158E}"/>
          </ac:spMkLst>
        </pc:spChg>
      </pc:sldChg>
      <pc:sldChg chg="modSp add del mod">
        <pc:chgData name="Aurelien Domont" userId="6da7715ce44349b3" providerId="LiveId" clId="{CDDAF7B1-EA75-4C96-BC1A-D0E0C2B90736}" dt="2021-08-04T01:37:11.229" v="893" actId="47"/>
        <pc:sldMkLst>
          <pc:docMk/>
          <pc:sldMk cId="2024321505" sldId="1674"/>
        </pc:sldMkLst>
        <pc:spChg chg="mod">
          <ac:chgData name="Aurelien Domont" userId="6da7715ce44349b3" providerId="LiveId" clId="{CDDAF7B1-EA75-4C96-BC1A-D0E0C2B90736}" dt="2021-08-04T00:56:29.974" v="103" actId="113"/>
          <ac:spMkLst>
            <pc:docMk/>
            <pc:sldMk cId="2024321505" sldId="1674"/>
            <ac:spMk id="3" creationId="{5A344048-DBDE-413B-8AF9-F87D45AC158E}"/>
          </ac:spMkLst>
        </pc:spChg>
      </pc:sldChg>
      <pc:sldChg chg="modSp add del mod">
        <pc:chgData name="Aurelien Domont" userId="6da7715ce44349b3" providerId="LiveId" clId="{CDDAF7B1-EA75-4C96-BC1A-D0E0C2B90736}" dt="2021-08-04T01:23:32.835" v="483" actId="47"/>
        <pc:sldMkLst>
          <pc:docMk/>
          <pc:sldMk cId="323299475" sldId="1675"/>
        </pc:sldMkLst>
        <pc:spChg chg="mod">
          <ac:chgData name="Aurelien Domont" userId="6da7715ce44349b3" providerId="LiveId" clId="{CDDAF7B1-EA75-4C96-BC1A-D0E0C2B90736}" dt="2021-08-04T00:56:43.618" v="106" actId="113"/>
          <ac:spMkLst>
            <pc:docMk/>
            <pc:sldMk cId="323299475" sldId="1675"/>
            <ac:spMk id="3" creationId="{5A344048-DBDE-413B-8AF9-F87D45AC158E}"/>
          </ac:spMkLst>
        </pc:spChg>
      </pc:sldChg>
      <pc:sldChg chg="modSp add del mod">
        <pc:chgData name="Aurelien Domont" userId="6da7715ce44349b3" providerId="LiveId" clId="{CDDAF7B1-EA75-4C96-BC1A-D0E0C2B90736}" dt="2021-08-04T01:23:37.510" v="485" actId="47"/>
        <pc:sldMkLst>
          <pc:docMk/>
          <pc:sldMk cId="539619155" sldId="1676"/>
        </pc:sldMkLst>
        <pc:spChg chg="mod">
          <ac:chgData name="Aurelien Domont" userId="6da7715ce44349b3" providerId="LiveId" clId="{CDDAF7B1-EA75-4C96-BC1A-D0E0C2B90736}" dt="2021-08-04T00:56:55.006" v="110" actId="113"/>
          <ac:spMkLst>
            <pc:docMk/>
            <pc:sldMk cId="539619155" sldId="1676"/>
            <ac:spMk id="3" creationId="{5A344048-DBDE-413B-8AF9-F87D45AC158E}"/>
          </ac:spMkLst>
        </pc:spChg>
      </pc:sldChg>
      <pc:sldChg chg="modSp add del mod">
        <pc:chgData name="Aurelien Domont" userId="6da7715ce44349b3" providerId="LiveId" clId="{CDDAF7B1-EA75-4C96-BC1A-D0E0C2B90736}" dt="2021-08-04T01:23:42.668" v="487" actId="47"/>
        <pc:sldMkLst>
          <pc:docMk/>
          <pc:sldMk cId="192820773" sldId="1677"/>
        </pc:sldMkLst>
        <pc:spChg chg="mod">
          <ac:chgData name="Aurelien Domont" userId="6da7715ce44349b3" providerId="LiveId" clId="{CDDAF7B1-EA75-4C96-BC1A-D0E0C2B90736}" dt="2021-08-04T01:12:00.236" v="280" actId="179"/>
          <ac:spMkLst>
            <pc:docMk/>
            <pc:sldMk cId="192820773" sldId="1677"/>
            <ac:spMk id="3" creationId="{5A344048-DBDE-413B-8AF9-F87D45AC158E}"/>
          </ac:spMkLst>
        </pc:spChg>
      </pc:sldChg>
      <pc:sldChg chg="addSp delSp modSp add mod">
        <pc:chgData name="Aurelien Domont" userId="6da7715ce44349b3" providerId="LiveId" clId="{CDDAF7B1-EA75-4C96-BC1A-D0E0C2B90736}" dt="2021-08-04T01:33:41.717" v="660" actId="20577"/>
        <pc:sldMkLst>
          <pc:docMk/>
          <pc:sldMk cId="3582862380" sldId="1721"/>
        </pc:sldMkLst>
        <pc:spChg chg="mod">
          <ac:chgData name="Aurelien Domont" userId="6da7715ce44349b3" providerId="LiveId" clId="{CDDAF7B1-EA75-4C96-BC1A-D0E0C2B90736}" dt="2021-08-04T01:33:22.945" v="656" actId="208"/>
          <ac:spMkLst>
            <pc:docMk/>
            <pc:sldMk cId="3582862380" sldId="1721"/>
            <ac:spMk id="9" creationId="{D02FCDD0-0D26-4E4B-A6F6-41802089703B}"/>
          </ac:spMkLst>
        </pc:spChg>
        <pc:spChg chg="mod">
          <ac:chgData name="Aurelien Domont" userId="6da7715ce44349b3" providerId="LiveId" clId="{CDDAF7B1-EA75-4C96-BC1A-D0E0C2B90736}" dt="2021-08-04T01:33:25.313" v="657" actId="208"/>
          <ac:spMkLst>
            <pc:docMk/>
            <pc:sldMk cId="3582862380" sldId="1721"/>
            <ac:spMk id="12" creationId="{168D70C9-B951-4229-B624-7E68F6207920}"/>
          </ac:spMkLst>
        </pc:spChg>
        <pc:spChg chg="mod">
          <ac:chgData name="Aurelien Domont" userId="6da7715ce44349b3" providerId="LiveId" clId="{CDDAF7B1-EA75-4C96-BC1A-D0E0C2B90736}" dt="2021-08-04T01:33:26.462" v="658" actId="208"/>
          <ac:spMkLst>
            <pc:docMk/>
            <pc:sldMk cId="3582862380" sldId="1721"/>
            <ac:spMk id="14" creationId="{A0D3F13B-C8B3-40CC-90F3-15D410BAF6DD}"/>
          </ac:spMkLst>
        </pc:spChg>
        <pc:spChg chg="mod">
          <ac:chgData name="Aurelien Domont" userId="6da7715ce44349b3" providerId="LiveId" clId="{CDDAF7B1-EA75-4C96-BC1A-D0E0C2B90736}" dt="2021-08-04T01:33:41.717" v="660" actId="20577"/>
          <ac:spMkLst>
            <pc:docMk/>
            <pc:sldMk cId="3582862380" sldId="1721"/>
            <ac:spMk id="16" creationId="{6C2BB713-9637-4B9B-938F-E9768876782A}"/>
          </ac:spMkLst>
        </pc:spChg>
        <pc:spChg chg="mod">
          <ac:chgData name="Aurelien Domont" userId="6da7715ce44349b3" providerId="LiveId" clId="{CDDAF7B1-EA75-4C96-BC1A-D0E0C2B90736}" dt="2021-08-04T01:33:09.814" v="651" actId="14100"/>
          <ac:spMkLst>
            <pc:docMk/>
            <pc:sldMk cId="3582862380" sldId="1721"/>
            <ac:spMk id="19" creationId="{C3EBF98D-105F-4749-AE04-F1205E44819D}"/>
          </ac:spMkLst>
        </pc:spChg>
        <pc:spChg chg="mod">
          <ac:chgData name="Aurelien Domont" userId="6da7715ce44349b3" providerId="LiveId" clId="{CDDAF7B1-EA75-4C96-BC1A-D0E0C2B90736}" dt="2021-08-04T01:32:32.097" v="626" actId="207"/>
          <ac:spMkLst>
            <pc:docMk/>
            <pc:sldMk cId="3582862380" sldId="1721"/>
            <ac:spMk id="21" creationId="{6B464B94-D8FF-453E-82D9-E7FC7580658F}"/>
          </ac:spMkLst>
        </pc:spChg>
        <pc:spChg chg="mod">
          <ac:chgData name="Aurelien Domont" userId="6da7715ce44349b3" providerId="LiveId" clId="{CDDAF7B1-EA75-4C96-BC1A-D0E0C2B90736}" dt="2021-08-04T01:32:33.988" v="627" actId="108"/>
          <ac:spMkLst>
            <pc:docMk/>
            <pc:sldMk cId="3582862380" sldId="1721"/>
            <ac:spMk id="22" creationId="{F57839A8-56A1-41B7-A96B-DFEB0F68FDB4}"/>
          </ac:spMkLst>
        </pc:spChg>
        <pc:spChg chg="mod">
          <ac:chgData name="Aurelien Domont" userId="6da7715ce44349b3" providerId="LiveId" clId="{CDDAF7B1-EA75-4C96-BC1A-D0E0C2B90736}" dt="2021-08-04T01:32:37.042" v="628" actId="108"/>
          <ac:spMkLst>
            <pc:docMk/>
            <pc:sldMk cId="3582862380" sldId="1721"/>
            <ac:spMk id="23" creationId="{3B768E25-CB12-4B0D-99E1-1B8C3C53613A}"/>
          </ac:spMkLst>
        </pc:spChg>
        <pc:spChg chg="del">
          <ac:chgData name="Aurelien Domont" userId="6da7715ce44349b3" providerId="LiveId" clId="{CDDAF7B1-EA75-4C96-BC1A-D0E0C2B90736}" dt="2021-08-04T01:33:06.859" v="650" actId="478"/>
          <ac:spMkLst>
            <pc:docMk/>
            <pc:sldMk cId="3582862380" sldId="1721"/>
            <ac:spMk id="24" creationId="{AB4D8339-2574-49D7-BA0C-E8B6F975886F}"/>
          </ac:spMkLst>
        </pc:spChg>
        <pc:spChg chg="del">
          <ac:chgData name="Aurelien Domont" userId="6da7715ce44349b3" providerId="LiveId" clId="{CDDAF7B1-EA75-4C96-BC1A-D0E0C2B90736}" dt="2021-08-04T01:33:06.859" v="650" actId="478"/>
          <ac:spMkLst>
            <pc:docMk/>
            <pc:sldMk cId="3582862380" sldId="1721"/>
            <ac:spMk id="25" creationId="{BFC2EDF2-9B5F-4834-890D-583C885BBD51}"/>
          </ac:spMkLst>
        </pc:spChg>
        <pc:spChg chg="mod">
          <ac:chgData name="Aurelien Domont" userId="6da7715ce44349b3" providerId="LiveId" clId="{CDDAF7B1-EA75-4C96-BC1A-D0E0C2B90736}" dt="2021-08-04T01:32:25.805" v="623" actId="207"/>
          <ac:spMkLst>
            <pc:docMk/>
            <pc:sldMk cId="3582862380" sldId="1721"/>
            <ac:spMk id="26" creationId="{7A7990D4-0C66-4A5F-9F05-9D51948150FA}"/>
          </ac:spMkLst>
        </pc:spChg>
        <pc:spChg chg="mod">
          <ac:chgData name="Aurelien Domont" userId="6da7715ce44349b3" providerId="LiveId" clId="{CDDAF7B1-EA75-4C96-BC1A-D0E0C2B90736}" dt="2021-08-04T01:32:27.386" v="624" actId="108"/>
          <ac:spMkLst>
            <pc:docMk/>
            <pc:sldMk cId="3582862380" sldId="1721"/>
            <ac:spMk id="27" creationId="{1E7412FC-6BA5-4D9E-B614-1485C8D572DF}"/>
          </ac:spMkLst>
        </pc:spChg>
        <pc:spChg chg="mod">
          <ac:chgData name="Aurelien Domont" userId="6da7715ce44349b3" providerId="LiveId" clId="{CDDAF7B1-EA75-4C96-BC1A-D0E0C2B90736}" dt="2021-08-04T01:32:28.101" v="625" actId="108"/>
          <ac:spMkLst>
            <pc:docMk/>
            <pc:sldMk cId="3582862380" sldId="1721"/>
            <ac:spMk id="28" creationId="{DDA4259D-193F-4CAB-8DFD-1BEE8D69ADBC}"/>
          </ac:spMkLst>
        </pc:spChg>
        <pc:spChg chg="add mod">
          <ac:chgData name="Aurelien Domont" userId="6da7715ce44349b3" providerId="LiveId" clId="{CDDAF7B1-EA75-4C96-BC1A-D0E0C2B90736}" dt="2021-08-04T01:33:13.464" v="652" actId="571"/>
          <ac:spMkLst>
            <pc:docMk/>
            <pc:sldMk cId="3582862380" sldId="1721"/>
            <ac:spMk id="29" creationId="{558172A4-FA28-4733-9705-148ADE069ED0}"/>
          </ac:spMkLst>
        </pc:spChg>
        <pc:spChg chg="add mod">
          <ac:chgData name="Aurelien Domont" userId="6da7715ce44349b3" providerId="LiveId" clId="{CDDAF7B1-EA75-4C96-BC1A-D0E0C2B90736}" dt="2021-08-04T01:33:16.822" v="653" actId="571"/>
          <ac:spMkLst>
            <pc:docMk/>
            <pc:sldMk cId="3582862380" sldId="1721"/>
            <ac:spMk id="30" creationId="{E4B1BC15-8950-45E5-AFDA-0C2208739AE1}"/>
          </ac:spMkLst>
        </pc:spChg>
      </pc:sldChg>
      <pc:sldChg chg="modSp add mod">
        <pc:chgData name="Aurelien Domont" userId="6da7715ce44349b3" providerId="LiveId" clId="{CDDAF7B1-EA75-4C96-BC1A-D0E0C2B90736}" dt="2021-08-04T01:14:24.210" v="345" actId="20577"/>
        <pc:sldMkLst>
          <pc:docMk/>
          <pc:sldMk cId="1332684990" sldId="1958"/>
        </pc:sldMkLst>
        <pc:spChg chg="mod">
          <ac:chgData name="Aurelien Domont" userId="6da7715ce44349b3" providerId="LiveId" clId="{CDDAF7B1-EA75-4C96-BC1A-D0E0C2B90736}" dt="2021-08-04T01:14:24.210" v="345" actId="20577"/>
          <ac:spMkLst>
            <pc:docMk/>
            <pc:sldMk cId="1332684990" sldId="1958"/>
            <ac:spMk id="24" creationId="{5262883E-429E-4FBD-BE90-9FFFC2CD6641}"/>
          </ac:spMkLst>
        </pc:spChg>
      </pc:sldChg>
      <pc:sldChg chg="add">
        <pc:chgData name="Aurelien Domont" userId="6da7715ce44349b3" providerId="LiveId" clId="{CDDAF7B1-EA75-4C96-BC1A-D0E0C2B90736}" dt="2021-08-04T01:12:58.968" v="281"/>
        <pc:sldMkLst>
          <pc:docMk/>
          <pc:sldMk cId="3299486938" sldId="1959"/>
        </pc:sldMkLst>
      </pc:sldChg>
      <pc:sldChg chg="delSp modSp add mod">
        <pc:chgData name="Aurelien Domont" userId="6da7715ce44349b3" providerId="LiveId" clId="{CDDAF7B1-EA75-4C96-BC1A-D0E0C2B90736}" dt="2021-08-04T01:16:50.884" v="365" actId="1035"/>
        <pc:sldMkLst>
          <pc:docMk/>
          <pc:sldMk cId="1373343180" sldId="1960"/>
        </pc:sldMkLst>
        <pc:spChg chg="mod">
          <ac:chgData name="Aurelien Domont" userId="6da7715ce44349b3" providerId="LiveId" clId="{CDDAF7B1-EA75-4C96-BC1A-D0E0C2B90736}" dt="2021-08-04T01:16:27.931" v="351" actId="20577"/>
          <ac:spMkLst>
            <pc:docMk/>
            <pc:sldMk cId="1373343180" sldId="1960"/>
            <ac:spMk id="16" creationId="{6C2BB713-9637-4B9B-938F-E9768876782A}"/>
          </ac:spMkLst>
        </pc:spChg>
        <pc:spChg chg="del">
          <ac:chgData name="Aurelien Domont" userId="6da7715ce44349b3" providerId="LiveId" clId="{CDDAF7B1-EA75-4C96-BC1A-D0E0C2B90736}" dt="2021-08-04T01:16:26.016" v="349" actId="478"/>
          <ac:spMkLst>
            <pc:docMk/>
            <pc:sldMk cId="1373343180" sldId="1960"/>
            <ac:spMk id="22" creationId="{7B18F9DE-E440-4632-811A-996BB1D5BC2E}"/>
          </ac:spMkLst>
        </pc:spChg>
        <pc:spChg chg="mod">
          <ac:chgData name="Aurelien Domont" userId="6da7715ce44349b3" providerId="LiveId" clId="{CDDAF7B1-EA75-4C96-BC1A-D0E0C2B90736}" dt="2021-08-04T01:16:50.884" v="365" actId="1035"/>
          <ac:spMkLst>
            <pc:docMk/>
            <pc:sldMk cId="1373343180" sldId="1960"/>
            <ac:spMk id="24" creationId="{5159430C-6A50-4CE1-97FA-EC90AC762C55}"/>
          </ac:spMkLst>
        </pc:spChg>
        <pc:spChg chg="mod">
          <ac:chgData name="Aurelien Domont" userId="6da7715ce44349b3" providerId="LiveId" clId="{CDDAF7B1-EA75-4C96-BC1A-D0E0C2B90736}" dt="2021-08-04T01:16:50.884" v="365" actId="1035"/>
          <ac:spMkLst>
            <pc:docMk/>
            <pc:sldMk cId="1373343180" sldId="1960"/>
            <ac:spMk id="26" creationId="{ADBE1EA4-5959-4D15-B2FC-74ACECD08C9B}"/>
          </ac:spMkLst>
        </pc:spChg>
        <pc:spChg chg="mod">
          <ac:chgData name="Aurelien Domont" userId="6da7715ce44349b3" providerId="LiveId" clId="{CDDAF7B1-EA75-4C96-BC1A-D0E0C2B90736}" dt="2021-08-04T01:16:50.884" v="365" actId="1035"/>
          <ac:spMkLst>
            <pc:docMk/>
            <pc:sldMk cId="1373343180" sldId="1960"/>
            <ac:spMk id="27" creationId="{0D241C60-E560-4E95-8E4C-D6C9F7A03388}"/>
          </ac:spMkLst>
        </pc:spChg>
        <pc:spChg chg="mod">
          <ac:chgData name="Aurelien Domont" userId="6da7715ce44349b3" providerId="LiveId" clId="{CDDAF7B1-EA75-4C96-BC1A-D0E0C2B90736}" dt="2021-08-04T01:16:50.884" v="365" actId="1035"/>
          <ac:spMkLst>
            <pc:docMk/>
            <pc:sldMk cId="1373343180" sldId="1960"/>
            <ac:spMk id="28" creationId="{DAA203EF-35DB-4B49-A1C8-D3EB94E18FA5}"/>
          </ac:spMkLst>
        </pc:spChg>
        <pc:spChg chg="mod">
          <ac:chgData name="Aurelien Domont" userId="6da7715ce44349b3" providerId="LiveId" clId="{CDDAF7B1-EA75-4C96-BC1A-D0E0C2B90736}" dt="2021-08-04T01:16:50.884" v="365" actId="1035"/>
          <ac:spMkLst>
            <pc:docMk/>
            <pc:sldMk cId="1373343180" sldId="1960"/>
            <ac:spMk id="29" creationId="{B51D3052-620B-4D63-A95D-799E05947607}"/>
          </ac:spMkLst>
        </pc:spChg>
        <pc:spChg chg="mod">
          <ac:chgData name="Aurelien Domont" userId="6da7715ce44349b3" providerId="LiveId" clId="{CDDAF7B1-EA75-4C96-BC1A-D0E0C2B90736}" dt="2021-08-04T01:16:50.884" v="365" actId="1035"/>
          <ac:spMkLst>
            <pc:docMk/>
            <pc:sldMk cId="1373343180" sldId="1960"/>
            <ac:spMk id="30" creationId="{F671BCB2-6C4A-4A4A-96E7-705C3FF85E22}"/>
          </ac:spMkLst>
        </pc:spChg>
        <pc:spChg chg="mod">
          <ac:chgData name="Aurelien Domont" userId="6da7715ce44349b3" providerId="LiveId" clId="{CDDAF7B1-EA75-4C96-BC1A-D0E0C2B90736}" dt="2021-08-04T01:16:50.884" v="365" actId="1035"/>
          <ac:spMkLst>
            <pc:docMk/>
            <pc:sldMk cId="1373343180" sldId="1960"/>
            <ac:spMk id="31" creationId="{D3F0CEF9-9EC9-40BD-97F5-71B2AA565D34}"/>
          </ac:spMkLst>
        </pc:spChg>
        <pc:spChg chg="mod">
          <ac:chgData name="Aurelien Domont" userId="6da7715ce44349b3" providerId="LiveId" clId="{CDDAF7B1-EA75-4C96-BC1A-D0E0C2B90736}" dt="2021-08-04T01:16:50.884" v="365" actId="1035"/>
          <ac:spMkLst>
            <pc:docMk/>
            <pc:sldMk cId="1373343180" sldId="1960"/>
            <ac:spMk id="32" creationId="{20E27287-2561-4AC6-86DB-C95E4F24F9B4}"/>
          </ac:spMkLst>
        </pc:spChg>
        <pc:spChg chg="mod">
          <ac:chgData name="Aurelien Domont" userId="6da7715ce44349b3" providerId="LiveId" clId="{CDDAF7B1-EA75-4C96-BC1A-D0E0C2B90736}" dt="2021-08-04T01:16:50.884" v="365" actId="1035"/>
          <ac:spMkLst>
            <pc:docMk/>
            <pc:sldMk cId="1373343180" sldId="1960"/>
            <ac:spMk id="33" creationId="{BB77D323-D173-4CBD-BC74-2BC5C1206E07}"/>
          </ac:spMkLst>
        </pc:spChg>
        <pc:spChg chg="mod">
          <ac:chgData name="Aurelien Domont" userId="6da7715ce44349b3" providerId="LiveId" clId="{CDDAF7B1-EA75-4C96-BC1A-D0E0C2B90736}" dt="2021-08-04T01:16:50.884" v="365" actId="1035"/>
          <ac:spMkLst>
            <pc:docMk/>
            <pc:sldMk cId="1373343180" sldId="1960"/>
            <ac:spMk id="34" creationId="{6F52C033-FA23-4B0F-9F43-B954A786650C}"/>
          </ac:spMkLst>
        </pc:spChg>
        <pc:picChg chg="mod">
          <ac:chgData name="Aurelien Domont" userId="6da7715ce44349b3" providerId="LiveId" clId="{CDDAF7B1-EA75-4C96-BC1A-D0E0C2B90736}" dt="2021-08-04T01:16:50.884" v="365" actId="1035"/>
          <ac:picMkLst>
            <pc:docMk/>
            <pc:sldMk cId="1373343180" sldId="1960"/>
            <ac:picMk id="35" creationId="{D45D9023-C837-466A-8EE1-F9A343C16125}"/>
          </ac:picMkLst>
        </pc:picChg>
        <pc:picChg chg="mod">
          <ac:chgData name="Aurelien Domont" userId="6da7715ce44349b3" providerId="LiveId" clId="{CDDAF7B1-EA75-4C96-BC1A-D0E0C2B90736}" dt="2021-08-04T01:16:50.884" v="365" actId="1035"/>
          <ac:picMkLst>
            <pc:docMk/>
            <pc:sldMk cId="1373343180" sldId="1960"/>
            <ac:picMk id="36" creationId="{69B9B93F-6C78-4F77-A4F1-09176D12DF5E}"/>
          </ac:picMkLst>
        </pc:picChg>
        <pc:picChg chg="mod">
          <ac:chgData name="Aurelien Domont" userId="6da7715ce44349b3" providerId="LiveId" clId="{CDDAF7B1-EA75-4C96-BC1A-D0E0C2B90736}" dt="2021-08-04T01:16:50.884" v="365" actId="1035"/>
          <ac:picMkLst>
            <pc:docMk/>
            <pc:sldMk cId="1373343180" sldId="1960"/>
            <ac:picMk id="37" creationId="{1C4F5E33-0DB5-4CAB-9002-9078E56788DF}"/>
          </ac:picMkLst>
        </pc:picChg>
        <pc:picChg chg="mod">
          <ac:chgData name="Aurelien Domont" userId="6da7715ce44349b3" providerId="LiveId" clId="{CDDAF7B1-EA75-4C96-BC1A-D0E0C2B90736}" dt="2021-08-04T01:16:50.884" v="365" actId="1035"/>
          <ac:picMkLst>
            <pc:docMk/>
            <pc:sldMk cId="1373343180" sldId="1960"/>
            <ac:picMk id="38" creationId="{F0F4D455-02E9-4168-B4DB-3056EF86A7DB}"/>
          </ac:picMkLst>
        </pc:picChg>
        <pc:picChg chg="mod">
          <ac:chgData name="Aurelien Domont" userId="6da7715ce44349b3" providerId="LiveId" clId="{CDDAF7B1-EA75-4C96-BC1A-D0E0C2B90736}" dt="2021-08-04T01:16:50.884" v="365" actId="1035"/>
          <ac:picMkLst>
            <pc:docMk/>
            <pc:sldMk cId="1373343180" sldId="1960"/>
            <ac:picMk id="39" creationId="{72CBFA15-76CD-4123-9F4F-7EDD415D120C}"/>
          </ac:picMkLst>
        </pc:picChg>
      </pc:sldChg>
      <pc:sldChg chg="delSp modSp add mod">
        <pc:chgData name="Aurelien Domont" userId="6da7715ce44349b3" providerId="LiveId" clId="{CDDAF7B1-EA75-4C96-BC1A-D0E0C2B90736}" dt="2021-08-04T01:17:06.920" v="382" actId="1035"/>
        <pc:sldMkLst>
          <pc:docMk/>
          <pc:sldMk cId="856320715" sldId="1961"/>
        </pc:sldMkLst>
        <pc:spChg chg="mod">
          <ac:chgData name="Aurelien Domont" userId="6da7715ce44349b3" providerId="LiveId" clId="{CDDAF7B1-EA75-4C96-BC1A-D0E0C2B90736}" dt="2021-08-04T01:16:58.986" v="366"/>
          <ac:spMkLst>
            <pc:docMk/>
            <pc:sldMk cId="856320715" sldId="1961"/>
            <ac:spMk id="16" creationId="{6C2BB713-9637-4B9B-938F-E9768876782A}"/>
          </ac:spMkLst>
        </pc:spChg>
        <pc:spChg chg="mod">
          <ac:chgData name="Aurelien Domont" userId="6da7715ce44349b3" providerId="LiveId" clId="{CDDAF7B1-EA75-4C96-BC1A-D0E0C2B90736}" dt="2021-08-04T01:17:06.920" v="382" actId="1035"/>
          <ac:spMkLst>
            <pc:docMk/>
            <pc:sldMk cId="856320715" sldId="1961"/>
            <ac:spMk id="21" creationId="{EC3C3C66-F3E7-4E26-9203-A6B588B867A8}"/>
          </ac:spMkLst>
        </pc:spChg>
        <pc:spChg chg="del">
          <ac:chgData name="Aurelien Domont" userId="6da7715ce44349b3" providerId="LiveId" clId="{CDDAF7B1-EA75-4C96-BC1A-D0E0C2B90736}" dt="2021-08-04T01:17:02.012" v="367" actId="478"/>
          <ac:spMkLst>
            <pc:docMk/>
            <pc:sldMk cId="856320715" sldId="1961"/>
            <ac:spMk id="22" creationId="{7B18F9DE-E440-4632-811A-996BB1D5BC2E}"/>
          </ac:spMkLst>
        </pc:spChg>
        <pc:spChg chg="mod">
          <ac:chgData name="Aurelien Domont" userId="6da7715ce44349b3" providerId="LiveId" clId="{CDDAF7B1-EA75-4C96-BC1A-D0E0C2B90736}" dt="2021-08-04T01:17:06.920" v="382" actId="1035"/>
          <ac:spMkLst>
            <pc:docMk/>
            <pc:sldMk cId="856320715" sldId="1961"/>
            <ac:spMk id="23" creationId="{51A0C25B-E759-45C8-AAD2-65989D8E5BB6}"/>
          </ac:spMkLst>
        </pc:spChg>
        <pc:spChg chg="mod">
          <ac:chgData name="Aurelien Domont" userId="6da7715ce44349b3" providerId="LiveId" clId="{CDDAF7B1-EA75-4C96-BC1A-D0E0C2B90736}" dt="2021-08-04T01:17:06.920" v="382" actId="1035"/>
          <ac:spMkLst>
            <pc:docMk/>
            <pc:sldMk cId="856320715" sldId="1961"/>
            <ac:spMk id="25" creationId="{FA59E008-20C1-4441-A08E-21B1C59D6F11}"/>
          </ac:spMkLst>
        </pc:spChg>
        <pc:spChg chg="mod">
          <ac:chgData name="Aurelien Domont" userId="6da7715ce44349b3" providerId="LiveId" clId="{CDDAF7B1-EA75-4C96-BC1A-D0E0C2B90736}" dt="2021-08-04T01:17:06.920" v="382" actId="1035"/>
          <ac:spMkLst>
            <pc:docMk/>
            <pc:sldMk cId="856320715" sldId="1961"/>
            <ac:spMk id="26" creationId="{ADBE1EA4-5959-4D15-B2FC-74ACECD08C9B}"/>
          </ac:spMkLst>
        </pc:spChg>
        <pc:spChg chg="mod">
          <ac:chgData name="Aurelien Domont" userId="6da7715ce44349b3" providerId="LiveId" clId="{CDDAF7B1-EA75-4C96-BC1A-D0E0C2B90736}" dt="2021-08-04T01:17:06.920" v="382" actId="1035"/>
          <ac:spMkLst>
            <pc:docMk/>
            <pc:sldMk cId="856320715" sldId="1961"/>
            <ac:spMk id="28" creationId="{DAA203EF-35DB-4B49-A1C8-D3EB94E18FA5}"/>
          </ac:spMkLst>
        </pc:spChg>
        <pc:spChg chg="mod">
          <ac:chgData name="Aurelien Domont" userId="6da7715ce44349b3" providerId="LiveId" clId="{CDDAF7B1-EA75-4C96-BC1A-D0E0C2B90736}" dt="2021-08-04T01:17:06.920" v="382" actId="1035"/>
          <ac:spMkLst>
            <pc:docMk/>
            <pc:sldMk cId="856320715" sldId="1961"/>
            <ac:spMk id="30" creationId="{F671BCB2-6C4A-4A4A-96E7-705C3FF85E22}"/>
          </ac:spMkLst>
        </pc:spChg>
        <pc:spChg chg="mod">
          <ac:chgData name="Aurelien Domont" userId="6da7715ce44349b3" providerId="LiveId" clId="{CDDAF7B1-EA75-4C96-BC1A-D0E0C2B90736}" dt="2021-08-04T01:17:06.920" v="382" actId="1035"/>
          <ac:spMkLst>
            <pc:docMk/>
            <pc:sldMk cId="856320715" sldId="1961"/>
            <ac:spMk id="32" creationId="{20E27287-2561-4AC6-86DB-C95E4F24F9B4}"/>
          </ac:spMkLst>
        </pc:spChg>
        <pc:spChg chg="mod">
          <ac:chgData name="Aurelien Domont" userId="6da7715ce44349b3" providerId="LiveId" clId="{CDDAF7B1-EA75-4C96-BC1A-D0E0C2B90736}" dt="2021-08-04T01:17:06.920" v="382" actId="1035"/>
          <ac:spMkLst>
            <pc:docMk/>
            <pc:sldMk cId="856320715" sldId="1961"/>
            <ac:spMk id="34" creationId="{6F52C033-FA23-4B0F-9F43-B954A786650C}"/>
          </ac:spMkLst>
        </pc:spChg>
        <pc:spChg chg="mod">
          <ac:chgData name="Aurelien Domont" userId="6da7715ce44349b3" providerId="LiveId" clId="{CDDAF7B1-EA75-4C96-BC1A-D0E0C2B90736}" dt="2021-08-04T01:17:06.920" v="382" actId="1035"/>
          <ac:spMkLst>
            <pc:docMk/>
            <pc:sldMk cId="856320715" sldId="1961"/>
            <ac:spMk id="40" creationId="{61865E93-7A14-4DB2-A045-E80F3073E731}"/>
          </ac:spMkLst>
        </pc:spChg>
        <pc:spChg chg="mod">
          <ac:chgData name="Aurelien Domont" userId="6da7715ce44349b3" providerId="LiveId" clId="{CDDAF7B1-EA75-4C96-BC1A-D0E0C2B90736}" dt="2021-08-04T01:17:06.920" v="382" actId="1035"/>
          <ac:spMkLst>
            <pc:docMk/>
            <pc:sldMk cId="856320715" sldId="1961"/>
            <ac:spMk id="41" creationId="{447A305E-B706-4C84-9D92-D510A0BEB6B5}"/>
          </ac:spMkLst>
        </pc:spChg>
        <pc:picChg chg="mod">
          <ac:chgData name="Aurelien Domont" userId="6da7715ce44349b3" providerId="LiveId" clId="{CDDAF7B1-EA75-4C96-BC1A-D0E0C2B90736}" dt="2021-08-04T01:17:06.920" v="382" actId="1035"/>
          <ac:picMkLst>
            <pc:docMk/>
            <pc:sldMk cId="856320715" sldId="1961"/>
            <ac:picMk id="35" creationId="{D45D9023-C837-466A-8EE1-F9A343C16125}"/>
          </ac:picMkLst>
        </pc:picChg>
        <pc:picChg chg="mod">
          <ac:chgData name="Aurelien Domont" userId="6da7715ce44349b3" providerId="LiveId" clId="{CDDAF7B1-EA75-4C96-BC1A-D0E0C2B90736}" dt="2021-08-04T01:17:06.920" v="382" actId="1035"/>
          <ac:picMkLst>
            <pc:docMk/>
            <pc:sldMk cId="856320715" sldId="1961"/>
            <ac:picMk id="36" creationId="{69B9B93F-6C78-4F77-A4F1-09176D12DF5E}"/>
          </ac:picMkLst>
        </pc:picChg>
        <pc:picChg chg="mod">
          <ac:chgData name="Aurelien Domont" userId="6da7715ce44349b3" providerId="LiveId" clId="{CDDAF7B1-EA75-4C96-BC1A-D0E0C2B90736}" dt="2021-08-04T01:17:06.920" v="382" actId="1035"/>
          <ac:picMkLst>
            <pc:docMk/>
            <pc:sldMk cId="856320715" sldId="1961"/>
            <ac:picMk id="37" creationId="{1C4F5E33-0DB5-4CAB-9002-9078E56788DF}"/>
          </ac:picMkLst>
        </pc:picChg>
        <pc:picChg chg="mod">
          <ac:chgData name="Aurelien Domont" userId="6da7715ce44349b3" providerId="LiveId" clId="{CDDAF7B1-EA75-4C96-BC1A-D0E0C2B90736}" dt="2021-08-04T01:17:06.920" v="382" actId="1035"/>
          <ac:picMkLst>
            <pc:docMk/>
            <pc:sldMk cId="856320715" sldId="1961"/>
            <ac:picMk id="38" creationId="{F0F4D455-02E9-4168-B4DB-3056EF86A7DB}"/>
          </ac:picMkLst>
        </pc:picChg>
        <pc:picChg chg="mod">
          <ac:chgData name="Aurelien Domont" userId="6da7715ce44349b3" providerId="LiveId" clId="{CDDAF7B1-EA75-4C96-BC1A-D0E0C2B90736}" dt="2021-08-04T01:17:06.920" v="382" actId="1035"/>
          <ac:picMkLst>
            <pc:docMk/>
            <pc:sldMk cId="856320715" sldId="1961"/>
            <ac:picMk id="39" creationId="{72CBFA15-76CD-4123-9F4F-7EDD415D120C}"/>
          </ac:picMkLst>
        </pc:picChg>
      </pc:sldChg>
      <pc:sldChg chg="delSp modSp add mod">
        <pc:chgData name="Aurelien Domont" userId="6da7715ce44349b3" providerId="LiveId" clId="{CDDAF7B1-EA75-4C96-BC1A-D0E0C2B90736}" dt="2021-08-04T01:17:22.740" v="398" actId="1035"/>
        <pc:sldMkLst>
          <pc:docMk/>
          <pc:sldMk cId="46986138" sldId="1962"/>
        </pc:sldMkLst>
        <pc:spChg chg="mod">
          <ac:chgData name="Aurelien Domont" userId="6da7715ce44349b3" providerId="LiveId" clId="{CDDAF7B1-EA75-4C96-BC1A-D0E0C2B90736}" dt="2021-08-04T01:17:17.537" v="385" actId="20577"/>
          <ac:spMkLst>
            <pc:docMk/>
            <pc:sldMk cId="46986138" sldId="1962"/>
            <ac:spMk id="16" creationId="{6C2BB713-9637-4B9B-938F-E9768876782A}"/>
          </ac:spMkLst>
        </pc:spChg>
        <pc:spChg chg="del">
          <ac:chgData name="Aurelien Domont" userId="6da7715ce44349b3" providerId="LiveId" clId="{CDDAF7B1-EA75-4C96-BC1A-D0E0C2B90736}" dt="2021-08-04T01:17:18.994" v="386" actId="478"/>
          <ac:spMkLst>
            <pc:docMk/>
            <pc:sldMk cId="46986138" sldId="1962"/>
            <ac:spMk id="22" creationId="{7B18F9DE-E440-4632-811A-996BB1D5BC2E}"/>
          </ac:spMkLst>
        </pc:spChg>
        <pc:grpChg chg="mod">
          <ac:chgData name="Aurelien Domont" userId="6da7715ce44349b3" providerId="LiveId" clId="{CDDAF7B1-EA75-4C96-BC1A-D0E0C2B90736}" dt="2021-08-04T01:17:22.740" v="398" actId="1035"/>
          <ac:grpSpMkLst>
            <pc:docMk/>
            <pc:sldMk cId="46986138" sldId="1962"/>
            <ac:grpSpMk id="24" creationId="{5FDCDE40-6291-4686-AE05-5803592E312E}"/>
          </ac:grpSpMkLst>
        </pc:grpChg>
      </pc:sldChg>
      <pc:sldChg chg="modSp add mod">
        <pc:chgData name="Aurelien Domont" userId="6da7715ce44349b3" providerId="LiveId" clId="{CDDAF7B1-EA75-4C96-BC1A-D0E0C2B90736}" dt="2021-08-04T01:31:38.465" v="596" actId="1037"/>
        <pc:sldMkLst>
          <pc:docMk/>
          <pc:sldMk cId="442022269" sldId="1967"/>
        </pc:sldMkLst>
        <pc:spChg chg="mod">
          <ac:chgData name="Aurelien Domont" userId="6da7715ce44349b3" providerId="LiveId" clId="{CDDAF7B1-EA75-4C96-BC1A-D0E0C2B90736}" dt="2021-08-04T01:31:38.465" v="596" actId="1037"/>
          <ac:spMkLst>
            <pc:docMk/>
            <pc:sldMk cId="442022269" sldId="1967"/>
            <ac:spMk id="2" creationId="{C8042D7C-02C6-41CC-9707-C9C5F6FA269D}"/>
          </ac:spMkLst>
        </pc:spChg>
        <pc:spChg chg="mod">
          <ac:chgData name="Aurelien Domont" userId="6da7715ce44349b3" providerId="LiveId" clId="{CDDAF7B1-EA75-4C96-BC1A-D0E0C2B90736}" dt="2021-08-04T01:31:25.120" v="565" actId="207"/>
          <ac:spMkLst>
            <pc:docMk/>
            <pc:sldMk cId="442022269" sldId="1967"/>
            <ac:spMk id="22" creationId="{9451C740-A260-4E73-93AE-9A3732F37470}"/>
          </ac:spMkLst>
        </pc:spChg>
        <pc:spChg chg="mod">
          <ac:chgData name="Aurelien Domont" userId="6da7715ce44349b3" providerId="LiveId" clId="{CDDAF7B1-EA75-4C96-BC1A-D0E0C2B90736}" dt="2021-08-04T01:31:22.368" v="564" actId="1076"/>
          <ac:spMkLst>
            <pc:docMk/>
            <pc:sldMk cId="442022269" sldId="1967"/>
            <ac:spMk id="24" creationId="{5262883E-429E-4FBD-BE90-9FFFC2CD6641}"/>
          </ac:spMkLst>
        </pc:spChg>
      </pc:sldChg>
      <pc:sldChg chg="modSp add mod">
        <pc:chgData name="Aurelien Domont" userId="6da7715ce44349b3" providerId="LiveId" clId="{CDDAF7B1-EA75-4C96-BC1A-D0E0C2B90736}" dt="2021-08-04T01:34:37.341" v="742" actId="20577"/>
        <pc:sldMkLst>
          <pc:docMk/>
          <pc:sldMk cId="227595386" sldId="1969"/>
        </pc:sldMkLst>
        <pc:spChg chg="mod">
          <ac:chgData name="Aurelien Domont" userId="6da7715ce44349b3" providerId="LiveId" clId="{CDDAF7B1-EA75-4C96-BC1A-D0E0C2B90736}" dt="2021-08-04T01:04:18.689" v="132" actId="207"/>
          <ac:spMkLst>
            <pc:docMk/>
            <pc:sldMk cId="227595386" sldId="1969"/>
            <ac:spMk id="22" creationId="{9451C740-A260-4E73-93AE-9A3732F37470}"/>
          </ac:spMkLst>
        </pc:spChg>
        <pc:spChg chg="mod">
          <ac:chgData name="Aurelien Domont" userId="6da7715ce44349b3" providerId="LiveId" clId="{CDDAF7B1-EA75-4C96-BC1A-D0E0C2B90736}" dt="2021-08-04T01:34:37.341" v="742" actId="20577"/>
          <ac:spMkLst>
            <pc:docMk/>
            <pc:sldMk cId="227595386" sldId="1969"/>
            <ac:spMk id="24" creationId="{5262883E-429E-4FBD-BE90-9FFFC2CD6641}"/>
          </ac:spMkLst>
        </pc:spChg>
      </pc:sldChg>
      <pc:sldChg chg="delSp modSp add mod">
        <pc:chgData name="Aurelien Domont" userId="6da7715ce44349b3" providerId="LiveId" clId="{CDDAF7B1-EA75-4C96-BC1A-D0E0C2B90736}" dt="2021-08-04T01:11:10.063" v="278" actId="14100"/>
        <pc:sldMkLst>
          <pc:docMk/>
          <pc:sldMk cId="1457388413" sldId="1970"/>
        </pc:sldMkLst>
        <pc:spChg chg="mod">
          <ac:chgData name="Aurelien Domont" userId="6da7715ce44349b3" providerId="LiveId" clId="{CDDAF7B1-EA75-4C96-BC1A-D0E0C2B90736}" dt="2021-08-04T01:09:45.195" v="265" actId="1035"/>
          <ac:spMkLst>
            <pc:docMk/>
            <pc:sldMk cId="1457388413" sldId="1970"/>
            <ac:spMk id="10" creationId="{83A9572C-F54D-42E3-89EA-410B17A06E5D}"/>
          </ac:spMkLst>
        </pc:spChg>
        <pc:spChg chg="mod">
          <ac:chgData name="Aurelien Domont" userId="6da7715ce44349b3" providerId="LiveId" clId="{CDDAF7B1-EA75-4C96-BC1A-D0E0C2B90736}" dt="2021-08-04T01:09:45.195" v="265" actId="1035"/>
          <ac:spMkLst>
            <pc:docMk/>
            <pc:sldMk cId="1457388413" sldId="1970"/>
            <ac:spMk id="11" creationId="{3F391C4B-7123-45E4-8045-4AB04EE93871}"/>
          </ac:spMkLst>
        </pc:spChg>
        <pc:spChg chg="mod">
          <ac:chgData name="Aurelien Domont" userId="6da7715ce44349b3" providerId="LiveId" clId="{CDDAF7B1-EA75-4C96-BC1A-D0E0C2B90736}" dt="2021-08-04T01:09:45.195" v="265" actId="1035"/>
          <ac:spMkLst>
            <pc:docMk/>
            <pc:sldMk cId="1457388413" sldId="1970"/>
            <ac:spMk id="12" creationId="{9B0B70B2-8069-47A4-BADF-DDBA5D9A2265}"/>
          </ac:spMkLst>
        </pc:spChg>
        <pc:spChg chg="mod">
          <ac:chgData name="Aurelien Domont" userId="6da7715ce44349b3" providerId="LiveId" clId="{CDDAF7B1-EA75-4C96-BC1A-D0E0C2B90736}" dt="2021-08-04T01:09:45.195" v="265" actId="1035"/>
          <ac:spMkLst>
            <pc:docMk/>
            <pc:sldMk cId="1457388413" sldId="1970"/>
            <ac:spMk id="14" creationId="{84E91D17-3202-48C7-8F88-09B9B7D37023}"/>
          </ac:spMkLst>
        </pc:spChg>
        <pc:spChg chg="mod">
          <ac:chgData name="Aurelien Domont" userId="6da7715ce44349b3" providerId="LiveId" clId="{CDDAF7B1-EA75-4C96-BC1A-D0E0C2B90736}" dt="2021-08-04T01:09:59.609" v="266" actId="14100"/>
          <ac:spMkLst>
            <pc:docMk/>
            <pc:sldMk cId="1457388413" sldId="1970"/>
            <ac:spMk id="15" creationId="{16940559-FE2F-4035-9656-0451AA909D25}"/>
          </ac:spMkLst>
        </pc:spChg>
        <pc:spChg chg="mod">
          <ac:chgData name="Aurelien Domont" userId="6da7715ce44349b3" providerId="LiveId" clId="{CDDAF7B1-EA75-4C96-BC1A-D0E0C2B90736}" dt="2021-08-04T01:05:17.180" v="174" actId="242"/>
          <ac:spMkLst>
            <pc:docMk/>
            <pc:sldMk cId="1457388413" sldId="1970"/>
            <ac:spMk id="16" creationId="{6C2BB713-9637-4B9B-938F-E9768876782A}"/>
          </ac:spMkLst>
        </pc:spChg>
        <pc:spChg chg="mod">
          <ac:chgData name="Aurelien Domont" userId="6da7715ce44349b3" providerId="LiveId" clId="{CDDAF7B1-EA75-4C96-BC1A-D0E0C2B90736}" dt="2021-08-04T01:09:59.609" v="266" actId="14100"/>
          <ac:spMkLst>
            <pc:docMk/>
            <pc:sldMk cId="1457388413" sldId="1970"/>
            <ac:spMk id="17" creationId="{1D37994A-05D5-491A-A88D-4D7918506F48}"/>
          </ac:spMkLst>
        </pc:spChg>
        <pc:spChg chg="mod">
          <ac:chgData name="Aurelien Domont" userId="6da7715ce44349b3" providerId="LiveId" clId="{CDDAF7B1-EA75-4C96-BC1A-D0E0C2B90736}" dt="2021-08-04T01:09:59.609" v="266" actId="14100"/>
          <ac:spMkLst>
            <pc:docMk/>
            <pc:sldMk cId="1457388413" sldId="1970"/>
            <ac:spMk id="18" creationId="{54141C7A-ED6D-4499-9F61-7F815DADB18E}"/>
          </ac:spMkLst>
        </pc:spChg>
        <pc:spChg chg="mod">
          <ac:chgData name="Aurelien Domont" userId="6da7715ce44349b3" providerId="LiveId" clId="{CDDAF7B1-EA75-4C96-BC1A-D0E0C2B90736}" dt="2021-08-04T01:09:59.609" v="266" actId="14100"/>
          <ac:spMkLst>
            <pc:docMk/>
            <pc:sldMk cId="1457388413" sldId="1970"/>
            <ac:spMk id="19" creationId="{8D079699-548A-45C6-9456-84FEADBA79B0}"/>
          </ac:spMkLst>
        </pc:spChg>
        <pc:spChg chg="mod">
          <ac:chgData name="Aurelien Domont" userId="6da7715ce44349b3" providerId="LiveId" clId="{CDDAF7B1-EA75-4C96-BC1A-D0E0C2B90736}" dt="2021-08-04T01:11:10.063" v="278" actId="14100"/>
          <ac:spMkLst>
            <pc:docMk/>
            <pc:sldMk cId="1457388413" sldId="1970"/>
            <ac:spMk id="20" creationId="{1FA77B32-81EB-47CF-AF75-064C81813CBF}"/>
          </ac:spMkLst>
        </pc:spChg>
        <pc:spChg chg="mod">
          <ac:chgData name="Aurelien Domont" userId="6da7715ce44349b3" providerId="LiveId" clId="{CDDAF7B1-EA75-4C96-BC1A-D0E0C2B90736}" dt="2021-08-04T01:11:10.063" v="278" actId="14100"/>
          <ac:spMkLst>
            <pc:docMk/>
            <pc:sldMk cId="1457388413" sldId="1970"/>
            <ac:spMk id="23" creationId="{063EE2CF-A197-4D2A-AAB3-2365A5DF0782}"/>
          </ac:spMkLst>
        </pc:spChg>
        <pc:spChg chg="mod">
          <ac:chgData name="Aurelien Domont" userId="6da7715ce44349b3" providerId="LiveId" clId="{CDDAF7B1-EA75-4C96-BC1A-D0E0C2B90736}" dt="2021-08-04T01:11:10.063" v="278" actId="14100"/>
          <ac:spMkLst>
            <pc:docMk/>
            <pc:sldMk cId="1457388413" sldId="1970"/>
            <ac:spMk id="25" creationId="{318C40A0-F350-425D-AAFB-2282CBCF7D2D}"/>
          </ac:spMkLst>
        </pc:spChg>
        <pc:spChg chg="mod">
          <ac:chgData name="Aurelien Domont" userId="6da7715ce44349b3" providerId="LiveId" clId="{CDDAF7B1-EA75-4C96-BC1A-D0E0C2B90736}" dt="2021-08-04T01:11:10.063" v="278" actId="14100"/>
          <ac:spMkLst>
            <pc:docMk/>
            <pc:sldMk cId="1457388413" sldId="1970"/>
            <ac:spMk id="26" creationId="{497212ED-382D-4D4F-A52F-EDF75B9E979C}"/>
          </ac:spMkLst>
        </pc:spChg>
        <pc:spChg chg="mod">
          <ac:chgData name="Aurelien Domont" userId="6da7715ce44349b3" providerId="LiveId" clId="{CDDAF7B1-EA75-4C96-BC1A-D0E0C2B90736}" dt="2021-08-04T01:11:10.063" v="278" actId="14100"/>
          <ac:spMkLst>
            <pc:docMk/>
            <pc:sldMk cId="1457388413" sldId="1970"/>
            <ac:spMk id="27" creationId="{87576E41-D5A9-49FF-9AED-EFC2C0FC7FE2}"/>
          </ac:spMkLst>
        </pc:spChg>
        <pc:spChg chg="mod">
          <ac:chgData name="Aurelien Domont" userId="6da7715ce44349b3" providerId="LiveId" clId="{CDDAF7B1-EA75-4C96-BC1A-D0E0C2B90736}" dt="2021-08-04T01:11:10.063" v="278" actId="14100"/>
          <ac:spMkLst>
            <pc:docMk/>
            <pc:sldMk cId="1457388413" sldId="1970"/>
            <ac:spMk id="28" creationId="{336EDBD3-9137-4EA9-9AE2-209E0F4FE065}"/>
          </ac:spMkLst>
        </pc:spChg>
        <pc:spChg chg="mod">
          <ac:chgData name="Aurelien Domont" userId="6da7715ce44349b3" providerId="LiveId" clId="{CDDAF7B1-EA75-4C96-BC1A-D0E0C2B90736}" dt="2021-08-04T01:09:45.195" v="265" actId="1035"/>
          <ac:spMkLst>
            <pc:docMk/>
            <pc:sldMk cId="1457388413" sldId="1970"/>
            <ac:spMk id="29" creationId="{9FDF2011-5648-41FD-A232-6ECDCAB5A726}"/>
          </ac:spMkLst>
        </pc:spChg>
        <pc:spChg chg="del mod">
          <ac:chgData name="Aurelien Domont" userId="6da7715ce44349b3" providerId="LiveId" clId="{CDDAF7B1-EA75-4C96-BC1A-D0E0C2B90736}" dt="2021-08-04T01:07:33.104" v="198" actId="478"/>
          <ac:spMkLst>
            <pc:docMk/>
            <pc:sldMk cId="1457388413" sldId="1970"/>
            <ac:spMk id="30" creationId="{7E7957D9-1ADB-466D-AD79-49F14E9E9924}"/>
          </ac:spMkLst>
        </pc:spChg>
        <pc:spChg chg="del mod">
          <ac:chgData name="Aurelien Domont" userId="6da7715ce44349b3" providerId="LiveId" clId="{CDDAF7B1-EA75-4C96-BC1A-D0E0C2B90736}" dt="2021-08-04T01:07:33.104" v="198" actId="478"/>
          <ac:spMkLst>
            <pc:docMk/>
            <pc:sldMk cId="1457388413" sldId="1970"/>
            <ac:spMk id="31" creationId="{FC05899B-9B8C-49A1-927B-AE5A42474D9A}"/>
          </ac:spMkLst>
        </pc:spChg>
        <pc:spChg chg="mod">
          <ac:chgData name="Aurelien Domont" userId="6da7715ce44349b3" providerId="LiveId" clId="{CDDAF7B1-EA75-4C96-BC1A-D0E0C2B90736}" dt="2021-08-04T01:09:45.195" v="265" actId="1035"/>
          <ac:spMkLst>
            <pc:docMk/>
            <pc:sldMk cId="1457388413" sldId="1970"/>
            <ac:spMk id="32" creationId="{0D5D98BC-2E6F-4691-83B4-AFC340E0A98E}"/>
          </ac:spMkLst>
        </pc:spChg>
        <pc:spChg chg="del mod">
          <ac:chgData name="Aurelien Domont" userId="6da7715ce44349b3" providerId="LiveId" clId="{CDDAF7B1-EA75-4C96-BC1A-D0E0C2B90736}" dt="2021-08-04T01:07:33.104" v="198" actId="478"/>
          <ac:spMkLst>
            <pc:docMk/>
            <pc:sldMk cId="1457388413" sldId="1970"/>
            <ac:spMk id="34" creationId="{0E6E3351-B031-4AA5-8FEA-6FC5F3B412E5}"/>
          </ac:spMkLst>
        </pc:spChg>
        <pc:spChg chg="del mod">
          <ac:chgData name="Aurelien Domont" userId="6da7715ce44349b3" providerId="LiveId" clId="{CDDAF7B1-EA75-4C96-BC1A-D0E0C2B90736}" dt="2021-08-04T01:07:33.104" v="198" actId="478"/>
          <ac:spMkLst>
            <pc:docMk/>
            <pc:sldMk cId="1457388413" sldId="1970"/>
            <ac:spMk id="35" creationId="{24A34B1B-E7E7-4BD2-965C-F6F91B652F5C}"/>
          </ac:spMkLst>
        </pc:spChg>
        <pc:spChg chg="del mod">
          <ac:chgData name="Aurelien Domont" userId="6da7715ce44349b3" providerId="LiveId" clId="{CDDAF7B1-EA75-4C96-BC1A-D0E0C2B90736}" dt="2021-08-04T01:07:33.104" v="198" actId="478"/>
          <ac:spMkLst>
            <pc:docMk/>
            <pc:sldMk cId="1457388413" sldId="1970"/>
            <ac:spMk id="37" creationId="{EF714E81-4BA5-4C85-A7A1-4821AB92BF26}"/>
          </ac:spMkLst>
        </pc:spChg>
        <pc:spChg chg="del mod">
          <ac:chgData name="Aurelien Domont" userId="6da7715ce44349b3" providerId="LiveId" clId="{CDDAF7B1-EA75-4C96-BC1A-D0E0C2B90736}" dt="2021-08-04T01:07:33.104" v="198" actId="478"/>
          <ac:spMkLst>
            <pc:docMk/>
            <pc:sldMk cId="1457388413" sldId="1970"/>
            <ac:spMk id="38" creationId="{5AB4F078-2FD6-4EC9-BED4-719D42E85D4E}"/>
          </ac:spMkLst>
        </pc:spChg>
        <pc:spChg chg="mod">
          <ac:chgData name="Aurelien Domont" userId="6da7715ce44349b3" providerId="LiveId" clId="{CDDAF7B1-EA75-4C96-BC1A-D0E0C2B90736}" dt="2021-08-04T01:09:45.195" v="265" actId="1035"/>
          <ac:spMkLst>
            <pc:docMk/>
            <pc:sldMk cId="1457388413" sldId="1970"/>
            <ac:spMk id="39" creationId="{EB582C42-4F94-4FE1-8290-EA65C2459AE5}"/>
          </ac:spMkLst>
        </pc:spChg>
        <pc:spChg chg="mod">
          <ac:chgData name="Aurelien Domont" userId="6da7715ce44349b3" providerId="LiveId" clId="{CDDAF7B1-EA75-4C96-BC1A-D0E0C2B90736}" dt="2021-08-04T01:10:04.635" v="276" actId="1035"/>
          <ac:spMkLst>
            <pc:docMk/>
            <pc:sldMk cId="1457388413" sldId="1970"/>
            <ac:spMk id="41" creationId="{4B502E63-B209-4BAF-A309-1D9889DA230E}"/>
          </ac:spMkLst>
        </pc:spChg>
        <pc:spChg chg="mod">
          <ac:chgData name="Aurelien Domont" userId="6da7715ce44349b3" providerId="LiveId" clId="{CDDAF7B1-EA75-4C96-BC1A-D0E0C2B90736}" dt="2021-08-04T01:09:45.195" v="265" actId="1035"/>
          <ac:spMkLst>
            <pc:docMk/>
            <pc:sldMk cId="1457388413" sldId="1970"/>
            <ac:spMk id="43" creationId="{0AF3A46D-DD29-46E7-9D18-9830E983937E}"/>
          </ac:spMkLst>
        </pc:spChg>
        <pc:spChg chg="mod">
          <ac:chgData name="Aurelien Domont" userId="6da7715ce44349b3" providerId="LiveId" clId="{CDDAF7B1-EA75-4C96-BC1A-D0E0C2B90736}" dt="2021-08-04T01:10:04.635" v="276" actId="1035"/>
          <ac:spMkLst>
            <pc:docMk/>
            <pc:sldMk cId="1457388413" sldId="1970"/>
            <ac:spMk id="45" creationId="{F8A99211-75CA-465A-9D49-A41DB14CD13E}"/>
          </ac:spMkLst>
        </pc:spChg>
        <pc:spChg chg="mod">
          <ac:chgData name="Aurelien Domont" userId="6da7715ce44349b3" providerId="LiveId" clId="{CDDAF7B1-EA75-4C96-BC1A-D0E0C2B90736}" dt="2021-08-04T01:10:04.635" v="276" actId="1035"/>
          <ac:spMkLst>
            <pc:docMk/>
            <pc:sldMk cId="1457388413" sldId="1970"/>
            <ac:spMk id="46" creationId="{521A524C-2BAC-4684-B858-79DB4986749C}"/>
          </ac:spMkLst>
        </pc:spChg>
        <pc:spChg chg="mod">
          <ac:chgData name="Aurelien Domont" userId="6da7715ce44349b3" providerId="LiveId" clId="{CDDAF7B1-EA75-4C96-BC1A-D0E0C2B90736}" dt="2021-08-04T01:10:04.635" v="276" actId="1035"/>
          <ac:spMkLst>
            <pc:docMk/>
            <pc:sldMk cId="1457388413" sldId="1970"/>
            <ac:spMk id="48" creationId="{F211B41D-DD23-44D6-BCB6-09ADCC477515}"/>
          </ac:spMkLst>
        </pc:spChg>
        <pc:spChg chg="mod">
          <ac:chgData name="Aurelien Domont" userId="6da7715ce44349b3" providerId="LiveId" clId="{CDDAF7B1-EA75-4C96-BC1A-D0E0C2B90736}" dt="2021-08-04T01:11:10.063" v="278" actId="14100"/>
          <ac:spMkLst>
            <pc:docMk/>
            <pc:sldMk cId="1457388413" sldId="1970"/>
            <ac:spMk id="50" creationId="{C9809135-C306-4365-B4E9-F6528ABAB093}"/>
          </ac:spMkLst>
        </pc:spChg>
        <pc:spChg chg="mod">
          <ac:chgData name="Aurelien Domont" userId="6da7715ce44349b3" providerId="LiveId" clId="{CDDAF7B1-EA75-4C96-BC1A-D0E0C2B90736}" dt="2021-08-04T01:11:10.063" v="278" actId="14100"/>
          <ac:spMkLst>
            <pc:docMk/>
            <pc:sldMk cId="1457388413" sldId="1970"/>
            <ac:spMk id="51" creationId="{A5E246B2-EF81-40D8-A5BC-58B07530FBAE}"/>
          </ac:spMkLst>
        </pc:spChg>
        <pc:spChg chg="del mod">
          <ac:chgData name="Aurelien Domont" userId="6da7715ce44349b3" providerId="LiveId" clId="{CDDAF7B1-EA75-4C96-BC1A-D0E0C2B90736}" dt="2021-08-04T01:07:33.104" v="198" actId="478"/>
          <ac:spMkLst>
            <pc:docMk/>
            <pc:sldMk cId="1457388413" sldId="1970"/>
            <ac:spMk id="52" creationId="{CB82F8A4-1CDC-4A88-A05B-345B3C04CA39}"/>
          </ac:spMkLst>
        </pc:spChg>
        <pc:spChg chg="del mod">
          <ac:chgData name="Aurelien Domont" userId="6da7715ce44349b3" providerId="LiveId" clId="{CDDAF7B1-EA75-4C96-BC1A-D0E0C2B90736}" dt="2021-08-04T01:07:33.104" v="198" actId="478"/>
          <ac:spMkLst>
            <pc:docMk/>
            <pc:sldMk cId="1457388413" sldId="1970"/>
            <ac:spMk id="53" creationId="{C410D320-DBA7-42C6-A582-D293D4B1AEE5}"/>
          </ac:spMkLst>
        </pc:spChg>
      </pc:sldChg>
      <pc:sldChg chg="add del">
        <pc:chgData name="Aurelien Domont" userId="6da7715ce44349b3" providerId="LiveId" clId="{CDDAF7B1-EA75-4C96-BC1A-D0E0C2B90736}" dt="2021-08-04T01:10:56.166" v="277" actId="47"/>
        <pc:sldMkLst>
          <pc:docMk/>
          <pc:sldMk cId="769949264" sldId="1971"/>
        </pc:sldMkLst>
      </pc:sldChg>
      <pc:sldChg chg="modSp add del mod">
        <pc:chgData name="Aurelien Domont" userId="6da7715ce44349b3" providerId="LiveId" clId="{CDDAF7B1-EA75-4C96-BC1A-D0E0C2B90736}" dt="2021-08-04T01:23:52.891" v="489" actId="47"/>
        <pc:sldMkLst>
          <pc:docMk/>
          <pc:sldMk cId="2966939393" sldId="1971"/>
        </pc:sldMkLst>
        <pc:spChg chg="mod">
          <ac:chgData name="Aurelien Domont" userId="6da7715ce44349b3" providerId="LiveId" clId="{CDDAF7B1-EA75-4C96-BC1A-D0E0C2B90736}" dt="2021-08-04T01:17:35.344" v="401" actId="113"/>
          <ac:spMkLst>
            <pc:docMk/>
            <pc:sldMk cId="2966939393" sldId="1971"/>
            <ac:spMk id="3" creationId="{5A344048-DBDE-413B-8AF9-F87D45AC158E}"/>
          </ac:spMkLst>
        </pc:spChg>
      </pc:sldChg>
      <pc:sldChg chg="add del">
        <pc:chgData name="Aurelien Domont" userId="6da7715ce44349b3" providerId="LiveId" clId="{CDDAF7B1-EA75-4C96-BC1A-D0E0C2B90736}" dt="2021-08-04T01:25:46.428" v="500" actId="47"/>
        <pc:sldMkLst>
          <pc:docMk/>
          <pc:sldMk cId="4057054822" sldId="2147"/>
        </pc:sldMkLst>
      </pc:sldChg>
      <pc:sldChg chg="add">
        <pc:chgData name="Aurelien Domont" userId="6da7715ce44349b3" providerId="LiveId" clId="{CDDAF7B1-EA75-4C96-BC1A-D0E0C2B90736}" dt="2021-08-04T01:25:40.339" v="499"/>
        <pc:sldMkLst>
          <pc:docMk/>
          <pc:sldMk cId="1289725493" sldId="2149"/>
        </pc:sldMkLst>
      </pc:sldChg>
      <pc:sldChg chg="modSp add mod">
        <pc:chgData name="Aurelien Domont" userId="6da7715ce44349b3" providerId="LiveId" clId="{CDDAF7B1-EA75-4C96-BC1A-D0E0C2B90736}" dt="2021-08-04T01:42:19.027" v="1043" actId="20577"/>
        <pc:sldMkLst>
          <pc:docMk/>
          <pc:sldMk cId="3387366193" sldId="2210"/>
        </pc:sldMkLst>
        <pc:spChg chg="mod">
          <ac:chgData name="Aurelien Domont" userId="6da7715ce44349b3" providerId="LiveId" clId="{CDDAF7B1-EA75-4C96-BC1A-D0E0C2B90736}" dt="2021-08-04T01:20:17.278" v="440" actId="108"/>
          <ac:spMkLst>
            <pc:docMk/>
            <pc:sldMk cId="3387366193" sldId="2210"/>
            <ac:spMk id="6" creationId="{80C2FA24-C3FF-4F99-8694-BA262AB8070A}"/>
          </ac:spMkLst>
        </pc:spChg>
        <pc:spChg chg="mod">
          <ac:chgData name="Aurelien Domont" userId="6da7715ce44349b3" providerId="LiveId" clId="{CDDAF7B1-EA75-4C96-BC1A-D0E0C2B90736}" dt="2021-08-04T01:42:19.027" v="1043" actId="20577"/>
          <ac:spMkLst>
            <pc:docMk/>
            <pc:sldMk cId="3387366193" sldId="2210"/>
            <ac:spMk id="16" creationId="{6C2BB713-9637-4B9B-938F-E9768876782A}"/>
          </ac:spMkLst>
        </pc:spChg>
      </pc:sldChg>
      <pc:sldChg chg="addSp modSp add mod">
        <pc:chgData name="Aurelien Domont" userId="6da7715ce44349b3" providerId="LiveId" clId="{CDDAF7B1-EA75-4C96-BC1A-D0E0C2B90736}" dt="2021-08-04T01:22:47.408" v="470"/>
        <pc:sldMkLst>
          <pc:docMk/>
          <pc:sldMk cId="1606115664" sldId="2211"/>
        </pc:sldMkLst>
        <pc:spChg chg="mod">
          <ac:chgData name="Aurelien Domont" userId="6da7715ce44349b3" providerId="LiveId" clId="{CDDAF7B1-EA75-4C96-BC1A-D0E0C2B90736}" dt="2021-08-04T01:20:53.191" v="458" actId="20577"/>
          <ac:spMkLst>
            <pc:docMk/>
            <pc:sldMk cId="1606115664" sldId="2211"/>
            <ac:spMk id="16" creationId="{6C2BB713-9637-4B9B-938F-E9768876782A}"/>
          </ac:spMkLst>
        </pc:spChg>
        <pc:spChg chg="add mod ord">
          <ac:chgData name="Aurelien Domont" userId="6da7715ce44349b3" providerId="LiveId" clId="{CDDAF7B1-EA75-4C96-BC1A-D0E0C2B90736}" dt="2021-08-04T01:21:10.629" v="463" actId="167"/>
          <ac:spMkLst>
            <pc:docMk/>
            <pc:sldMk cId="1606115664" sldId="2211"/>
            <ac:spMk id="17" creationId="{E94D1483-191E-4320-8935-3EACA35750AF}"/>
          </ac:spMkLst>
        </pc:spChg>
        <pc:picChg chg="add mod">
          <ac:chgData name="Aurelien Domont" userId="6da7715ce44349b3" providerId="LiveId" clId="{CDDAF7B1-EA75-4C96-BC1A-D0E0C2B90736}" dt="2021-08-04T01:22:47.408" v="470"/>
          <ac:picMkLst>
            <pc:docMk/>
            <pc:sldMk cId="1606115664" sldId="2211"/>
            <ac:picMk id="18" creationId="{C5EFE015-7A27-4DAA-BB0C-7EC3F78622B2}"/>
          </ac:picMkLst>
        </pc:picChg>
      </pc:sldChg>
      <pc:sldChg chg="addSp modSp add mod">
        <pc:chgData name="Aurelien Domont" userId="6da7715ce44349b3" providerId="LiveId" clId="{CDDAF7B1-EA75-4C96-BC1A-D0E0C2B90736}" dt="2021-08-04T01:35:52.526" v="756" actId="14100"/>
        <pc:sldMkLst>
          <pc:docMk/>
          <pc:sldMk cId="4071827958" sldId="2212"/>
        </pc:sldMkLst>
        <pc:spChg chg="mod">
          <ac:chgData name="Aurelien Domont" userId="6da7715ce44349b3" providerId="LiveId" clId="{CDDAF7B1-EA75-4C96-BC1A-D0E0C2B90736}" dt="2021-08-04T01:35:52.526" v="756" actId="14100"/>
          <ac:spMkLst>
            <pc:docMk/>
            <pc:sldMk cId="4071827958" sldId="2212"/>
            <ac:spMk id="17" creationId="{E94D1483-191E-4320-8935-3EACA35750AF}"/>
          </ac:spMkLst>
        </pc:spChg>
        <pc:picChg chg="add mod">
          <ac:chgData name="Aurelien Domont" userId="6da7715ce44349b3" providerId="LiveId" clId="{CDDAF7B1-EA75-4C96-BC1A-D0E0C2B90736}" dt="2021-08-04T01:22:39.313" v="469"/>
          <ac:picMkLst>
            <pc:docMk/>
            <pc:sldMk cId="4071827958" sldId="2212"/>
            <ac:picMk id="18" creationId="{903FE1C7-09DA-42AE-B3CE-6F022A2A4704}"/>
          </ac:picMkLst>
        </pc:picChg>
      </pc:sldChg>
      <pc:sldChg chg="modSp add mod">
        <pc:chgData name="Aurelien Domont" userId="6da7715ce44349b3" providerId="LiveId" clId="{CDDAF7B1-EA75-4C96-BC1A-D0E0C2B90736}" dt="2021-08-04T01:36:00.731" v="781" actId="1035"/>
        <pc:sldMkLst>
          <pc:docMk/>
          <pc:sldMk cId="2830153641" sldId="2213"/>
        </pc:sldMkLst>
        <pc:spChg chg="mod">
          <ac:chgData name="Aurelien Domont" userId="6da7715ce44349b3" providerId="LiveId" clId="{CDDAF7B1-EA75-4C96-BC1A-D0E0C2B90736}" dt="2021-08-04T01:36:00.731" v="781" actId="1035"/>
          <ac:spMkLst>
            <pc:docMk/>
            <pc:sldMk cId="2830153641" sldId="2213"/>
            <ac:spMk id="17" creationId="{E94D1483-191E-4320-8935-3EACA35750AF}"/>
          </ac:spMkLst>
        </pc:spChg>
      </pc:sldChg>
      <pc:sldChg chg="modSp add mod">
        <pc:chgData name="Aurelien Domont" userId="6da7715ce44349b3" providerId="LiveId" clId="{CDDAF7B1-EA75-4C96-BC1A-D0E0C2B90736}" dt="2021-08-04T01:36:07.183" v="807" actId="1036"/>
        <pc:sldMkLst>
          <pc:docMk/>
          <pc:sldMk cId="591466441" sldId="2214"/>
        </pc:sldMkLst>
        <pc:spChg chg="mod">
          <ac:chgData name="Aurelien Domont" userId="6da7715ce44349b3" providerId="LiveId" clId="{CDDAF7B1-EA75-4C96-BC1A-D0E0C2B90736}" dt="2021-08-04T01:36:07.183" v="807" actId="1036"/>
          <ac:spMkLst>
            <pc:docMk/>
            <pc:sldMk cId="591466441" sldId="2214"/>
            <ac:spMk id="17" creationId="{E94D1483-191E-4320-8935-3EACA35750AF}"/>
          </ac:spMkLst>
        </pc:spChg>
      </pc:sldChg>
      <pc:sldChg chg="modSp add mod">
        <pc:chgData name="Aurelien Domont" userId="6da7715ce44349b3" providerId="LiveId" clId="{CDDAF7B1-EA75-4C96-BC1A-D0E0C2B90736}" dt="2021-08-04T01:36:20.376" v="844" actId="14100"/>
        <pc:sldMkLst>
          <pc:docMk/>
          <pc:sldMk cId="183176033" sldId="2215"/>
        </pc:sldMkLst>
        <pc:spChg chg="mod">
          <ac:chgData name="Aurelien Domont" userId="6da7715ce44349b3" providerId="LiveId" clId="{CDDAF7B1-EA75-4C96-BC1A-D0E0C2B90736}" dt="2021-08-04T01:36:20.376" v="844" actId="14100"/>
          <ac:spMkLst>
            <pc:docMk/>
            <pc:sldMk cId="183176033" sldId="2215"/>
            <ac:spMk id="17" creationId="{E94D1483-191E-4320-8935-3EACA35750AF}"/>
          </ac:spMkLst>
        </pc:spChg>
      </pc:sldChg>
      <pc:sldChg chg="add del">
        <pc:chgData name="Aurelien Domont" userId="6da7715ce44349b3" providerId="LiveId" clId="{CDDAF7B1-EA75-4C96-BC1A-D0E0C2B90736}" dt="2021-08-04T01:36:55.606" v="845" actId="47"/>
        <pc:sldMkLst>
          <pc:docMk/>
          <pc:sldMk cId="2643456102" sldId="2216"/>
        </pc:sldMkLst>
      </pc:sldChg>
      <pc:sldChg chg="modSp add mod">
        <pc:chgData name="Aurelien Domont" userId="6da7715ce44349b3" providerId="LiveId" clId="{CDDAF7B1-EA75-4C96-BC1A-D0E0C2B90736}" dt="2021-08-04T01:37:03.936" v="891" actId="1035"/>
        <pc:sldMkLst>
          <pc:docMk/>
          <pc:sldMk cId="750920449" sldId="2217"/>
        </pc:sldMkLst>
        <pc:spChg chg="mod">
          <ac:chgData name="Aurelien Domont" userId="6da7715ce44349b3" providerId="LiveId" clId="{CDDAF7B1-EA75-4C96-BC1A-D0E0C2B90736}" dt="2021-08-04T01:37:03.936" v="891" actId="1035"/>
          <ac:spMkLst>
            <pc:docMk/>
            <pc:sldMk cId="750920449" sldId="2217"/>
            <ac:spMk id="17" creationId="{E94D1483-191E-4320-8935-3EACA35750AF}"/>
          </ac:spMkLst>
        </pc:spChg>
      </pc:sldChg>
      <pc:sldChg chg="modSp add mod">
        <pc:chgData name="Aurelien Domont" userId="6da7715ce44349b3" providerId="LiveId" clId="{CDDAF7B1-EA75-4C96-BC1A-D0E0C2B90736}" dt="2021-08-04T01:37:27.068" v="944" actId="1035"/>
        <pc:sldMkLst>
          <pc:docMk/>
          <pc:sldMk cId="1946714202" sldId="2218"/>
        </pc:sldMkLst>
        <pc:spChg chg="mod">
          <ac:chgData name="Aurelien Domont" userId="6da7715ce44349b3" providerId="LiveId" clId="{CDDAF7B1-EA75-4C96-BC1A-D0E0C2B90736}" dt="2021-08-04T01:37:27.068" v="944" actId="1035"/>
          <ac:spMkLst>
            <pc:docMk/>
            <pc:sldMk cId="1946714202" sldId="2218"/>
            <ac:spMk id="17" creationId="{E94D1483-191E-4320-8935-3EACA35750AF}"/>
          </ac:spMkLst>
        </pc:spChg>
      </pc:sldChg>
      <pc:sldChg chg="modSp add mod">
        <pc:chgData name="Aurelien Domont" userId="6da7715ce44349b3" providerId="LiveId" clId="{CDDAF7B1-EA75-4C96-BC1A-D0E0C2B90736}" dt="2021-08-04T01:37:37.489" v="993" actId="1035"/>
        <pc:sldMkLst>
          <pc:docMk/>
          <pc:sldMk cId="3886034307" sldId="2219"/>
        </pc:sldMkLst>
        <pc:spChg chg="mod">
          <ac:chgData name="Aurelien Domont" userId="6da7715ce44349b3" providerId="LiveId" clId="{CDDAF7B1-EA75-4C96-BC1A-D0E0C2B90736}" dt="2021-08-04T01:37:37.489" v="993" actId="1035"/>
          <ac:spMkLst>
            <pc:docMk/>
            <pc:sldMk cId="3886034307" sldId="2219"/>
            <ac:spMk id="17" creationId="{E94D1483-191E-4320-8935-3EACA35750AF}"/>
          </ac:spMkLst>
        </pc:spChg>
      </pc:sldChg>
      <pc:sldChg chg="modSp add mod">
        <pc:chgData name="Aurelien Domont" userId="6da7715ce44349b3" providerId="LiveId" clId="{CDDAF7B1-EA75-4C96-BC1A-D0E0C2B90736}" dt="2021-08-04T01:37:52.619" v="1035" actId="14100"/>
        <pc:sldMkLst>
          <pc:docMk/>
          <pc:sldMk cId="4236693973" sldId="2220"/>
        </pc:sldMkLst>
        <pc:spChg chg="mod">
          <ac:chgData name="Aurelien Domont" userId="6da7715ce44349b3" providerId="LiveId" clId="{CDDAF7B1-EA75-4C96-BC1A-D0E0C2B90736}" dt="2021-08-04T01:37:52.619" v="1035" actId="14100"/>
          <ac:spMkLst>
            <pc:docMk/>
            <pc:sldMk cId="4236693973" sldId="2220"/>
            <ac:spMk id="17" creationId="{E94D1483-191E-4320-8935-3EACA35750AF}"/>
          </ac:spMkLst>
        </pc:spChg>
      </pc:sldChg>
      <pc:sldChg chg="delSp modSp add mod">
        <pc:chgData name="Aurelien Domont" userId="6da7715ce44349b3" providerId="LiveId" clId="{CDDAF7B1-EA75-4C96-BC1A-D0E0C2B90736}" dt="2021-08-04T01:25:21.315" v="498" actId="108"/>
        <pc:sldMkLst>
          <pc:docMk/>
          <pc:sldMk cId="2401267023" sldId="2221"/>
        </pc:sldMkLst>
        <pc:spChg chg="mod">
          <ac:chgData name="Aurelien Domont" userId="6da7715ce44349b3" providerId="LiveId" clId="{CDDAF7B1-EA75-4C96-BC1A-D0E0C2B90736}" dt="2021-08-04T01:25:21.315" v="498" actId="108"/>
          <ac:spMkLst>
            <pc:docMk/>
            <pc:sldMk cId="2401267023" sldId="2221"/>
            <ac:spMk id="6" creationId="{80C2FA24-C3FF-4F99-8694-BA262AB8070A}"/>
          </ac:spMkLst>
        </pc:spChg>
        <pc:spChg chg="mod">
          <ac:chgData name="Aurelien Domont" userId="6da7715ce44349b3" providerId="LiveId" clId="{CDDAF7B1-EA75-4C96-BC1A-D0E0C2B90736}" dt="2021-08-04T01:25:15.850" v="496" actId="108"/>
          <ac:spMkLst>
            <pc:docMk/>
            <pc:sldMk cId="2401267023" sldId="2221"/>
            <ac:spMk id="7" creationId="{AA474FA7-23F8-48D3-A4A1-46C7E7EF8CBF}"/>
          </ac:spMkLst>
        </pc:spChg>
        <pc:spChg chg="mod">
          <ac:chgData name="Aurelien Domont" userId="6da7715ce44349b3" providerId="LiveId" clId="{CDDAF7B1-EA75-4C96-BC1A-D0E0C2B90736}" dt="2021-08-04T01:25:11.817" v="495"/>
          <ac:spMkLst>
            <pc:docMk/>
            <pc:sldMk cId="2401267023" sldId="2221"/>
            <ac:spMk id="16" creationId="{6C2BB713-9637-4B9B-938F-E9768876782A}"/>
          </ac:spMkLst>
        </pc:spChg>
        <pc:spChg chg="del">
          <ac:chgData name="Aurelien Domont" userId="6da7715ce44349b3" providerId="LiveId" clId="{CDDAF7B1-EA75-4C96-BC1A-D0E0C2B90736}" dt="2021-08-04T01:25:18.377" v="497" actId="478"/>
          <ac:spMkLst>
            <pc:docMk/>
            <pc:sldMk cId="2401267023" sldId="2221"/>
            <ac:spMk id="17" creationId="{E94D1483-191E-4320-8935-3EACA35750AF}"/>
          </ac:spMkLst>
        </pc:spChg>
        <pc:picChg chg="del">
          <ac:chgData name="Aurelien Domont" userId="6da7715ce44349b3" providerId="LiveId" clId="{CDDAF7B1-EA75-4C96-BC1A-D0E0C2B90736}" dt="2021-08-04T01:24:56.262" v="492" actId="478"/>
          <ac:picMkLst>
            <pc:docMk/>
            <pc:sldMk cId="2401267023" sldId="2221"/>
            <ac:picMk id="18" creationId="{C5EFE015-7A27-4DAA-BB0C-7EC3F78622B2}"/>
          </ac:picMkLst>
        </pc:picChg>
      </pc:sldChg>
      <pc:sldChg chg="add del">
        <pc:chgData name="Aurelien Domont" userId="6da7715ce44349b3" providerId="LiveId" clId="{CDDAF7B1-EA75-4C96-BC1A-D0E0C2B90736}" dt="2021-08-04T01:23:52.891" v="489" actId="47"/>
        <pc:sldMkLst>
          <pc:docMk/>
          <pc:sldMk cId="3022150902" sldId="2221"/>
        </pc:sldMkLst>
      </pc:sldChg>
      <pc:sldChg chg="modSp add mod">
        <pc:chgData name="Aurelien Domont" userId="6da7715ce44349b3" providerId="LiveId" clId="{CDDAF7B1-EA75-4C96-BC1A-D0E0C2B90736}" dt="2021-08-04T01:37:16.692" v="908" actId="1036"/>
        <pc:sldMkLst>
          <pc:docMk/>
          <pc:sldMk cId="3113089428" sldId="2222"/>
        </pc:sldMkLst>
        <pc:spChg chg="mod">
          <ac:chgData name="Aurelien Domont" userId="6da7715ce44349b3" providerId="LiveId" clId="{CDDAF7B1-EA75-4C96-BC1A-D0E0C2B90736}" dt="2021-08-04T01:37:16.692" v="908" actId="1036"/>
          <ac:spMkLst>
            <pc:docMk/>
            <pc:sldMk cId="3113089428" sldId="2222"/>
            <ac:spMk id="17" creationId="{E94D1483-191E-4320-8935-3EACA35750AF}"/>
          </ac:spMkLst>
        </pc:spChg>
      </pc:sldChg>
      <pc:sldChg chg="modSp add mod">
        <pc:chgData name="Aurelien Domont" userId="6da7715ce44349b3" providerId="LiveId" clId="{CDDAF7B1-EA75-4C96-BC1A-D0E0C2B90736}" dt="2021-08-04T01:38:35.807" v="1040" actId="20577"/>
        <pc:sldMkLst>
          <pc:docMk/>
          <pc:sldMk cId="41853081" sldId="2223"/>
        </pc:sldMkLst>
        <pc:spChg chg="mod">
          <ac:chgData name="Aurelien Domont" userId="6da7715ce44349b3" providerId="LiveId" clId="{CDDAF7B1-EA75-4C96-BC1A-D0E0C2B90736}" dt="2021-08-04T01:38:35.807" v="1040" actId="20577"/>
          <ac:spMkLst>
            <pc:docMk/>
            <pc:sldMk cId="41853081" sldId="2223"/>
            <ac:spMk id="16" creationId="{6C2BB713-9637-4B9B-938F-E9768876782A}"/>
          </ac:spMkLst>
        </pc:spChg>
      </pc:sldChg>
    </pc:docChg>
  </pc:docChgLst>
  <pc:docChgLst>
    <pc:chgData name="Aurelien Domont" userId="6da7715ce44349b3" providerId="LiveId" clId="{64D64906-31F2-4B17-9CD7-D87AD9E912B8}"/>
    <pc:docChg chg="undo custSel addSld modSld">
      <pc:chgData name="Aurelien Domont" userId="6da7715ce44349b3" providerId="LiveId" clId="{64D64906-31F2-4B17-9CD7-D87AD9E912B8}" dt="2022-05-11T23:17:03.881" v="463" actId="20577"/>
      <pc:docMkLst>
        <pc:docMk/>
      </pc:docMkLst>
      <pc:sldChg chg="addSp delSp modSp mod">
        <pc:chgData name="Aurelien Domont" userId="6da7715ce44349b3" providerId="LiveId" clId="{64D64906-31F2-4B17-9CD7-D87AD9E912B8}" dt="2021-08-05T02:49:04.486" v="3"/>
        <pc:sldMkLst>
          <pc:docMk/>
          <pc:sldMk cId="3131901387" sldId="256"/>
        </pc:sldMkLst>
        <pc:spChg chg="add del mod">
          <ac:chgData name="Aurelien Domont" userId="6da7715ce44349b3" providerId="LiveId" clId="{64D64906-31F2-4B17-9CD7-D87AD9E912B8}" dt="2021-08-05T02:48:59.126" v="2" actId="478"/>
          <ac:spMkLst>
            <pc:docMk/>
            <pc:sldMk cId="3131901387" sldId="256"/>
            <ac:spMk id="12" creationId="{3891D152-E931-41D4-B203-4E8C53501EB5}"/>
          </ac:spMkLst>
        </pc:spChg>
        <pc:spChg chg="add del mod">
          <ac:chgData name="Aurelien Domont" userId="6da7715ce44349b3" providerId="LiveId" clId="{64D64906-31F2-4B17-9CD7-D87AD9E912B8}" dt="2021-08-05T02:48:59.126" v="2" actId="478"/>
          <ac:spMkLst>
            <pc:docMk/>
            <pc:sldMk cId="3131901387" sldId="256"/>
            <ac:spMk id="13" creationId="{E8409D17-71D9-4E3D-A903-90275EB5F54B}"/>
          </ac:spMkLst>
        </pc:spChg>
        <pc:spChg chg="add mod">
          <ac:chgData name="Aurelien Domont" userId="6da7715ce44349b3" providerId="LiveId" clId="{64D64906-31F2-4B17-9CD7-D87AD9E912B8}" dt="2021-08-05T02:49:04.486" v="3"/>
          <ac:spMkLst>
            <pc:docMk/>
            <pc:sldMk cId="3131901387" sldId="256"/>
            <ac:spMk id="14" creationId="{5F9104B2-7F3A-4610-9F33-623081D5F27D}"/>
          </ac:spMkLst>
        </pc:spChg>
      </pc:sldChg>
      <pc:sldChg chg="addSp modSp mod">
        <pc:chgData name="Aurelien Domont" userId="6da7715ce44349b3" providerId="LiveId" clId="{64D64906-31F2-4B17-9CD7-D87AD9E912B8}" dt="2021-10-19T00:29:35.738" v="429" actId="14100"/>
        <pc:sldMkLst>
          <pc:docMk/>
          <pc:sldMk cId="2781049302" sldId="1518"/>
        </pc:sldMkLst>
        <pc:spChg chg="add mod">
          <ac:chgData name="Aurelien Domont" userId="6da7715ce44349b3" providerId="LiveId" clId="{64D64906-31F2-4B17-9CD7-D87AD9E912B8}" dt="2021-08-05T02:51:48.186" v="35"/>
          <ac:spMkLst>
            <pc:docMk/>
            <pc:sldMk cId="2781049302" sldId="1518"/>
            <ac:spMk id="33" creationId="{2A57E16A-A614-4DB9-8548-FF94F0C97332}"/>
          </ac:spMkLst>
        </pc:spChg>
        <pc:spChg chg="add mod">
          <ac:chgData name="Aurelien Domont" userId="6da7715ce44349b3" providerId="LiveId" clId="{64D64906-31F2-4B17-9CD7-D87AD9E912B8}" dt="2021-10-19T00:29:35.738" v="429" actId="14100"/>
          <ac:spMkLst>
            <pc:docMk/>
            <pc:sldMk cId="2781049302" sldId="1518"/>
            <ac:spMk id="35" creationId="{28815364-C852-4F91-ABE6-E49AD3C81B1B}"/>
          </ac:spMkLst>
        </pc:spChg>
      </pc:sldChg>
      <pc:sldChg chg="add">
        <pc:chgData name="Aurelien Domont" userId="6da7715ce44349b3" providerId="LiveId" clId="{64D64906-31F2-4B17-9CD7-D87AD9E912B8}" dt="2021-10-19T00:29:06.783" v="348"/>
        <pc:sldMkLst>
          <pc:docMk/>
          <pc:sldMk cId="2269545995" sldId="1527"/>
        </pc:sldMkLst>
      </pc:sldChg>
      <pc:sldChg chg="add">
        <pc:chgData name="Aurelien Domont" userId="6da7715ce44349b3" providerId="LiveId" clId="{64D64906-31F2-4B17-9CD7-D87AD9E912B8}" dt="2021-10-19T00:29:06.783" v="348"/>
        <pc:sldMkLst>
          <pc:docMk/>
          <pc:sldMk cId="3959346130" sldId="1528"/>
        </pc:sldMkLst>
      </pc:sldChg>
      <pc:sldChg chg="add">
        <pc:chgData name="Aurelien Domont" userId="6da7715ce44349b3" providerId="LiveId" clId="{64D64906-31F2-4B17-9CD7-D87AD9E912B8}" dt="2021-10-19T00:29:06.783" v="348"/>
        <pc:sldMkLst>
          <pc:docMk/>
          <pc:sldMk cId="1274624640" sldId="1529"/>
        </pc:sldMkLst>
      </pc:sldChg>
      <pc:sldChg chg="add">
        <pc:chgData name="Aurelien Domont" userId="6da7715ce44349b3" providerId="LiveId" clId="{64D64906-31F2-4B17-9CD7-D87AD9E912B8}" dt="2021-10-19T00:29:06.783" v="348"/>
        <pc:sldMkLst>
          <pc:docMk/>
          <pc:sldMk cId="1975890044" sldId="1530"/>
        </pc:sldMkLst>
      </pc:sldChg>
      <pc:sldChg chg="addSp modSp mod">
        <pc:chgData name="Aurelien Domont" userId="6da7715ce44349b3" providerId="LiveId" clId="{64D64906-31F2-4B17-9CD7-D87AD9E912B8}" dt="2021-08-05T06:44:39.922" v="252" actId="113"/>
        <pc:sldMkLst>
          <pc:docMk/>
          <pc:sldMk cId="2658212128" sldId="1531"/>
        </pc:sldMkLst>
        <pc:spChg chg="mod">
          <ac:chgData name="Aurelien Domont" userId="6da7715ce44349b3" providerId="LiveId" clId="{64D64906-31F2-4B17-9CD7-D87AD9E912B8}" dt="2021-08-05T06:44:39.922" v="252" actId="113"/>
          <ac:spMkLst>
            <pc:docMk/>
            <pc:sldMk cId="2658212128" sldId="1531"/>
            <ac:spMk id="16" creationId="{6C2BB713-9637-4B9B-938F-E9768876782A}"/>
          </ac:spMkLst>
        </pc:spChg>
        <pc:spChg chg="add mod">
          <ac:chgData name="Aurelien Domont" userId="6da7715ce44349b3" providerId="LiveId" clId="{64D64906-31F2-4B17-9CD7-D87AD9E912B8}" dt="2021-08-05T02:53:32.314" v="66" actId="14100"/>
          <ac:spMkLst>
            <pc:docMk/>
            <pc:sldMk cId="2658212128" sldId="1531"/>
            <ac:spMk id="19" creationId="{B130D4F5-A484-4A07-805D-0BEBB99D80CA}"/>
          </ac:spMkLst>
        </pc:spChg>
      </pc:sldChg>
      <pc:sldChg chg="add">
        <pc:chgData name="Aurelien Domont" userId="6da7715ce44349b3" providerId="LiveId" clId="{64D64906-31F2-4B17-9CD7-D87AD9E912B8}" dt="2021-10-19T00:29:06.783" v="348"/>
        <pc:sldMkLst>
          <pc:docMk/>
          <pc:sldMk cId="3394427650" sldId="1532"/>
        </pc:sldMkLst>
      </pc:sldChg>
      <pc:sldChg chg="add">
        <pc:chgData name="Aurelien Domont" userId="6da7715ce44349b3" providerId="LiveId" clId="{64D64906-31F2-4B17-9CD7-D87AD9E912B8}" dt="2021-10-19T00:29:06.783" v="348"/>
        <pc:sldMkLst>
          <pc:docMk/>
          <pc:sldMk cId="1088062463" sldId="1533"/>
        </pc:sldMkLst>
      </pc:sldChg>
      <pc:sldChg chg="add">
        <pc:chgData name="Aurelien Domont" userId="6da7715ce44349b3" providerId="LiveId" clId="{64D64906-31F2-4B17-9CD7-D87AD9E912B8}" dt="2021-10-19T00:29:06.783" v="348"/>
        <pc:sldMkLst>
          <pc:docMk/>
          <pc:sldMk cId="1910651352" sldId="1534"/>
        </pc:sldMkLst>
      </pc:sldChg>
      <pc:sldChg chg="add">
        <pc:chgData name="Aurelien Domont" userId="6da7715ce44349b3" providerId="LiveId" clId="{64D64906-31F2-4B17-9CD7-D87AD9E912B8}" dt="2021-10-19T00:29:06.783" v="348"/>
        <pc:sldMkLst>
          <pc:docMk/>
          <pc:sldMk cId="1126293394" sldId="1535"/>
        </pc:sldMkLst>
      </pc:sldChg>
      <pc:sldChg chg="add">
        <pc:chgData name="Aurelien Domont" userId="6da7715ce44349b3" providerId="LiveId" clId="{64D64906-31F2-4B17-9CD7-D87AD9E912B8}" dt="2021-10-19T00:29:06.783" v="348"/>
        <pc:sldMkLst>
          <pc:docMk/>
          <pc:sldMk cId="2940895127" sldId="1536"/>
        </pc:sldMkLst>
      </pc:sldChg>
      <pc:sldChg chg="add">
        <pc:chgData name="Aurelien Domont" userId="6da7715ce44349b3" providerId="LiveId" clId="{64D64906-31F2-4B17-9CD7-D87AD9E912B8}" dt="2021-08-05T02:55:26.867" v="72"/>
        <pc:sldMkLst>
          <pc:docMk/>
          <pc:sldMk cId="3717827458" sldId="1557"/>
        </pc:sldMkLst>
      </pc:sldChg>
      <pc:sldChg chg="add">
        <pc:chgData name="Aurelien Domont" userId="6da7715ce44349b3" providerId="LiveId" clId="{64D64906-31F2-4B17-9CD7-D87AD9E912B8}" dt="2021-08-05T02:55:26.867" v="72"/>
        <pc:sldMkLst>
          <pc:docMk/>
          <pc:sldMk cId="2317062444" sldId="1562"/>
        </pc:sldMkLst>
      </pc:sldChg>
      <pc:sldChg chg="add">
        <pc:chgData name="Aurelien Domont" userId="6da7715ce44349b3" providerId="LiveId" clId="{64D64906-31F2-4B17-9CD7-D87AD9E912B8}" dt="2021-08-05T02:55:26.867" v="72"/>
        <pc:sldMkLst>
          <pc:docMk/>
          <pc:sldMk cId="3132763004" sldId="1563"/>
        </pc:sldMkLst>
      </pc:sldChg>
      <pc:sldChg chg="add">
        <pc:chgData name="Aurelien Domont" userId="6da7715ce44349b3" providerId="LiveId" clId="{64D64906-31F2-4B17-9CD7-D87AD9E912B8}" dt="2021-08-05T02:55:26.867" v="72"/>
        <pc:sldMkLst>
          <pc:docMk/>
          <pc:sldMk cId="3562844070" sldId="1567"/>
        </pc:sldMkLst>
      </pc:sldChg>
      <pc:sldChg chg="add">
        <pc:chgData name="Aurelien Domont" userId="6da7715ce44349b3" providerId="LiveId" clId="{64D64906-31F2-4B17-9CD7-D87AD9E912B8}" dt="2021-08-05T02:55:26.867" v="72"/>
        <pc:sldMkLst>
          <pc:docMk/>
          <pc:sldMk cId="2606253982" sldId="1568"/>
        </pc:sldMkLst>
      </pc:sldChg>
      <pc:sldChg chg="add">
        <pc:chgData name="Aurelien Domont" userId="6da7715ce44349b3" providerId="LiveId" clId="{64D64906-31F2-4B17-9CD7-D87AD9E912B8}" dt="2021-08-05T02:55:26.867" v="72"/>
        <pc:sldMkLst>
          <pc:docMk/>
          <pc:sldMk cId="705146496" sldId="1569"/>
        </pc:sldMkLst>
      </pc:sldChg>
      <pc:sldChg chg="add">
        <pc:chgData name="Aurelien Domont" userId="6da7715ce44349b3" providerId="LiveId" clId="{64D64906-31F2-4B17-9CD7-D87AD9E912B8}" dt="2021-08-05T02:55:26.867" v="72"/>
        <pc:sldMkLst>
          <pc:docMk/>
          <pc:sldMk cId="4209253123" sldId="1570"/>
        </pc:sldMkLst>
      </pc:sldChg>
      <pc:sldChg chg="add">
        <pc:chgData name="Aurelien Domont" userId="6da7715ce44349b3" providerId="LiveId" clId="{64D64906-31F2-4B17-9CD7-D87AD9E912B8}" dt="2021-08-05T02:55:26.867" v="72"/>
        <pc:sldMkLst>
          <pc:docMk/>
          <pc:sldMk cId="548172080" sldId="1571"/>
        </pc:sldMkLst>
      </pc:sldChg>
      <pc:sldChg chg="addSp modSp mod">
        <pc:chgData name="Aurelien Domont" userId="6da7715ce44349b3" providerId="LiveId" clId="{64D64906-31F2-4B17-9CD7-D87AD9E912B8}" dt="2021-08-05T02:50:52.200" v="31" actId="14100"/>
        <pc:sldMkLst>
          <pc:docMk/>
          <pc:sldMk cId="2419878592" sldId="1628"/>
        </pc:sldMkLst>
        <pc:spChg chg="add mod">
          <ac:chgData name="Aurelien Domont" userId="6da7715ce44349b3" providerId="LiveId" clId="{64D64906-31F2-4B17-9CD7-D87AD9E912B8}" dt="2021-08-05T02:50:52.200" v="31" actId="14100"/>
          <ac:spMkLst>
            <pc:docMk/>
            <pc:sldMk cId="2419878592" sldId="1628"/>
            <ac:spMk id="49" creationId="{B466CD11-54C5-4547-83B4-BB99352A84D3}"/>
          </ac:spMkLst>
        </pc:spChg>
      </pc:sldChg>
      <pc:sldChg chg="addSp modSp mod">
        <pc:chgData name="Aurelien Domont" userId="6da7715ce44349b3" providerId="LiveId" clId="{64D64906-31F2-4B17-9CD7-D87AD9E912B8}" dt="2021-10-19T00:28:33.743" v="347" actId="14100"/>
        <pc:sldMkLst>
          <pc:docMk/>
          <pc:sldMk cId="2681184405" sldId="1631"/>
        </pc:sldMkLst>
        <pc:spChg chg="add mod">
          <ac:chgData name="Aurelien Domont" userId="6da7715ce44349b3" providerId="LiveId" clId="{64D64906-31F2-4B17-9CD7-D87AD9E912B8}" dt="2021-10-19T00:28:33.743" v="347" actId="14100"/>
          <ac:spMkLst>
            <pc:docMk/>
            <pc:sldMk cId="2681184405" sldId="1631"/>
            <ac:spMk id="26" creationId="{91701B0F-1513-4FEE-8AFE-8CD495B388BC}"/>
          </ac:spMkLst>
        </pc:spChg>
      </pc:sldChg>
      <pc:sldChg chg="addSp modSp mod">
        <pc:chgData name="Aurelien Domont" userId="6da7715ce44349b3" providerId="LiveId" clId="{64D64906-31F2-4B17-9CD7-D87AD9E912B8}" dt="2021-08-05T02:53:52.707" v="71" actId="14100"/>
        <pc:sldMkLst>
          <pc:docMk/>
          <pc:sldMk cId="1564008502" sldId="1638"/>
        </pc:sldMkLst>
        <pc:spChg chg="add mod">
          <ac:chgData name="Aurelien Domont" userId="6da7715ce44349b3" providerId="LiveId" clId="{64D64906-31F2-4B17-9CD7-D87AD9E912B8}" dt="2021-08-05T02:53:52.707" v="71" actId="14100"/>
          <ac:spMkLst>
            <pc:docMk/>
            <pc:sldMk cId="1564008502" sldId="1638"/>
            <ac:spMk id="24" creationId="{76AA9393-4799-4617-9EC8-B2C995436464}"/>
          </ac:spMkLst>
        </pc:spChg>
      </pc:sldChg>
      <pc:sldChg chg="addSp modSp mod">
        <pc:chgData name="Aurelien Domont" userId="6da7715ce44349b3" providerId="LiveId" clId="{64D64906-31F2-4B17-9CD7-D87AD9E912B8}" dt="2021-08-05T02:56:35.625" v="79" actId="14100"/>
        <pc:sldMkLst>
          <pc:docMk/>
          <pc:sldMk cId="90965146" sldId="1641"/>
        </pc:sldMkLst>
        <pc:spChg chg="add mod">
          <ac:chgData name="Aurelien Domont" userId="6da7715ce44349b3" providerId="LiveId" clId="{64D64906-31F2-4B17-9CD7-D87AD9E912B8}" dt="2021-08-05T02:56:35.625" v="79" actId="14100"/>
          <ac:spMkLst>
            <pc:docMk/>
            <pc:sldMk cId="90965146" sldId="1641"/>
            <ac:spMk id="15" creationId="{68A29FC6-0C12-4437-976F-2D891DEF53DB}"/>
          </ac:spMkLst>
        </pc:spChg>
      </pc:sldChg>
      <pc:sldChg chg="addSp modSp mod">
        <pc:chgData name="Aurelien Domont" userId="6da7715ce44349b3" providerId="LiveId" clId="{64D64906-31F2-4B17-9CD7-D87AD9E912B8}" dt="2021-08-05T03:26:41.728" v="112" actId="14100"/>
        <pc:sldMkLst>
          <pc:docMk/>
          <pc:sldMk cId="744590877" sldId="1643"/>
        </pc:sldMkLst>
        <pc:spChg chg="add mod">
          <ac:chgData name="Aurelien Domont" userId="6da7715ce44349b3" providerId="LiveId" clId="{64D64906-31F2-4B17-9CD7-D87AD9E912B8}" dt="2021-08-05T03:26:41.728" v="112" actId="14100"/>
          <ac:spMkLst>
            <pc:docMk/>
            <pc:sldMk cId="744590877" sldId="1643"/>
            <ac:spMk id="83" creationId="{D9A6F593-9646-4FB6-8EE4-867BC353E1AE}"/>
          </ac:spMkLst>
        </pc:spChg>
      </pc:sldChg>
      <pc:sldChg chg="addSp modSp mod">
        <pc:chgData name="Aurelien Domont" userId="6da7715ce44349b3" providerId="LiveId" clId="{64D64906-31F2-4B17-9CD7-D87AD9E912B8}" dt="2021-08-05T03:27:22.116" v="120" actId="1076"/>
        <pc:sldMkLst>
          <pc:docMk/>
          <pc:sldMk cId="2900554348" sldId="1644"/>
        </pc:sldMkLst>
        <pc:spChg chg="add mod">
          <ac:chgData name="Aurelien Domont" userId="6da7715ce44349b3" providerId="LiveId" clId="{64D64906-31F2-4B17-9CD7-D87AD9E912B8}" dt="2021-08-05T03:27:22.116" v="120" actId="1076"/>
          <ac:spMkLst>
            <pc:docMk/>
            <pc:sldMk cId="2900554348" sldId="1644"/>
            <ac:spMk id="83" creationId="{55B28113-FD5E-4C79-A352-B565015EE158}"/>
          </ac:spMkLst>
        </pc:spChg>
      </pc:sldChg>
      <pc:sldChg chg="addSp modSp mod">
        <pc:chgData name="Aurelien Domont" userId="6da7715ce44349b3" providerId="LiveId" clId="{64D64906-31F2-4B17-9CD7-D87AD9E912B8}" dt="2021-08-05T03:27:43.930" v="126" actId="14100"/>
        <pc:sldMkLst>
          <pc:docMk/>
          <pc:sldMk cId="1863409498" sldId="1647"/>
        </pc:sldMkLst>
        <pc:spChg chg="add mod">
          <ac:chgData name="Aurelien Domont" userId="6da7715ce44349b3" providerId="LiveId" clId="{64D64906-31F2-4B17-9CD7-D87AD9E912B8}" dt="2021-08-05T03:27:43.930" v="126" actId="14100"/>
          <ac:spMkLst>
            <pc:docMk/>
            <pc:sldMk cId="1863409498" sldId="1647"/>
            <ac:spMk id="49" creationId="{A404576B-03D2-4771-B218-A6DD8E2FDDFF}"/>
          </ac:spMkLst>
        </pc:spChg>
      </pc:sldChg>
      <pc:sldChg chg="add">
        <pc:chgData name="Aurelien Domont" userId="6da7715ce44349b3" providerId="LiveId" clId="{64D64906-31F2-4B17-9CD7-D87AD9E912B8}" dt="2021-10-19T00:27:56.166" v="253"/>
        <pc:sldMkLst>
          <pc:docMk/>
          <pc:sldMk cId="49581372" sldId="1715"/>
        </pc:sldMkLst>
      </pc:sldChg>
      <pc:sldChg chg="add">
        <pc:chgData name="Aurelien Domont" userId="6da7715ce44349b3" providerId="LiveId" clId="{64D64906-31F2-4B17-9CD7-D87AD9E912B8}" dt="2021-10-19T00:27:56.166" v="253"/>
        <pc:sldMkLst>
          <pc:docMk/>
          <pc:sldMk cId="149366500" sldId="1716"/>
        </pc:sldMkLst>
      </pc:sldChg>
      <pc:sldChg chg="add">
        <pc:chgData name="Aurelien Domont" userId="6da7715ce44349b3" providerId="LiveId" clId="{64D64906-31F2-4B17-9CD7-D87AD9E912B8}" dt="2021-10-19T00:27:56.166" v="253"/>
        <pc:sldMkLst>
          <pc:docMk/>
          <pc:sldMk cId="1221621126" sldId="1717"/>
        </pc:sldMkLst>
      </pc:sldChg>
      <pc:sldChg chg="add">
        <pc:chgData name="Aurelien Domont" userId="6da7715ce44349b3" providerId="LiveId" clId="{64D64906-31F2-4B17-9CD7-D87AD9E912B8}" dt="2021-10-19T00:27:56.166" v="253"/>
        <pc:sldMkLst>
          <pc:docMk/>
          <pc:sldMk cId="346265768" sldId="1718"/>
        </pc:sldMkLst>
      </pc:sldChg>
      <pc:sldChg chg="addSp modSp mod">
        <pc:chgData name="Aurelien Domont" userId="6da7715ce44349b3" providerId="LiveId" clId="{64D64906-31F2-4B17-9CD7-D87AD9E912B8}" dt="2021-08-05T03:33:36.664" v="146" actId="14100"/>
        <pc:sldMkLst>
          <pc:docMk/>
          <pc:sldMk cId="3582862380" sldId="1721"/>
        </pc:sldMkLst>
        <pc:spChg chg="add mod">
          <ac:chgData name="Aurelien Domont" userId="6da7715ce44349b3" providerId="LiveId" clId="{64D64906-31F2-4B17-9CD7-D87AD9E912B8}" dt="2021-08-05T03:33:36.664" v="146" actId="14100"/>
          <ac:spMkLst>
            <pc:docMk/>
            <pc:sldMk cId="3582862380" sldId="1721"/>
            <ac:spMk id="25" creationId="{9F9FCCE2-4DB4-4BD0-8AB1-ECAB708AB6DE}"/>
          </ac:spMkLst>
        </pc:spChg>
      </pc:sldChg>
      <pc:sldChg chg="addSp modSp add">
        <pc:chgData name="Aurelien Domont" userId="6da7715ce44349b3" providerId="LiveId" clId="{64D64906-31F2-4B17-9CD7-D87AD9E912B8}" dt="2021-08-05T03:33:57.691" v="148"/>
        <pc:sldMkLst>
          <pc:docMk/>
          <pc:sldMk cId="2410734669" sldId="1722"/>
        </pc:sldMkLst>
        <pc:spChg chg="add mod">
          <ac:chgData name="Aurelien Domont" userId="6da7715ce44349b3" providerId="LiveId" clId="{64D64906-31F2-4B17-9CD7-D87AD9E912B8}" dt="2021-08-05T03:33:57.691" v="148"/>
          <ac:spMkLst>
            <pc:docMk/>
            <pc:sldMk cId="2410734669" sldId="1722"/>
            <ac:spMk id="60" creationId="{38162BD9-869D-4FF3-AD0E-47C82EC913C3}"/>
          </ac:spMkLst>
        </pc:spChg>
      </pc:sldChg>
      <pc:sldChg chg="addSp modSp add">
        <pc:chgData name="Aurelien Domont" userId="6da7715ce44349b3" providerId="LiveId" clId="{64D64906-31F2-4B17-9CD7-D87AD9E912B8}" dt="2021-08-05T03:33:59.146" v="149"/>
        <pc:sldMkLst>
          <pc:docMk/>
          <pc:sldMk cId="1126708650" sldId="1723"/>
        </pc:sldMkLst>
        <pc:spChg chg="add mod">
          <ac:chgData name="Aurelien Domont" userId="6da7715ce44349b3" providerId="LiveId" clId="{64D64906-31F2-4B17-9CD7-D87AD9E912B8}" dt="2021-08-05T03:33:59.146" v="149"/>
          <ac:spMkLst>
            <pc:docMk/>
            <pc:sldMk cId="1126708650" sldId="1723"/>
            <ac:spMk id="41" creationId="{9EC4204B-4E37-437B-9CE6-926124A8F367}"/>
          </ac:spMkLst>
        </pc:spChg>
      </pc:sldChg>
      <pc:sldChg chg="addSp modSp add">
        <pc:chgData name="Aurelien Domont" userId="6da7715ce44349b3" providerId="LiveId" clId="{64D64906-31F2-4B17-9CD7-D87AD9E912B8}" dt="2021-08-05T03:34:00.726" v="150"/>
        <pc:sldMkLst>
          <pc:docMk/>
          <pc:sldMk cId="706002708" sldId="1724"/>
        </pc:sldMkLst>
        <pc:spChg chg="add mod">
          <ac:chgData name="Aurelien Domont" userId="6da7715ce44349b3" providerId="LiveId" clId="{64D64906-31F2-4B17-9CD7-D87AD9E912B8}" dt="2021-08-05T03:34:00.726" v="150"/>
          <ac:spMkLst>
            <pc:docMk/>
            <pc:sldMk cId="706002708" sldId="1724"/>
            <ac:spMk id="25" creationId="{41957FD0-806D-4CC9-B545-C4CDD85E3DE5}"/>
          </ac:spMkLst>
        </pc:spChg>
      </pc:sldChg>
      <pc:sldChg chg="add">
        <pc:chgData name="Aurelien Domont" userId="6da7715ce44349b3" providerId="LiveId" clId="{64D64906-31F2-4B17-9CD7-D87AD9E912B8}" dt="2021-10-19T00:29:06.783" v="348"/>
        <pc:sldMkLst>
          <pc:docMk/>
          <pc:sldMk cId="3856180733" sldId="1900"/>
        </pc:sldMkLst>
      </pc:sldChg>
      <pc:sldChg chg="add">
        <pc:chgData name="Aurelien Domont" userId="6da7715ce44349b3" providerId="LiveId" clId="{64D64906-31F2-4B17-9CD7-D87AD9E912B8}" dt="2021-10-19T00:29:06.783" v="348"/>
        <pc:sldMkLst>
          <pc:docMk/>
          <pc:sldMk cId="2473752307" sldId="1901"/>
        </pc:sldMkLst>
      </pc:sldChg>
      <pc:sldChg chg="add">
        <pc:chgData name="Aurelien Domont" userId="6da7715ce44349b3" providerId="LiveId" clId="{64D64906-31F2-4B17-9CD7-D87AD9E912B8}" dt="2021-10-19T00:29:06.783" v="348"/>
        <pc:sldMkLst>
          <pc:docMk/>
          <pc:sldMk cId="1881091784" sldId="1902"/>
        </pc:sldMkLst>
      </pc:sldChg>
      <pc:sldChg chg="modSp add mod">
        <pc:chgData name="Aurelien Domont" userId="6da7715ce44349b3" providerId="LiveId" clId="{64D64906-31F2-4B17-9CD7-D87AD9E912B8}" dt="2022-05-11T23:17:03.881" v="463" actId="20577"/>
        <pc:sldMkLst>
          <pc:docMk/>
          <pc:sldMk cId="3250585977" sldId="1903"/>
        </pc:sldMkLst>
        <pc:spChg chg="mod">
          <ac:chgData name="Aurelien Domont" userId="6da7715ce44349b3" providerId="LiveId" clId="{64D64906-31F2-4B17-9CD7-D87AD9E912B8}" dt="2022-05-11T23:17:03.881" v="463" actId="20577"/>
          <ac:spMkLst>
            <pc:docMk/>
            <pc:sldMk cId="3250585977" sldId="1903"/>
            <ac:spMk id="72" creationId="{6FD309DB-435F-4524-A083-1E50FB9C3AD7}"/>
          </ac:spMkLst>
        </pc:spChg>
      </pc:sldChg>
      <pc:sldChg chg="add">
        <pc:chgData name="Aurelien Domont" userId="6da7715ce44349b3" providerId="LiveId" clId="{64D64906-31F2-4B17-9CD7-D87AD9E912B8}" dt="2021-08-05T02:55:26.867" v="72"/>
        <pc:sldMkLst>
          <pc:docMk/>
          <pc:sldMk cId="317604876" sldId="1935"/>
        </pc:sldMkLst>
      </pc:sldChg>
      <pc:sldChg chg="addSp modSp add mod">
        <pc:chgData name="Aurelien Domont" userId="6da7715ce44349b3" providerId="LiveId" clId="{64D64906-31F2-4B17-9CD7-D87AD9E912B8}" dt="2021-08-05T06:02:31.184" v="244" actId="20577"/>
        <pc:sldMkLst>
          <pc:docMk/>
          <pc:sldMk cId="1795420671" sldId="2007"/>
        </pc:sldMkLst>
        <pc:spChg chg="add mod">
          <ac:chgData name="Aurelien Domont" userId="6da7715ce44349b3" providerId="LiveId" clId="{64D64906-31F2-4B17-9CD7-D87AD9E912B8}" dt="2021-08-05T06:02:31.184" v="244" actId="20577"/>
          <ac:spMkLst>
            <pc:docMk/>
            <pc:sldMk cId="1795420671" sldId="2007"/>
            <ac:spMk id="12" creationId="{132F68AE-51F8-4DF9-A4D7-A1695CBD32BB}"/>
          </ac:spMkLst>
        </pc:spChg>
        <pc:spChg chg="mod">
          <ac:chgData name="Aurelien Domont" userId="6da7715ce44349b3" providerId="LiveId" clId="{64D64906-31F2-4B17-9CD7-D87AD9E912B8}" dt="2021-08-05T05:59:31.109" v="206" actId="20577"/>
          <ac:spMkLst>
            <pc:docMk/>
            <pc:sldMk cId="1795420671" sldId="2007"/>
            <ac:spMk id="16" creationId="{6C2BB713-9637-4B9B-938F-E9768876782A}"/>
          </ac:spMkLst>
        </pc:spChg>
      </pc:sldChg>
      <pc:sldChg chg="addSp delSp modSp add mod">
        <pc:chgData name="Aurelien Domont" userId="6da7715ce44349b3" providerId="LiveId" clId="{64D64906-31F2-4B17-9CD7-D87AD9E912B8}" dt="2021-08-05T06:02:39.783" v="247" actId="1076"/>
        <pc:sldMkLst>
          <pc:docMk/>
          <pc:sldMk cId="1402675453" sldId="2008"/>
        </pc:sldMkLst>
        <pc:spChg chg="add del mod">
          <ac:chgData name="Aurelien Domont" userId="6da7715ce44349b3" providerId="LiveId" clId="{64D64906-31F2-4B17-9CD7-D87AD9E912B8}" dt="2021-08-05T06:02:36.742" v="245" actId="478"/>
          <ac:spMkLst>
            <pc:docMk/>
            <pc:sldMk cId="1402675453" sldId="2008"/>
            <ac:spMk id="10" creationId="{44C31870-147F-48EF-BA84-3185E0EF7D32}"/>
          </ac:spMkLst>
        </pc:spChg>
        <pc:spChg chg="add mod">
          <ac:chgData name="Aurelien Domont" userId="6da7715ce44349b3" providerId="LiveId" clId="{64D64906-31F2-4B17-9CD7-D87AD9E912B8}" dt="2021-08-05T06:02:39.783" v="247" actId="1076"/>
          <ac:spMkLst>
            <pc:docMk/>
            <pc:sldMk cId="1402675453" sldId="2008"/>
            <ac:spMk id="11" creationId="{0C780474-721E-493C-A83B-FA99711686AD}"/>
          </ac:spMkLst>
        </pc:spChg>
        <pc:spChg chg="mod">
          <ac:chgData name="Aurelien Domont" userId="6da7715ce44349b3" providerId="LiveId" clId="{64D64906-31F2-4B17-9CD7-D87AD9E912B8}" dt="2021-08-05T05:59:46.300" v="211" actId="20577"/>
          <ac:spMkLst>
            <pc:docMk/>
            <pc:sldMk cId="1402675453" sldId="2008"/>
            <ac:spMk id="16" creationId="{6C2BB713-9637-4B9B-938F-E9768876782A}"/>
          </ac:spMkLst>
        </pc:spChg>
      </pc:sldChg>
      <pc:sldChg chg="addSp modSp add mod">
        <pc:chgData name="Aurelien Domont" userId="6da7715ce44349b3" providerId="LiveId" clId="{64D64906-31F2-4B17-9CD7-D87AD9E912B8}" dt="2021-08-05T06:02:42.580" v="249" actId="1076"/>
        <pc:sldMkLst>
          <pc:docMk/>
          <pc:sldMk cId="3362683588" sldId="2009"/>
        </pc:sldMkLst>
        <pc:spChg chg="add mod">
          <ac:chgData name="Aurelien Domont" userId="6da7715ce44349b3" providerId="LiveId" clId="{64D64906-31F2-4B17-9CD7-D87AD9E912B8}" dt="2021-08-05T06:02:42.580" v="249" actId="1076"/>
          <ac:spMkLst>
            <pc:docMk/>
            <pc:sldMk cId="3362683588" sldId="2009"/>
            <ac:spMk id="10" creationId="{C1517AA8-C8D0-4935-80EC-15B9879C5AE0}"/>
          </ac:spMkLst>
        </pc:spChg>
      </pc:sldChg>
      <pc:sldChg chg="add">
        <pc:chgData name="Aurelien Domont" userId="6da7715ce44349b3" providerId="LiveId" clId="{64D64906-31F2-4B17-9CD7-D87AD9E912B8}" dt="2021-08-05T02:55:26.867" v="72"/>
        <pc:sldMkLst>
          <pc:docMk/>
          <pc:sldMk cId="460632394" sldId="2035"/>
        </pc:sldMkLst>
      </pc:sldChg>
      <pc:sldChg chg="delSp modSp add mod">
        <pc:chgData name="Aurelien Domont" userId="6da7715ce44349b3" providerId="LiveId" clId="{64D64906-31F2-4B17-9CD7-D87AD9E912B8}" dt="2021-08-05T02:50:07.809" v="23" actId="207"/>
        <pc:sldMkLst>
          <pc:docMk/>
          <pc:sldMk cId="1435158864" sldId="2188"/>
        </pc:sldMkLst>
        <pc:spChg chg="mod">
          <ac:chgData name="Aurelien Domont" userId="6da7715ce44349b3" providerId="LiveId" clId="{64D64906-31F2-4B17-9CD7-D87AD9E912B8}" dt="2021-08-05T02:50:07.809" v="23" actId="207"/>
          <ac:spMkLst>
            <pc:docMk/>
            <pc:sldMk cId="1435158864" sldId="2188"/>
            <ac:spMk id="2" creationId="{63F277BE-B192-4EBA-977A-D3854CBCD4C8}"/>
          </ac:spMkLst>
        </pc:spChg>
        <pc:spChg chg="del mod">
          <ac:chgData name="Aurelien Domont" userId="6da7715ce44349b3" providerId="LiveId" clId="{64D64906-31F2-4B17-9CD7-D87AD9E912B8}" dt="2021-08-05T02:50:00.235" v="22" actId="478"/>
          <ac:spMkLst>
            <pc:docMk/>
            <pc:sldMk cId="1435158864" sldId="2188"/>
            <ac:spMk id="5" creationId="{6D0766D9-A06A-4331-A90B-8CED41E02D10}"/>
          </ac:spMkLst>
        </pc:spChg>
      </pc:sldChg>
      <pc:sldChg chg="modSp">
        <pc:chgData name="Aurelien Domont" userId="6da7715ce44349b3" providerId="LiveId" clId="{64D64906-31F2-4B17-9CD7-D87AD9E912B8}" dt="2021-08-05T04:53:58.416" v="153"/>
        <pc:sldMkLst>
          <pc:docMk/>
          <pc:sldMk cId="3387366193" sldId="2210"/>
        </pc:sldMkLst>
        <pc:spChg chg="mod">
          <ac:chgData name="Aurelien Domont" userId="6da7715ce44349b3" providerId="LiveId" clId="{64D64906-31F2-4B17-9CD7-D87AD9E912B8}" dt="2021-08-05T04:47:47.645" v="151"/>
          <ac:spMkLst>
            <pc:docMk/>
            <pc:sldMk cId="3387366193" sldId="2210"/>
            <ac:spMk id="7" creationId="{AA474FA7-23F8-48D3-A4A1-46C7E7EF8CBF}"/>
          </ac:spMkLst>
        </pc:spChg>
        <pc:spChg chg="mod">
          <ac:chgData name="Aurelien Domont" userId="6da7715ce44349b3" providerId="LiveId" clId="{64D64906-31F2-4B17-9CD7-D87AD9E912B8}" dt="2021-08-05T04:53:58.416" v="153"/>
          <ac:spMkLst>
            <pc:docMk/>
            <pc:sldMk cId="3387366193" sldId="2210"/>
            <ac:spMk id="11" creationId="{381FC75F-03AC-4E06-95A5-77AA464D139B}"/>
          </ac:spMkLst>
        </pc:spChg>
      </pc:sldChg>
      <pc:sldChg chg="addSp modSp mod">
        <pc:chgData name="Aurelien Domont" userId="6da7715ce44349b3" providerId="LiveId" clId="{64D64906-31F2-4B17-9CD7-D87AD9E912B8}" dt="2021-08-05T04:53:58.416" v="153"/>
        <pc:sldMkLst>
          <pc:docMk/>
          <pc:sldMk cId="1606115664" sldId="2211"/>
        </pc:sldMkLst>
        <pc:spChg chg="mod">
          <ac:chgData name="Aurelien Domont" userId="6da7715ce44349b3" providerId="LiveId" clId="{64D64906-31F2-4B17-9CD7-D87AD9E912B8}" dt="2021-08-05T04:47:47.645" v="151"/>
          <ac:spMkLst>
            <pc:docMk/>
            <pc:sldMk cId="1606115664" sldId="2211"/>
            <ac:spMk id="7" creationId="{AA474FA7-23F8-48D3-A4A1-46C7E7EF8CBF}"/>
          </ac:spMkLst>
        </pc:spChg>
        <pc:spChg chg="mod">
          <ac:chgData name="Aurelien Domont" userId="6da7715ce44349b3" providerId="LiveId" clId="{64D64906-31F2-4B17-9CD7-D87AD9E912B8}" dt="2021-08-05T04:53:58.416" v="153"/>
          <ac:spMkLst>
            <pc:docMk/>
            <pc:sldMk cId="1606115664" sldId="2211"/>
            <ac:spMk id="11" creationId="{381FC75F-03AC-4E06-95A5-77AA464D139B}"/>
          </ac:spMkLst>
        </pc:spChg>
        <pc:spChg chg="add mod">
          <ac:chgData name="Aurelien Domont" userId="6da7715ce44349b3" providerId="LiveId" clId="{64D64906-31F2-4B17-9CD7-D87AD9E912B8}" dt="2021-08-05T02:51:30.576" v="34" actId="14100"/>
          <ac:spMkLst>
            <pc:docMk/>
            <pc:sldMk cId="1606115664" sldId="2211"/>
            <ac:spMk id="19" creationId="{137437A6-5282-47C2-A263-819E53C5C3C8}"/>
          </ac:spMkLst>
        </pc:spChg>
      </pc:sldChg>
      <pc:sldChg chg="modSp">
        <pc:chgData name="Aurelien Domont" userId="6da7715ce44349b3" providerId="LiveId" clId="{64D64906-31F2-4B17-9CD7-D87AD9E912B8}" dt="2021-08-05T04:53:58.416" v="153"/>
        <pc:sldMkLst>
          <pc:docMk/>
          <pc:sldMk cId="4071827958" sldId="2212"/>
        </pc:sldMkLst>
        <pc:spChg chg="mod">
          <ac:chgData name="Aurelien Domont" userId="6da7715ce44349b3" providerId="LiveId" clId="{64D64906-31F2-4B17-9CD7-D87AD9E912B8}" dt="2021-08-05T04:47:47.645" v="151"/>
          <ac:spMkLst>
            <pc:docMk/>
            <pc:sldMk cId="4071827958" sldId="2212"/>
            <ac:spMk id="7" creationId="{AA474FA7-23F8-48D3-A4A1-46C7E7EF8CBF}"/>
          </ac:spMkLst>
        </pc:spChg>
        <pc:spChg chg="mod">
          <ac:chgData name="Aurelien Domont" userId="6da7715ce44349b3" providerId="LiveId" clId="{64D64906-31F2-4B17-9CD7-D87AD9E912B8}" dt="2021-08-05T04:53:58.416" v="153"/>
          <ac:spMkLst>
            <pc:docMk/>
            <pc:sldMk cId="4071827958" sldId="2212"/>
            <ac:spMk id="11" creationId="{381FC75F-03AC-4E06-95A5-77AA464D139B}"/>
          </ac:spMkLst>
        </pc:spChg>
      </pc:sldChg>
      <pc:sldChg chg="modSp">
        <pc:chgData name="Aurelien Domont" userId="6da7715ce44349b3" providerId="LiveId" clId="{64D64906-31F2-4B17-9CD7-D87AD9E912B8}" dt="2021-08-05T04:53:58.416" v="153"/>
        <pc:sldMkLst>
          <pc:docMk/>
          <pc:sldMk cId="2830153641" sldId="2213"/>
        </pc:sldMkLst>
        <pc:spChg chg="mod">
          <ac:chgData name="Aurelien Domont" userId="6da7715ce44349b3" providerId="LiveId" clId="{64D64906-31F2-4B17-9CD7-D87AD9E912B8}" dt="2021-08-05T04:47:47.645" v="151"/>
          <ac:spMkLst>
            <pc:docMk/>
            <pc:sldMk cId="2830153641" sldId="2213"/>
            <ac:spMk id="7" creationId="{AA474FA7-23F8-48D3-A4A1-46C7E7EF8CBF}"/>
          </ac:spMkLst>
        </pc:spChg>
        <pc:spChg chg="mod">
          <ac:chgData name="Aurelien Domont" userId="6da7715ce44349b3" providerId="LiveId" clId="{64D64906-31F2-4B17-9CD7-D87AD9E912B8}" dt="2021-08-05T04:53:58.416" v="153"/>
          <ac:spMkLst>
            <pc:docMk/>
            <pc:sldMk cId="2830153641" sldId="2213"/>
            <ac:spMk id="11" creationId="{381FC75F-03AC-4E06-95A5-77AA464D139B}"/>
          </ac:spMkLst>
        </pc:spChg>
      </pc:sldChg>
      <pc:sldChg chg="modSp">
        <pc:chgData name="Aurelien Domont" userId="6da7715ce44349b3" providerId="LiveId" clId="{64D64906-31F2-4B17-9CD7-D87AD9E912B8}" dt="2021-08-05T04:53:58.416" v="153"/>
        <pc:sldMkLst>
          <pc:docMk/>
          <pc:sldMk cId="591466441" sldId="2214"/>
        </pc:sldMkLst>
        <pc:spChg chg="mod">
          <ac:chgData name="Aurelien Domont" userId="6da7715ce44349b3" providerId="LiveId" clId="{64D64906-31F2-4B17-9CD7-D87AD9E912B8}" dt="2021-08-05T04:47:47.645" v="151"/>
          <ac:spMkLst>
            <pc:docMk/>
            <pc:sldMk cId="591466441" sldId="2214"/>
            <ac:spMk id="7" creationId="{AA474FA7-23F8-48D3-A4A1-46C7E7EF8CBF}"/>
          </ac:spMkLst>
        </pc:spChg>
        <pc:spChg chg="mod">
          <ac:chgData name="Aurelien Domont" userId="6da7715ce44349b3" providerId="LiveId" clId="{64D64906-31F2-4B17-9CD7-D87AD9E912B8}" dt="2021-08-05T04:53:58.416" v="153"/>
          <ac:spMkLst>
            <pc:docMk/>
            <pc:sldMk cId="591466441" sldId="2214"/>
            <ac:spMk id="11" creationId="{381FC75F-03AC-4E06-95A5-77AA464D139B}"/>
          </ac:spMkLst>
        </pc:spChg>
      </pc:sldChg>
      <pc:sldChg chg="modSp">
        <pc:chgData name="Aurelien Domont" userId="6da7715ce44349b3" providerId="LiveId" clId="{64D64906-31F2-4B17-9CD7-D87AD9E912B8}" dt="2021-08-05T04:53:58.416" v="153"/>
        <pc:sldMkLst>
          <pc:docMk/>
          <pc:sldMk cId="183176033" sldId="2215"/>
        </pc:sldMkLst>
        <pc:spChg chg="mod">
          <ac:chgData name="Aurelien Domont" userId="6da7715ce44349b3" providerId="LiveId" clId="{64D64906-31F2-4B17-9CD7-D87AD9E912B8}" dt="2021-08-05T04:47:47.645" v="151"/>
          <ac:spMkLst>
            <pc:docMk/>
            <pc:sldMk cId="183176033" sldId="2215"/>
            <ac:spMk id="7" creationId="{AA474FA7-23F8-48D3-A4A1-46C7E7EF8CBF}"/>
          </ac:spMkLst>
        </pc:spChg>
        <pc:spChg chg="mod">
          <ac:chgData name="Aurelien Domont" userId="6da7715ce44349b3" providerId="LiveId" clId="{64D64906-31F2-4B17-9CD7-D87AD9E912B8}" dt="2021-08-05T04:53:58.416" v="153"/>
          <ac:spMkLst>
            <pc:docMk/>
            <pc:sldMk cId="183176033" sldId="2215"/>
            <ac:spMk id="11" creationId="{381FC75F-03AC-4E06-95A5-77AA464D139B}"/>
          </ac:spMkLst>
        </pc:spChg>
      </pc:sldChg>
      <pc:sldChg chg="modSp">
        <pc:chgData name="Aurelien Domont" userId="6da7715ce44349b3" providerId="LiveId" clId="{64D64906-31F2-4B17-9CD7-D87AD9E912B8}" dt="2021-08-05T04:53:58.416" v="153"/>
        <pc:sldMkLst>
          <pc:docMk/>
          <pc:sldMk cId="750920449" sldId="2217"/>
        </pc:sldMkLst>
        <pc:spChg chg="mod">
          <ac:chgData name="Aurelien Domont" userId="6da7715ce44349b3" providerId="LiveId" clId="{64D64906-31F2-4B17-9CD7-D87AD9E912B8}" dt="2021-08-05T04:47:47.645" v="151"/>
          <ac:spMkLst>
            <pc:docMk/>
            <pc:sldMk cId="750920449" sldId="2217"/>
            <ac:spMk id="7" creationId="{AA474FA7-23F8-48D3-A4A1-46C7E7EF8CBF}"/>
          </ac:spMkLst>
        </pc:spChg>
        <pc:spChg chg="mod">
          <ac:chgData name="Aurelien Domont" userId="6da7715ce44349b3" providerId="LiveId" clId="{64D64906-31F2-4B17-9CD7-D87AD9E912B8}" dt="2021-08-05T04:53:58.416" v="153"/>
          <ac:spMkLst>
            <pc:docMk/>
            <pc:sldMk cId="750920449" sldId="2217"/>
            <ac:spMk id="11" creationId="{381FC75F-03AC-4E06-95A5-77AA464D139B}"/>
          </ac:spMkLst>
        </pc:spChg>
      </pc:sldChg>
      <pc:sldChg chg="modSp">
        <pc:chgData name="Aurelien Domont" userId="6da7715ce44349b3" providerId="LiveId" clId="{64D64906-31F2-4B17-9CD7-D87AD9E912B8}" dt="2021-08-05T04:53:58.416" v="153"/>
        <pc:sldMkLst>
          <pc:docMk/>
          <pc:sldMk cId="1946714202" sldId="2218"/>
        </pc:sldMkLst>
        <pc:spChg chg="mod">
          <ac:chgData name="Aurelien Domont" userId="6da7715ce44349b3" providerId="LiveId" clId="{64D64906-31F2-4B17-9CD7-D87AD9E912B8}" dt="2021-08-05T04:47:47.645" v="151"/>
          <ac:spMkLst>
            <pc:docMk/>
            <pc:sldMk cId="1946714202" sldId="2218"/>
            <ac:spMk id="7" creationId="{AA474FA7-23F8-48D3-A4A1-46C7E7EF8CBF}"/>
          </ac:spMkLst>
        </pc:spChg>
        <pc:spChg chg="mod">
          <ac:chgData name="Aurelien Domont" userId="6da7715ce44349b3" providerId="LiveId" clId="{64D64906-31F2-4B17-9CD7-D87AD9E912B8}" dt="2021-08-05T04:53:58.416" v="153"/>
          <ac:spMkLst>
            <pc:docMk/>
            <pc:sldMk cId="1946714202" sldId="2218"/>
            <ac:spMk id="11" creationId="{381FC75F-03AC-4E06-95A5-77AA464D139B}"/>
          </ac:spMkLst>
        </pc:spChg>
      </pc:sldChg>
      <pc:sldChg chg="addSp modSp mod">
        <pc:chgData name="Aurelien Domont" userId="6da7715ce44349b3" providerId="LiveId" clId="{64D64906-31F2-4B17-9CD7-D87AD9E912B8}" dt="2021-08-05T04:53:58.416" v="153"/>
        <pc:sldMkLst>
          <pc:docMk/>
          <pc:sldMk cId="3886034307" sldId="2219"/>
        </pc:sldMkLst>
        <pc:spChg chg="mod">
          <ac:chgData name="Aurelien Domont" userId="6da7715ce44349b3" providerId="LiveId" clId="{64D64906-31F2-4B17-9CD7-D87AD9E912B8}" dt="2021-08-05T04:47:47.645" v="151"/>
          <ac:spMkLst>
            <pc:docMk/>
            <pc:sldMk cId="3886034307" sldId="2219"/>
            <ac:spMk id="7" creationId="{AA474FA7-23F8-48D3-A4A1-46C7E7EF8CBF}"/>
          </ac:spMkLst>
        </pc:spChg>
        <pc:spChg chg="mod">
          <ac:chgData name="Aurelien Domont" userId="6da7715ce44349b3" providerId="LiveId" clId="{64D64906-31F2-4B17-9CD7-D87AD9E912B8}" dt="2021-08-05T04:53:58.416" v="153"/>
          <ac:spMkLst>
            <pc:docMk/>
            <pc:sldMk cId="3886034307" sldId="2219"/>
            <ac:spMk id="11" creationId="{381FC75F-03AC-4E06-95A5-77AA464D139B}"/>
          </ac:spMkLst>
        </pc:spChg>
        <pc:spChg chg="add mod">
          <ac:chgData name="Aurelien Domont" userId="6da7715ce44349b3" providerId="LiveId" clId="{64D64906-31F2-4B17-9CD7-D87AD9E912B8}" dt="2021-08-05T03:26:12.365" v="105" actId="20577"/>
          <ac:spMkLst>
            <pc:docMk/>
            <pc:sldMk cId="3886034307" sldId="2219"/>
            <ac:spMk id="19" creationId="{1A4E88C2-CD20-4AF6-B908-431FA32F03D0}"/>
          </ac:spMkLst>
        </pc:spChg>
      </pc:sldChg>
      <pc:sldChg chg="modSp">
        <pc:chgData name="Aurelien Domont" userId="6da7715ce44349b3" providerId="LiveId" clId="{64D64906-31F2-4B17-9CD7-D87AD9E912B8}" dt="2021-08-05T04:53:58.416" v="153"/>
        <pc:sldMkLst>
          <pc:docMk/>
          <pc:sldMk cId="4236693973" sldId="2220"/>
        </pc:sldMkLst>
        <pc:spChg chg="mod">
          <ac:chgData name="Aurelien Domont" userId="6da7715ce44349b3" providerId="LiveId" clId="{64D64906-31F2-4B17-9CD7-D87AD9E912B8}" dt="2021-08-05T04:47:47.645" v="151"/>
          <ac:spMkLst>
            <pc:docMk/>
            <pc:sldMk cId="4236693973" sldId="2220"/>
            <ac:spMk id="7" creationId="{AA474FA7-23F8-48D3-A4A1-46C7E7EF8CBF}"/>
          </ac:spMkLst>
        </pc:spChg>
        <pc:spChg chg="mod">
          <ac:chgData name="Aurelien Domont" userId="6da7715ce44349b3" providerId="LiveId" clId="{64D64906-31F2-4B17-9CD7-D87AD9E912B8}" dt="2021-08-05T04:53:58.416" v="153"/>
          <ac:spMkLst>
            <pc:docMk/>
            <pc:sldMk cId="4236693973" sldId="2220"/>
            <ac:spMk id="11" creationId="{381FC75F-03AC-4E06-95A5-77AA464D139B}"/>
          </ac:spMkLst>
        </pc:spChg>
      </pc:sldChg>
      <pc:sldChg chg="modSp">
        <pc:chgData name="Aurelien Domont" userId="6da7715ce44349b3" providerId="LiveId" clId="{64D64906-31F2-4B17-9CD7-D87AD9E912B8}" dt="2021-08-05T04:53:58.416" v="153"/>
        <pc:sldMkLst>
          <pc:docMk/>
          <pc:sldMk cId="2401267023" sldId="2221"/>
        </pc:sldMkLst>
        <pc:spChg chg="mod">
          <ac:chgData name="Aurelien Domont" userId="6da7715ce44349b3" providerId="LiveId" clId="{64D64906-31F2-4B17-9CD7-D87AD9E912B8}" dt="2021-08-05T04:47:47.645" v="151"/>
          <ac:spMkLst>
            <pc:docMk/>
            <pc:sldMk cId="2401267023" sldId="2221"/>
            <ac:spMk id="7" creationId="{AA474FA7-23F8-48D3-A4A1-46C7E7EF8CBF}"/>
          </ac:spMkLst>
        </pc:spChg>
        <pc:spChg chg="mod">
          <ac:chgData name="Aurelien Domont" userId="6da7715ce44349b3" providerId="LiveId" clId="{64D64906-31F2-4B17-9CD7-D87AD9E912B8}" dt="2021-08-05T04:53:58.416" v="153"/>
          <ac:spMkLst>
            <pc:docMk/>
            <pc:sldMk cId="2401267023" sldId="2221"/>
            <ac:spMk id="11" creationId="{381FC75F-03AC-4E06-95A5-77AA464D139B}"/>
          </ac:spMkLst>
        </pc:spChg>
        <pc:spChg chg="mod">
          <ac:chgData name="Aurelien Domont" userId="6da7715ce44349b3" providerId="LiveId" clId="{64D64906-31F2-4B17-9CD7-D87AD9E912B8}" dt="2021-08-05T04:47:47.645" v="151"/>
          <ac:spMkLst>
            <pc:docMk/>
            <pc:sldMk cId="2401267023" sldId="2221"/>
            <ac:spMk id="16" creationId="{6C2BB713-9637-4B9B-938F-E9768876782A}"/>
          </ac:spMkLst>
        </pc:spChg>
      </pc:sldChg>
      <pc:sldChg chg="modSp">
        <pc:chgData name="Aurelien Domont" userId="6da7715ce44349b3" providerId="LiveId" clId="{64D64906-31F2-4B17-9CD7-D87AD9E912B8}" dt="2021-08-05T04:53:58.416" v="153"/>
        <pc:sldMkLst>
          <pc:docMk/>
          <pc:sldMk cId="3113089428" sldId="2222"/>
        </pc:sldMkLst>
        <pc:spChg chg="mod">
          <ac:chgData name="Aurelien Domont" userId="6da7715ce44349b3" providerId="LiveId" clId="{64D64906-31F2-4B17-9CD7-D87AD9E912B8}" dt="2021-08-05T04:47:47.645" v="151"/>
          <ac:spMkLst>
            <pc:docMk/>
            <pc:sldMk cId="3113089428" sldId="2222"/>
            <ac:spMk id="7" creationId="{AA474FA7-23F8-48D3-A4A1-46C7E7EF8CBF}"/>
          </ac:spMkLst>
        </pc:spChg>
        <pc:spChg chg="mod">
          <ac:chgData name="Aurelien Domont" userId="6da7715ce44349b3" providerId="LiveId" clId="{64D64906-31F2-4B17-9CD7-D87AD9E912B8}" dt="2021-08-05T04:53:58.416" v="153"/>
          <ac:spMkLst>
            <pc:docMk/>
            <pc:sldMk cId="3113089428" sldId="2222"/>
            <ac:spMk id="11" creationId="{381FC75F-03AC-4E06-95A5-77AA464D139B}"/>
          </ac:spMkLst>
        </pc:spChg>
      </pc:sldChg>
      <pc:sldChg chg="modSp add mod">
        <pc:chgData name="Aurelien Domont" userId="6da7715ce44349b3" providerId="LiveId" clId="{64D64906-31F2-4B17-9CD7-D87AD9E912B8}" dt="2021-08-05T02:52:53.166" v="53" actId="14100"/>
        <pc:sldMkLst>
          <pc:docMk/>
          <pc:sldMk cId="744979561" sldId="2224"/>
        </pc:sldMkLst>
        <pc:spChg chg="mod">
          <ac:chgData name="Aurelien Domont" userId="6da7715ce44349b3" providerId="LiveId" clId="{64D64906-31F2-4B17-9CD7-D87AD9E912B8}" dt="2021-08-05T02:52:53.166" v="53" actId="14100"/>
          <ac:spMkLst>
            <pc:docMk/>
            <pc:sldMk cId="744979561" sldId="2224"/>
            <ac:spMk id="42" creationId="{4BEA4BC0-D44C-4FAF-92E7-FF92C8B21954}"/>
          </ac:spMkLst>
        </pc:spChg>
      </pc:sldChg>
      <pc:sldChg chg="addSp modSp add">
        <pc:chgData name="Aurelien Domont" userId="6da7715ce44349b3" providerId="LiveId" clId="{64D64906-31F2-4B17-9CD7-D87AD9E912B8}" dt="2021-08-05T03:33:55.939" v="147"/>
        <pc:sldMkLst>
          <pc:docMk/>
          <pc:sldMk cId="2303196034" sldId="2225"/>
        </pc:sldMkLst>
        <pc:spChg chg="add mod">
          <ac:chgData name="Aurelien Domont" userId="6da7715ce44349b3" providerId="LiveId" clId="{64D64906-31F2-4B17-9CD7-D87AD9E912B8}" dt="2021-08-05T03:33:55.939" v="147"/>
          <ac:spMkLst>
            <pc:docMk/>
            <pc:sldMk cId="2303196034" sldId="2225"/>
            <ac:spMk id="29" creationId="{4223EC7E-AF06-4DFA-88D9-3DAE7A7A2534}"/>
          </ac:spMkLst>
        </pc:spChg>
      </pc:sldChg>
    </pc:docChg>
  </pc:docChgLst>
  <pc:docChgLst>
    <pc:chgData name="Aurelien Domont" userId="6da7715ce44349b3" providerId="LiveId" clId="{64AEAEF8-0120-4062-9DE8-FFFA3E769BE8}"/>
    <pc:docChg chg="undo custSel addSld delSld modSld">
      <pc:chgData name="Aurelien Domont" userId="6da7715ce44349b3" providerId="LiveId" clId="{64AEAEF8-0120-4062-9DE8-FFFA3E769BE8}" dt="2023-01-12T23:02:08.995" v="220" actId="47"/>
      <pc:docMkLst>
        <pc:docMk/>
      </pc:docMkLst>
      <pc:sldChg chg="addSp delSp modSp mod">
        <pc:chgData name="Aurelien Domont" userId="6da7715ce44349b3" providerId="LiveId" clId="{64AEAEF8-0120-4062-9DE8-FFFA3E769BE8}" dt="2023-01-12T04:00:19.145" v="8" actId="14100"/>
        <pc:sldMkLst>
          <pc:docMk/>
          <pc:sldMk cId="3131901387" sldId="256"/>
        </pc:sldMkLst>
        <pc:picChg chg="del">
          <ac:chgData name="Aurelien Domont" userId="6da7715ce44349b3" providerId="LiveId" clId="{64AEAEF8-0120-4062-9DE8-FFFA3E769BE8}" dt="2023-01-12T04:00:11.849" v="5" actId="478"/>
          <ac:picMkLst>
            <pc:docMk/>
            <pc:sldMk cId="3131901387" sldId="256"/>
            <ac:picMk id="7" creationId="{56F6D9FE-2BD8-43FA-8517-544E7B92AA1A}"/>
          </ac:picMkLst>
        </pc:picChg>
        <pc:picChg chg="add mod">
          <ac:chgData name="Aurelien Domont" userId="6da7715ce44349b3" providerId="LiveId" clId="{64AEAEF8-0120-4062-9DE8-FFFA3E769BE8}" dt="2023-01-12T04:00:19.145" v="8" actId="14100"/>
          <ac:picMkLst>
            <pc:docMk/>
            <pc:sldMk cId="3131901387" sldId="256"/>
            <ac:picMk id="12" creationId="{24376D32-A0C6-0DBB-3D77-413C6E7496A7}"/>
          </ac:picMkLst>
        </pc:picChg>
      </pc:sldChg>
      <pc:sldChg chg="del">
        <pc:chgData name="Aurelien Domont" userId="6da7715ce44349b3" providerId="LiveId" clId="{64AEAEF8-0120-4062-9DE8-FFFA3E769BE8}" dt="2023-01-12T23:02:08.995" v="220" actId="47"/>
        <pc:sldMkLst>
          <pc:docMk/>
          <pc:sldMk cId="2606253982" sldId="1568"/>
        </pc:sldMkLst>
      </pc:sldChg>
      <pc:sldChg chg="addSp delSp modSp mod">
        <pc:chgData name="Aurelien Domont" userId="6da7715ce44349b3" providerId="LiveId" clId="{64AEAEF8-0120-4062-9DE8-FFFA3E769BE8}" dt="2023-01-12T03:56:27.471" v="4" actId="12788"/>
        <pc:sldMkLst>
          <pc:docMk/>
          <pc:sldMk cId="1289725493" sldId="2149"/>
        </pc:sldMkLst>
        <pc:spChg chg="add del mod">
          <ac:chgData name="Aurelien Domont" userId="6da7715ce44349b3" providerId="LiveId" clId="{64AEAEF8-0120-4062-9DE8-FFFA3E769BE8}" dt="2023-01-12T03:55:31.334" v="2" actId="478"/>
          <ac:spMkLst>
            <pc:docMk/>
            <pc:sldMk cId="1289725493" sldId="2149"/>
            <ac:spMk id="3" creationId="{AA981335-9F3D-437A-3CA5-977823092FDD}"/>
          </ac:spMkLst>
        </pc:spChg>
        <pc:spChg chg="add mod">
          <ac:chgData name="Aurelien Domont" userId="6da7715ce44349b3" providerId="LiveId" clId="{64AEAEF8-0120-4062-9DE8-FFFA3E769BE8}" dt="2023-01-12T03:56:27.471" v="4" actId="12788"/>
          <ac:spMkLst>
            <pc:docMk/>
            <pc:sldMk cId="1289725493" sldId="2149"/>
            <ac:spMk id="4" creationId="{90FC45A4-8261-A90F-987F-6C39F73025F6}"/>
          </ac:spMkLst>
        </pc:spChg>
        <pc:spChg chg="del">
          <ac:chgData name="Aurelien Domont" userId="6da7715ce44349b3" providerId="LiveId" clId="{64AEAEF8-0120-4062-9DE8-FFFA3E769BE8}" dt="2023-01-12T03:52:07.359" v="0" actId="478"/>
          <ac:spMkLst>
            <pc:docMk/>
            <pc:sldMk cId="1289725493" sldId="2149"/>
            <ac:spMk id="5" creationId="{FF157264-E35D-4C02-921F-0940E6F2CA43}"/>
          </ac:spMkLst>
        </pc:spChg>
        <pc:spChg chg="del">
          <ac:chgData name="Aurelien Domont" userId="6da7715ce44349b3" providerId="LiveId" clId="{64AEAEF8-0120-4062-9DE8-FFFA3E769BE8}" dt="2023-01-12T03:52:07.359" v="0" actId="478"/>
          <ac:spMkLst>
            <pc:docMk/>
            <pc:sldMk cId="1289725493" sldId="2149"/>
            <ac:spMk id="8" creationId="{3D029769-9B2F-4A51-8446-2206A9A2EF30}"/>
          </ac:spMkLst>
        </pc:spChg>
        <pc:picChg chg="del">
          <ac:chgData name="Aurelien Domont" userId="6da7715ce44349b3" providerId="LiveId" clId="{64AEAEF8-0120-4062-9DE8-FFFA3E769BE8}" dt="2023-01-12T03:52:07.359" v="0" actId="478"/>
          <ac:picMkLst>
            <pc:docMk/>
            <pc:sldMk cId="1289725493" sldId="2149"/>
            <ac:picMk id="4" creationId="{9C5DE39E-F383-449D-AC9E-CE43548C4242}"/>
          </ac:picMkLst>
        </pc:picChg>
        <pc:picChg chg="add mod">
          <ac:chgData name="Aurelien Domont" userId="6da7715ce44349b3" providerId="LiveId" clId="{64AEAEF8-0120-4062-9DE8-FFFA3E769BE8}" dt="2023-01-12T03:56:27.471" v="4" actId="12788"/>
          <ac:picMkLst>
            <pc:docMk/>
            <pc:sldMk cId="1289725493" sldId="2149"/>
            <ac:picMk id="5" creationId="{9ACA3E7F-A2BE-276C-46C1-231A1067D4DB}"/>
          </ac:picMkLst>
        </pc:picChg>
        <pc:picChg chg="add del mod">
          <ac:chgData name="Aurelien Domont" userId="6da7715ce44349b3" providerId="LiveId" clId="{64AEAEF8-0120-4062-9DE8-FFFA3E769BE8}" dt="2023-01-12T03:55:31.334" v="2" actId="478"/>
          <ac:picMkLst>
            <pc:docMk/>
            <pc:sldMk cId="1289725493" sldId="2149"/>
            <ac:picMk id="9" creationId="{20B04F6A-1FBC-4093-98B0-F0AF410F55C6}"/>
          </ac:picMkLst>
        </pc:picChg>
      </pc:sldChg>
      <pc:sldChg chg="addSp delSp modSp mod">
        <pc:chgData name="Aurelien Domont" userId="6da7715ce44349b3" providerId="LiveId" clId="{64AEAEF8-0120-4062-9DE8-FFFA3E769BE8}" dt="2023-01-12T05:04:47.404" v="14"/>
        <pc:sldMkLst>
          <pc:docMk/>
          <pc:sldMk cId="3387366193" sldId="2210"/>
        </pc:sldMkLst>
        <pc:spChg chg="add mod">
          <ac:chgData name="Aurelien Domont" userId="6da7715ce44349b3" providerId="LiveId" clId="{64AEAEF8-0120-4062-9DE8-FFFA3E769BE8}" dt="2023-01-12T05:04:01.184" v="10"/>
          <ac:spMkLst>
            <pc:docMk/>
            <pc:sldMk cId="3387366193" sldId="2210"/>
            <ac:spMk id="2" creationId="{3D4209BA-0D07-02E4-7A7D-649CF3022A67}"/>
          </ac:spMkLst>
        </pc:spChg>
        <pc:spChg chg="add mod">
          <ac:chgData name="Aurelien Domont" userId="6da7715ce44349b3" providerId="LiveId" clId="{64AEAEF8-0120-4062-9DE8-FFFA3E769BE8}" dt="2023-01-12T05:04:01.184" v="10"/>
          <ac:spMkLst>
            <pc:docMk/>
            <pc:sldMk cId="3387366193" sldId="2210"/>
            <ac:spMk id="3" creationId="{07EAAC02-ACCC-2771-25F7-1D8564BDF4BB}"/>
          </ac:spMkLst>
        </pc:spChg>
        <pc:spChg chg="add mod">
          <ac:chgData name="Aurelien Domont" userId="6da7715ce44349b3" providerId="LiveId" clId="{64AEAEF8-0120-4062-9DE8-FFFA3E769BE8}" dt="2023-01-12T05:04:01.184" v="10"/>
          <ac:spMkLst>
            <pc:docMk/>
            <pc:sldMk cId="3387366193" sldId="2210"/>
            <ac:spMk id="4" creationId="{43ACCD69-2A5D-BBFF-3DDD-56B06B25498B}"/>
          </ac:spMkLst>
        </pc:spChg>
        <pc:spChg chg="del">
          <ac:chgData name="Aurelien Domont" userId="6da7715ce44349b3" providerId="LiveId" clId="{64AEAEF8-0120-4062-9DE8-FFFA3E769BE8}" dt="2023-01-12T05:03:55.100" v="9" actId="478"/>
          <ac:spMkLst>
            <pc:docMk/>
            <pc:sldMk cId="3387366193" sldId="2210"/>
            <ac:spMk id="6" creationId="{80C2FA24-C3FF-4F99-8694-BA262AB8070A}"/>
          </ac:spMkLst>
        </pc:spChg>
        <pc:spChg chg="del">
          <ac:chgData name="Aurelien Domont" userId="6da7715ce44349b3" providerId="LiveId" clId="{64AEAEF8-0120-4062-9DE8-FFFA3E769BE8}" dt="2023-01-12T05:03:55.100" v="9" actId="478"/>
          <ac:spMkLst>
            <pc:docMk/>
            <pc:sldMk cId="3387366193" sldId="2210"/>
            <ac:spMk id="7" creationId="{AA474FA7-23F8-48D3-A4A1-46C7E7EF8CBF}"/>
          </ac:spMkLst>
        </pc:spChg>
        <pc:spChg chg="del">
          <ac:chgData name="Aurelien Domont" userId="6da7715ce44349b3" providerId="LiveId" clId="{64AEAEF8-0120-4062-9DE8-FFFA3E769BE8}" dt="2023-01-12T05:03:55.100" v="9" actId="478"/>
          <ac:spMkLst>
            <pc:docMk/>
            <pc:sldMk cId="3387366193" sldId="2210"/>
            <ac:spMk id="8" creationId="{44D82846-5412-4854-9CE9-6BD4A4D3F201}"/>
          </ac:spMkLst>
        </pc:spChg>
        <pc:spChg chg="del">
          <ac:chgData name="Aurelien Domont" userId="6da7715ce44349b3" providerId="LiveId" clId="{64AEAEF8-0120-4062-9DE8-FFFA3E769BE8}" dt="2023-01-12T05:03:55.100" v="9" actId="478"/>
          <ac:spMkLst>
            <pc:docMk/>
            <pc:sldMk cId="3387366193" sldId="2210"/>
            <ac:spMk id="10" creationId="{F6F130AE-016B-49E7-B056-02422308B35C}"/>
          </ac:spMkLst>
        </pc:spChg>
        <pc:spChg chg="del">
          <ac:chgData name="Aurelien Domont" userId="6da7715ce44349b3" providerId="LiveId" clId="{64AEAEF8-0120-4062-9DE8-FFFA3E769BE8}" dt="2023-01-12T05:03:55.100" v="9" actId="478"/>
          <ac:spMkLst>
            <pc:docMk/>
            <pc:sldMk cId="3387366193" sldId="2210"/>
            <ac:spMk id="11" creationId="{381FC75F-03AC-4E06-95A5-77AA464D139B}"/>
          </ac:spMkLst>
        </pc:spChg>
        <pc:spChg chg="del">
          <ac:chgData name="Aurelien Domont" userId="6da7715ce44349b3" providerId="LiveId" clId="{64AEAEF8-0120-4062-9DE8-FFFA3E769BE8}" dt="2023-01-12T05:03:55.100" v="9" actId="478"/>
          <ac:spMkLst>
            <pc:docMk/>
            <pc:sldMk cId="3387366193" sldId="2210"/>
            <ac:spMk id="12" creationId="{F22BF9F2-93B5-4D57-85D0-BA4BB3074ECE}"/>
          </ac:spMkLst>
        </pc:spChg>
        <pc:spChg chg="add mod">
          <ac:chgData name="Aurelien Domont" userId="6da7715ce44349b3" providerId="LiveId" clId="{64AEAEF8-0120-4062-9DE8-FFFA3E769BE8}" dt="2023-01-12T05:04:01.184" v="10"/>
          <ac:spMkLst>
            <pc:docMk/>
            <pc:sldMk cId="3387366193" sldId="2210"/>
            <ac:spMk id="15" creationId="{25AB9C33-8DBF-5B61-A34E-0D89FDFC5B0B}"/>
          </ac:spMkLst>
        </pc:spChg>
        <pc:spChg chg="mod">
          <ac:chgData name="Aurelien Domont" userId="6da7715ce44349b3" providerId="LiveId" clId="{64AEAEF8-0120-4062-9DE8-FFFA3E769BE8}" dt="2023-01-12T05:04:06.560" v="12" actId="20577"/>
          <ac:spMkLst>
            <pc:docMk/>
            <pc:sldMk cId="3387366193" sldId="2210"/>
            <ac:spMk id="16" creationId="{6C2BB713-9637-4B9B-938F-E9768876782A}"/>
          </ac:spMkLst>
        </pc:spChg>
        <pc:spChg chg="add mod">
          <ac:chgData name="Aurelien Domont" userId="6da7715ce44349b3" providerId="LiveId" clId="{64AEAEF8-0120-4062-9DE8-FFFA3E769BE8}" dt="2023-01-12T05:04:01.184" v="10"/>
          <ac:spMkLst>
            <pc:docMk/>
            <pc:sldMk cId="3387366193" sldId="2210"/>
            <ac:spMk id="17" creationId="{D2DB7DBE-EB6B-AFDB-3C7F-DAE595C0EC1B}"/>
          </ac:spMkLst>
        </pc:spChg>
        <pc:spChg chg="add mod">
          <ac:chgData name="Aurelien Domont" userId="6da7715ce44349b3" providerId="LiveId" clId="{64AEAEF8-0120-4062-9DE8-FFFA3E769BE8}" dt="2023-01-12T05:04:01.184" v="10"/>
          <ac:spMkLst>
            <pc:docMk/>
            <pc:sldMk cId="3387366193" sldId="2210"/>
            <ac:spMk id="19" creationId="{ED8BA3F4-F6CB-82E9-D4EA-A6AAD6F415CF}"/>
          </ac:spMkLst>
        </pc:spChg>
        <pc:spChg chg="add mod">
          <ac:chgData name="Aurelien Domont" userId="6da7715ce44349b3" providerId="LiveId" clId="{64AEAEF8-0120-4062-9DE8-FFFA3E769BE8}" dt="2023-01-12T05:04:01.184" v="10"/>
          <ac:spMkLst>
            <pc:docMk/>
            <pc:sldMk cId="3387366193" sldId="2210"/>
            <ac:spMk id="21" creationId="{A59D5B95-7B35-8ACF-694D-775FFA7EE9DD}"/>
          </ac:spMkLst>
        </pc:spChg>
        <pc:spChg chg="add mod">
          <ac:chgData name="Aurelien Domont" userId="6da7715ce44349b3" providerId="LiveId" clId="{64AEAEF8-0120-4062-9DE8-FFFA3E769BE8}" dt="2023-01-12T05:04:01.184" v="10"/>
          <ac:spMkLst>
            <pc:docMk/>
            <pc:sldMk cId="3387366193" sldId="2210"/>
            <ac:spMk id="22" creationId="{0D4EDE62-5CC7-1E26-B71A-4CCE4C568ADE}"/>
          </ac:spMkLst>
        </pc:spChg>
        <pc:spChg chg="add mod">
          <ac:chgData name="Aurelien Domont" userId="6da7715ce44349b3" providerId="LiveId" clId="{64AEAEF8-0120-4062-9DE8-FFFA3E769BE8}" dt="2023-01-12T05:04:01.184" v="10"/>
          <ac:spMkLst>
            <pc:docMk/>
            <pc:sldMk cId="3387366193" sldId="2210"/>
            <ac:spMk id="23" creationId="{FF1AF543-38BF-6FB9-530F-F434E62F2198}"/>
          </ac:spMkLst>
        </pc:spChg>
        <pc:spChg chg="add mod">
          <ac:chgData name="Aurelien Domont" userId="6da7715ce44349b3" providerId="LiveId" clId="{64AEAEF8-0120-4062-9DE8-FFFA3E769BE8}" dt="2023-01-12T05:04:01.184" v="10"/>
          <ac:spMkLst>
            <pc:docMk/>
            <pc:sldMk cId="3387366193" sldId="2210"/>
            <ac:spMk id="24" creationId="{EC315641-B29D-EF0B-E014-195A13D567F2}"/>
          </ac:spMkLst>
        </pc:spChg>
        <pc:spChg chg="add mod">
          <ac:chgData name="Aurelien Domont" userId="6da7715ce44349b3" providerId="LiveId" clId="{64AEAEF8-0120-4062-9DE8-FFFA3E769BE8}" dt="2023-01-12T05:04:01.184" v="10"/>
          <ac:spMkLst>
            <pc:docMk/>
            <pc:sldMk cId="3387366193" sldId="2210"/>
            <ac:spMk id="25" creationId="{201DE6BD-C794-74C3-FFD8-582E6286C655}"/>
          </ac:spMkLst>
        </pc:spChg>
        <pc:spChg chg="add mod">
          <ac:chgData name="Aurelien Domont" userId="6da7715ce44349b3" providerId="LiveId" clId="{64AEAEF8-0120-4062-9DE8-FFFA3E769BE8}" dt="2023-01-12T05:04:01.184" v="10"/>
          <ac:spMkLst>
            <pc:docMk/>
            <pc:sldMk cId="3387366193" sldId="2210"/>
            <ac:spMk id="26" creationId="{93646F3B-77C7-4083-5623-720F7DA9E0E5}"/>
          </ac:spMkLst>
        </pc:spChg>
        <pc:spChg chg="add mod">
          <ac:chgData name="Aurelien Domont" userId="6da7715ce44349b3" providerId="LiveId" clId="{64AEAEF8-0120-4062-9DE8-FFFA3E769BE8}" dt="2023-01-12T05:04:01.184" v="10"/>
          <ac:spMkLst>
            <pc:docMk/>
            <pc:sldMk cId="3387366193" sldId="2210"/>
            <ac:spMk id="27" creationId="{4D567443-10A6-998B-A7C5-0D229015BE03}"/>
          </ac:spMkLst>
        </pc:spChg>
        <pc:spChg chg="add mod">
          <ac:chgData name="Aurelien Domont" userId="6da7715ce44349b3" providerId="LiveId" clId="{64AEAEF8-0120-4062-9DE8-FFFA3E769BE8}" dt="2023-01-12T05:04:01.184" v="10"/>
          <ac:spMkLst>
            <pc:docMk/>
            <pc:sldMk cId="3387366193" sldId="2210"/>
            <ac:spMk id="28" creationId="{20505C4F-6F1D-2B72-73CB-0CA3E0E2D071}"/>
          </ac:spMkLst>
        </pc:spChg>
        <pc:spChg chg="add mod">
          <ac:chgData name="Aurelien Domont" userId="6da7715ce44349b3" providerId="LiveId" clId="{64AEAEF8-0120-4062-9DE8-FFFA3E769BE8}" dt="2023-01-12T05:04:01.184" v="10"/>
          <ac:spMkLst>
            <pc:docMk/>
            <pc:sldMk cId="3387366193" sldId="2210"/>
            <ac:spMk id="29" creationId="{688767F2-1504-73E3-4E31-A45A6EE63247}"/>
          </ac:spMkLst>
        </pc:spChg>
        <pc:spChg chg="add mod">
          <ac:chgData name="Aurelien Domont" userId="6da7715ce44349b3" providerId="LiveId" clId="{64AEAEF8-0120-4062-9DE8-FFFA3E769BE8}" dt="2023-01-12T05:04:01.184" v="10"/>
          <ac:spMkLst>
            <pc:docMk/>
            <pc:sldMk cId="3387366193" sldId="2210"/>
            <ac:spMk id="30" creationId="{41E6CFD6-81A1-96D0-3ABD-560F83AA875B}"/>
          </ac:spMkLst>
        </pc:spChg>
        <pc:spChg chg="add mod">
          <ac:chgData name="Aurelien Domont" userId="6da7715ce44349b3" providerId="LiveId" clId="{64AEAEF8-0120-4062-9DE8-FFFA3E769BE8}" dt="2023-01-12T05:04:01.184" v="10"/>
          <ac:spMkLst>
            <pc:docMk/>
            <pc:sldMk cId="3387366193" sldId="2210"/>
            <ac:spMk id="31" creationId="{7AAABF99-9DFD-2029-AD7A-11517F0EF485}"/>
          </ac:spMkLst>
        </pc:spChg>
        <pc:spChg chg="add mod">
          <ac:chgData name="Aurelien Domont" userId="6da7715ce44349b3" providerId="LiveId" clId="{64AEAEF8-0120-4062-9DE8-FFFA3E769BE8}" dt="2023-01-12T05:04:01.184" v="10"/>
          <ac:spMkLst>
            <pc:docMk/>
            <pc:sldMk cId="3387366193" sldId="2210"/>
            <ac:spMk id="32" creationId="{D75948F5-136D-85FD-E327-52DB25FE99B6}"/>
          </ac:spMkLst>
        </pc:spChg>
        <pc:spChg chg="add mod">
          <ac:chgData name="Aurelien Domont" userId="6da7715ce44349b3" providerId="LiveId" clId="{64AEAEF8-0120-4062-9DE8-FFFA3E769BE8}" dt="2023-01-12T05:04:01.184" v="10"/>
          <ac:spMkLst>
            <pc:docMk/>
            <pc:sldMk cId="3387366193" sldId="2210"/>
            <ac:spMk id="33" creationId="{A8936CFB-0B36-B6D7-0299-3456BE8A6557}"/>
          </ac:spMkLst>
        </pc:spChg>
        <pc:spChg chg="del">
          <ac:chgData name="Aurelien Domont" userId="6da7715ce44349b3" providerId="LiveId" clId="{64AEAEF8-0120-4062-9DE8-FFFA3E769BE8}" dt="2023-01-12T05:03:55.100" v="9" actId="478"/>
          <ac:spMkLst>
            <pc:docMk/>
            <pc:sldMk cId="3387366193" sldId="2210"/>
            <ac:spMk id="44" creationId="{B37241D5-D790-45E8-BF55-A1BE78BE73CE}"/>
          </ac:spMkLst>
        </pc:spChg>
        <pc:spChg chg="del">
          <ac:chgData name="Aurelien Domont" userId="6da7715ce44349b3" providerId="LiveId" clId="{64AEAEF8-0120-4062-9DE8-FFFA3E769BE8}" dt="2023-01-12T05:03:55.100" v="9" actId="478"/>
          <ac:spMkLst>
            <pc:docMk/>
            <pc:sldMk cId="3387366193" sldId="2210"/>
            <ac:spMk id="46" creationId="{ECF957D7-D8F3-458B-821C-47577E93E4F6}"/>
          </ac:spMkLst>
        </pc:spChg>
        <pc:picChg chg="add mod">
          <ac:chgData name="Aurelien Domont" userId="6da7715ce44349b3" providerId="LiveId" clId="{64AEAEF8-0120-4062-9DE8-FFFA3E769BE8}" dt="2023-01-12T05:04:01.184" v="10"/>
          <ac:picMkLst>
            <pc:docMk/>
            <pc:sldMk cId="3387366193" sldId="2210"/>
            <ac:picMk id="34" creationId="{86CAA4F3-796C-28F0-024E-1F5836604F13}"/>
          </ac:picMkLst>
        </pc:picChg>
        <pc:picChg chg="add mod">
          <ac:chgData name="Aurelien Domont" userId="6da7715ce44349b3" providerId="LiveId" clId="{64AEAEF8-0120-4062-9DE8-FFFA3E769BE8}" dt="2023-01-12T05:04:01.184" v="10"/>
          <ac:picMkLst>
            <pc:docMk/>
            <pc:sldMk cId="3387366193" sldId="2210"/>
            <ac:picMk id="35" creationId="{6A2F1D60-B641-2BDE-9415-1FBE7D50BAF9}"/>
          </ac:picMkLst>
        </pc:picChg>
        <pc:picChg chg="add mod">
          <ac:chgData name="Aurelien Domont" userId="6da7715ce44349b3" providerId="LiveId" clId="{64AEAEF8-0120-4062-9DE8-FFFA3E769BE8}" dt="2023-01-12T05:04:47.404" v="14"/>
          <ac:picMkLst>
            <pc:docMk/>
            <pc:sldMk cId="3387366193" sldId="2210"/>
            <ac:picMk id="36" creationId="{34AF1E07-1CCF-29B5-47A1-A8F55871876C}"/>
          </ac:picMkLst>
        </pc:picChg>
        <pc:cxnChg chg="del">
          <ac:chgData name="Aurelien Domont" userId="6da7715ce44349b3" providerId="LiveId" clId="{64AEAEF8-0120-4062-9DE8-FFFA3E769BE8}" dt="2023-01-12T05:03:55.100" v="9" actId="478"/>
          <ac:cxnSpMkLst>
            <pc:docMk/>
            <pc:sldMk cId="3387366193" sldId="2210"/>
            <ac:cxnSpMk id="9" creationId="{938E2F11-EEE6-4CE3-AA18-0A0EFEAFC83C}"/>
          </ac:cxnSpMkLst>
        </pc:cxnChg>
        <pc:cxnChg chg="del">
          <ac:chgData name="Aurelien Domont" userId="6da7715ce44349b3" providerId="LiveId" clId="{64AEAEF8-0120-4062-9DE8-FFFA3E769BE8}" dt="2023-01-12T05:03:55.100" v="9" actId="478"/>
          <ac:cxnSpMkLst>
            <pc:docMk/>
            <pc:sldMk cId="3387366193" sldId="2210"/>
            <ac:cxnSpMk id="14" creationId="{BD538E77-947C-4FAE-B4B2-3DD1EF8F7624}"/>
          </ac:cxnSpMkLst>
        </pc:cxnChg>
        <pc:cxnChg chg="add mod">
          <ac:chgData name="Aurelien Domont" userId="6da7715ce44349b3" providerId="LiveId" clId="{64AEAEF8-0120-4062-9DE8-FFFA3E769BE8}" dt="2023-01-12T05:04:01.184" v="10"/>
          <ac:cxnSpMkLst>
            <pc:docMk/>
            <pc:sldMk cId="3387366193" sldId="2210"/>
            <ac:cxnSpMk id="18" creationId="{FAE47A41-534A-57FE-0311-B07DFB0BC9FE}"/>
          </ac:cxnSpMkLst>
        </pc:cxnChg>
        <pc:cxnChg chg="add mod">
          <ac:chgData name="Aurelien Domont" userId="6da7715ce44349b3" providerId="LiveId" clId="{64AEAEF8-0120-4062-9DE8-FFFA3E769BE8}" dt="2023-01-12T05:04:01.184" v="10"/>
          <ac:cxnSpMkLst>
            <pc:docMk/>
            <pc:sldMk cId="3387366193" sldId="2210"/>
            <ac:cxnSpMk id="20" creationId="{6B34361A-C456-E04A-8875-02177237F3DE}"/>
          </ac:cxnSpMkLst>
        </pc:cxnChg>
        <pc:cxnChg chg="del">
          <ac:chgData name="Aurelien Domont" userId="6da7715ce44349b3" providerId="LiveId" clId="{64AEAEF8-0120-4062-9DE8-FFFA3E769BE8}" dt="2023-01-12T05:03:55.100" v="9" actId="478"/>
          <ac:cxnSpMkLst>
            <pc:docMk/>
            <pc:sldMk cId="3387366193" sldId="2210"/>
            <ac:cxnSpMk id="45" creationId="{B4F81B7A-6305-4E8C-BB6C-F5EA082CC1F4}"/>
          </ac:cxnSpMkLst>
        </pc:cxnChg>
      </pc:sldChg>
      <pc:sldChg chg="addSp delSp modSp mod">
        <pc:chgData name="Aurelien Domont" userId="6da7715ce44349b3" providerId="LiveId" clId="{64AEAEF8-0120-4062-9DE8-FFFA3E769BE8}" dt="2023-01-12T05:06:52.996" v="53"/>
        <pc:sldMkLst>
          <pc:docMk/>
          <pc:sldMk cId="1606115664" sldId="2211"/>
        </pc:sldMkLst>
        <pc:spChg chg="add mod">
          <ac:chgData name="Aurelien Domont" userId="6da7715ce44349b3" providerId="LiveId" clId="{64AEAEF8-0120-4062-9DE8-FFFA3E769BE8}" dt="2023-01-12T05:05:39.372" v="16"/>
          <ac:spMkLst>
            <pc:docMk/>
            <pc:sldMk cId="1606115664" sldId="2211"/>
            <ac:spMk id="2" creationId="{A11C9781-8812-559B-F8E3-50B8AD2DB204}"/>
          </ac:spMkLst>
        </pc:spChg>
        <pc:spChg chg="add mod">
          <ac:chgData name="Aurelien Domont" userId="6da7715ce44349b3" providerId="LiveId" clId="{64AEAEF8-0120-4062-9DE8-FFFA3E769BE8}" dt="2023-01-12T05:05:39.372" v="16"/>
          <ac:spMkLst>
            <pc:docMk/>
            <pc:sldMk cId="1606115664" sldId="2211"/>
            <ac:spMk id="3" creationId="{78B839A2-99DA-2429-1C25-501F08480FE0}"/>
          </ac:spMkLst>
        </pc:spChg>
        <pc:spChg chg="add mod">
          <ac:chgData name="Aurelien Domont" userId="6da7715ce44349b3" providerId="LiveId" clId="{64AEAEF8-0120-4062-9DE8-FFFA3E769BE8}" dt="2023-01-12T05:05:39.372" v="16"/>
          <ac:spMkLst>
            <pc:docMk/>
            <pc:sldMk cId="1606115664" sldId="2211"/>
            <ac:spMk id="4" creationId="{A53B0DB2-23BC-6676-3A83-DCED9BDD3C6D}"/>
          </ac:spMkLst>
        </pc:spChg>
        <pc:spChg chg="del">
          <ac:chgData name="Aurelien Domont" userId="6da7715ce44349b3" providerId="LiveId" clId="{64AEAEF8-0120-4062-9DE8-FFFA3E769BE8}" dt="2023-01-12T05:05:39.055" v="15" actId="478"/>
          <ac:spMkLst>
            <pc:docMk/>
            <pc:sldMk cId="1606115664" sldId="2211"/>
            <ac:spMk id="6" creationId="{80C2FA24-C3FF-4F99-8694-BA262AB8070A}"/>
          </ac:spMkLst>
        </pc:spChg>
        <pc:spChg chg="del">
          <ac:chgData name="Aurelien Domont" userId="6da7715ce44349b3" providerId="LiveId" clId="{64AEAEF8-0120-4062-9DE8-FFFA3E769BE8}" dt="2023-01-12T05:05:39.055" v="15" actId="478"/>
          <ac:spMkLst>
            <pc:docMk/>
            <pc:sldMk cId="1606115664" sldId="2211"/>
            <ac:spMk id="7" creationId="{AA474FA7-23F8-48D3-A4A1-46C7E7EF8CBF}"/>
          </ac:spMkLst>
        </pc:spChg>
        <pc:spChg chg="del">
          <ac:chgData name="Aurelien Domont" userId="6da7715ce44349b3" providerId="LiveId" clId="{64AEAEF8-0120-4062-9DE8-FFFA3E769BE8}" dt="2023-01-12T05:05:39.055" v="15" actId="478"/>
          <ac:spMkLst>
            <pc:docMk/>
            <pc:sldMk cId="1606115664" sldId="2211"/>
            <ac:spMk id="8" creationId="{44D82846-5412-4854-9CE9-6BD4A4D3F201}"/>
          </ac:spMkLst>
        </pc:spChg>
        <pc:spChg chg="del">
          <ac:chgData name="Aurelien Domont" userId="6da7715ce44349b3" providerId="LiveId" clId="{64AEAEF8-0120-4062-9DE8-FFFA3E769BE8}" dt="2023-01-12T05:05:39.055" v="15" actId="478"/>
          <ac:spMkLst>
            <pc:docMk/>
            <pc:sldMk cId="1606115664" sldId="2211"/>
            <ac:spMk id="10" creationId="{F6F130AE-016B-49E7-B056-02422308B35C}"/>
          </ac:spMkLst>
        </pc:spChg>
        <pc:spChg chg="del">
          <ac:chgData name="Aurelien Domont" userId="6da7715ce44349b3" providerId="LiveId" clId="{64AEAEF8-0120-4062-9DE8-FFFA3E769BE8}" dt="2023-01-12T05:05:39.055" v="15" actId="478"/>
          <ac:spMkLst>
            <pc:docMk/>
            <pc:sldMk cId="1606115664" sldId="2211"/>
            <ac:spMk id="11" creationId="{381FC75F-03AC-4E06-95A5-77AA464D139B}"/>
          </ac:spMkLst>
        </pc:spChg>
        <pc:spChg chg="del">
          <ac:chgData name="Aurelien Domont" userId="6da7715ce44349b3" providerId="LiveId" clId="{64AEAEF8-0120-4062-9DE8-FFFA3E769BE8}" dt="2023-01-12T05:05:39.055" v="15" actId="478"/>
          <ac:spMkLst>
            <pc:docMk/>
            <pc:sldMk cId="1606115664" sldId="2211"/>
            <ac:spMk id="12" creationId="{F22BF9F2-93B5-4D57-85D0-BA4BB3074ECE}"/>
          </ac:spMkLst>
        </pc:spChg>
        <pc:spChg chg="add mod">
          <ac:chgData name="Aurelien Domont" userId="6da7715ce44349b3" providerId="LiveId" clId="{64AEAEF8-0120-4062-9DE8-FFFA3E769BE8}" dt="2023-01-12T05:05:39.372" v="16"/>
          <ac:spMkLst>
            <pc:docMk/>
            <pc:sldMk cId="1606115664" sldId="2211"/>
            <ac:spMk id="15" creationId="{CF7F4E07-748E-E7A8-BFA3-0069A139474E}"/>
          </ac:spMkLst>
        </pc:spChg>
        <pc:spChg chg="mod ord">
          <ac:chgData name="Aurelien Domont" userId="6da7715ce44349b3" providerId="LiveId" clId="{64AEAEF8-0120-4062-9DE8-FFFA3E769BE8}" dt="2023-01-12T05:06:01.776" v="48" actId="167"/>
          <ac:spMkLst>
            <pc:docMk/>
            <pc:sldMk cId="1606115664" sldId="2211"/>
            <ac:spMk id="17" creationId="{E94D1483-191E-4320-8935-3EACA35750AF}"/>
          </ac:spMkLst>
        </pc:spChg>
        <pc:spChg chg="add mod">
          <ac:chgData name="Aurelien Domont" userId="6da7715ce44349b3" providerId="LiveId" clId="{64AEAEF8-0120-4062-9DE8-FFFA3E769BE8}" dt="2023-01-12T05:05:39.372" v="16"/>
          <ac:spMkLst>
            <pc:docMk/>
            <pc:sldMk cId="1606115664" sldId="2211"/>
            <ac:spMk id="19" creationId="{0EA1F8D8-347C-77AC-D77D-34D3E4F82E19}"/>
          </ac:spMkLst>
        </pc:spChg>
        <pc:spChg chg="add mod">
          <ac:chgData name="Aurelien Domont" userId="6da7715ce44349b3" providerId="LiveId" clId="{64AEAEF8-0120-4062-9DE8-FFFA3E769BE8}" dt="2023-01-12T05:05:39.372" v="16"/>
          <ac:spMkLst>
            <pc:docMk/>
            <pc:sldMk cId="1606115664" sldId="2211"/>
            <ac:spMk id="21" creationId="{C7ED2A88-641F-F381-D309-CA17EDE2A94A}"/>
          </ac:spMkLst>
        </pc:spChg>
        <pc:spChg chg="add mod">
          <ac:chgData name="Aurelien Domont" userId="6da7715ce44349b3" providerId="LiveId" clId="{64AEAEF8-0120-4062-9DE8-FFFA3E769BE8}" dt="2023-01-12T05:06:52.996" v="53"/>
          <ac:spMkLst>
            <pc:docMk/>
            <pc:sldMk cId="1606115664" sldId="2211"/>
            <ac:spMk id="26" creationId="{0A244AAA-74A4-21F2-8A16-255299DBE226}"/>
          </ac:spMkLst>
        </pc:spChg>
        <pc:spChg chg="add mod">
          <ac:chgData name="Aurelien Domont" userId="6da7715ce44349b3" providerId="LiveId" clId="{64AEAEF8-0120-4062-9DE8-FFFA3E769BE8}" dt="2023-01-12T05:06:52.996" v="53"/>
          <ac:spMkLst>
            <pc:docMk/>
            <pc:sldMk cId="1606115664" sldId="2211"/>
            <ac:spMk id="27" creationId="{624D1A87-04A4-FE75-BBB4-38DF3827C199}"/>
          </ac:spMkLst>
        </pc:spChg>
        <pc:spChg chg="add mod">
          <ac:chgData name="Aurelien Domont" userId="6da7715ce44349b3" providerId="LiveId" clId="{64AEAEF8-0120-4062-9DE8-FFFA3E769BE8}" dt="2023-01-12T05:06:52.996" v="53"/>
          <ac:spMkLst>
            <pc:docMk/>
            <pc:sldMk cId="1606115664" sldId="2211"/>
            <ac:spMk id="28" creationId="{5A4E4BD7-1021-BE3D-43AE-38562F6CDC0A}"/>
          </ac:spMkLst>
        </pc:spChg>
        <pc:spChg chg="add mod">
          <ac:chgData name="Aurelien Domont" userId="6da7715ce44349b3" providerId="LiveId" clId="{64AEAEF8-0120-4062-9DE8-FFFA3E769BE8}" dt="2023-01-12T05:06:52.996" v="53"/>
          <ac:spMkLst>
            <pc:docMk/>
            <pc:sldMk cId="1606115664" sldId="2211"/>
            <ac:spMk id="29" creationId="{B76A0548-1033-144D-1DB8-7534310D59AD}"/>
          </ac:spMkLst>
        </pc:spChg>
        <pc:spChg chg="add mod">
          <ac:chgData name="Aurelien Domont" userId="6da7715ce44349b3" providerId="LiveId" clId="{64AEAEF8-0120-4062-9DE8-FFFA3E769BE8}" dt="2023-01-12T05:06:52.996" v="53"/>
          <ac:spMkLst>
            <pc:docMk/>
            <pc:sldMk cId="1606115664" sldId="2211"/>
            <ac:spMk id="30" creationId="{DED8C092-1FDC-FCD9-DF6E-9DE7BC6914C8}"/>
          </ac:spMkLst>
        </pc:spChg>
        <pc:spChg chg="add mod">
          <ac:chgData name="Aurelien Domont" userId="6da7715ce44349b3" providerId="LiveId" clId="{64AEAEF8-0120-4062-9DE8-FFFA3E769BE8}" dt="2023-01-12T05:06:52.996" v="53"/>
          <ac:spMkLst>
            <pc:docMk/>
            <pc:sldMk cId="1606115664" sldId="2211"/>
            <ac:spMk id="31" creationId="{159AA7DB-8D6C-11A2-5F40-F8590FC1E1F2}"/>
          </ac:spMkLst>
        </pc:spChg>
        <pc:spChg chg="add mod">
          <ac:chgData name="Aurelien Domont" userId="6da7715ce44349b3" providerId="LiveId" clId="{64AEAEF8-0120-4062-9DE8-FFFA3E769BE8}" dt="2023-01-12T05:06:52.996" v="53"/>
          <ac:spMkLst>
            <pc:docMk/>
            <pc:sldMk cId="1606115664" sldId="2211"/>
            <ac:spMk id="32" creationId="{222CC01B-E431-5A56-7E37-375D08058F36}"/>
          </ac:spMkLst>
        </pc:spChg>
        <pc:spChg chg="add mod">
          <ac:chgData name="Aurelien Domont" userId="6da7715ce44349b3" providerId="LiveId" clId="{64AEAEF8-0120-4062-9DE8-FFFA3E769BE8}" dt="2023-01-12T05:06:52.996" v="53"/>
          <ac:spMkLst>
            <pc:docMk/>
            <pc:sldMk cId="1606115664" sldId="2211"/>
            <ac:spMk id="33" creationId="{3D7A1384-0F63-153A-D22B-A31A6998EC91}"/>
          </ac:spMkLst>
        </pc:spChg>
        <pc:spChg chg="add mod">
          <ac:chgData name="Aurelien Domont" userId="6da7715ce44349b3" providerId="LiveId" clId="{64AEAEF8-0120-4062-9DE8-FFFA3E769BE8}" dt="2023-01-12T05:06:52.996" v="53"/>
          <ac:spMkLst>
            <pc:docMk/>
            <pc:sldMk cId="1606115664" sldId="2211"/>
            <ac:spMk id="34" creationId="{3E5BB454-BC44-0A6D-2453-0DDEA061A996}"/>
          </ac:spMkLst>
        </pc:spChg>
        <pc:spChg chg="add mod">
          <ac:chgData name="Aurelien Domont" userId="6da7715ce44349b3" providerId="LiveId" clId="{64AEAEF8-0120-4062-9DE8-FFFA3E769BE8}" dt="2023-01-12T05:06:52.996" v="53"/>
          <ac:spMkLst>
            <pc:docMk/>
            <pc:sldMk cId="1606115664" sldId="2211"/>
            <ac:spMk id="35" creationId="{C2ADFFBB-9CB0-D565-9399-7D0257B5A5EB}"/>
          </ac:spMkLst>
        </pc:spChg>
        <pc:spChg chg="add mod">
          <ac:chgData name="Aurelien Domont" userId="6da7715ce44349b3" providerId="LiveId" clId="{64AEAEF8-0120-4062-9DE8-FFFA3E769BE8}" dt="2023-01-12T05:06:52.996" v="53"/>
          <ac:spMkLst>
            <pc:docMk/>
            <pc:sldMk cId="1606115664" sldId="2211"/>
            <ac:spMk id="36" creationId="{7661A86E-073F-A08C-9609-9C3ECA19EAFE}"/>
          </ac:spMkLst>
        </pc:spChg>
        <pc:spChg chg="add mod">
          <ac:chgData name="Aurelien Domont" userId="6da7715ce44349b3" providerId="LiveId" clId="{64AEAEF8-0120-4062-9DE8-FFFA3E769BE8}" dt="2023-01-12T05:06:52.996" v="53"/>
          <ac:spMkLst>
            <pc:docMk/>
            <pc:sldMk cId="1606115664" sldId="2211"/>
            <ac:spMk id="37" creationId="{D2A49D7F-1279-14D7-E7A9-524BF41BEDB2}"/>
          </ac:spMkLst>
        </pc:spChg>
        <pc:spChg chg="add mod">
          <ac:chgData name="Aurelien Domont" userId="6da7715ce44349b3" providerId="LiveId" clId="{64AEAEF8-0120-4062-9DE8-FFFA3E769BE8}" dt="2023-01-12T05:06:52.996" v="53"/>
          <ac:spMkLst>
            <pc:docMk/>
            <pc:sldMk cId="1606115664" sldId="2211"/>
            <ac:spMk id="38" creationId="{0FF1B8BA-F002-18F6-624F-FB97D7641FC4}"/>
          </ac:spMkLst>
        </pc:spChg>
        <pc:spChg chg="del">
          <ac:chgData name="Aurelien Domont" userId="6da7715ce44349b3" providerId="LiveId" clId="{64AEAEF8-0120-4062-9DE8-FFFA3E769BE8}" dt="2023-01-12T05:05:39.055" v="15" actId="478"/>
          <ac:spMkLst>
            <pc:docMk/>
            <pc:sldMk cId="1606115664" sldId="2211"/>
            <ac:spMk id="44" creationId="{B37241D5-D790-45E8-BF55-A1BE78BE73CE}"/>
          </ac:spMkLst>
        </pc:spChg>
        <pc:spChg chg="del">
          <ac:chgData name="Aurelien Domont" userId="6da7715ce44349b3" providerId="LiveId" clId="{64AEAEF8-0120-4062-9DE8-FFFA3E769BE8}" dt="2023-01-12T05:05:39.055" v="15" actId="478"/>
          <ac:spMkLst>
            <pc:docMk/>
            <pc:sldMk cId="1606115664" sldId="2211"/>
            <ac:spMk id="46" creationId="{ECF957D7-D8F3-458B-821C-47577E93E4F6}"/>
          </ac:spMkLst>
        </pc:spChg>
        <pc:picChg chg="add mod">
          <ac:chgData name="Aurelien Domont" userId="6da7715ce44349b3" providerId="LiveId" clId="{64AEAEF8-0120-4062-9DE8-FFFA3E769BE8}" dt="2023-01-12T05:05:39.372" v="16"/>
          <ac:picMkLst>
            <pc:docMk/>
            <pc:sldMk cId="1606115664" sldId="2211"/>
            <ac:picMk id="23" creationId="{6FC8C355-14EC-3947-F688-C148134F8023}"/>
          </ac:picMkLst>
        </pc:picChg>
        <pc:picChg chg="add mod">
          <ac:chgData name="Aurelien Domont" userId="6da7715ce44349b3" providerId="LiveId" clId="{64AEAEF8-0120-4062-9DE8-FFFA3E769BE8}" dt="2023-01-12T05:05:39.372" v="16"/>
          <ac:picMkLst>
            <pc:docMk/>
            <pc:sldMk cId="1606115664" sldId="2211"/>
            <ac:picMk id="24" creationId="{A203D8EF-7DB9-9D0D-EA7E-3C90B4FE1AF3}"/>
          </ac:picMkLst>
        </pc:picChg>
        <pc:picChg chg="add mod">
          <ac:chgData name="Aurelien Domont" userId="6da7715ce44349b3" providerId="LiveId" clId="{64AEAEF8-0120-4062-9DE8-FFFA3E769BE8}" dt="2023-01-12T05:05:39.372" v="16"/>
          <ac:picMkLst>
            <pc:docMk/>
            <pc:sldMk cId="1606115664" sldId="2211"/>
            <ac:picMk id="25" creationId="{70E94F14-1CF5-3637-1410-4106DFEFF401}"/>
          </ac:picMkLst>
        </pc:picChg>
        <pc:cxnChg chg="del">
          <ac:chgData name="Aurelien Domont" userId="6da7715ce44349b3" providerId="LiveId" clId="{64AEAEF8-0120-4062-9DE8-FFFA3E769BE8}" dt="2023-01-12T05:05:39.055" v="15" actId="478"/>
          <ac:cxnSpMkLst>
            <pc:docMk/>
            <pc:sldMk cId="1606115664" sldId="2211"/>
            <ac:cxnSpMk id="9" creationId="{938E2F11-EEE6-4CE3-AA18-0A0EFEAFC83C}"/>
          </ac:cxnSpMkLst>
        </pc:cxnChg>
        <pc:cxnChg chg="del">
          <ac:chgData name="Aurelien Domont" userId="6da7715ce44349b3" providerId="LiveId" clId="{64AEAEF8-0120-4062-9DE8-FFFA3E769BE8}" dt="2023-01-12T05:05:39.055" v="15" actId="478"/>
          <ac:cxnSpMkLst>
            <pc:docMk/>
            <pc:sldMk cId="1606115664" sldId="2211"/>
            <ac:cxnSpMk id="14" creationId="{BD538E77-947C-4FAE-B4B2-3DD1EF8F7624}"/>
          </ac:cxnSpMkLst>
        </pc:cxnChg>
        <pc:cxnChg chg="add mod">
          <ac:chgData name="Aurelien Domont" userId="6da7715ce44349b3" providerId="LiveId" clId="{64AEAEF8-0120-4062-9DE8-FFFA3E769BE8}" dt="2023-01-12T05:05:39.372" v="16"/>
          <ac:cxnSpMkLst>
            <pc:docMk/>
            <pc:sldMk cId="1606115664" sldId="2211"/>
            <ac:cxnSpMk id="20" creationId="{7D627ACC-972C-670B-7472-C4E7624EAC36}"/>
          </ac:cxnSpMkLst>
        </pc:cxnChg>
        <pc:cxnChg chg="add mod">
          <ac:chgData name="Aurelien Domont" userId="6da7715ce44349b3" providerId="LiveId" clId="{64AEAEF8-0120-4062-9DE8-FFFA3E769BE8}" dt="2023-01-12T05:05:39.372" v="16"/>
          <ac:cxnSpMkLst>
            <pc:docMk/>
            <pc:sldMk cId="1606115664" sldId="2211"/>
            <ac:cxnSpMk id="22" creationId="{EB0979B4-6668-6026-AF38-2DD896902B6C}"/>
          </ac:cxnSpMkLst>
        </pc:cxnChg>
        <pc:cxnChg chg="del">
          <ac:chgData name="Aurelien Domont" userId="6da7715ce44349b3" providerId="LiveId" clId="{64AEAEF8-0120-4062-9DE8-FFFA3E769BE8}" dt="2023-01-12T05:05:39.055" v="15" actId="478"/>
          <ac:cxnSpMkLst>
            <pc:docMk/>
            <pc:sldMk cId="1606115664" sldId="2211"/>
            <ac:cxnSpMk id="45" creationId="{B4F81B7A-6305-4E8C-BB6C-F5EA082CC1F4}"/>
          </ac:cxnSpMkLst>
        </pc:cxnChg>
      </pc:sldChg>
      <pc:sldChg chg="del">
        <pc:chgData name="Aurelien Domont" userId="6da7715ce44349b3" providerId="LiveId" clId="{64AEAEF8-0120-4062-9DE8-FFFA3E769BE8}" dt="2023-01-12T05:07:14.477" v="56" actId="47"/>
        <pc:sldMkLst>
          <pc:docMk/>
          <pc:sldMk cId="4071827958" sldId="2212"/>
        </pc:sldMkLst>
      </pc:sldChg>
      <pc:sldChg chg="del">
        <pc:chgData name="Aurelien Domont" userId="6da7715ce44349b3" providerId="LiveId" clId="{64AEAEF8-0120-4062-9DE8-FFFA3E769BE8}" dt="2023-01-12T05:07:32.432" v="72" actId="47"/>
        <pc:sldMkLst>
          <pc:docMk/>
          <pc:sldMk cId="2830153641" sldId="2213"/>
        </pc:sldMkLst>
      </pc:sldChg>
      <pc:sldChg chg="del">
        <pc:chgData name="Aurelien Domont" userId="6da7715ce44349b3" providerId="LiveId" clId="{64AEAEF8-0120-4062-9DE8-FFFA3E769BE8}" dt="2023-01-12T05:07:43.666" v="92" actId="47"/>
        <pc:sldMkLst>
          <pc:docMk/>
          <pc:sldMk cId="591466441" sldId="2214"/>
        </pc:sldMkLst>
      </pc:sldChg>
      <pc:sldChg chg="add del">
        <pc:chgData name="Aurelien Domont" userId="6da7715ce44349b3" providerId="LiveId" clId="{64AEAEF8-0120-4062-9DE8-FFFA3E769BE8}" dt="2023-01-12T05:08:00.697" v="107" actId="47"/>
        <pc:sldMkLst>
          <pc:docMk/>
          <pc:sldMk cId="183176033" sldId="2215"/>
        </pc:sldMkLst>
      </pc:sldChg>
      <pc:sldChg chg="del">
        <pc:chgData name="Aurelien Domont" userId="6da7715ce44349b3" providerId="LiveId" clId="{64AEAEF8-0120-4062-9DE8-FFFA3E769BE8}" dt="2023-01-12T05:08:16.120" v="130" actId="47"/>
        <pc:sldMkLst>
          <pc:docMk/>
          <pc:sldMk cId="750920449" sldId="2217"/>
        </pc:sldMkLst>
      </pc:sldChg>
      <pc:sldChg chg="del">
        <pc:chgData name="Aurelien Domont" userId="6da7715ce44349b3" providerId="LiveId" clId="{64AEAEF8-0120-4062-9DE8-FFFA3E769BE8}" dt="2023-01-12T05:08:41.421" v="158" actId="47"/>
        <pc:sldMkLst>
          <pc:docMk/>
          <pc:sldMk cId="1946714202" sldId="2218"/>
        </pc:sldMkLst>
      </pc:sldChg>
      <pc:sldChg chg="del">
        <pc:chgData name="Aurelien Domont" userId="6da7715ce44349b3" providerId="LiveId" clId="{64AEAEF8-0120-4062-9DE8-FFFA3E769BE8}" dt="2023-01-12T05:08:51.864" v="172" actId="47"/>
        <pc:sldMkLst>
          <pc:docMk/>
          <pc:sldMk cId="3886034307" sldId="2219"/>
        </pc:sldMkLst>
      </pc:sldChg>
      <pc:sldChg chg="del">
        <pc:chgData name="Aurelien Domont" userId="6da7715ce44349b3" providerId="LiveId" clId="{64AEAEF8-0120-4062-9DE8-FFFA3E769BE8}" dt="2023-01-12T05:09:21.429" v="195" actId="47"/>
        <pc:sldMkLst>
          <pc:docMk/>
          <pc:sldMk cId="4236693973" sldId="2220"/>
        </pc:sldMkLst>
      </pc:sldChg>
      <pc:sldChg chg="addSp delSp modSp add del mod">
        <pc:chgData name="Aurelien Domont" userId="6da7715ce44349b3" providerId="LiveId" clId="{64AEAEF8-0120-4062-9DE8-FFFA3E769BE8}" dt="2023-01-12T05:11:02.635" v="219"/>
        <pc:sldMkLst>
          <pc:docMk/>
          <pc:sldMk cId="2401267023" sldId="2221"/>
        </pc:sldMkLst>
        <pc:spChg chg="add del mod">
          <ac:chgData name="Aurelien Domont" userId="6da7715ce44349b3" providerId="LiveId" clId="{64AEAEF8-0120-4062-9DE8-FFFA3E769BE8}" dt="2023-01-12T05:10:24.878" v="216" actId="478"/>
          <ac:spMkLst>
            <pc:docMk/>
            <pc:sldMk cId="2401267023" sldId="2221"/>
            <ac:spMk id="2" creationId="{4EB00379-C5C2-092E-4F7D-815CA81098E8}"/>
          </ac:spMkLst>
        </pc:spChg>
        <pc:spChg chg="add mod">
          <ac:chgData name="Aurelien Domont" userId="6da7715ce44349b3" providerId="LiveId" clId="{64AEAEF8-0120-4062-9DE8-FFFA3E769BE8}" dt="2023-01-12T05:10:18.363" v="215" actId="108"/>
          <ac:spMkLst>
            <pc:docMk/>
            <pc:sldMk cId="2401267023" sldId="2221"/>
            <ac:spMk id="3" creationId="{31C65CAE-04BB-8902-CBEB-F51B9DA07464}"/>
          </ac:spMkLst>
        </pc:spChg>
        <pc:spChg chg="add mod">
          <ac:chgData name="Aurelien Domont" userId="6da7715ce44349b3" providerId="LiveId" clId="{64AEAEF8-0120-4062-9DE8-FFFA3E769BE8}" dt="2023-01-12T05:10:09.428" v="213"/>
          <ac:spMkLst>
            <pc:docMk/>
            <pc:sldMk cId="2401267023" sldId="2221"/>
            <ac:spMk id="4" creationId="{A98DCDA6-D20F-5A0E-53EA-EA3548570F58}"/>
          </ac:spMkLst>
        </pc:spChg>
        <pc:spChg chg="del">
          <ac:chgData name="Aurelien Domont" userId="6da7715ce44349b3" providerId="LiveId" clId="{64AEAEF8-0120-4062-9DE8-FFFA3E769BE8}" dt="2023-01-12T05:10:09.166" v="212" actId="478"/>
          <ac:spMkLst>
            <pc:docMk/>
            <pc:sldMk cId="2401267023" sldId="2221"/>
            <ac:spMk id="6" creationId="{80C2FA24-C3FF-4F99-8694-BA262AB8070A}"/>
          </ac:spMkLst>
        </pc:spChg>
        <pc:spChg chg="del">
          <ac:chgData name="Aurelien Domont" userId="6da7715ce44349b3" providerId="LiveId" clId="{64AEAEF8-0120-4062-9DE8-FFFA3E769BE8}" dt="2023-01-12T05:10:09.166" v="212" actId="478"/>
          <ac:spMkLst>
            <pc:docMk/>
            <pc:sldMk cId="2401267023" sldId="2221"/>
            <ac:spMk id="7" creationId="{AA474FA7-23F8-48D3-A4A1-46C7E7EF8CBF}"/>
          </ac:spMkLst>
        </pc:spChg>
        <pc:spChg chg="del">
          <ac:chgData name="Aurelien Domont" userId="6da7715ce44349b3" providerId="LiveId" clId="{64AEAEF8-0120-4062-9DE8-FFFA3E769BE8}" dt="2023-01-12T05:10:09.166" v="212" actId="478"/>
          <ac:spMkLst>
            <pc:docMk/>
            <pc:sldMk cId="2401267023" sldId="2221"/>
            <ac:spMk id="8" creationId="{44D82846-5412-4854-9CE9-6BD4A4D3F201}"/>
          </ac:spMkLst>
        </pc:spChg>
        <pc:spChg chg="del">
          <ac:chgData name="Aurelien Domont" userId="6da7715ce44349b3" providerId="LiveId" clId="{64AEAEF8-0120-4062-9DE8-FFFA3E769BE8}" dt="2023-01-12T05:10:09.166" v="212" actId="478"/>
          <ac:spMkLst>
            <pc:docMk/>
            <pc:sldMk cId="2401267023" sldId="2221"/>
            <ac:spMk id="10" creationId="{F6F130AE-016B-49E7-B056-02422308B35C}"/>
          </ac:spMkLst>
        </pc:spChg>
        <pc:spChg chg="del">
          <ac:chgData name="Aurelien Domont" userId="6da7715ce44349b3" providerId="LiveId" clId="{64AEAEF8-0120-4062-9DE8-FFFA3E769BE8}" dt="2023-01-12T05:10:09.166" v="212" actId="478"/>
          <ac:spMkLst>
            <pc:docMk/>
            <pc:sldMk cId="2401267023" sldId="2221"/>
            <ac:spMk id="11" creationId="{381FC75F-03AC-4E06-95A5-77AA464D139B}"/>
          </ac:spMkLst>
        </pc:spChg>
        <pc:spChg chg="del">
          <ac:chgData name="Aurelien Domont" userId="6da7715ce44349b3" providerId="LiveId" clId="{64AEAEF8-0120-4062-9DE8-FFFA3E769BE8}" dt="2023-01-12T05:10:09.166" v="212" actId="478"/>
          <ac:spMkLst>
            <pc:docMk/>
            <pc:sldMk cId="2401267023" sldId="2221"/>
            <ac:spMk id="12" creationId="{F22BF9F2-93B5-4D57-85D0-BA4BB3074ECE}"/>
          </ac:spMkLst>
        </pc:spChg>
        <pc:spChg chg="add mod">
          <ac:chgData name="Aurelien Domont" userId="6da7715ce44349b3" providerId="LiveId" clId="{64AEAEF8-0120-4062-9DE8-FFFA3E769BE8}" dt="2023-01-12T05:10:09.428" v="213"/>
          <ac:spMkLst>
            <pc:docMk/>
            <pc:sldMk cId="2401267023" sldId="2221"/>
            <ac:spMk id="15" creationId="{F5940D16-0247-ACC3-2BDE-AEE34036B2A2}"/>
          </ac:spMkLst>
        </pc:spChg>
        <pc:spChg chg="mod">
          <ac:chgData name="Aurelien Domont" userId="6da7715ce44349b3" providerId="LiveId" clId="{64AEAEF8-0120-4062-9DE8-FFFA3E769BE8}" dt="2023-01-12T05:11:02.635" v="219"/>
          <ac:spMkLst>
            <pc:docMk/>
            <pc:sldMk cId="2401267023" sldId="2221"/>
            <ac:spMk id="16" creationId="{6C2BB713-9637-4B9B-938F-E9768876782A}"/>
          </ac:spMkLst>
        </pc:spChg>
        <pc:spChg chg="add mod">
          <ac:chgData name="Aurelien Domont" userId="6da7715ce44349b3" providerId="LiveId" clId="{64AEAEF8-0120-4062-9DE8-FFFA3E769BE8}" dt="2023-01-12T05:10:09.428" v="213"/>
          <ac:spMkLst>
            <pc:docMk/>
            <pc:sldMk cId="2401267023" sldId="2221"/>
            <ac:spMk id="17" creationId="{F28233AF-64B9-C867-63FC-FAD499E7048A}"/>
          </ac:spMkLst>
        </pc:spChg>
        <pc:spChg chg="add mod">
          <ac:chgData name="Aurelien Domont" userId="6da7715ce44349b3" providerId="LiveId" clId="{64AEAEF8-0120-4062-9DE8-FFFA3E769BE8}" dt="2023-01-12T05:10:09.428" v="213"/>
          <ac:spMkLst>
            <pc:docMk/>
            <pc:sldMk cId="2401267023" sldId="2221"/>
            <ac:spMk id="18" creationId="{C1090247-6463-B47A-1D79-F50A9FEAB19E}"/>
          </ac:spMkLst>
        </pc:spChg>
        <pc:spChg chg="add mod">
          <ac:chgData name="Aurelien Domont" userId="6da7715ce44349b3" providerId="LiveId" clId="{64AEAEF8-0120-4062-9DE8-FFFA3E769BE8}" dt="2023-01-12T05:10:14.561" v="214" actId="207"/>
          <ac:spMkLst>
            <pc:docMk/>
            <pc:sldMk cId="2401267023" sldId="2221"/>
            <ac:spMk id="20" creationId="{C2208703-BC8E-0A03-A05F-9247B5BE44BD}"/>
          </ac:spMkLst>
        </pc:spChg>
        <pc:spChg chg="add mod">
          <ac:chgData name="Aurelien Domont" userId="6da7715ce44349b3" providerId="LiveId" clId="{64AEAEF8-0120-4062-9DE8-FFFA3E769BE8}" dt="2023-01-12T05:10:09.428" v="213"/>
          <ac:spMkLst>
            <pc:docMk/>
            <pc:sldMk cId="2401267023" sldId="2221"/>
            <ac:spMk id="25" creationId="{C0A8235C-C29F-DD12-2D98-BF4A9DD7DD0A}"/>
          </ac:spMkLst>
        </pc:spChg>
        <pc:spChg chg="add mod">
          <ac:chgData name="Aurelien Domont" userId="6da7715ce44349b3" providerId="LiveId" clId="{64AEAEF8-0120-4062-9DE8-FFFA3E769BE8}" dt="2023-01-12T05:10:09.428" v="213"/>
          <ac:spMkLst>
            <pc:docMk/>
            <pc:sldMk cId="2401267023" sldId="2221"/>
            <ac:spMk id="26" creationId="{542D1B84-B7E9-CF29-CE37-6F0CCD9A0FD7}"/>
          </ac:spMkLst>
        </pc:spChg>
        <pc:spChg chg="add mod">
          <ac:chgData name="Aurelien Domont" userId="6da7715ce44349b3" providerId="LiveId" clId="{64AEAEF8-0120-4062-9DE8-FFFA3E769BE8}" dt="2023-01-12T05:10:09.428" v="213"/>
          <ac:spMkLst>
            <pc:docMk/>
            <pc:sldMk cId="2401267023" sldId="2221"/>
            <ac:spMk id="27" creationId="{2F44A124-E953-EE7A-AF41-4C5E0D1B7198}"/>
          </ac:spMkLst>
        </pc:spChg>
        <pc:spChg chg="add mod">
          <ac:chgData name="Aurelien Domont" userId="6da7715ce44349b3" providerId="LiveId" clId="{64AEAEF8-0120-4062-9DE8-FFFA3E769BE8}" dt="2023-01-12T05:10:09.428" v="213"/>
          <ac:spMkLst>
            <pc:docMk/>
            <pc:sldMk cId="2401267023" sldId="2221"/>
            <ac:spMk id="28" creationId="{4139C0C5-ED10-203D-411F-03C97629A708}"/>
          </ac:spMkLst>
        </pc:spChg>
        <pc:spChg chg="add mod">
          <ac:chgData name="Aurelien Domont" userId="6da7715ce44349b3" providerId="LiveId" clId="{64AEAEF8-0120-4062-9DE8-FFFA3E769BE8}" dt="2023-01-12T05:10:09.428" v="213"/>
          <ac:spMkLst>
            <pc:docMk/>
            <pc:sldMk cId="2401267023" sldId="2221"/>
            <ac:spMk id="29" creationId="{C3D938AA-5D64-8443-E0C8-89697E957EEC}"/>
          </ac:spMkLst>
        </pc:spChg>
        <pc:spChg chg="add mod">
          <ac:chgData name="Aurelien Domont" userId="6da7715ce44349b3" providerId="LiveId" clId="{64AEAEF8-0120-4062-9DE8-FFFA3E769BE8}" dt="2023-01-12T05:10:09.428" v="213"/>
          <ac:spMkLst>
            <pc:docMk/>
            <pc:sldMk cId="2401267023" sldId="2221"/>
            <ac:spMk id="30" creationId="{E1E45C5E-3DB0-A2B5-CC1E-A73C196C0BA9}"/>
          </ac:spMkLst>
        </pc:spChg>
        <pc:spChg chg="add mod">
          <ac:chgData name="Aurelien Domont" userId="6da7715ce44349b3" providerId="LiveId" clId="{64AEAEF8-0120-4062-9DE8-FFFA3E769BE8}" dt="2023-01-12T05:10:09.428" v="213"/>
          <ac:spMkLst>
            <pc:docMk/>
            <pc:sldMk cId="2401267023" sldId="2221"/>
            <ac:spMk id="31" creationId="{60188AD4-F9D4-7BE7-5A0E-10717638FACC}"/>
          </ac:spMkLst>
        </pc:spChg>
        <pc:spChg chg="add mod">
          <ac:chgData name="Aurelien Domont" userId="6da7715ce44349b3" providerId="LiveId" clId="{64AEAEF8-0120-4062-9DE8-FFFA3E769BE8}" dt="2023-01-12T05:10:09.428" v="213"/>
          <ac:spMkLst>
            <pc:docMk/>
            <pc:sldMk cId="2401267023" sldId="2221"/>
            <ac:spMk id="32" creationId="{D5BA44ED-A1BC-BFC8-9CDB-FC3EFE4FD45C}"/>
          </ac:spMkLst>
        </pc:spChg>
        <pc:spChg chg="add mod">
          <ac:chgData name="Aurelien Domont" userId="6da7715ce44349b3" providerId="LiveId" clId="{64AEAEF8-0120-4062-9DE8-FFFA3E769BE8}" dt="2023-01-12T05:10:09.428" v="213"/>
          <ac:spMkLst>
            <pc:docMk/>
            <pc:sldMk cId="2401267023" sldId="2221"/>
            <ac:spMk id="33" creationId="{6622BB0C-CC53-FE79-B0C7-414A76CF40FA}"/>
          </ac:spMkLst>
        </pc:spChg>
        <pc:spChg chg="add mod">
          <ac:chgData name="Aurelien Domont" userId="6da7715ce44349b3" providerId="LiveId" clId="{64AEAEF8-0120-4062-9DE8-FFFA3E769BE8}" dt="2023-01-12T05:10:09.428" v="213"/>
          <ac:spMkLst>
            <pc:docMk/>
            <pc:sldMk cId="2401267023" sldId="2221"/>
            <ac:spMk id="34" creationId="{F8BC023C-FC98-1B89-845C-989096204593}"/>
          </ac:spMkLst>
        </pc:spChg>
        <pc:spChg chg="add mod">
          <ac:chgData name="Aurelien Domont" userId="6da7715ce44349b3" providerId="LiveId" clId="{64AEAEF8-0120-4062-9DE8-FFFA3E769BE8}" dt="2023-01-12T05:10:09.428" v="213"/>
          <ac:spMkLst>
            <pc:docMk/>
            <pc:sldMk cId="2401267023" sldId="2221"/>
            <ac:spMk id="35" creationId="{3C38BBC6-D47C-45A4-00E0-1ACBC657BE7A}"/>
          </ac:spMkLst>
        </pc:spChg>
        <pc:spChg chg="add mod">
          <ac:chgData name="Aurelien Domont" userId="6da7715ce44349b3" providerId="LiveId" clId="{64AEAEF8-0120-4062-9DE8-FFFA3E769BE8}" dt="2023-01-12T05:10:09.428" v="213"/>
          <ac:spMkLst>
            <pc:docMk/>
            <pc:sldMk cId="2401267023" sldId="2221"/>
            <ac:spMk id="36" creationId="{2A868046-3E03-CA4D-0332-6E6D5F440A1B}"/>
          </ac:spMkLst>
        </pc:spChg>
        <pc:spChg chg="add mod">
          <ac:chgData name="Aurelien Domont" userId="6da7715ce44349b3" providerId="LiveId" clId="{64AEAEF8-0120-4062-9DE8-FFFA3E769BE8}" dt="2023-01-12T05:10:09.428" v="213"/>
          <ac:spMkLst>
            <pc:docMk/>
            <pc:sldMk cId="2401267023" sldId="2221"/>
            <ac:spMk id="37" creationId="{B6C64FFD-2C76-C4B9-2D3B-821C94B79495}"/>
          </ac:spMkLst>
        </pc:spChg>
        <pc:spChg chg="del">
          <ac:chgData name="Aurelien Domont" userId="6da7715ce44349b3" providerId="LiveId" clId="{64AEAEF8-0120-4062-9DE8-FFFA3E769BE8}" dt="2023-01-12T05:10:09.166" v="212" actId="478"/>
          <ac:spMkLst>
            <pc:docMk/>
            <pc:sldMk cId="2401267023" sldId="2221"/>
            <ac:spMk id="44" creationId="{B37241D5-D790-45E8-BF55-A1BE78BE73CE}"/>
          </ac:spMkLst>
        </pc:spChg>
        <pc:spChg chg="del">
          <ac:chgData name="Aurelien Domont" userId="6da7715ce44349b3" providerId="LiveId" clId="{64AEAEF8-0120-4062-9DE8-FFFA3E769BE8}" dt="2023-01-12T05:10:09.166" v="212" actId="478"/>
          <ac:spMkLst>
            <pc:docMk/>
            <pc:sldMk cId="2401267023" sldId="2221"/>
            <ac:spMk id="46" creationId="{ECF957D7-D8F3-458B-821C-47577E93E4F6}"/>
          </ac:spMkLst>
        </pc:spChg>
        <pc:picChg chg="add mod">
          <ac:chgData name="Aurelien Domont" userId="6da7715ce44349b3" providerId="LiveId" clId="{64AEAEF8-0120-4062-9DE8-FFFA3E769BE8}" dt="2023-01-12T05:10:09.428" v="213"/>
          <ac:picMkLst>
            <pc:docMk/>
            <pc:sldMk cId="2401267023" sldId="2221"/>
            <ac:picMk id="22" creationId="{6E31DE5C-FBB0-25BE-5DB7-774D8CB35101}"/>
          </ac:picMkLst>
        </pc:picChg>
        <pc:picChg chg="add mod">
          <ac:chgData name="Aurelien Domont" userId="6da7715ce44349b3" providerId="LiveId" clId="{64AEAEF8-0120-4062-9DE8-FFFA3E769BE8}" dt="2023-01-12T05:10:09.428" v="213"/>
          <ac:picMkLst>
            <pc:docMk/>
            <pc:sldMk cId="2401267023" sldId="2221"/>
            <ac:picMk id="23" creationId="{432081C4-9A66-218C-E768-A09ACF0D7850}"/>
          </ac:picMkLst>
        </pc:picChg>
        <pc:picChg chg="add mod">
          <ac:chgData name="Aurelien Domont" userId="6da7715ce44349b3" providerId="LiveId" clId="{64AEAEF8-0120-4062-9DE8-FFFA3E769BE8}" dt="2023-01-12T05:10:09.428" v="213"/>
          <ac:picMkLst>
            <pc:docMk/>
            <pc:sldMk cId="2401267023" sldId="2221"/>
            <ac:picMk id="24" creationId="{E70C719F-E687-EB52-1BB8-D5E00275F702}"/>
          </ac:picMkLst>
        </pc:picChg>
        <pc:cxnChg chg="del">
          <ac:chgData name="Aurelien Domont" userId="6da7715ce44349b3" providerId="LiveId" clId="{64AEAEF8-0120-4062-9DE8-FFFA3E769BE8}" dt="2023-01-12T05:10:09.166" v="212" actId="478"/>
          <ac:cxnSpMkLst>
            <pc:docMk/>
            <pc:sldMk cId="2401267023" sldId="2221"/>
            <ac:cxnSpMk id="9" creationId="{938E2F11-EEE6-4CE3-AA18-0A0EFEAFC83C}"/>
          </ac:cxnSpMkLst>
        </pc:cxnChg>
        <pc:cxnChg chg="del">
          <ac:chgData name="Aurelien Domont" userId="6da7715ce44349b3" providerId="LiveId" clId="{64AEAEF8-0120-4062-9DE8-FFFA3E769BE8}" dt="2023-01-12T05:10:09.166" v="212" actId="478"/>
          <ac:cxnSpMkLst>
            <pc:docMk/>
            <pc:sldMk cId="2401267023" sldId="2221"/>
            <ac:cxnSpMk id="14" creationId="{BD538E77-947C-4FAE-B4B2-3DD1EF8F7624}"/>
          </ac:cxnSpMkLst>
        </pc:cxnChg>
        <pc:cxnChg chg="add mod">
          <ac:chgData name="Aurelien Domont" userId="6da7715ce44349b3" providerId="LiveId" clId="{64AEAEF8-0120-4062-9DE8-FFFA3E769BE8}" dt="2023-01-12T05:10:09.428" v="213"/>
          <ac:cxnSpMkLst>
            <pc:docMk/>
            <pc:sldMk cId="2401267023" sldId="2221"/>
            <ac:cxnSpMk id="19" creationId="{FC25A721-FD3E-E45F-2D3C-45E16582916F}"/>
          </ac:cxnSpMkLst>
        </pc:cxnChg>
        <pc:cxnChg chg="add mod">
          <ac:chgData name="Aurelien Domont" userId="6da7715ce44349b3" providerId="LiveId" clId="{64AEAEF8-0120-4062-9DE8-FFFA3E769BE8}" dt="2023-01-12T05:10:09.428" v="213"/>
          <ac:cxnSpMkLst>
            <pc:docMk/>
            <pc:sldMk cId="2401267023" sldId="2221"/>
            <ac:cxnSpMk id="21" creationId="{5B832F4B-075E-06A4-2BFD-371920CA1589}"/>
          </ac:cxnSpMkLst>
        </pc:cxnChg>
        <pc:cxnChg chg="del">
          <ac:chgData name="Aurelien Domont" userId="6da7715ce44349b3" providerId="LiveId" clId="{64AEAEF8-0120-4062-9DE8-FFFA3E769BE8}" dt="2023-01-12T05:10:09.166" v="212" actId="478"/>
          <ac:cxnSpMkLst>
            <pc:docMk/>
            <pc:sldMk cId="2401267023" sldId="2221"/>
            <ac:cxnSpMk id="45" creationId="{B4F81B7A-6305-4E8C-BB6C-F5EA082CC1F4}"/>
          </ac:cxnSpMkLst>
        </pc:cxnChg>
      </pc:sldChg>
      <pc:sldChg chg="del">
        <pc:chgData name="Aurelien Domont" userId="6da7715ce44349b3" providerId="LiveId" clId="{64AEAEF8-0120-4062-9DE8-FFFA3E769BE8}" dt="2023-01-12T05:08:27.576" v="143" actId="47"/>
        <pc:sldMkLst>
          <pc:docMk/>
          <pc:sldMk cId="3113089428" sldId="2222"/>
        </pc:sldMkLst>
      </pc:sldChg>
      <pc:sldChg chg="delSp del mod">
        <pc:chgData name="Aurelien Domont" userId="6da7715ce44349b3" providerId="LiveId" clId="{64AEAEF8-0120-4062-9DE8-FFFA3E769BE8}" dt="2023-01-12T05:06:17.546" v="52" actId="47"/>
        <pc:sldMkLst>
          <pc:docMk/>
          <pc:sldMk cId="3623409974" sldId="2397"/>
        </pc:sldMkLst>
        <pc:spChg chg="del">
          <ac:chgData name="Aurelien Domont" userId="6da7715ce44349b3" providerId="LiveId" clId="{64AEAEF8-0120-4062-9DE8-FFFA3E769BE8}" dt="2023-01-12T05:06:13.207" v="50" actId="21"/>
          <ac:spMkLst>
            <pc:docMk/>
            <pc:sldMk cId="3623409974" sldId="2397"/>
            <ac:spMk id="2" creationId="{351355EC-ECC6-E115-685A-4BF44C0AABE6}"/>
          </ac:spMkLst>
        </pc:spChg>
        <pc:spChg chg="del">
          <ac:chgData name="Aurelien Domont" userId="6da7715ce44349b3" providerId="LiveId" clId="{64AEAEF8-0120-4062-9DE8-FFFA3E769BE8}" dt="2023-01-12T05:06:13.207" v="50" actId="21"/>
          <ac:spMkLst>
            <pc:docMk/>
            <pc:sldMk cId="3623409974" sldId="2397"/>
            <ac:spMk id="19" creationId="{137437A6-5282-47C2-A263-819E53C5C3C8}"/>
          </ac:spMkLst>
        </pc:spChg>
      </pc:sldChg>
      <pc:sldChg chg="del">
        <pc:chgData name="Aurelien Domont" userId="6da7715ce44349b3" providerId="LiveId" clId="{64AEAEF8-0120-4062-9DE8-FFFA3E769BE8}" dt="2023-01-12T05:09:12.949" v="193" actId="47"/>
        <pc:sldMkLst>
          <pc:docMk/>
          <pc:sldMk cId="3360892271" sldId="2415"/>
        </pc:sldMkLst>
      </pc:sldChg>
      <pc:sldChg chg="addSp modSp add">
        <pc:chgData name="Aurelien Domont" userId="6da7715ce44349b3" providerId="LiveId" clId="{64AEAEF8-0120-4062-9DE8-FFFA3E769BE8}" dt="2023-01-12T05:06:55.153" v="54"/>
        <pc:sldMkLst>
          <pc:docMk/>
          <pc:sldMk cId="4254358133" sldId="2419"/>
        </pc:sldMkLst>
        <pc:spChg chg="add mod">
          <ac:chgData name="Aurelien Domont" userId="6da7715ce44349b3" providerId="LiveId" clId="{64AEAEF8-0120-4062-9DE8-FFFA3E769BE8}" dt="2023-01-12T05:06:14.548" v="51"/>
          <ac:spMkLst>
            <pc:docMk/>
            <pc:sldMk cId="4254358133" sldId="2419"/>
            <ac:spMk id="6" creationId="{4977C722-AD1C-8D62-5F0F-D967B4FA03F4}"/>
          </ac:spMkLst>
        </pc:spChg>
        <pc:spChg chg="add mod">
          <ac:chgData name="Aurelien Domont" userId="6da7715ce44349b3" providerId="LiveId" clId="{64AEAEF8-0120-4062-9DE8-FFFA3E769BE8}" dt="2023-01-12T05:06:14.548" v="51"/>
          <ac:spMkLst>
            <pc:docMk/>
            <pc:sldMk cId="4254358133" sldId="2419"/>
            <ac:spMk id="7" creationId="{2F5EF904-8A60-DE5F-3B99-A5DBB4D48DAB}"/>
          </ac:spMkLst>
        </pc:spChg>
        <pc:spChg chg="add mod">
          <ac:chgData name="Aurelien Domont" userId="6da7715ce44349b3" providerId="LiveId" clId="{64AEAEF8-0120-4062-9DE8-FFFA3E769BE8}" dt="2023-01-12T05:06:55.153" v="54"/>
          <ac:spMkLst>
            <pc:docMk/>
            <pc:sldMk cId="4254358133" sldId="2419"/>
            <ac:spMk id="8" creationId="{177EAE9E-3B80-3A3F-3B1E-1E64F1D610C7}"/>
          </ac:spMkLst>
        </pc:spChg>
        <pc:spChg chg="add mod">
          <ac:chgData name="Aurelien Domont" userId="6da7715ce44349b3" providerId="LiveId" clId="{64AEAEF8-0120-4062-9DE8-FFFA3E769BE8}" dt="2023-01-12T05:06:55.153" v="54"/>
          <ac:spMkLst>
            <pc:docMk/>
            <pc:sldMk cId="4254358133" sldId="2419"/>
            <ac:spMk id="9" creationId="{215D005C-A114-AE06-01AD-1787CB1919FD}"/>
          </ac:spMkLst>
        </pc:spChg>
        <pc:spChg chg="add mod">
          <ac:chgData name="Aurelien Domont" userId="6da7715ce44349b3" providerId="LiveId" clId="{64AEAEF8-0120-4062-9DE8-FFFA3E769BE8}" dt="2023-01-12T05:06:55.153" v="54"/>
          <ac:spMkLst>
            <pc:docMk/>
            <pc:sldMk cId="4254358133" sldId="2419"/>
            <ac:spMk id="10" creationId="{43AB9646-23E6-E96C-A569-7077BF8DDE15}"/>
          </ac:spMkLst>
        </pc:spChg>
        <pc:spChg chg="add mod">
          <ac:chgData name="Aurelien Domont" userId="6da7715ce44349b3" providerId="LiveId" clId="{64AEAEF8-0120-4062-9DE8-FFFA3E769BE8}" dt="2023-01-12T05:06:55.153" v="54"/>
          <ac:spMkLst>
            <pc:docMk/>
            <pc:sldMk cId="4254358133" sldId="2419"/>
            <ac:spMk id="11" creationId="{D942DC22-8C61-995B-AC4F-8243671C242A}"/>
          </ac:spMkLst>
        </pc:spChg>
        <pc:spChg chg="add mod">
          <ac:chgData name="Aurelien Domont" userId="6da7715ce44349b3" providerId="LiveId" clId="{64AEAEF8-0120-4062-9DE8-FFFA3E769BE8}" dt="2023-01-12T05:06:55.153" v="54"/>
          <ac:spMkLst>
            <pc:docMk/>
            <pc:sldMk cId="4254358133" sldId="2419"/>
            <ac:spMk id="12" creationId="{01EDE551-8CC0-A932-7D42-EDE708265257}"/>
          </ac:spMkLst>
        </pc:spChg>
        <pc:spChg chg="add mod">
          <ac:chgData name="Aurelien Domont" userId="6da7715ce44349b3" providerId="LiveId" clId="{64AEAEF8-0120-4062-9DE8-FFFA3E769BE8}" dt="2023-01-12T05:06:55.153" v="54"/>
          <ac:spMkLst>
            <pc:docMk/>
            <pc:sldMk cId="4254358133" sldId="2419"/>
            <ac:spMk id="14" creationId="{92BDB050-6063-62E4-8718-9DF4F93E31B6}"/>
          </ac:spMkLst>
        </pc:spChg>
        <pc:spChg chg="add mod">
          <ac:chgData name="Aurelien Domont" userId="6da7715ce44349b3" providerId="LiveId" clId="{64AEAEF8-0120-4062-9DE8-FFFA3E769BE8}" dt="2023-01-12T05:06:55.153" v="54"/>
          <ac:spMkLst>
            <pc:docMk/>
            <pc:sldMk cId="4254358133" sldId="2419"/>
            <ac:spMk id="26" creationId="{41BE9D96-D96A-E3B8-7D2B-13441A7605A8}"/>
          </ac:spMkLst>
        </pc:spChg>
        <pc:spChg chg="add mod">
          <ac:chgData name="Aurelien Domont" userId="6da7715ce44349b3" providerId="LiveId" clId="{64AEAEF8-0120-4062-9DE8-FFFA3E769BE8}" dt="2023-01-12T05:06:55.153" v="54"/>
          <ac:spMkLst>
            <pc:docMk/>
            <pc:sldMk cId="4254358133" sldId="2419"/>
            <ac:spMk id="27" creationId="{49D26FBC-E0E8-5B92-5C3F-2F44A0356C32}"/>
          </ac:spMkLst>
        </pc:spChg>
        <pc:spChg chg="add mod">
          <ac:chgData name="Aurelien Domont" userId="6da7715ce44349b3" providerId="LiveId" clId="{64AEAEF8-0120-4062-9DE8-FFFA3E769BE8}" dt="2023-01-12T05:06:55.153" v="54"/>
          <ac:spMkLst>
            <pc:docMk/>
            <pc:sldMk cId="4254358133" sldId="2419"/>
            <ac:spMk id="28" creationId="{A7F1571F-ABE3-3AEE-A225-419C85BEF918}"/>
          </ac:spMkLst>
        </pc:spChg>
        <pc:spChg chg="add mod">
          <ac:chgData name="Aurelien Domont" userId="6da7715ce44349b3" providerId="LiveId" clId="{64AEAEF8-0120-4062-9DE8-FFFA3E769BE8}" dt="2023-01-12T05:06:55.153" v="54"/>
          <ac:spMkLst>
            <pc:docMk/>
            <pc:sldMk cId="4254358133" sldId="2419"/>
            <ac:spMk id="29" creationId="{6B8CD214-2F4B-9B5C-0B32-E709954832FE}"/>
          </ac:spMkLst>
        </pc:spChg>
        <pc:spChg chg="add mod">
          <ac:chgData name="Aurelien Domont" userId="6da7715ce44349b3" providerId="LiveId" clId="{64AEAEF8-0120-4062-9DE8-FFFA3E769BE8}" dt="2023-01-12T05:06:55.153" v="54"/>
          <ac:spMkLst>
            <pc:docMk/>
            <pc:sldMk cId="4254358133" sldId="2419"/>
            <ac:spMk id="30" creationId="{84EB2076-C134-70FA-A093-4E9DB35B0CC1}"/>
          </ac:spMkLst>
        </pc:spChg>
        <pc:spChg chg="add mod">
          <ac:chgData name="Aurelien Domont" userId="6da7715ce44349b3" providerId="LiveId" clId="{64AEAEF8-0120-4062-9DE8-FFFA3E769BE8}" dt="2023-01-12T05:06:55.153" v="54"/>
          <ac:spMkLst>
            <pc:docMk/>
            <pc:sldMk cId="4254358133" sldId="2419"/>
            <ac:spMk id="31" creationId="{3E443B14-F6C3-E021-C395-E2D61B5798FB}"/>
          </ac:spMkLst>
        </pc:spChg>
        <pc:spChg chg="add mod">
          <ac:chgData name="Aurelien Domont" userId="6da7715ce44349b3" providerId="LiveId" clId="{64AEAEF8-0120-4062-9DE8-FFFA3E769BE8}" dt="2023-01-12T05:06:55.153" v="54"/>
          <ac:spMkLst>
            <pc:docMk/>
            <pc:sldMk cId="4254358133" sldId="2419"/>
            <ac:spMk id="32" creationId="{FA4C1752-DBF4-6CFD-B03A-12BC0B6F099A}"/>
          </ac:spMkLst>
        </pc:spChg>
      </pc:sldChg>
      <pc:sldChg chg="modSp add mod">
        <pc:chgData name="Aurelien Domont" userId="6da7715ce44349b3" providerId="LiveId" clId="{64AEAEF8-0120-4062-9DE8-FFFA3E769BE8}" dt="2023-01-12T05:07:20.150" v="70" actId="1035"/>
        <pc:sldMkLst>
          <pc:docMk/>
          <pc:sldMk cId="2191371992" sldId="2420"/>
        </pc:sldMkLst>
        <pc:spChg chg="mod">
          <ac:chgData name="Aurelien Domont" userId="6da7715ce44349b3" providerId="LiveId" clId="{64AEAEF8-0120-4062-9DE8-FFFA3E769BE8}" dt="2023-01-12T05:07:20.150" v="70" actId="1035"/>
          <ac:spMkLst>
            <pc:docMk/>
            <pc:sldMk cId="2191371992" sldId="2420"/>
            <ac:spMk id="17" creationId="{E94D1483-191E-4320-8935-3EACA35750AF}"/>
          </ac:spMkLst>
        </pc:spChg>
      </pc:sldChg>
      <pc:sldChg chg="modSp add mod">
        <pc:chgData name="Aurelien Domont" userId="6da7715ce44349b3" providerId="LiveId" clId="{64AEAEF8-0120-4062-9DE8-FFFA3E769BE8}" dt="2023-01-12T05:07:37.339" v="90" actId="1035"/>
        <pc:sldMkLst>
          <pc:docMk/>
          <pc:sldMk cId="2329481288" sldId="2421"/>
        </pc:sldMkLst>
        <pc:spChg chg="mod">
          <ac:chgData name="Aurelien Domont" userId="6da7715ce44349b3" providerId="LiveId" clId="{64AEAEF8-0120-4062-9DE8-FFFA3E769BE8}" dt="2023-01-12T05:07:37.339" v="90" actId="1035"/>
          <ac:spMkLst>
            <pc:docMk/>
            <pc:sldMk cId="2329481288" sldId="2421"/>
            <ac:spMk id="17" creationId="{E94D1483-191E-4320-8935-3EACA35750AF}"/>
          </ac:spMkLst>
        </pc:spChg>
      </pc:sldChg>
      <pc:sldChg chg="modSp add mod">
        <pc:chgData name="Aurelien Domont" userId="6da7715ce44349b3" providerId="LiveId" clId="{64AEAEF8-0120-4062-9DE8-FFFA3E769BE8}" dt="2023-01-12T05:07:47.543" v="103" actId="1036"/>
        <pc:sldMkLst>
          <pc:docMk/>
          <pc:sldMk cId="948847337" sldId="2422"/>
        </pc:sldMkLst>
        <pc:spChg chg="mod">
          <ac:chgData name="Aurelien Domont" userId="6da7715ce44349b3" providerId="LiveId" clId="{64AEAEF8-0120-4062-9DE8-FFFA3E769BE8}" dt="2023-01-12T05:07:47.543" v="103" actId="1036"/>
          <ac:spMkLst>
            <pc:docMk/>
            <pc:sldMk cId="948847337" sldId="2422"/>
            <ac:spMk id="17" creationId="{E94D1483-191E-4320-8935-3EACA35750AF}"/>
          </ac:spMkLst>
        </pc:spChg>
      </pc:sldChg>
      <pc:sldChg chg="modSp add mod">
        <pc:chgData name="Aurelien Domont" userId="6da7715ce44349b3" providerId="LiveId" clId="{64AEAEF8-0120-4062-9DE8-FFFA3E769BE8}" dt="2023-01-12T05:08:08.686" v="128" actId="1036"/>
        <pc:sldMkLst>
          <pc:docMk/>
          <pc:sldMk cId="3278778485" sldId="2423"/>
        </pc:sldMkLst>
        <pc:spChg chg="mod">
          <ac:chgData name="Aurelien Domont" userId="6da7715ce44349b3" providerId="LiveId" clId="{64AEAEF8-0120-4062-9DE8-FFFA3E769BE8}" dt="2023-01-12T05:08:08.686" v="128" actId="1036"/>
          <ac:spMkLst>
            <pc:docMk/>
            <pc:sldMk cId="3278778485" sldId="2423"/>
            <ac:spMk id="17" creationId="{E94D1483-191E-4320-8935-3EACA35750AF}"/>
          </ac:spMkLst>
        </pc:spChg>
      </pc:sldChg>
      <pc:sldChg chg="modSp add mod">
        <pc:chgData name="Aurelien Domont" userId="6da7715ce44349b3" providerId="LiveId" clId="{64AEAEF8-0120-4062-9DE8-FFFA3E769BE8}" dt="2023-01-12T05:08:20.179" v="141" actId="1036"/>
        <pc:sldMkLst>
          <pc:docMk/>
          <pc:sldMk cId="4189710997" sldId="2424"/>
        </pc:sldMkLst>
        <pc:spChg chg="mod">
          <ac:chgData name="Aurelien Domont" userId="6da7715ce44349b3" providerId="LiveId" clId="{64AEAEF8-0120-4062-9DE8-FFFA3E769BE8}" dt="2023-01-12T05:08:20.179" v="141" actId="1036"/>
          <ac:spMkLst>
            <pc:docMk/>
            <pc:sldMk cId="4189710997" sldId="2424"/>
            <ac:spMk id="17" creationId="{E94D1483-191E-4320-8935-3EACA35750AF}"/>
          </ac:spMkLst>
        </pc:spChg>
      </pc:sldChg>
      <pc:sldChg chg="modSp add mod">
        <pc:chgData name="Aurelien Domont" userId="6da7715ce44349b3" providerId="LiveId" clId="{64AEAEF8-0120-4062-9DE8-FFFA3E769BE8}" dt="2023-01-12T05:08:36.832" v="156" actId="1036"/>
        <pc:sldMkLst>
          <pc:docMk/>
          <pc:sldMk cId="3506363105" sldId="2425"/>
        </pc:sldMkLst>
        <pc:spChg chg="mod">
          <ac:chgData name="Aurelien Domont" userId="6da7715ce44349b3" providerId="LiveId" clId="{64AEAEF8-0120-4062-9DE8-FFFA3E769BE8}" dt="2023-01-12T05:08:36.832" v="156" actId="1036"/>
          <ac:spMkLst>
            <pc:docMk/>
            <pc:sldMk cId="3506363105" sldId="2425"/>
            <ac:spMk id="17" creationId="{E94D1483-191E-4320-8935-3EACA35750AF}"/>
          </ac:spMkLst>
        </pc:spChg>
      </pc:sldChg>
      <pc:sldChg chg="modSp add mod">
        <pc:chgData name="Aurelien Domont" userId="6da7715ce44349b3" providerId="LiveId" clId="{64AEAEF8-0120-4062-9DE8-FFFA3E769BE8}" dt="2023-01-12T05:08:45.448" v="170" actId="1036"/>
        <pc:sldMkLst>
          <pc:docMk/>
          <pc:sldMk cId="1853139911" sldId="2426"/>
        </pc:sldMkLst>
        <pc:spChg chg="mod">
          <ac:chgData name="Aurelien Domont" userId="6da7715ce44349b3" providerId="LiveId" clId="{64AEAEF8-0120-4062-9DE8-FFFA3E769BE8}" dt="2023-01-12T05:08:45.448" v="170" actId="1036"/>
          <ac:spMkLst>
            <pc:docMk/>
            <pc:sldMk cId="1853139911" sldId="2426"/>
            <ac:spMk id="17" creationId="{E94D1483-191E-4320-8935-3EACA35750AF}"/>
          </ac:spMkLst>
        </pc:spChg>
      </pc:sldChg>
      <pc:sldChg chg="modSp add mod">
        <pc:chgData name="Aurelien Domont" userId="6da7715ce44349b3" providerId="LiveId" clId="{64AEAEF8-0120-4062-9DE8-FFFA3E769BE8}" dt="2023-01-12T05:08:56.449" v="189" actId="1036"/>
        <pc:sldMkLst>
          <pc:docMk/>
          <pc:sldMk cId="2019344801" sldId="2427"/>
        </pc:sldMkLst>
        <pc:spChg chg="mod">
          <ac:chgData name="Aurelien Domont" userId="6da7715ce44349b3" providerId="LiveId" clId="{64AEAEF8-0120-4062-9DE8-FFFA3E769BE8}" dt="2023-01-12T05:08:56.449" v="189" actId="1036"/>
          <ac:spMkLst>
            <pc:docMk/>
            <pc:sldMk cId="2019344801" sldId="2427"/>
            <ac:spMk id="17" creationId="{E94D1483-191E-4320-8935-3EACA35750AF}"/>
          </ac:spMkLst>
        </pc:spChg>
      </pc:sldChg>
      <pc:sldChg chg="addSp modSp add mod">
        <pc:chgData name="Aurelien Domont" userId="6da7715ce44349b3" providerId="LiveId" clId="{64AEAEF8-0120-4062-9DE8-FFFA3E769BE8}" dt="2023-01-12T05:09:10.797" v="192" actId="1076"/>
        <pc:sldMkLst>
          <pc:docMk/>
          <pc:sldMk cId="301741943" sldId="2428"/>
        </pc:sldMkLst>
        <pc:spChg chg="add mod">
          <ac:chgData name="Aurelien Domont" userId="6da7715ce44349b3" providerId="LiveId" clId="{64AEAEF8-0120-4062-9DE8-FFFA3E769BE8}" dt="2023-01-12T05:09:10.797" v="192" actId="1076"/>
          <ac:spMkLst>
            <pc:docMk/>
            <pc:sldMk cId="301741943" sldId="2428"/>
            <ac:spMk id="6" creationId="{E6D78887-E0F7-5E53-E549-D6ED29CF3C12}"/>
          </ac:spMkLst>
        </pc:spChg>
        <pc:spChg chg="add mod">
          <ac:chgData name="Aurelien Domont" userId="6da7715ce44349b3" providerId="LiveId" clId="{64AEAEF8-0120-4062-9DE8-FFFA3E769BE8}" dt="2023-01-12T05:09:07.067" v="191"/>
          <ac:spMkLst>
            <pc:docMk/>
            <pc:sldMk cId="301741943" sldId="2428"/>
            <ac:spMk id="7" creationId="{6FB57401-13AB-2D30-5E6C-38C3320CAFD6}"/>
          </ac:spMkLst>
        </pc:spChg>
      </pc:sldChg>
      <pc:sldChg chg="modSp add mod">
        <pc:chgData name="Aurelien Domont" userId="6da7715ce44349b3" providerId="LiveId" clId="{64AEAEF8-0120-4062-9DE8-FFFA3E769BE8}" dt="2023-01-12T05:09:27.636" v="209" actId="14100"/>
        <pc:sldMkLst>
          <pc:docMk/>
          <pc:sldMk cId="3113246627" sldId="2429"/>
        </pc:sldMkLst>
        <pc:spChg chg="mod">
          <ac:chgData name="Aurelien Domont" userId="6da7715ce44349b3" providerId="LiveId" clId="{64AEAEF8-0120-4062-9DE8-FFFA3E769BE8}" dt="2023-01-12T05:09:27.636" v="209" actId="14100"/>
          <ac:spMkLst>
            <pc:docMk/>
            <pc:sldMk cId="3113246627" sldId="2429"/>
            <ac:spMk id="17" creationId="{E94D1483-191E-4320-8935-3EACA35750AF}"/>
          </ac:spMkLst>
        </pc:spChg>
      </pc:sldChg>
    </pc:docChg>
  </pc:docChgLst>
  <pc:docChgLst>
    <pc:chgData name="Aurelien Domont" userId="6da7715ce44349b3" providerId="LiveId" clId="{C6270DE5-0697-4429-8A20-12773DFC1D60}"/>
    <pc:docChg chg="undo custSel addSld delSld modSld modMainMaster">
      <pc:chgData name="Aurelien Domont" userId="6da7715ce44349b3" providerId="LiveId" clId="{C6270DE5-0697-4429-8A20-12773DFC1D60}" dt="2022-09-26T23:34:31.400" v="302" actId="2"/>
      <pc:docMkLst>
        <pc:docMk/>
      </pc:docMkLst>
      <pc:sldChg chg="modSp">
        <pc:chgData name="Aurelien Domont" userId="6da7715ce44349b3" providerId="LiveId" clId="{C6270DE5-0697-4429-8A20-12773DFC1D60}" dt="2022-09-26T23:15:11.635" v="39"/>
        <pc:sldMkLst>
          <pc:docMk/>
          <pc:sldMk cId="3131901387" sldId="256"/>
        </pc:sldMkLst>
        <pc:spChg chg="mod">
          <ac:chgData name="Aurelien Domont" userId="6da7715ce44349b3" providerId="LiveId" clId="{C6270DE5-0697-4429-8A20-12773DFC1D60}" dt="2022-09-26T23:15:11.635" v="39"/>
          <ac:spMkLst>
            <pc:docMk/>
            <pc:sldMk cId="3131901387" sldId="256"/>
            <ac:spMk id="2" creationId="{5261080C-C60C-4746-B6B1-A9A4FFA86785}"/>
          </ac:spMkLst>
        </pc:spChg>
      </pc:sldChg>
      <pc:sldChg chg="modSp mod">
        <pc:chgData name="Aurelien Domont" userId="6da7715ce44349b3" providerId="LiveId" clId="{C6270DE5-0697-4429-8A20-12773DFC1D60}" dt="2022-09-26T23:15:26.809" v="41" actId="208"/>
        <pc:sldMkLst>
          <pc:docMk/>
          <pc:sldMk cId="1397809860" sldId="1499"/>
        </pc:sldMkLst>
        <pc:spChg chg="mod">
          <ac:chgData name="Aurelien Domont" userId="6da7715ce44349b3" providerId="LiveId" clId="{C6270DE5-0697-4429-8A20-12773DFC1D60}" dt="2022-09-26T23:15:11.635" v="39"/>
          <ac:spMkLst>
            <pc:docMk/>
            <pc:sldMk cId="1397809860" sldId="1499"/>
            <ac:spMk id="3" creationId="{E7A26292-23DB-44E5-949D-BAFE0A7919DF}"/>
          </ac:spMkLst>
        </pc:spChg>
        <pc:spChg chg="mod">
          <ac:chgData name="Aurelien Domont" userId="6da7715ce44349b3" providerId="LiveId" clId="{C6270DE5-0697-4429-8A20-12773DFC1D60}" dt="2022-09-26T23:15:11.635" v="39"/>
          <ac:spMkLst>
            <pc:docMk/>
            <pc:sldMk cId="1397809860" sldId="1499"/>
            <ac:spMk id="16" creationId="{6C2BB713-9637-4B9B-938F-E9768876782A}"/>
          </ac:spMkLst>
        </pc:spChg>
        <pc:cxnChg chg="mod">
          <ac:chgData name="Aurelien Domont" userId="6da7715ce44349b3" providerId="LiveId" clId="{C6270DE5-0697-4429-8A20-12773DFC1D60}" dt="2022-09-26T23:15:24.365" v="40" actId="208"/>
          <ac:cxnSpMkLst>
            <pc:docMk/>
            <pc:sldMk cId="1397809860" sldId="1499"/>
            <ac:cxnSpMk id="8" creationId="{38635D47-71BC-4408-9BB9-3CB38F1037D8}"/>
          </ac:cxnSpMkLst>
        </pc:cxnChg>
        <pc:cxnChg chg="mod">
          <ac:chgData name="Aurelien Domont" userId="6da7715ce44349b3" providerId="LiveId" clId="{C6270DE5-0697-4429-8A20-12773DFC1D60}" dt="2022-09-26T23:15:24.365" v="40" actId="208"/>
          <ac:cxnSpMkLst>
            <pc:docMk/>
            <pc:sldMk cId="1397809860" sldId="1499"/>
            <ac:cxnSpMk id="9" creationId="{8EEF5A5E-69DC-4450-BCCB-82F0B486673C}"/>
          </ac:cxnSpMkLst>
        </pc:cxnChg>
        <pc:cxnChg chg="mod">
          <ac:chgData name="Aurelien Domont" userId="6da7715ce44349b3" providerId="LiveId" clId="{C6270DE5-0697-4429-8A20-12773DFC1D60}" dt="2022-09-26T23:15:26.809" v="41" actId="208"/>
          <ac:cxnSpMkLst>
            <pc:docMk/>
            <pc:sldMk cId="1397809860" sldId="1499"/>
            <ac:cxnSpMk id="18" creationId="{EADB9350-AA05-41AB-BD43-D721D1F89535}"/>
          </ac:cxnSpMkLst>
        </pc:cxnChg>
        <pc:cxnChg chg="mod">
          <ac:chgData name="Aurelien Domont" userId="6da7715ce44349b3" providerId="LiveId" clId="{C6270DE5-0697-4429-8A20-12773DFC1D60}" dt="2022-09-26T23:15:26.809" v="41" actId="208"/>
          <ac:cxnSpMkLst>
            <pc:docMk/>
            <pc:sldMk cId="1397809860" sldId="1499"/>
            <ac:cxnSpMk id="19" creationId="{0E52B779-997A-4CE1-B44C-88A76DEA89CE}"/>
          </ac:cxnSpMkLst>
        </pc:cxnChg>
        <pc:cxnChg chg="mod">
          <ac:chgData name="Aurelien Domont" userId="6da7715ce44349b3" providerId="LiveId" clId="{C6270DE5-0697-4429-8A20-12773DFC1D60}" dt="2022-09-26T23:15:26.809" v="41" actId="208"/>
          <ac:cxnSpMkLst>
            <pc:docMk/>
            <pc:sldMk cId="1397809860" sldId="1499"/>
            <ac:cxnSpMk id="20" creationId="{844636A1-19B4-42FD-A987-FB924BEE30C1}"/>
          </ac:cxnSpMkLst>
        </pc:cxnChg>
        <pc:cxnChg chg="mod">
          <ac:chgData name="Aurelien Domont" userId="6da7715ce44349b3" providerId="LiveId" clId="{C6270DE5-0697-4429-8A20-12773DFC1D60}" dt="2022-09-26T23:15:26.809" v="41" actId="208"/>
          <ac:cxnSpMkLst>
            <pc:docMk/>
            <pc:sldMk cId="1397809860" sldId="1499"/>
            <ac:cxnSpMk id="21" creationId="{3B5907D6-914B-4353-B81C-051AFA2A836D}"/>
          </ac:cxnSpMkLst>
        </pc:cxnChg>
        <pc:cxnChg chg="mod">
          <ac:chgData name="Aurelien Domont" userId="6da7715ce44349b3" providerId="LiveId" clId="{C6270DE5-0697-4429-8A20-12773DFC1D60}" dt="2022-09-26T23:15:26.809" v="41" actId="208"/>
          <ac:cxnSpMkLst>
            <pc:docMk/>
            <pc:sldMk cId="1397809860" sldId="1499"/>
            <ac:cxnSpMk id="22" creationId="{7DAA6AFB-F5AD-47E8-B62F-56081C9AC535}"/>
          </ac:cxnSpMkLst>
        </pc:cxnChg>
        <pc:cxnChg chg="mod">
          <ac:chgData name="Aurelien Domont" userId="6da7715ce44349b3" providerId="LiveId" clId="{C6270DE5-0697-4429-8A20-12773DFC1D60}" dt="2022-09-26T23:15:26.809" v="41" actId="208"/>
          <ac:cxnSpMkLst>
            <pc:docMk/>
            <pc:sldMk cId="1397809860" sldId="1499"/>
            <ac:cxnSpMk id="23" creationId="{D3786C36-C0A2-4925-B5C3-ED221FF47D32}"/>
          </ac:cxnSpMkLst>
        </pc:cxnChg>
      </pc:sldChg>
      <pc:sldChg chg="delSp modSp mod">
        <pc:chgData name="Aurelien Domont" userId="6da7715ce44349b3" providerId="LiveId" clId="{C6270DE5-0697-4429-8A20-12773DFC1D60}" dt="2022-09-26T23:15:11.635" v="39"/>
        <pc:sldMkLst>
          <pc:docMk/>
          <pc:sldMk cId="2781049302" sldId="1518"/>
        </pc:sldMkLst>
        <pc:spChg chg="mod">
          <ac:chgData name="Aurelien Domont" userId="6da7715ce44349b3" providerId="LiveId" clId="{C6270DE5-0697-4429-8A20-12773DFC1D60}" dt="2022-09-26T23:15:11.635" v="39"/>
          <ac:spMkLst>
            <pc:docMk/>
            <pc:sldMk cId="2781049302" sldId="1518"/>
            <ac:spMk id="2" creationId="{406113FD-AA7D-4249-90D7-70AF85BE48E1}"/>
          </ac:spMkLst>
        </pc:spChg>
        <pc:spChg chg="mod">
          <ac:chgData name="Aurelien Domont" userId="6da7715ce44349b3" providerId="LiveId" clId="{C6270DE5-0697-4429-8A20-12773DFC1D60}" dt="2022-09-26T23:15:11.635" v="39"/>
          <ac:spMkLst>
            <pc:docMk/>
            <pc:sldMk cId="2781049302" sldId="1518"/>
            <ac:spMk id="9" creationId="{A4C0187A-3E85-4C87-AB6B-7D4F4276FE07}"/>
          </ac:spMkLst>
        </pc:spChg>
        <pc:spChg chg="del">
          <ac:chgData name="Aurelien Domont" userId="6da7715ce44349b3" providerId="LiveId" clId="{C6270DE5-0697-4429-8A20-12773DFC1D60}" dt="2022-09-26T23:12:46.968" v="33" actId="478"/>
          <ac:spMkLst>
            <pc:docMk/>
            <pc:sldMk cId="2781049302" sldId="1518"/>
            <ac:spMk id="33" creationId="{2A57E16A-A614-4DB9-8548-FF94F0C97332}"/>
          </ac:spMkLst>
        </pc:spChg>
        <pc:spChg chg="del">
          <ac:chgData name="Aurelien Domont" userId="6da7715ce44349b3" providerId="LiveId" clId="{C6270DE5-0697-4429-8A20-12773DFC1D60}" dt="2022-09-26T23:12:36.814" v="31" actId="478"/>
          <ac:spMkLst>
            <pc:docMk/>
            <pc:sldMk cId="2781049302" sldId="1518"/>
            <ac:spMk id="35" creationId="{28815364-C852-4F91-ABE6-E49AD3C81B1B}"/>
          </ac:spMkLst>
        </pc:spChg>
      </pc:sldChg>
      <pc:sldChg chg="modSp del">
        <pc:chgData name="Aurelien Domont" userId="6da7715ce44349b3" providerId="LiveId" clId="{C6270DE5-0697-4429-8A20-12773DFC1D60}" dt="2022-09-26T23:14:47.856" v="37" actId="47"/>
        <pc:sldMkLst>
          <pc:docMk/>
          <pc:sldMk cId="2269545995" sldId="1527"/>
        </pc:sldMkLst>
        <pc:spChg chg="mod">
          <ac:chgData name="Aurelien Domont" userId="6da7715ce44349b3" providerId="LiveId" clId="{C6270DE5-0697-4429-8A20-12773DFC1D60}" dt="2022-09-26T23:02:37.406" v="5"/>
          <ac:spMkLst>
            <pc:docMk/>
            <pc:sldMk cId="2269545995" sldId="1527"/>
            <ac:spMk id="2" creationId="{96F69DFC-5251-4AD4-A696-D2EAA298B52B}"/>
          </ac:spMkLst>
        </pc:spChg>
        <pc:spChg chg="mod">
          <ac:chgData name="Aurelien Domont" userId="6da7715ce44349b3" providerId="LiveId" clId="{C6270DE5-0697-4429-8A20-12773DFC1D60}" dt="2022-09-26T23:02:37.406" v="5"/>
          <ac:spMkLst>
            <pc:docMk/>
            <pc:sldMk cId="2269545995" sldId="1527"/>
            <ac:spMk id="16" creationId="{6C2BB713-9637-4B9B-938F-E9768876782A}"/>
          </ac:spMkLst>
        </pc:spChg>
      </pc:sldChg>
      <pc:sldChg chg="modSp add">
        <pc:chgData name="Aurelien Domont" userId="6da7715ce44349b3" providerId="LiveId" clId="{C6270DE5-0697-4429-8A20-12773DFC1D60}" dt="2022-09-26T23:15:11.635" v="39"/>
        <pc:sldMkLst>
          <pc:docMk/>
          <pc:sldMk cId="3014473461" sldId="1527"/>
        </pc:sldMkLst>
        <pc:spChg chg="mod">
          <ac:chgData name="Aurelien Domont" userId="6da7715ce44349b3" providerId="LiveId" clId="{C6270DE5-0697-4429-8A20-12773DFC1D60}" dt="2022-09-26T23:15:11.635" v="39"/>
          <ac:spMkLst>
            <pc:docMk/>
            <pc:sldMk cId="3014473461" sldId="1527"/>
            <ac:spMk id="2" creationId="{96F69DFC-5251-4AD4-A696-D2EAA298B52B}"/>
          </ac:spMkLst>
        </pc:spChg>
        <pc:spChg chg="mod">
          <ac:chgData name="Aurelien Domont" userId="6da7715ce44349b3" providerId="LiveId" clId="{C6270DE5-0697-4429-8A20-12773DFC1D60}" dt="2022-09-26T23:15:11.635" v="39"/>
          <ac:spMkLst>
            <pc:docMk/>
            <pc:sldMk cId="3014473461" sldId="1527"/>
            <ac:spMk id="16" creationId="{6C2BB713-9637-4B9B-938F-E9768876782A}"/>
          </ac:spMkLst>
        </pc:spChg>
      </pc:sldChg>
      <pc:sldChg chg="modSp add">
        <pc:chgData name="Aurelien Domont" userId="6da7715ce44349b3" providerId="LiveId" clId="{C6270DE5-0697-4429-8A20-12773DFC1D60}" dt="2022-09-26T23:15:11.635" v="39"/>
        <pc:sldMkLst>
          <pc:docMk/>
          <pc:sldMk cId="2721843527" sldId="1528"/>
        </pc:sldMkLst>
        <pc:spChg chg="mod">
          <ac:chgData name="Aurelien Domont" userId="6da7715ce44349b3" providerId="LiveId" clId="{C6270DE5-0697-4429-8A20-12773DFC1D60}" dt="2022-09-26T23:15:11.635" v="39"/>
          <ac:spMkLst>
            <pc:docMk/>
            <pc:sldMk cId="2721843527" sldId="1528"/>
            <ac:spMk id="2" creationId="{96F69DFC-5251-4AD4-A696-D2EAA298B52B}"/>
          </ac:spMkLst>
        </pc:spChg>
        <pc:spChg chg="mod">
          <ac:chgData name="Aurelien Domont" userId="6da7715ce44349b3" providerId="LiveId" clId="{C6270DE5-0697-4429-8A20-12773DFC1D60}" dt="2022-09-26T23:15:11.635" v="39"/>
          <ac:spMkLst>
            <pc:docMk/>
            <pc:sldMk cId="2721843527" sldId="1528"/>
            <ac:spMk id="16" creationId="{6C2BB713-9637-4B9B-938F-E9768876782A}"/>
          </ac:spMkLst>
        </pc:spChg>
      </pc:sldChg>
      <pc:sldChg chg="modSp del">
        <pc:chgData name="Aurelien Domont" userId="6da7715ce44349b3" providerId="LiveId" clId="{C6270DE5-0697-4429-8A20-12773DFC1D60}" dt="2022-09-26T23:14:47.856" v="37" actId="47"/>
        <pc:sldMkLst>
          <pc:docMk/>
          <pc:sldMk cId="3959346130" sldId="1528"/>
        </pc:sldMkLst>
        <pc:spChg chg="mod">
          <ac:chgData name="Aurelien Domont" userId="6da7715ce44349b3" providerId="LiveId" clId="{C6270DE5-0697-4429-8A20-12773DFC1D60}" dt="2022-09-26T23:02:37.406" v="5"/>
          <ac:spMkLst>
            <pc:docMk/>
            <pc:sldMk cId="3959346130" sldId="1528"/>
            <ac:spMk id="2" creationId="{96F69DFC-5251-4AD4-A696-D2EAA298B52B}"/>
          </ac:spMkLst>
        </pc:spChg>
        <pc:spChg chg="mod">
          <ac:chgData name="Aurelien Domont" userId="6da7715ce44349b3" providerId="LiveId" clId="{C6270DE5-0697-4429-8A20-12773DFC1D60}" dt="2022-09-26T23:02:37.406" v="5"/>
          <ac:spMkLst>
            <pc:docMk/>
            <pc:sldMk cId="3959346130" sldId="1528"/>
            <ac:spMk id="16" creationId="{6C2BB713-9637-4B9B-938F-E9768876782A}"/>
          </ac:spMkLst>
        </pc:spChg>
      </pc:sldChg>
      <pc:sldChg chg="modSp add">
        <pc:chgData name="Aurelien Domont" userId="6da7715ce44349b3" providerId="LiveId" clId="{C6270DE5-0697-4429-8A20-12773DFC1D60}" dt="2022-09-26T23:15:11.635" v="39"/>
        <pc:sldMkLst>
          <pc:docMk/>
          <pc:sldMk cId="265478975" sldId="1529"/>
        </pc:sldMkLst>
        <pc:spChg chg="mod">
          <ac:chgData name="Aurelien Domont" userId="6da7715ce44349b3" providerId="LiveId" clId="{C6270DE5-0697-4429-8A20-12773DFC1D60}" dt="2022-09-26T23:15:11.635" v="39"/>
          <ac:spMkLst>
            <pc:docMk/>
            <pc:sldMk cId="265478975" sldId="1529"/>
            <ac:spMk id="2" creationId="{96F69DFC-5251-4AD4-A696-D2EAA298B52B}"/>
          </ac:spMkLst>
        </pc:spChg>
        <pc:spChg chg="mod">
          <ac:chgData name="Aurelien Domont" userId="6da7715ce44349b3" providerId="LiveId" clId="{C6270DE5-0697-4429-8A20-12773DFC1D60}" dt="2022-09-26T23:15:11.635" v="39"/>
          <ac:spMkLst>
            <pc:docMk/>
            <pc:sldMk cId="265478975" sldId="1529"/>
            <ac:spMk id="16" creationId="{6C2BB713-9637-4B9B-938F-E9768876782A}"/>
          </ac:spMkLst>
        </pc:spChg>
      </pc:sldChg>
      <pc:sldChg chg="modSp del">
        <pc:chgData name="Aurelien Domont" userId="6da7715ce44349b3" providerId="LiveId" clId="{C6270DE5-0697-4429-8A20-12773DFC1D60}" dt="2022-09-26T23:14:47.856" v="37" actId="47"/>
        <pc:sldMkLst>
          <pc:docMk/>
          <pc:sldMk cId="1274624640" sldId="1529"/>
        </pc:sldMkLst>
        <pc:spChg chg="mod">
          <ac:chgData name="Aurelien Domont" userId="6da7715ce44349b3" providerId="LiveId" clId="{C6270DE5-0697-4429-8A20-12773DFC1D60}" dt="2022-09-26T23:02:37.406" v="5"/>
          <ac:spMkLst>
            <pc:docMk/>
            <pc:sldMk cId="1274624640" sldId="1529"/>
            <ac:spMk id="2" creationId="{96F69DFC-5251-4AD4-A696-D2EAA298B52B}"/>
          </ac:spMkLst>
        </pc:spChg>
        <pc:spChg chg="mod">
          <ac:chgData name="Aurelien Domont" userId="6da7715ce44349b3" providerId="LiveId" clId="{C6270DE5-0697-4429-8A20-12773DFC1D60}" dt="2022-09-26T23:02:37.406" v="5"/>
          <ac:spMkLst>
            <pc:docMk/>
            <pc:sldMk cId="1274624640" sldId="1529"/>
            <ac:spMk id="16" creationId="{6C2BB713-9637-4B9B-938F-E9768876782A}"/>
          </ac:spMkLst>
        </pc:spChg>
      </pc:sldChg>
      <pc:sldChg chg="modSp del">
        <pc:chgData name="Aurelien Domont" userId="6da7715ce44349b3" providerId="LiveId" clId="{C6270DE5-0697-4429-8A20-12773DFC1D60}" dt="2022-09-26T23:14:47.856" v="37" actId="47"/>
        <pc:sldMkLst>
          <pc:docMk/>
          <pc:sldMk cId="1975890044" sldId="1530"/>
        </pc:sldMkLst>
        <pc:spChg chg="mod">
          <ac:chgData name="Aurelien Domont" userId="6da7715ce44349b3" providerId="LiveId" clId="{C6270DE5-0697-4429-8A20-12773DFC1D60}" dt="2022-09-26T23:02:37.406" v="5"/>
          <ac:spMkLst>
            <pc:docMk/>
            <pc:sldMk cId="1975890044" sldId="1530"/>
            <ac:spMk id="2" creationId="{96F69DFC-5251-4AD4-A696-D2EAA298B52B}"/>
          </ac:spMkLst>
        </pc:spChg>
        <pc:spChg chg="mod">
          <ac:chgData name="Aurelien Domont" userId="6da7715ce44349b3" providerId="LiveId" clId="{C6270DE5-0697-4429-8A20-12773DFC1D60}" dt="2022-09-26T23:02:37.406" v="5"/>
          <ac:spMkLst>
            <pc:docMk/>
            <pc:sldMk cId="1975890044" sldId="1530"/>
            <ac:spMk id="16" creationId="{6C2BB713-9637-4B9B-938F-E9768876782A}"/>
          </ac:spMkLst>
        </pc:spChg>
      </pc:sldChg>
      <pc:sldChg chg="delSp modSp mod">
        <pc:chgData name="Aurelien Domont" userId="6da7715ce44349b3" providerId="LiveId" clId="{C6270DE5-0697-4429-8A20-12773DFC1D60}" dt="2022-09-26T23:21:10.933" v="130" actId="478"/>
        <pc:sldMkLst>
          <pc:docMk/>
          <pc:sldMk cId="2658212128" sldId="1531"/>
        </pc:sldMkLst>
        <pc:spChg chg="mod">
          <ac:chgData name="Aurelien Domont" userId="6da7715ce44349b3" providerId="LiveId" clId="{C6270DE5-0697-4429-8A20-12773DFC1D60}" dt="2022-09-26T23:15:11.635" v="39"/>
          <ac:spMkLst>
            <pc:docMk/>
            <pc:sldMk cId="2658212128" sldId="1531"/>
            <ac:spMk id="3" creationId="{CE2529A3-BA97-486F-9E02-8DFAAA7D8D38}"/>
          </ac:spMkLst>
        </pc:spChg>
        <pc:spChg chg="mod">
          <ac:chgData name="Aurelien Domont" userId="6da7715ce44349b3" providerId="LiveId" clId="{C6270DE5-0697-4429-8A20-12773DFC1D60}" dt="2022-09-26T23:15:11.635" v="39"/>
          <ac:spMkLst>
            <pc:docMk/>
            <pc:sldMk cId="2658212128" sldId="1531"/>
            <ac:spMk id="16" creationId="{6C2BB713-9637-4B9B-938F-E9768876782A}"/>
          </ac:spMkLst>
        </pc:spChg>
        <pc:spChg chg="del">
          <ac:chgData name="Aurelien Domont" userId="6da7715ce44349b3" providerId="LiveId" clId="{C6270DE5-0697-4429-8A20-12773DFC1D60}" dt="2022-09-26T23:21:10.933" v="130" actId="478"/>
          <ac:spMkLst>
            <pc:docMk/>
            <pc:sldMk cId="2658212128" sldId="1531"/>
            <ac:spMk id="19" creationId="{B130D4F5-A484-4A07-805D-0BEBB99D80CA}"/>
          </ac:spMkLst>
        </pc:spChg>
      </pc:sldChg>
      <pc:sldChg chg="modSp del">
        <pc:chgData name="Aurelien Domont" userId="6da7715ce44349b3" providerId="LiveId" clId="{C6270DE5-0697-4429-8A20-12773DFC1D60}" dt="2022-09-26T23:14:47.856" v="37" actId="47"/>
        <pc:sldMkLst>
          <pc:docMk/>
          <pc:sldMk cId="3394427650" sldId="1532"/>
        </pc:sldMkLst>
        <pc:spChg chg="mod">
          <ac:chgData name="Aurelien Domont" userId="6da7715ce44349b3" providerId="LiveId" clId="{C6270DE5-0697-4429-8A20-12773DFC1D60}" dt="2022-09-26T23:02:37.406" v="5"/>
          <ac:spMkLst>
            <pc:docMk/>
            <pc:sldMk cId="3394427650" sldId="1532"/>
            <ac:spMk id="2" creationId="{96F69DFC-5251-4AD4-A696-D2EAA298B52B}"/>
          </ac:spMkLst>
        </pc:spChg>
        <pc:spChg chg="mod">
          <ac:chgData name="Aurelien Domont" userId="6da7715ce44349b3" providerId="LiveId" clId="{C6270DE5-0697-4429-8A20-12773DFC1D60}" dt="2022-09-26T23:02:37.406" v="5"/>
          <ac:spMkLst>
            <pc:docMk/>
            <pc:sldMk cId="3394427650" sldId="1532"/>
            <ac:spMk id="16" creationId="{6C2BB713-9637-4B9B-938F-E9768876782A}"/>
          </ac:spMkLst>
        </pc:spChg>
      </pc:sldChg>
      <pc:sldChg chg="modSp del">
        <pc:chgData name="Aurelien Domont" userId="6da7715ce44349b3" providerId="LiveId" clId="{C6270DE5-0697-4429-8A20-12773DFC1D60}" dt="2022-09-26T23:14:47.856" v="37" actId="47"/>
        <pc:sldMkLst>
          <pc:docMk/>
          <pc:sldMk cId="1088062463" sldId="1533"/>
        </pc:sldMkLst>
        <pc:spChg chg="mod">
          <ac:chgData name="Aurelien Domont" userId="6da7715ce44349b3" providerId="LiveId" clId="{C6270DE5-0697-4429-8A20-12773DFC1D60}" dt="2022-09-26T23:02:37.406" v="5"/>
          <ac:spMkLst>
            <pc:docMk/>
            <pc:sldMk cId="1088062463" sldId="1533"/>
            <ac:spMk id="2" creationId="{96F69DFC-5251-4AD4-A696-D2EAA298B52B}"/>
          </ac:spMkLst>
        </pc:spChg>
        <pc:spChg chg="mod">
          <ac:chgData name="Aurelien Domont" userId="6da7715ce44349b3" providerId="LiveId" clId="{C6270DE5-0697-4429-8A20-12773DFC1D60}" dt="2022-09-26T23:02:37.406" v="5"/>
          <ac:spMkLst>
            <pc:docMk/>
            <pc:sldMk cId="1088062463" sldId="1533"/>
            <ac:spMk id="16" creationId="{6C2BB713-9637-4B9B-938F-E9768876782A}"/>
          </ac:spMkLst>
        </pc:spChg>
      </pc:sldChg>
      <pc:sldChg chg="modSp add">
        <pc:chgData name="Aurelien Domont" userId="6da7715ce44349b3" providerId="LiveId" clId="{C6270DE5-0697-4429-8A20-12773DFC1D60}" dt="2022-09-26T23:15:11.635" v="39"/>
        <pc:sldMkLst>
          <pc:docMk/>
          <pc:sldMk cId="1793073278" sldId="1533"/>
        </pc:sldMkLst>
        <pc:spChg chg="mod">
          <ac:chgData name="Aurelien Domont" userId="6da7715ce44349b3" providerId="LiveId" clId="{C6270DE5-0697-4429-8A20-12773DFC1D60}" dt="2022-09-26T23:15:11.635" v="39"/>
          <ac:spMkLst>
            <pc:docMk/>
            <pc:sldMk cId="1793073278" sldId="1533"/>
            <ac:spMk id="2" creationId="{96F69DFC-5251-4AD4-A696-D2EAA298B52B}"/>
          </ac:spMkLst>
        </pc:spChg>
        <pc:spChg chg="mod">
          <ac:chgData name="Aurelien Domont" userId="6da7715ce44349b3" providerId="LiveId" clId="{C6270DE5-0697-4429-8A20-12773DFC1D60}" dt="2022-09-26T23:15:11.635" v="39"/>
          <ac:spMkLst>
            <pc:docMk/>
            <pc:sldMk cId="1793073278" sldId="1533"/>
            <ac:spMk id="16" creationId="{6C2BB713-9637-4B9B-938F-E9768876782A}"/>
          </ac:spMkLst>
        </pc:spChg>
      </pc:sldChg>
      <pc:sldChg chg="modSp del">
        <pc:chgData name="Aurelien Domont" userId="6da7715ce44349b3" providerId="LiveId" clId="{C6270DE5-0697-4429-8A20-12773DFC1D60}" dt="2022-09-26T23:14:47.856" v="37" actId="47"/>
        <pc:sldMkLst>
          <pc:docMk/>
          <pc:sldMk cId="1910651352" sldId="1534"/>
        </pc:sldMkLst>
        <pc:spChg chg="mod">
          <ac:chgData name="Aurelien Domont" userId="6da7715ce44349b3" providerId="LiveId" clId="{C6270DE5-0697-4429-8A20-12773DFC1D60}" dt="2022-09-26T23:02:37.406" v="5"/>
          <ac:spMkLst>
            <pc:docMk/>
            <pc:sldMk cId="1910651352" sldId="1534"/>
            <ac:spMk id="2" creationId="{96F69DFC-5251-4AD4-A696-D2EAA298B52B}"/>
          </ac:spMkLst>
        </pc:spChg>
        <pc:spChg chg="mod">
          <ac:chgData name="Aurelien Domont" userId="6da7715ce44349b3" providerId="LiveId" clId="{C6270DE5-0697-4429-8A20-12773DFC1D60}" dt="2022-09-26T23:02:37.406" v="5"/>
          <ac:spMkLst>
            <pc:docMk/>
            <pc:sldMk cId="1910651352" sldId="1534"/>
            <ac:spMk id="16" creationId="{6C2BB713-9637-4B9B-938F-E9768876782A}"/>
          </ac:spMkLst>
        </pc:spChg>
      </pc:sldChg>
      <pc:sldChg chg="modSp add mod">
        <pc:chgData name="Aurelien Domont" userId="6da7715ce44349b3" providerId="LiveId" clId="{C6270DE5-0697-4429-8A20-12773DFC1D60}" dt="2022-09-26T23:16:35.768" v="52" actId="208"/>
        <pc:sldMkLst>
          <pc:docMk/>
          <pc:sldMk cId="2590906409" sldId="1534"/>
        </pc:sldMkLst>
        <pc:spChg chg="mod">
          <ac:chgData name="Aurelien Domont" userId="6da7715ce44349b3" providerId="LiveId" clId="{C6270DE5-0697-4429-8A20-12773DFC1D60}" dt="2022-09-26T23:15:11.635" v="39"/>
          <ac:spMkLst>
            <pc:docMk/>
            <pc:sldMk cId="2590906409" sldId="1534"/>
            <ac:spMk id="2" creationId="{96F69DFC-5251-4AD4-A696-D2EAA298B52B}"/>
          </ac:spMkLst>
        </pc:spChg>
        <pc:spChg chg="mod">
          <ac:chgData name="Aurelien Domont" userId="6da7715ce44349b3" providerId="LiveId" clId="{C6270DE5-0697-4429-8A20-12773DFC1D60}" dt="2022-09-26T23:15:11.635" v="39"/>
          <ac:spMkLst>
            <pc:docMk/>
            <pc:sldMk cId="2590906409" sldId="1534"/>
            <ac:spMk id="16" creationId="{6C2BB713-9637-4B9B-938F-E9768876782A}"/>
          </ac:spMkLst>
        </pc:spChg>
        <pc:spChg chg="mod">
          <ac:chgData name="Aurelien Domont" userId="6da7715ce44349b3" providerId="LiveId" clId="{C6270DE5-0697-4429-8A20-12773DFC1D60}" dt="2022-09-26T23:16:35.768" v="52" actId="208"/>
          <ac:spMkLst>
            <pc:docMk/>
            <pc:sldMk cId="2590906409" sldId="1534"/>
            <ac:spMk id="37" creationId="{02835ED8-2B60-4587-A55B-7AB2A0A39ADC}"/>
          </ac:spMkLst>
        </pc:spChg>
        <pc:spChg chg="mod">
          <ac:chgData name="Aurelien Domont" userId="6da7715ce44349b3" providerId="LiveId" clId="{C6270DE5-0697-4429-8A20-12773DFC1D60}" dt="2022-09-26T23:16:33.053" v="51" actId="208"/>
          <ac:spMkLst>
            <pc:docMk/>
            <pc:sldMk cId="2590906409" sldId="1534"/>
            <ac:spMk id="38" creationId="{8BF32DC0-B7F6-4386-B84D-0232541E6DAA}"/>
          </ac:spMkLst>
        </pc:spChg>
        <pc:spChg chg="mod">
          <ac:chgData name="Aurelien Domont" userId="6da7715ce44349b3" providerId="LiveId" clId="{C6270DE5-0697-4429-8A20-12773DFC1D60}" dt="2022-09-26T23:16:30.864" v="50" actId="208"/>
          <ac:spMkLst>
            <pc:docMk/>
            <pc:sldMk cId="2590906409" sldId="1534"/>
            <ac:spMk id="39" creationId="{585A7562-ED0A-4FA8-ADBE-32B746D32E0A}"/>
          </ac:spMkLst>
        </pc:spChg>
        <pc:spChg chg="mod">
          <ac:chgData name="Aurelien Domont" userId="6da7715ce44349b3" providerId="LiveId" clId="{C6270DE5-0697-4429-8A20-12773DFC1D60}" dt="2022-09-26T23:16:28.592" v="49" actId="208"/>
          <ac:spMkLst>
            <pc:docMk/>
            <pc:sldMk cId="2590906409" sldId="1534"/>
            <ac:spMk id="40" creationId="{C3196B34-F46F-4E5A-B0F8-88A09D80E263}"/>
          </ac:spMkLst>
        </pc:spChg>
        <pc:spChg chg="mod">
          <ac:chgData name="Aurelien Domont" userId="6da7715ce44349b3" providerId="LiveId" clId="{C6270DE5-0697-4429-8A20-12773DFC1D60}" dt="2022-09-26T23:16:26.160" v="48" actId="208"/>
          <ac:spMkLst>
            <pc:docMk/>
            <pc:sldMk cId="2590906409" sldId="1534"/>
            <ac:spMk id="104" creationId="{D23237AC-B583-434B-946F-63912E0E17A3}"/>
          </ac:spMkLst>
        </pc:spChg>
      </pc:sldChg>
      <pc:sldChg chg="modSp del">
        <pc:chgData name="Aurelien Domont" userId="6da7715ce44349b3" providerId="LiveId" clId="{C6270DE5-0697-4429-8A20-12773DFC1D60}" dt="2022-09-26T23:14:47.856" v="37" actId="47"/>
        <pc:sldMkLst>
          <pc:docMk/>
          <pc:sldMk cId="1126293394" sldId="1535"/>
        </pc:sldMkLst>
        <pc:spChg chg="mod">
          <ac:chgData name="Aurelien Domont" userId="6da7715ce44349b3" providerId="LiveId" clId="{C6270DE5-0697-4429-8A20-12773DFC1D60}" dt="2022-09-26T23:02:37.406" v="5"/>
          <ac:spMkLst>
            <pc:docMk/>
            <pc:sldMk cId="1126293394" sldId="1535"/>
            <ac:spMk id="2" creationId="{96F69DFC-5251-4AD4-A696-D2EAA298B52B}"/>
          </ac:spMkLst>
        </pc:spChg>
        <pc:spChg chg="mod">
          <ac:chgData name="Aurelien Domont" userId="6da7715ce44349b3" providerId="LiveId" clId="{C6270DE5-0697-4429-8A20-12773DFC1D60}" dt="2022-09-26T23:02:37.406" v="5"/>
          <ac:spMkLst>
            <pc:docMk/>
            <pc:sldMk cId="1126293394" sldId="1535"/>
            <ac:spMk id="16" creationId="{6C2BB713-9637-4B9B-938F-E9768876782A}"/>
          </ac:spMkLst>
        </pc:spChg>
      </pc:sldChg>
      <pc:sldChg chg="modSp del">
        <pc:chgData name="Aurelien Domont" userId="6da7715ce44349b3" providerId="LiveId" clId="{C6270DE5-0697-4429-8A20-12773DFC1D60}" dt="2022-09-26T23:14:47.856" v="37" actId="47"/>
        <pc:sldMkLst>
          <pc:docMk/>
          <pc:sldMk cId="2940895127" sldId="1536"/>
        </pc:sldMkLst>
        <pc:spChg chg="mod">
          <ac:chgData name="Aurelien Domont" userId="6da7715ce44349b3" providerId="LiveId" clId="{C6270DE5-0697-4429-8A20-12773DFC1D60}" dt="2022-09-26T23:02:37.406" v="5"/>
          <ac:spMkLst>
            <pc:docMk/>
            <pc:sldMk cId="2940895127" sldId="1536"/>
            <ac:spMk id="2" creationId="{96F69DFC-5251-4AD4-A696-D2EAA298B52B}"/>
          </ac:spMkLst>
        </pc:spChg>
        <pc:spChg chg="mod">
          <ac:chgData name="Aurelien Domont" userId="6da7715ce44349b3" providerId="LiveId" clId="{C6270DE5-0697-4429-8A20-12773DFC1D60}" dt="2022-09-26T23:02:37.406" v="5"/>
          <ac:spMkLst>
            <pc:docMk/>
            <pc:sldMk cId="2940895127" sldId="1536"/>
            <ac:spMk id="16" creationId="{6C2BB713-9637-4B9B-938F-E9768876782A}"/>
          </ac:spMkLst>
        </pc:spChg>
      </pc:sldChg>
      <pc:sldChg chg="addSp delSp modSp mod">
        <pc:chgData name="Aurelien Domont" userId="6da7715ce44349b3" providerId="LiveId" clId="{C6270DE5-0697-4429-8A20-12773DFC1D60}" dt="2022-09-26T23:22:17.757" v="153"/>
        <pc:sldMkLst>
          <pc:docMk/>
          <pc:sldMk cId="3717827458" sldId="1557"/>
        </pc:sldMkLst>
        <pc:spChg chg="mod">
          <ac:chgData name="Aurelien Domont" userId="6da7715ce44349b3" providerId="LiveId" clId="{C6270DE5-0697-4429-8A20-12773DFC1D60}" dt="2022-09-26T23:15:11.635" v="39"/>
          <ac:spMkLst>
            <pc:docMk/>
            <pc:sldMk cId="3717827458" sldId="1557"/>
            <ac:spMk id="2" creationId="{BAAB778B-6B9F-42A0-9B76-7DA3E3552018}"/>
          </ac:spMkLst>
        </pc:spChg>
        <pc:spChg chg="add mod">
          <ac:chgData name="Aurelien Domont" userId="6da7715ce44349b3" providerId="LiveId" clId="{C6270DE5-0697-4429-8A20-12773DFC1D60}" dt="2022-09-26T23:22:17.757" v="153"/>
          <ac:spMkLst>
            <pc:docMk/>
            <pc:sldMk cId="3717827458" sldId="1557"/>
            <ac:spMk id="3" creationId="{BE206B73-B393-F6D4-6736-612B120F0A0D}"/>
          </ac:spMkLst>
        </pc:spChg>
        <pc:spChg chg="mod">
          <ac:chgData name="Aurelien Domont" userId="6da7715ce44349b3" providerId="LiveId" clId="{C6270DE5-0697-4429-8A20-12773DFC1D60}" dt="2022-09-26T23:15:11.635" v="39"/>
          <ac:spMkLst>
            <pc:docMk/>
            <pc:sldMk cId="3717827458" sldId="1557"/>
            <ac:spMk id="16" creationId="{6C2BB713-9637-4B9B-938F-E9768876782A}"/>
          </ac:spMkLst>
        </pc:spChg>
        <pc:spChg chg="del">
          <ac:chgData name="Aurelien Domont" userId="6da7715ce44349b3" providerId="LiveId" clId="{C6270DE5-0697-4429-8A20-12773DFC1D60}" dt="2022-09-26T23:22:17.531" v="152" actId="478"/>
          <ac:spMkLst>
            <pc:docMk/>
            <pc:sldMk cId="3717827458" sldId="1557"/>
            <ac:spMk id="17" creationId="{773815F0-B2A4-47F3-ACF3-826B938F8E42}"/>
          </ac:spMkLst>
        </pc:spChg>
        <pc:cxnChg chg="mod">
          <ac:chgData name="Aurelien Domont" userId="6da7715ce44349b3" providerId="LiveId" clId="{C6270DE5-0697-4429-8A20-12773DFC1D60}" dt="2022-09-26T23:22:16.359" v="151" actId="208"/>
          <ac:cxnSpMkLst>
            <pc:docMk/>
            <pc:sldMk cId="3717827458" sldId="1557"/>
            <ac:cxnSpMk id="46" creationId="{9D65FE38-9A03-496E-9E61-A88F356013A6}"/>
          </ac:cxnSpMkLst>
        </pc:cxnChg>
        <pc:cxnChg chg="mod">
          <ac:chgData name="Aurelien Domont" userId="6da7715ce44349b3" providerId="LiveId" clId="{C6270DE5-0697-4429-8A20-12773DFC1D60}" dt="2022-09-26T23:22:16.359" v="151" actId="208"/>
          <ac:cxnSpMkLst>
            <pc:docMk/>
            <pc:sldMk cId="3717827458" sldId="1557"/>
            <ac:cxnSpMk id="49" creationId="{ED865511-3319-4CA3-9D29-37E29DA58263}"/>
          </ac:cxnSpMkLst>
        </pc:cxnChg>
        <pc:cxnChg chg="mod">
          <ac:chgData name="Aurelien Domont" userId="6da7715ce44349b3" providerId="LiveId" clId="{C6270DE5-0697-4429-8A20-12773DFC1D60}" dt="2022-09-26T23:22:16.359" v="151" actId="208"/>
          <ac:cxnSpMkLst>
            <pc:docMk/>
            <pc:sldMk cId="3717827458" sldId="1557"/>
            <ac:cxnSpMk id="52" creationId="{46943B8C-5543-44FD-A471-8118900B48D6}"/>
          </ac:cxnSpMkLst>
        </pc:cxnChg>
      </pc:sldChg>
      <pc:sldChg chg="addSp delSp modSp mod">
        <pc:chgData name="Aurelien Domont" userId="6da7715ce44349b3" providerId="LiveId" clId="{C6270DE5-0697-4429-8A20-12773DFC1D60}" dt="2022-09-26T23:22:28.610" v="156"/>
        <pc:sldMkLst>
          <pc:docMk/>
          <pc:sldMk cId="2317062444" sldId="1562"/>
        </pc:sldMkLst>
        <pc:spChg chg="mod">
          <ac:chgData name="Aurelien Domont" userId="6da7715ce44349b3" providerId="LiveId" clId="{C6270DE5-0697-4429-8A20-12773DFC1D60}" dt="2022-09-26T23:15:11.635" v="39"/>
          <ac:spMkLst>
            <pc:docMk/>
            <pc:sldMk cId="2317062444" sldId="1562"/>
            <ac:spMk id="2" creationId="{BAAB778B-6B9F-42A0-9B76-7DA3E3552018}"/>
          </ac:spMkLst>
        </pc:spChg>
        <pc:spChg chg="add mod">
          <ac:chgData name="Aurelien Domont" userId="6da7715ce44349b3" providerId="LiveId" clId="{C6270DE5-0697-4429-8A20-12773DFC1D60}" dt="2022-09-26T23:22:28.610" v="156"/>
          <ac:spMkLst>
            <pc:docMk/>
            <pc:sldMk cId="2317062444" sldId="1562"/>
            <ac:spMk id="3" creationId="{C2E07ABC-FFD7-D1EB-5D8B-34C1E08FCC37}"/>
          </ac:spMkLst>
        </pc:spChg>
        <pc:spChg chg="mod">
          <ac:chgData name="Aurelien Domont" userId="6da7715ce44349b3" providerId="LiveId" clId="{C6270DE5-0697-4429-8A20-12773DFC1D60}" dt="2022-09-26T23:15:11.635" v="39"/>
          <ac:spMkLst>
            <pc:docMk/>
            <pc:sldMk cId="2317062444" sldId="1562"/>
            <ac:spMk id="16" creationId="{6C2BB713-9637-4B9B-938F-E9768876782A}"/>
          </ac:spMkLst>
        </pc:spChg>
        <pc:spChg chg="mod">
          <ac:chgData name="Aurelien Domont" userId="6da7715ce44349b3" providerId="LiveId" clId="{C6270DE5-0697-4429-8A20-12773DFC1D60}" dt="2022-09-26T23:22:26.865" v="154" actId="207"/>
          <ac:spMkLst>
            <pc:docMk/>
            <pc:sldMk cId="2317062444" sldId="1562"/>
            <ac:spMk id="23" creationId="{6BE5583E-F71E-46FA-ABDD-011B2155EA4F}"/>
          </ac:spMkLst>
        </pc:spChg>
        <pc:spChg chg="del">
          <ac:chgData name="Aurelien Domont" userId="6da7715ce44349b3" providerId="LiveId" clId="{C6270DE5-0697-4429-8A20-12773DFC1D60}" dt="2022-09-26T23:22:28.447" v="155" actId="478"/>
          <ac:spMkLst>
            <pc:docMk/>
            <pc:sldMk cId="2317062444" sldId="1562"/>
            <ac:spMk id="54" creationId="{89BC4829-15E0-487D-9A1F-2EA78A0C269B}"/>
          </ac:spMkLst>
        </pc:spChg>
      </pc:sldChg>
      <pc:sldChg chg="addSp delSp modSp mod">
        <pc:chgData name="Aurelien Domont" userId="6da7715ce44349b3" providerId="LiveId" clId="{C6270DE5-0697-4429-8A20-12773DFC1D60}" dt="2022-09-26T23:23:06.642" v="167" actId="208"/>
        <pc:sldMkLst>
          <pc:docMk/>
          <pc:sldMk cId="3132763004" sldId="1563"/>
        </pc:sldMkLst>
        <pc:spChg chg="mod">
          <ac:chgData name="Aurelien Domont" userId="6da7715ce44349b3" providerId="LiveId" clId="{C6270DE5-0697-4429-8A20-12773DFC1D60}" dt="2022-09-26T23:23:03.372" v="166" actId="1076"/>
          <ac:spMkLst>
            <pc:docMk/>
            <pc:sldMk cId="3132763004" sldId="1563"/>
            <ac:spMk id="2" creationId="{BAAB778B-6B9F-42A0-9B76-7DA3E3552018}"/>
          </ac:spMkLst>
        </pc:spChg>
        <pc:spChg chg="add mod">
          <ac:chgData name="Aurelien Domont" userId="6da7715ce44349b3" providerId="LiveId" clId="{C6270DE5-0697-4429-8A20-12773DFC1D60}" dt="2022-09-26T23:22:34.888" v="159"/>
          <ac:spMkLst>
            <pc:docMk/>
            <pc:sldMk cId="3132763004" sldId="1563"/>
            <ac:spMk id="3" creationId="{EF9BA133-4BB7-D0D7-905C-3DD2144EB0EE}"/>
          </ac:spMkLst>
        </pc:spChg>
        <pc:spChg chg="mod">
          <ac:chgData name="Aurelien Domont" userId="6da7715ce44349b3" providerId="LiveId" clId="{C6270DE5-0697-4429-8A20-12773DFC1D60}" dt="2022-09-26T23:15:11.635" v="39"/>
          <ac:spMkLst>
            <pc:docMk/>
            <pc:sldMk cId="3132763004" sldId="1563"/>
            <ac:spMk id="16" creationId="{6C2BB713-9637-4B9B-938F-E9768876782A}"/>
          </ac:spMkLst>
        </pc:spChg>
        <pc:spChg chg="mod">
          <ac:chgData name="Aurelien Domont" userId="6da7715ce44349b3" providerId="LiveId" clId="{C6270DE5-0697-4429-8A20-12773DFC1D60}" dt="2022-09-26T23:22:33.198" v="157" actId="207"/>
          <ac:spMkLst>
            <pc:docMk/>
            <pc:sldMk cId="3132763004" sldId="1563"/>
            <ac:spMk id="23" creationId="{6BE5583E-F71E-46FA-ABDD-011B2155EA4F}"/>
          </ac:spMkLst>
        </pc:spChg>
        <pc:spChg chg="del">
          <ac:chgData name="Aurelien Domont" userId="6da7715ce44349b3" providerId="LiveId" clId="{C6270DE5-0697-4429-8A20-12773DFC1D60}" dt="2022-09-26T23:22:34.630" v="158" actId="478"/>
          <ac:spMkLst>
            <pc:docMk/>
            <pc:sldMk cId="3132763004" sldId="1563"/>
            <ac:spMk id="54" creationId="{EC2E6996-9BF6-4569-9240-D5CBF64AC900}"/>
          </ac:spMkLst>
        </pc:spChg>
        <pc:cxnChg chg="mod">
          <ac:chgData name="Aurelien Domont" userId="6da7715ce44349b3" providerId="LiveId" clId="{C6270DE5-0697-4429-8A20-12773DFC1D60}" dt="2022-09-26T23:23:06.642" v="167" actId="208"/>
          <ac:cxnSpMkLst>
            <pc:docMk/>
            <pc:sldMk cId="3132763004" sldId="1563"/>
            <ac:cxnSpMk id="65" creationId="{8EE726EA-CC10-48CD-81D6-6BAC8DC43FE2}"/>
          </ac:cxnSpMkLst>
        </pc:cxnChg>
        <pc:cxnChg chg="mod">
          <ac:chgData name="Aurelien Domont" userId="6da7715ce44349b3" providerId="LiveId" clId="{C6270DE5-0697-4429-8A20-12773DFC1D60}" dt="2022-09-26T23:23:06.642" v="167" actId="208"/>
          <ac:cxnSpMkLst>
            <pc:docMk/>
            <pc:sldMk cId="3132763004" sldId="1563"/>
            <ac:cxnSpMk id="67" creationId="{CC3B389F-54CF-4036-BFF4-43ED2AA8FCE6}"/>
          </ac:cxnSpMkLst>
        </pc:cxnChg>
        <pc:cxnChg chg="mod">
          <ac:chgData name="Aurelien Domont" userId="6da7715ce44349b3" providerId="LiveId" clId="{C6270DE5-0697-4429-8A20-12773DFC1D60}" dt="2022-09-26T23:23:06.642" v="167" actId="208"/>
          <ac:cxnSpMkLst>
            <pc:docMk/>
            <pc:sldMk cId="3132763004" sldId="1563"/>
            <ac:cxnSpMk id="68" creationId="{7BC26C80-D6DE-4A3F-9F0C-F945D015F215}"/>
          </ac:cxnSpMkLst>
        </pc:cxnChg>
        <pc:cxnChg chg="mod">
          <ac:chgData name="Aurelien Domont" userId="6da7715ce44349b3" providerId="LiveId" clId="{C6270DE5-0697-4429-8A20-12773DFC1D60}" dt="2022-09-26T23:23:06.642" v="167" actId="208"/>
          <ac:cxnSpMkLst>
            <pc:docMk/>
            <pc:sldMk cId="3132763004" sldId="1563"/>
            <ac:cxnSpMk id="69" creationId="{D3A928DC-253B-4B5E-A4F6-B4C39342A9E8}"/>
          </ac:cxnSpMkLst>
        </pc:cxnChg>
        <pc:cxnChg chg="mod">
          <ac:chgData name="Aurelien Domont" userId="6da7715ce44349b3" providerId="LiveId" clId="{C6270DE5-0697-4429-8A20-12773DFC1D60}" dt="2022-09-26T23:23:06.642" v="167" actId="208"/>
          <ac:cxnSpMkLst>
            <pc:docMk/>
            <pc:sldMk cId="3132763004" sldId="1563"/>
            <ac:cxnSpMk id="70" creationId="{BF28E800-8067-40BE-82CF-21C23A200A3D}"/>
          </ac:cxnSpMkLst>
        </pc:cxnChg>
        <pc:cxnChg chg="mod">
          <ac:chgData name="Aurelien Domont" userId="6da7715ce44349b3" providerId="LiveId" clId="{C6270DE5-0697-4429-8A20-12773DFC1D60}" dt="2022-09-26T23:23:00.911" v="164" actId="208"/>
          <ac:cxnSpMkLst>
            <pc:docMk/>
            <pc:sldMk cId="3132763004" sldId="1563"/>
            <ac:cxnSpMk id="71" creationId="{EAF8F772-62B7-4E59-A60B-B3C9B4125DA7}"/>
          </ac:cxnSpMkLst>
        </pc:cxnChg>
        <pc:cxnChg chg="mod">
          <ac:chgData name="Aurelien Domont" userId="6da7715ce44349b3" providerId="LiveId" clId="{C6270DE5-0697-4429-8A20-12773DFC1D60}" dt="2022-09-26T23:23:00.911" v="164" actId="208"/>
          <ac:cxnSpMkLst>
            <pc:docMk/>
            <pc:sldMk cId="3132763004" sldId="1563"/>
            <ac:cxnSpMk id="72" creationId="{7D3845C9-0CE6-4109-BC13-6535E9C6956F}"/>
          </ac:cxnSpMkLst>
        </pc:cxnChg>
        <pc:cxnChg chg="mod">
          <ac:chgData name="Aurelien Domont" userId="6da7715ce44349b3" providerId="LiveId" clId="{C6270DE5-0697-4429-8A20-12773DFC1D60}" dt="2022-09-26T23:23:00.911" v="164" actId="208"/>
          <ac:cxnSpMkLst>
            <pc:docMk/>
            <pc:sldMk cId="3132763004" sldId="1563"/>
            <ac:cxnSpMk id="73" creationId="{6DB19594-3966-442A-980D-98E062D2A17D}"/>
          </ac:cxnSpMkLst>
        </pc:cxnChg>
        <pc:cxnChg chg="mod">
          <ac:chgData name="Aurelien Domont" userId="6da7715ce44349b3" providerId="LiveId" clId="{C6270DE5-0697-4429-8A20-12773DFC1D60}" dt="2022-09-26T23:23:00.911" v="164" actId="208"/>
          <ac:cxnSpMkLst>
            <pc:docMk/>
            <pc:sldMk cId="3132763004" sldId="1563"/>
            <ac:cxnSpMk id="74" creationId="{0BC7D946-2B24-4402-B040-C80F1C145FE1}"/>
          </ac:cxnSpMkLst>
        </pc:cxnChg>
        <pc:cxnChg chg="mod">
          <ac:chgData name="Aurelien Domont" userId="6da7715ce44349b3" providerId="LiveId" clId="{C6270DE5-0697-4429-8A20-12773DFC1D60}" dt="2022-09-26T23:23:00.911" v="164" actId="208"/>
          <ac:cxnSpMkLst>
            <pc:docMk/>
            <pc:sldMk cId="3132763004" sldId="1563"/>
            <ac:cxnSpMk id="75" creationId="{DBF9A0A1-96A1-4F1D-8FE9-8B7EF8601EFC}"/>
          </ac:cxnSpMkLst>
        </pc:cxnChg>
        <pc:cxnChg chg="mod">
          <ac:chgData name="Aurelien Domont" userId="6da7715ce44349b3" providerId="LiveId" clId="{C6270DE5-0697-4429-8A20-12773DFC1D60}" dt="2022-09-26T23:22:54.690" v="163" actId="208"/>
          <ac:cxnSpMkLst>
            <pc:docMk/>
            <pc:sldMk cId="3132763004" sldId="1563"/>
            <ac:cxnSpMk id="76" creationId="{9795103C-E5F2-4F14-8DE5-8E98BFB04682}"/>
          </ac:cxnSpMkLst>
        </pc:cxnChg>
        <pc:cxnChg chg="mod">
          <ac:chgData name="Aurelien Domont" userId="6da7715ce44349b3" providerId="LiveId" clId="{C6270DE5-0697-4429-8A20-12773DFC1D60}" dt="2022-09-26T23:22:54.690" v="163" actId="208"/>
          <ac:cxnSpMkLst>
            <pc:docMk/>
            <pc:sldMk cId="3132763004" sldId="1563"/>
            <ac:cxnSpMk id="77" creationId="{B10DC466-1384-47FB-8DB0-DDADA1A2CFC5}"/>
          </ac:cxnSpMkLst>
        </pc:cxnChg>
        <pc:cxnChg chg="mod">
          <ac:chgData name="Aurelien Domont" userId="6da7715ce44349b3" providerId="LiveId" clId="{C6270DE5-0697-4429-8A20-12773DFC1D60}" dt="2022-09-26T23:22:54.690" v="163" actId="208"/>
          <ac:cxnSpMkLst>
            <pc:docMk/>
            <pc:sldMk cId="3132763004" sldId="1563"/>
            <ac:cxnSpMk id="78" creationId="{E22D48E4-02A8-4C79-B483-8626B59CC079}"/>
          </ac:cxnSpMkLst>
        </pc:cxnChg>
        <pc:cxnChg chg="mod">
          <ac:chgData name="Aurelien Domont" userId="6da7715ce44349b3" providerId="LiveId" clId="{C6270DE5-0697-4429-8A20-12773DFC1D60}" dt="2022-09-26T23:22:54.690" v="163" actId="208"/>
          <ac:cxnSpMkLst>
            <pc:docMk/>
            <pc:sldMk cId="3132763004" sldId="1563"/>
            <ac:cxnSpMk id="79" creationId="{2CB3E3A3-CE5A-4405-86A0-9A5560706B55}"/>
          </ac:cxnSpMkLst>
        </pc:cxnChg>
        <pc:cxnChg chg="mod">
          <ac:chgData name="Aurelien Domont" userId="6da7715ce44349b3" providerId="LiveId" clId="{C6270DE5-0697-4429-8A20-12773DFC1D60}" dt="2022-09-26T23:22:54.690" v="163" actId="208"/>
          <ac:cxnSpMkLst>
            <pc:docMk/>
            <pc:sldMk cId="3132763004" sldId="1563"/>
            <ac:cxnSpMk id="80" creationId="{B3AB2793-1811-406A-BE24-B58A0A49F875}"/>
          </ac:cxnSpMkLst>
        </pc:cxnChg>
        <pc:cxnChg chg="mod">
          <ac:chgData name="Aurelien Domont" userId="6da7715ce44349b3" providerId="LiveId" clId="{C6270DE5-0697-4429-8A20-12773DFC1D60}" dt="2022-09-26T23:22:50.892" v="162" actId="208"/>
          <ac:cxnSpMkLst>
            <pc:docMk/>
            <pc:sldMk cId="3132763004" sldId="1563"/>
            <ac:cxnSpMk id="81" creationId="{45FCE158-AEE3-4D16-80AA-270265D03600}"/>
          </ac:cxnSpMkLst>
        </pc:cxnChg>
        <pc:cxnChg chg="mod">
          <ac:chgData name="Aurelien Domont" userId="6da7715ce44349b3" providerId="LiveId" clId="{C6270DE5-0697-4429-8A20-12773DFC1D60}" dt="2022-09-26T23:22:50.892" v="162" actId="208"/>
          <ac:cxnSpMkLst>
            <pc:docMk/>
            <pc:sldMk cId="3132763004" sldId="1563"/>
            <ac:cxnSpMk id="82" creationId="{3925227B-554C-4F82-A9F8-1C8E524DA4DE}"/>
          </ac:cxnSpMkLst>
        </pc:cxnChg>
        <pc:cxnChg chg="mod">
          <ac:chgData name="Aurelien Domont" userId="6da7715ce44349b3" providerId="LiveId" clId="{C6270DE5-0697-4429-8A20-12773DFC1D60}" dt="2022-09-26T23:22:50.892" v="162" actId="208"/>
          <ac:cxnSpMkLst>
            <pc:docMk/>
            <pc:sldMk cId="3132763004" sldId="1563"/>
            <ac:cxnSpMk id="83" creationId="{D56D4B96-07D9-4EFB-BAAA-8241A3B5121F}"/>
          </ac:cxnSpMkLst>
        </pc:cxnChg>
        <pc:cxnChg chg="mod">
          <ac:chgData name="Aurelien Domont" userId="6da7715ce44349b3" providerId="LiveId" clId="{C6270DE5-0697-4429-8A20-12773DFC1D60}" dt="2022-09-26T23:22:50.892" v="162" actId="208"/>
          <ac:cxnSpMkLst>
            <pc:docMk/>
            <pc:sldMk cId="3132763004" sldId="1563"/>
            <ac:cxnSpMk id="84" creationId="{3B7DD70C-B4D1-4E74-AEA2-BC6ACD869CCC}"/>
          </ac:cxnSpMkLst>
        </pc:cxnChg>
        <pc:cxnChg chg="mod">
          <ac:chgData name="Aurelien Domont" userId="6da7715ce44349b3" providerId="LiveId" clId="{C6270DE5-0697-4429-8A20-12773DFC1D60}" dt="2022-09-26T23:22:50.892" v="162" actId="208"/>
          <ac:cxnSpMkLst>
            <pc:docMk/>
            <pc:sldMk cId="3132763004" sldId="1563"/>
            <ac:cxnSpMk id="85" creationId="{C7549329-0E70-4677-BF47-09FF7925C5CE}"/>
          </ac:cxnSpMkLst>
        </pc:cxnChg>
        <pc:cxnChg chg="mod">
          <ac:chgData name="Aurelien Domont" userId="6da7715ce44349b3" providerId="LiveId" clId="{C6270DE5-0697-4429-8A20-12773DFC1D60}" dt="2022-09-26T23:22:45.462" v="160" actId="208"/>
          <ac:cxnSpMkLst>
            <pc:docMk/>
            <pc:sldMk cId="3132763004" sldId="1563"/>
            <ac:cxnSpMk id="87" creationId="{C899E647-7D89-4EA2-B7B4-FF10E76FB067}"/>
          </ac:cxnSpMkLst>
        </pc:cxnChg>
        <pc:cxnChg chg="mod">
          <ac:chgData name="Aurelien Domont" userId="6da7715ce44349b3" providerId="LiveId" clId="{C6270DE5-0697-4429-8A20-12773DFC1D60}" dt="2022-09-26T23:22:45.462" v="160" actId="208"/>
          <ac:cxnSpMkLst>
            <pc:docMk/>
            <pc:sldMk cId="3132763004" sldId="1563"/>
            <ac:cxnSpMk id="88" creationId="{30CA16D6-0E9E-4DFA-8022-D45FB8CE7CB1}"/>
          </ac:cxnSpMkLst>
        </pc:cxnChg>
        <pc:cxnChg chg="mod">
          <ac:chgData name="Aurelien Domont" userId="6da7715ce44349b3" providerId="LiveId" clId="{C6270DE5-0697-4429-8A20-12773DFC1D60}" dt="2022-09-26T23:22:47.852" v="161" actId="208"/>
          <ac:cxnSpMkLst>
            <pc:docMk/>
            <pc:sldMk cId="3132763004" sldId="1563"/>
            <ac:cxnSpMk id="89" creationId="{28E78310-6E23-4113-841E-B6602481DA3B}"/>
          </ac:cxnSpMkLst>
        </pc:cxnChg>
        <pc:cxnChg chg="mod">
          <ac:chgData name="Aurelien Domont" userId="6da7715ce44349b3" providerId="LiveId" clId="{C6270DE5-0697-4429-8A20-12773DFC1D60}" dt="2022-09-26T23:22:47.852" v="161" actId="208"/>
          <ac:cxnSpMkLst>
            <pc:docMk/>
            <pc:sldMk cId="3132763004" sldId="1563"/>
            <ac:cxnSpMk id="90" creationId="{0B59B5BF-5720-4CC4-8FDC-655034263BAC}"/>
          </ac:cxnSpMkLst>
        </pc:cxnChg>
        <pc:cxnChg chg="mod">
          <ac:chgData name="Aurelien Domont" userId="6da7715ce44349b3" providerId="LiveId" clId="{C6270DE5-0697-4429-8A20-12773DFC1D60}" dt="2022-09-26T23:22:47.852" v="161" actId="208"/>
          <ac:cxnSpMkLst>
            <pc:docMk/>
            <pc:sldMk cId="3132763004" sldId="1563"/>
            <ac:cxnSpMk id="91" creationId="{3A697A4B-EBDC-44B5-8BB7-3E824D758B11}"/>
          </ac:cxnSpMkLst>
        </pc:cxnChg>
        <pc:cxnChg chg="mod">
          <ac:chgData name="Aurelien Domont" userId="6da7715ce44349b3" providerId="LiveId" clId="{C6270DE5-0697-4429-8A20-12773DFC1D60}" dt="2022-09-26T23:22:47.852" v="161" actId="208"/>
          <ac:cxnSpMkLst>
            <pc:docMk/>
            <pc:sldMk cId="3132763004" sldId="1563"/>
            <ac:cxnSpMk id="92" creationId="{DD48E907-D08B-4418-B102-2ED9F06225E5}"/>
          </ac:cxnSpMkLst>
        </pc:cxnChg>
        <pc:cxnChg chg="mod">
          <ac:chgData name="Aurelien Domont" userId="6da7715ce44349b3" providerId="LiveId" clId="{C6270DE5-0697-4429-8A20-12773DFC1D60}" dt="2022-09-26T23:22:47.852" v="161" actId="208"/>
          <ac:cxnSpMkLst>
            <pc:docMk/>
            <pc:sldMk cId="3132763004" sldId="1563"/>
            <ac:cxnSpMk id="93" creationId="{17A068A8-8F68-4BD1-8E2D-DAAC648361DF}"/>
          </ac:cxnSpMkLst>
        </pc:cxnChg>
      </pc:sldChg>
      <pc:sldChg chg="addSp delSp modSp mod">
        <pc:chgData name="Aurelien Domont" userId="6da7715ce44349b3" providerId="LiveId" clId="{C6270DE5-0697-4429-8A20-12773DFC1D60}" dt="2022-09-26T23:23:23.782" v="171" actId="208"/>
        <pc:sldMkLst>
          <pc:docMk/>
          <pc:sldMk cId="3562844070" sldId="1567"/>
        </pc:sldMkLst>
        <pc:spChg chg="mod">
          <ac:chgData name="Aurelien Domont" userId="6da7715ce44349b3" providerId="LiveId" clId="{C6270DE5-0697-4429-8A20-12773DFC1D60}" dt="2022-09-26T23:15:11.635" v="39"/>
          <ac:spMkLst>
            <pc:docMk/>
            <pc:sldMk cId="3562844070" sldId="1567"/>
            <ac:spMk id="2" creationId="{BAAB778B-6B9F-42A0-9B76-7DA3E3552018}"/>
          </ac:spMkLst>
        </pc:spChg>
        <pc:spChg chg="add mod">
          <ac:chgData name="Aurelien Domont" userId="6da7715ce44349b3" providerId="LiveId" clId="{C6270DE5-0697-4429-8A20-12773DFC1D60}" dt="2022-09-26T23:23:19.195" v="169"/>
          <ac:spMkLst>
            <pc:docMk/>
            <pc:sldMk cId="3562844070" sldId="1567"/>
            <ac:spMk id="4" creationId="{8A9CDA78-91A3-FA9C-45D4-6D105773FBE0}"/>
          </ac:spMkLst>
        </pc:spChg>
        <pc:spChg chg="mod">
          <ac:chgData name="Aurelien Domont" userId="6da7715ce44349b3" providerId="LiveId" clId="{C6270DE5-0697-4429-8A20-12773DFC1D60}" dt="2022-09-26T23:15:11.635" v="39"/>
          <ac:spMkLst>
            <pc:docMk/>
            <pc:sldMk cId="3562844070" sldId="1567"/>
            <ac:spMk id="16" creationId="{6C2BB713-9637-4B9B-938F-E9768876782A}"/>
          </ac:spMkLst>
        </pc:spChg>
        <pc:spChg chg="del">
          <ac:chgData name="Aurelien Domont" userId="6da7715ce44349b3" providerId="LiveId" clId="{C6270DE5-0697-4429-8A20-12773DFC1D60}" dt="2022-09-26T23:23:18.935" v="168" actId="478"/>
          <ac:spMkLst>
            <pc:docMk/>
            <pc:sldMk cId="3562844070" sldId="1567"/>
            <ac:spMk id="65" creationId="{4831F362-64D0-4F5E-808C-E8F77D057056}"/>
          </ac:spMkLst>
        </pc:spChg>
        <pc:cxnChg chg="mod">
          <ac:chgData name="Aurelien Domont" userId="6da7715ce44349b3" providerId="LiveId" clId="{C6270DE5-0697-4429-8A20-12773DFC1D60}" dt="2022-09-26T23:23:23.782" v="171" actId="208"/>
          <ac:cxnSpMkLst>
            <pc:docMk/>
            <pc:sldMk cId="3562844070" sldId="1567"/>
            <ac:cxnSpMk id="52" creationId="{D872B414-9439-40EB-B018-04E65C668133}"/>
          </ac:cxnSpMkLst>
        </pc:cxnChg>
        <pc:cxnChg chg="mod">
          <ac:chgData name="Aurelien Domont" userId="6da7715ce44349b3" providerId="LiveId" clId="{C6270DE5-0697-4429-8A20-12773DFC1D60}" dt="2022-09-26T23:23:21.515" v="170" actId="208"/>
          <ac:cxnSpMkLst>
            <pc:docMk/>
            <pc:sldMk cId="3562844070" sldId="1567"/>
            <ac:cxnSpMk id="100" creationId="{076520B4-2EEF-4DD7-B9D0-7B8E1CE947F2}"/>
          </ac:cxnSpMkLst>
        </pc:cxnChg>
        <pc:cxnChg chg="mod">
          <ac:chgData name="Aurelien Domont" userId="6da7715ce44349b3" providerId="LiveId" clId="{C6270DE5-0697-4429-8A20-12773DFC1D60}" dt="2022-09-26T23:23:21.515" v="170" actId="208"/>
          <ac:cxnSpMkLst>
            <pc:docMk/>
            <pc:sldMk cId="3562844070" sldId="1567"/>
            <ac:cxnSpMk id="102" creationId="{CEBE4828-42D8-4BB1-A808-2DFF9FC24263}"/>
          </ac:cxnSpMkLst>
        </pc:cxnChg>
        <pc:cxnChg chg="mod">
          <ac:chgData name="Aurelien Domont" userId="6da7715ce44349b3" providerId="LiveId" clId="{C6270DE5-0697-4429-8A20-12773DFC1D60}" dt="2022-09-26T23:23:23.782" v="171" actId="208"/>
          <ac:cxnSpMkLst>
            <pc:docMk/>
            <pc:sldMk cId="3562844070" sldId="1567"/>
            <ac:cxnSpMk id="104" creationId="{F729519D-CD39-4629-B6AF-C3AFC9D58C51}"/>
          </ac:cxnSpMkLst>
        </pc:cxnChg>
        <pc:cxnChg chg="mod">
          <ac:chgData name="Aurelien Domont" userId="6da7715ce44349b3" providerId="LiveId" clId="{C6270DE5-0697-4429-8A20-12773DFC1D60}" dt="2022-09-26T23:23:23.782" v="171" actId="208"/>
          <ac:cxnSpMkLst>
            <pc:docMk/>
            <pc:sldMk cId="3562844070" sldId="1567"/>
            <ac:cxnSpMk id="130" creationId="{6C90758F-10B9-4830-B38C-63A12D9549FE}"/>
          </ac:cxnSpMkLst>
        </pc:cxnChg>
        <pc:cxnChg chg="mod">
          <ac:chgData name="Aurelien Domont" userId="6da7715ce44349b3" providerId="LiveId" clId="{C6270DE5-0697-4429-8A20-12773DFC1D60}" dt="2022-09-26T23:23:23.782" v="171" actId="208"/>
          <ac:cxnSpMkLst>
            <pc:docMk/>
            <pc:sldMk cId="3562844070" sldId="1567"/>
            <ac:cxnSpMk id="131" creationId="{E513DB58-B7C1-4814-9B53-130D43E8E0D9}"/>
          </ac:cxnSpMkLst>
        </pc:cxnChg>
      </pc:sldChg>
      <pc:sldChg chg="addSp delSp modSp mod">
        <pc:chgData name="Aurelien Domont" userId="6da7715ce44349b3" providerId="LiveId" clId="{C6270DE5-0697-4429-8A20-12773DFC1D60}" dt="2022-09-26T23:23:46.790" v="179"/>
        <pc:sldMkLst>
          <pc:docMk/>
          <pc:sldMk cId="2606253982" sldId="1568"/>
        </pc:sldMkLst>
        <pc:spChg chg="mod">
          <ac:chgData name="Aurelien Domont" userId="6da7715ce44349b3" providerId="LiveId" clId="{C6270DE5-0697-4429-8A20-12773DFC1D60}" dt="2022-09-26T23:23:36.667" v="176" actId="1076"/>
          <ac:spMkLst>
            <pc:docMk/>
            <pc:sldMk cId="2606253982" sldId="1568"/>
            <ac:spMk id="2" creationId="{BAAB778B-6B9F-42A0-9B76-7DA3E3552018}"/>
          </ac:spMkLst>
        </pc:spChg>
        <pc:spChg chg="add mod">
          <ac:chgData name="Aurelien Domont" userId="6da7715ce44349b3" providerId="LiveId" clId="{C6270DE5-0697-4429-8A20-12773DFC1D60}" dt="2022-09-26T23:23:46.790" v="179"/>
          <ac:spMkLst>
            <pc:docMk/>
            <pc:sldMk cId="2606253982" sldId="1568"/>
            <ac:spMk id="3" creationId="{CBF75E0D-ADBB-8851-F0F2-DAE3D9D6FDF9}"/>
          </ac:spMkLst>
        </pc:spChg>
        <pc:spChg chg="mod">
          <ac:chgData name="Aurelien Domont" userId="6da7715ce44349b3" providerId="LiveId" clId="{C6270DE5-0697-4429-8A20-12773DFC1D60}" dt="2022-09-26T23:23:31.517" v="173" actId="208"/>
          <ac:spMkLst>
            <pc:docMk/>
            <pc:sldMk cId="2606253982" sldId="1568"/>
            <ac:spMk id="8" creationId="{D68C614C-97C3-47FD-B875-ECAEC50FD4FF}"/>
          </ac:spMkLst>
        </pc:spChg>
        <pc:spChg chg="mod">
          <ac:chgData name="Aurelien Domont" userId="6da7715ce44349b3" providerId="LiveId" clId="{C6270DE5-0697-4429-8A20-12773DFC1D60}" dt="2022-09-26T23:15:11.635" v="39"/>
          <ac:spMkLst>
            <pc:docMk/>
            <pc:sldMk cId="2606253982" sldId="1568"/>
            <ac:spMk id="16" creationId="{6C2BB713-9637-4B9B-938F-E9768876782A}"/>
          </ac:spMkLst>
        </pc:spChg>
        <pc:spChg chg="del">
          <ac:chgData name="Aurelien Domont" userId="6da7715ce44349b3" providerId="LiveId" clId="{C6270DE5-0697-4429-8A20-12773DFC1D60}" dt="2022-09-26T23:23:42.492" v="178" actId="478"/>
          <ac:spMkLst>
            <pc:docMk/>
            <pc:sldMk cId="2606253982" sldId="1568"/>
            <ac:spMk id="46" creationId="{6656A11F-D911-4E2D-BE7A-64A63B376713}"/>
          </ac:spMkLst>
        </pc:spChg>
        <pc:spChg chg="mod">
          <ac:chgData name="Aurelien Domont" userId="6da7715ce44349b3" providerId="LiveId" clId="{C6270DE5-0697-4429-8A20-12773DFC1D60}" dt="2022-09-26T23:23:34.221" v="174" actId="208"/>
          <ac:spMkLst>
            <pc:docMk/>
            <pc:sldMk cId="2606253982" sldId="1568"/>
            <ac:spMk id="172" creationId="{9EBDC2A6-9769-4E3A-AD88-FA8470C32075}"/>
          </ac:spMkLst>
        </pc:spChg>
        <pc:spChg chg="mod">
          <ac:chgData name="Aurelien Domont" userId="6da7715ce44349b3" providerId="LiveId" clId="{C6270DE5-0697-4429-8A20-12773DFC1D60}" dt="2022-09-26T23:23:40.174" v="177" actId="208"/>
          <ac:spMkLst>
            <pc:docMk/>
            <pc:sldMk cId="2606253982" sldId="1568"/>
            <ac:spMk id="173" creationId="{D3DCD998-1B1A-474C-B2E5-67A9B0A7AFFD}"/>
          </ac:spMkLst>
        </pc:spChg>
        <pc:cxnChg chg="mod">
          <ac:chgData name="Aurelien Domont" userId="6da7715ce44349b3" providerId="LiveId" clId="{C6270DE5-0697-4429-8A20-12773DFC1D60}" dt="2022-09-26T23:23:28.374" v="172" actId="208"/>
          <ac:cxnSpMkLst>
            <pc:docMk/>
            <pc:sldMk cId="2606253982" sldId="1568"/>
            <ac:cxnSpMk id="73" creationId="{94972BDF-725B-41D7-8F33-CC1C2BF04DBA}"/>
          </ac:cxnSpMkLst>
        </pc:cxnChg>
        <pc:cxnChg chg="mod">
          <ac:chgData name="Aurelien Domont" userId="6da7715ce44349b3" providerId="LiveId" clId="{C6270DE5-0697-4429-8A20-12773DFC1D60}" dt="2022-09-26T23:23:28.374" v="172" actId="208"/>
          <ac:cxnSpMkLst>
            <pc:docMk/>
            <pc:sldMk cId="2606253982" sldId="1568"/>
            <ac:cxnSpMk id="76" creationId="{48AD37D0-EBC4-49F5-B031-E166BF54594A}"/>
          </ac:cxnSpMkLst>
        </pc:cxnChg>
        <pc:cxnChg chg="mod">
          <ac:chgData name="Aurelien Domont" userId="6da7715ce44349b3" providerId="LiveId" clId="{C6270DE5-0697-4429-8A20-12773DFC1D60}" dt="2022-09-26T23:23:28.374" v="172" actId="208"/>
          <ac:cxnSpMkLst>
            <pc:docMk/>
            <pc:sldMk cId="2606253982" sldId="1568"/>
            <ac:cxnSpMk id="79" creationId="{E0A3A2F9-174E-4218-B553-E143649F84E8}"/>
          </ac:cxnSpMkLst>
        </pc:cxnChg>
        <pc:cxnChg chg="mod">
          <ac:chgData name="Aurelien Domont" userId="6da7715ce44349b3" providerId="LiveId" clId="{C6270DE5-0697-4429-8A20-12773DFC1D60}" dt="2022-09-26T23:23:31.517" v="173" actId="208"/>
          <ac:cxnSpMkLst>
            <pc:docMk/>
            <pc:sldMk cId="2606253982" sldId="1568"/>
            <ac:cxnSpMk id="85" creationId="{7DFD9A0C-194D-428E-A61B-8B61EEC2439B}"/>
          </ac:cxnSpMkLst>
        </pc:cxnChg>
        <pc:cxnChg chg="mod">
          <ac:chgData name="Aurelien Domont" userId="6da7715ce44349b3" providerId="LiveId" clId="{C6270DE5-0697-4429-8A20-12773DFC1D60}" dt="2022-09-26T23:23:31.517" v="173" actId="208"/>
          <ac:cxnSpMkLst>
            <pc:docMk/>
            <pc:sldMk cId="2606253982" sldId="1568"/>
            <ac:cxnSpMk id="118" creationId="{C2ABF353-D20B-4C3E-8B02-F639EA1F0225}"/>
          </ac:cxnSpMkLst>
        </pc:cxnChg>
        <pc:cxnChg chg="mod">
          <ac:chgData name="Aurelien Domont" userId="6da7715ce44349b3" providerId="LiveId" clId="{C6270DE5-0697-4429-8A20-12773DFC1D60}" dt="2022-09-26T23:23:31.517" v="173" actId="208"/>
          <ac:cxnSpMkLst>
            <pc:docMk/>
            <pc:sldMk cId="2606253982" sldId="1568"/>
            <ac:cxnSpMk id="119" creationId="{7890EE63-BA53-471B-924B-1D334069EF06}"/>
          </ac:cxnSpMkLst>
        </pc:cxnChg>
        <pc:cxnChg chg="mod">
          <ac:chgData name="Aurelien Domont" userId="6da7715ce44349b3" providerId="LiveId" clId="{C6270DE5-0697-4429-8A20-12773DFC1D60}" dt="2022-09-26T23:23:34.221" v="174" actId="208"/>
          <ac:cxnSpMkLst>
            <pc:docMk/>
            <pc:sldMk cId="2606253982" sldId="1568"/>
            <ac:cxnSpMk id="121" creationId="{64D293DA-8575-495F-B9A5-F08B37DA4911}"/>
          </ac:cxnSpMkLst>
        </pc:cxnChg>
        <pc:cxnChg chg="mod">
          <ac:chgData name="Aurelien Domont" userId="6da7715ce44349b3" providerId="LiveId" clId="{C6270DE5-0697-4429-8A20-12773DFC1D60}" dt="2022-09-26T23:23:34.221" v="174" actId="208"/>
          <ac:cxnSpMkLst>
            <pc:docMk/>
            <pc:sldMk cId="2606253982" sldId="1568"/>
            <ac:cxnSpMk id="124" creationId="{041F70E6-E370-4A6B-B691-C64B37CD9D7E}"/>
          </ac:cxnSpMkLst>
        </pc:cxnChg>
        <pc:cxnChg chg="mod">
          <ac:chgData name="Aurelien Domont" userId="6da7715ce44349b3" providerId="LiveId" clId="{C6270DE5-0697-4429-8A20-12773DFC1D60}" dt="2022-09-26T23:23:34.221" v="174" actId="208"/>
          <ac:cxnSpMkLst>
            <pc:docMk/>
            <pc:sldMk cId="2606253982" sldId="1568"/>
            <ac:cxnSpMk id="125" creationId="{8E9943FE-7507-4A34-A818-F7CED4BDAEE5}"/>
          </ac:cxnSpMkLst>
        </pc:cxnChg>
        <pc:cxnChg chg="mod">
          <ac:chgData name="Aurelien Domont" userId="6da7715ce44349b3" providerId="LiveId" clId="{C6270DE5-0697-4429-8A20-12773DFC1D60}" dt="2022-09-26T23:23:40.174" v="177" actId="208"/>
          <ac:cxnSpMkLst>
            <pc:docMk/>
            <pc:sldMk cId="2606253982" sldId="1568"/>
            <ac:cxnSpMk id="133" creationId="{D95AB645-F036-4670-9E3A-7B8753137AAD}"/>
          </ac:cxnSpMkLst>
        </pc:cxnChg>
        <pc:cxnChg chg="mod">
          <ac:chgData name="Aurelien Domont" userId="6da7715ce44349b3" providerId="LiveId" clId="{C6270DE5-0697-4429-8A20-12773DFC1D60}" dt="2022-09-26T23:23:40.174" v="177" actId="208"/>
          <ac:cxnSpMkLst>
            <pc:docMk/>
            <pc:sldMk cId="2606253982" sldId="1568"/>
            <ac:cxnSpMk id="136" creationId="{368F9F89-07B2-4BBB-BC53-B58C80D3740A}"/>
          </ac:cxnSpMkLst>
        </pc:cxnChg>
        <pc:cxnChg chg="mod">
          <ac:chgData name="Aurelien Domont" userId="6da7715ce44349b3" providerId="LiveId" clId="{C6270DE5-0697-4429-8A20-12773DFC1D60}" dt="2022-09-26T23:23:40.174" v="177" actId="208"/>
          <ac:cxnSpMkLst>
            <pc:docMk/>
            <pc:sldMk cId="2606253982" sldId="1568"/>
            <ac:cxnSpMk id="137" creationId="{1457CB42-CF6F-44AC-A0A0-41A9B393EDBA}"/>
          </ac:cxnSpMkLst>
        </pc:cxnChg>
      </pc:sldChg>
      <pc:sldChg chg="addSp delSp modSp mod">
        <pc:chgData name="Aurelien Domont" userId="6da7715ce44349b3" providerId="LiveId" clId="{C6270DE5-0697-4429-8A20-12773DFC1D60}" dt="2022-09-26T23:23:57.300" v="183" actId="208"/>
        <pc:sldMkLst>
          <pc:docMk/>
          <pc:sldMk cId="705146496" sldId="1569"/>
        </pc:sldMkLst>
        <pc:spChg chg="mod">
          <ac:chgData name="Aurelien Domont" userId="6da7715ce44349b3" providerId="LiveId" clId="{C6270DE5-0697-4429-8A20-12773DFC1D60}" dt="2022-09-26T23:15:11.635" v="39"/>
          <ac:spMkLst>
            <pc:docMk/>
            <pc:sldMk cId="705146496" sldId="1569"/>
            <ac:spMk id="2" creationId="{BAAB778B-6B9F-42A0-9B76-7DA3E3552018}"/>
          </ac:spMkLst>
        </pc:spChg>
        <pc:spChg chg="add mod">
          <ac:chgData name="Aurelien Domont" userId="6da7715ce44349b3" providerId="LiveId" clId="{C6270DE5-0697-4429-8A20-12773DFC1D60}" dt="2022-09-26T23:23:51.726" v="181"/>
          <ac:spMkLst>
            <pc:docMk/>
            <pc:sldMk cId="705146496" sldId="1569"/>
            <ac:spMk id="3" creationId="{BBF87357-3BDE-89DA-AA98-E90A735CD491}"/>
          </ac:spMkLst>
        </pc:spChg>
        <pc:spChg chg="mod">
          <ac:chgData name="Aurelien Domont" userId="6da7715ce44349b3" providerId="LiveId" clId="{C6270DE5-0697-4429-8A20-12773DFC1D60}" dt="2022-09-26T23:15:11.635" v="39"/>
          <ac:spMkLst>
            <pc:docMk/>
            <pc:sldMk cId="705146496" sldId="1569"/>
            <ac:spMk id="16" creationId="{6C2BB713-9637-4B9B-938F-E9768876782A}"/>
          </ac:spMkLst>
        </pc:spChg>
        <pc:spChg chg="del">
          <ac:chgData name="Aurelien Domont" userId="6da7715ce44349b3" providerId="LiveId" clId="{C6270DE5-0697-4429-8A20-12773DFC1D60}" dt="2022-09-26T23:23:51.563" v="180" actId="478"/>
          <ac:spMkLst>
            <pc:docMk/>
            <pc:sldMk cId="705146496" sldId="1569"/>
            <ac:spMk id="110" creationId="{354CD8E6-E32B-4088-BA4A-24170351239C}"/>
          </ac:spMkLst>
        </pc:spChg>
        <pc:cxnChg chg="mod">
          <ac:chgData name="Aurelien Domont" userId="6da7715ce44349b3" providerId="LiveId" clId="{C6270DE5-0697-4429-8A20-12773DFC1D60}" dt="2022-09-26T23:23:57.300" v="183" actId="208"/>
          <ac:cxnSpMkLst>
            <pc:docMk/>
            <pc:sldMk cId="705146496" sldId="1569"/>
            <ac:cxnSpMk id="44" creationId="{130F3F90-5C33-40D1-8916-E9F5B233755C}"/>
          </ac:cxnSpMkLst>
        </pc:cxnChg>
        <pc:cxnChg chg="mod">
          <ac:chgData name="Aurelien Domont" userId="6da7715ce44349b3" providerId="LiveId" clId="{C6270DE5-0697-4429-8A20-12773DFC1D60}" dt="2022-09-26T23:23:57.300" v="183" actId="208"/>
          <ac:cxnSpMkLst>
            <pc:docMk/>
            <pc:sldMk cId="705146496" sldId="1569"/>
            <ac:cxnSpMk id="45" creationId="{DD147F2A-311D-4194-8487-850BEBAE5548}"/>
          </ac:cxnSpMkLst>
        </pc:cxnChg>
        <pc:cxnChg chg="mod">
          <ac:chgData name="Aurelien Domont" userId="6da7715ce44349b3" providerId="LiveId" clId="{C6270DE5-0697-4429-8A20-12773DFC1D60}" dt="2022-09-26T23:23:57.300" v="183" actId="208"/>
          <ac:cxnSpMkLst>
            <pc:docMk/>
            <pc:sldMk cId="705146496" sldId="1569"/>
            <ac:cxnSpMk id="46" creationId="{D4BDC207-8A77-4122-B4CA-67C7C076BCBE}"/>
          </ac:cxnSpMkLst>
        </pc:cxnChg>
        <pc:cxnChg chg="mod">
          <ac:chgData name="Aurelien Domont" userId="6da7715ce44349b3" providerId="LiveId" clId="{C6270DE5-0697-4429-8A20-12773DFC1D60}" dt="2022-09-26T23:23:57.300" v="183" actId="208"/>
          <ac:cxnSpMkLst>
            <pc:docMk/>
            <pc:sldMk cId="705146496" sldId="1569"/>
            <ac:cxnSpMk id="47" creationId="{91001516-7B27-4EA5-85A5-BEBD32F7AA85}"/>
          </ac:cxnSpMkLst>
        </pc:cxnChg>
        <pc:cxnChg chg="mod">
          <ac:chgData name="Aurelien Domont" userId="6da7715ce44349b3" providerId="LiveId" clId="{C6270DE5-0697-4429-8A20-12773DFC1D60}" dt="2022-09-26T23:23:57.300" v="183" actId="208"/>
          <ac:cxnSpMkLst>
            <pc:docMk/>
            <pc:sldMk cId="705146496" sldId="1569"/>
            <ac:cxnSpMk id="48" creationId="{E3A1680C-A1DA-46B1-826D-2BE5320FDCCB}"/>
          </ac:cxnSpMkLst>
        </pc:cxnChg>
        <pc:cxnChg chg="mod">
          <ac:chgData name="Aurelien Domont" userId="6da7715ce44349b3" providerId="LiveId" clId="{C6270DE5-0697-4429-8A20-12773DFC1D60}" dt="2022-09-26T23:23:57.300" v="183" actId="208"/>
          <ac:cxnSpMkLst>
            <pc:docMk/>
            <pc:sldMk cId="705146496" sldId="1569"/>
            <ac:cxnSpMk id="49" creationId="{989D049B-2D27-4B51-941E-35F37EB25507}"/>
          </ac:cxnSpMkLst>
        </pc:cxnChg>
        <pc:cxnChg chg="mod">
          <ac:chgData name="Aurelien Domont" userId="6da7715ce44349b3" providerId="LiveId" clId="{C6270DE5-0697-4429-8A20-12773DFC1D60}" dt="2022-09-26T23:23:54.877" v="182" actId="208"/>
          <ac:cxnSpMkLst>
            <pc:docMk/>
            <pc:sldMk cId="705146496" sldId="1569"/>
            <ac:cxnSpMk id="56" creationId="{408C2EC3-A162-43A5-AC9B-8FFEDE8E7D05}"/>
          </ac:cxnSpMkLst>
        </pc:cxnChg>
        <pc:cxnChg chg="mod">
          <ac:chgData name="Aurelien Domont" userId="6da7715ce44349b3" providerId="LiveId" clId="{C6270DE5-0697-4429-8A20-12773DFC1D60}" dt="2022-09-26T23:23:54.877" v="182" actId="208"/>
          <ac:cxnSpMkLst>
            <pc:docMk/>
            <pc:sldMk cId="705146496" sldId="1569"/>
            <ac:cxnSpMk id="57" creationId="{362C6BDD-713F-432E-BE14-50D44598F4FF}"/>
          </ac:cxnSpMkLst>
        </pc:cxnChg>
        <pc:cxnChg chg="mod">
          <ac:chgData name="Aurelien Domont" userId="6da7715ce44349b3" providerId="LiveId" clId="{C6270DE5-0697-4429-8A20-12773DFC1D60}" dt="2022-09-26T23:23:54.877" v="182" actId="208"/>
          <ac:cxnSpMkLst>
            <pc:docMk/>
            <pc:sldMk cId="705146496" sldId="1569"/>
            <ac:cxnSpMk id="58" creationId="{9A1A21C0-0943-4338-B7A9-A930DBEAE1C9}"/>
          </ac:cxnSpMkLst>
        </pc:cxnChg>
      </pc:sldChg>
      <pc:sldChg chg="addSp delSp modSp mod">
        <pc:chgData name="Aurelien Domont" userId="6da7715ce44349b3" providerId="LiveId" clId="{C6270DE5-0697-4429-8A20-12773DFC1D60}" dt="2022-09-26T23:24:07.751" v="185"/>
        <pc:sldMkLst>
          <pc:docMk/>
          <pc:sldMk cId="4209253123" sldId="1570"/>
        </pc:sldMkLst>
        <pc:spChg chg="mod">
          <ac:chgData name="Aurelien Domont" userId="6da7715ce44349b3" providerId="LiveId" clId="{C6270DE5-0697-4429-8A20-12773DFC1D60}" dt="2022-09-26T23:15:11.635" v="39"/>
          <ac:spMkLst>
            <pc:docMk/>
            <pc:sldMk cId="4209253123" sldId="1570"/>
            <ac:spMk id="2" creationId="{BAAB778B-6B9F-42A0-9B76-7DA3E3552018}"/>
          </ac:spMkLst>
        </pc:spChg>
        <pc:spChg chg="add mod">
          <ac:chgData name="Aurelien Domont" userId="6da7715ce44349b3" providerId="LiveId" clId="{C6270DE5-0697-4429-8A20-12773DFC1D60}" dt="2022-09-26T23:24:07.751" v="185"/>
          <ac:spMkLst>
            <pc:docMk/>
            <pc:sldMk cId="4209253123" sldId="1570"/>
            <ac:spMk id="3" creationId="{391525D2-A333-5ADC-38F1-3A051F2E7B07}"/>
          </ac:spMkLst>
        </pc:spChg>
        <pc:spChg chg="mod">
          <ac:chgData name="Aurelien Domont" userId="6da7715ce44349b3" providerId="LiveId" clId="{C6270DE5-0697-4429-8A20-12773DFC1D60}" dt="2022-09-26T23:15:11.635" v="39"/>
          <ac:spMkLst>
            <pc:docMk/>
            <pc:sldMk cId="4209253123" sldId="1570"/>
            <ac:spMk id="16" creationId="{6C2BB713-9637-4B9B-938F-E9768876782A}"/>
          </ac:spMkLst>
        </pc:spChg>
        <pc:spChg chg="del">
          <ac:chgData name="Aurelien Domont" userId="6da7715ce44349b3" providerId="LiveId" clId="{C6270DE5-0697-4429-8A20-12773DFC1D60}" dt="2022-09-26T23:24:07.625" v="184" actId="478"/>
          <ac:spMkLst>
            <pc:docMk/>
            <pc:sldMk cId="4209253123" sldId="1570"/>
            <ac:spMk id="103" creationId="{0AE2D429-5551-4696-B668-F546CFB1D806}"/>
          </ac:spMkLst>
        </pc:spChg>
      </pc:sldChg>
      <pc:sldChg chg="addSp delSp modSp mod">
        <pc:chgData name="Aurelien Domont" userId="6da7715ce44349b3" providerId="LiveId" clId="{C6270DE5-0697-4429-8A20-12773DFC1D60}" dt="2022-09-26T23:25:01.723" v="191" actId="208"/>
        <pc:sldMkLst>
          <pc:docMk/>
          <pc:sldMk cId="548172080" sldId="1571"/>
        </pc:sldMkLst>
        <pc:spChg chg="mod">
          <ac:chgData name="Aurelien Domont" userId="6da7715ce44349b3" providerId="LiveId" clId="{C6270DE5-0697-4429-8A20-12773DFC1D60}" dt="2022-09-26T23:15:11.635" v="39"/>
          <ac:spMkLst>
            <pc:docMk/>
            <pc:sldMk cId="548172080" sldId="1571"/>
            <ac:spMk id="2" creationId="{BAAB778B-6B9F-42A0-9B76-7DA3E3552018}"/>
          </ac:spMkLst>
        </pc:spChg>
        <pc:spChg chg="add mod">
          <ac:chgData name="Aurelien Domont" userId="6da7715ce44349b3" providerId="LiveId" clId="{C6270DE5-0697-4429-8A20-12773DFC1D60}" dt="2022-09-26T23:24:13.027" v="187"/>
          <ac:spMkLst>
            <pc:docMk/>
            <pc:sldMk cId="548172080" sldId="1571"/>
            <ac:spMk id="3" creationId="{16B5675F-2276-E218-0C27-F2B0CF63953C}"/>
          </ac:spMkLst>
        </pc:spChg>
        <pc:spChg chg="mod">
          <ac:chgData name="Aurelien Domont" userId="6da7715ce44349b3" providerId="LiveId" clId="{C6270DE5-0697-4429-8A20-12773DFC1D60}" dt="2022-09-26T23:15:11.635" v="39"/>
          <ac:spMkLst>
            <pc:docMk/>
            <pc:sldMk cId="548172080" sldId="1571"/>
            <ac:spMk id="16" creationId="{6C2BB713-9637-4B9B-938F-E9768876782A}"/>
          </ac:spMkLst>
        </pc:spChg>
        <pc:spChg chg="del">
          <ac:chgData name="Aurelien Domont" userId="6da7715ce44349b3" providerId="LiveId" clId="{C6270DE5-0697-4429-8A20-12773DFC1D60}" dt="2022-09-26T23:24:12.941" v="186" actId="478"/>
          <ac:spMkLst>
            <pc:docMk/>
            <pc:sldMk cId="548172080" sldId="1571"/>
            <ac:spMk id="46" creationId="{61FA924B-67EA-4E47-ADAF-35D1D8EAD1D0}"/>
          </ac:spMkLst>
        </pc:spChg>
        <pc:cxnChg chg="mod">
          <ac:chgData name="Aurelien Domont" userId="6da7715ce44349b3" providerId="LiveId" clId="{C6270DE5-0697-4429-8A20-12773DFC1D60}" dt="2022-09-26T23:24:53.723" v="188" actId="208"/>
          <ac:cxnSpMkLst>
            <pc:docMk/>
            <pc:sldMk cId="548172080" sldId="1571"/>
            <ac:cxnSpMk id="84" creationId="{95788F3B-9318-4E06-A2D1-E602A4BFA9CD}"/>
          </ac:cxnSpMkLst>
        </pc:cxnChg>
        <pc:cxnChg chg="mod">
          <ac:chgData name="Aurelien Domont" userId="6da7715ce44349b3" providerId="LiveId" clId="{C6270DE5-0697-4429-8A20-12773DFC1D60}" dt="2022-09-26T23:24:53.723" v="188" actId="208"/>
          <ac:cxnSpMkLst>
            <pc:docMk/>
            <pc:sldMk cId="548172080" sldId="1571"/>
            <ac:cxnSpMk id="85" creationId="{BD70B160-E8A4-45E1-B5E1-E63105E83896}"/>
          </ac:cxnSpMkLst>
        </pc:cxnChg>
        <pc:cxnChg chg="mod">
          <ac:chgData name="Aurelien Domont" userId="6da7715ce44349b3" providerId="LiveId" clId="{C6270DE5-0697-4429-8A20-12773DFC1D60}" dt="2022-09-26T23:24:53.723" v="188" actId="208"/>
          <ac:cxnSpMkLst>
            <pc:docMk/>
            <pc:sldMk cId="548172080" sldId="1571"/>
            <ac:cxnSpMk id="86" creationId="{B0AE309B-E092-4EF5-94DA-56A1640E989C}"/>
          </ac:cxnSpMkLst>
        </pc:cxnChg>
        <pc:cxnChg chg="mod">
          <ac:chgData name="Aurelien Domont" userId="6da7715ce44349b3" providerId="LiveId" clId="{C6270DE5-0697-4429-8A20-12773DFC1D60}" dt="2022-09-26T23:24:56.264" v="189" actId="208"/>
          <ac:cxnSpMkLst>
            <pc:docMk/>
            <pc:sldMk cId="548172080" sldId="1571"/>
            <ac:cxnSpMk id="89" creationId="{BD23CFA6-E28F-473D-A585-0BE49EB8FA3F}"/>
          </ac:cxnSpMkLst>
        </pc:cxnChg>
        <pc:cxnChg chg="mod">
          <ac:chgData name="Aurelien Domont" userId="6da7715ce44349b3" providerId="LiveId" clId="{C6270DE5-0697-4429-8A20-12773DFC1D60}" dt="2022-09-26T23:24:56.264" v="189" actId="208"/>
          <ac:cxnSpMkLst>
            <pc:docMk/>
            <pc:sldMk cId="548172080" sldId="1571"/>
            <ac:cxnSpMk id="94" creationId="{93E006C9-A43F-4C99-AF45-C439493DBBE8}"/>
          </ac:cxnSpMkLst>
        </pc:cxnChg>
        <pc:cxnChg chg="mod">
          <ac:chgData name="Aurelien Domont" userId="6da7715ce44349b3" providerId="LiveId" clId="{C6270DE5-0697-4429-8A20-12773DFC1D60}" dt="2022-09-26T23:24:56.264" v="189" actId="208"/>
          <ac:cxnSpMkLst>
            <pc:docMk/>
            <pc:sldMk cId="548172080" sldId="1571"/>
            <ac:cxnSpMk id="95" creationId="{90C084FB-A043-4617-A2C0-E4274C6EDE36}"/>
          </ac:cxnSpMkLst>
        </pc:cxnChg>
        <pc:cxnChg chg="mod">
          <ac:chgData name="Aurelien Domont" userId="6da7715ce44349b3" providerId="LiveId" clId="{C6270DE5-0697-4429-8A20-12773DFC1D60}" dt="2022-09-26T23:24:59.241" v="190" actId="208"/>
          <ac:cxnSpMkLst>
            <pc:docMk/>
            <pc:sldMk cId="548172080" sldId="1571"/>
            <ac:cxnSpMk id="127" creationId="{C5ECCB51-1C23-4A80-9CBF-37B79C79436D}"/>
          </ac:cxnSpMkLst>
        </pc:cxnChg>
        <pc:cxnChg chg="mod">
          <ac:chgData name="Aurelien Domont" userId="6da7715ce44349b3" providerId="LiveId" clId="{C6270DE5-0697-4429-8A20-12773DFC1D60}" dt="2022-09-26T23:24:59.241" v="190" actId="208"/>
          <ac:cxnSpMkLst>
            <pc:docMk/>
            <pc:sldMk cId="548172080" sldId="1571"/>
            <ac:cxnSpMk id="132" creationId="{2673A73A-AB30-4785-BAE4-8BF46548DA46}"/>
          </ac:cxnSpMkLst>
        </pc:cxnChg>
        <pc:cxnChg chg="mod">
          <ac:chgData name="Aurelien Domont" userId="6da7715ce44349b3" providerId="LiveId" clId="{C6270DE5-0697-4429-8A20-12773DFC1D60}" dt="2022-09-26T23:24:59.241" v="190" actId="208"/>
          <ac:cxnSpMkLst>
            <pc:docMk/>
            <pc:sldMk cId="548172080" sldId="1571"/>
            <ac:cxnSpMk id="133" creationId="{6D9C62C6-E306-4E05-8EA6-A7312A43E96F}"/>
          </ac:cxnSpMkLst>
        </pc:cxnChg>
        <pc:cxnChg chg="mod">
          <ac:chgData name="Aurelien Domont" userId="6da7715ce44349b3" providerId="LiveId" clId="{C6270DE5-0697-4429-8A20-12773DFC1D60}" dt="2022-09-26T23:25:01.723" v="191" actId="208"/>
          <ac:cxnSpMkLst>
            <pc:docMk/>
            <pc:sldMk cId="548172080" sldId="1571"/>
            <ac:cxnSpMk id="138" creationId="{99F81B3A-A809-4BAA-A666-808C3127CF93}"/>
          </ac:cxnSpMkLst>
        </pc:cxnChg>
        <pc:cxnChg chg="mod">
          <ac:chgData name="Aurelien Domont" userId="6da7715ce44349b3" providerId="LiveId" clId="{C6270DE5-0697-4429-8A20-12773DFC1D60}" dt="2022-09-26T23:25:01.723" v="191" actId="208"/>
          <ac:cxnSpMkLst>
            <pc:docMk/>
            <pc:sldMk cId="548172080" sldId="1571"/>
            <ac:cxnSpMk id="143" creationId="{FFAAF65B-7D67-4BFC-A5FE-77F29119B24D}"/>
          </ac:cxnSpMkLst>
        </pc:cxnChg>
        <pc:cxnChg chg="mod">
          <ac:chgData name="Aurelien Domont" userId="6da7715ce44349b3" providerId="LiveId" clId="{C6270DE5-0697-4429-8A20-12773DFC1D60}" dt="2022-09-26T23:25:01.723" v="191" actId="208"/>
          <ac:cxnSpMkLst>
            <pc:docMk/>
            <pc:sldMk cId="548172080" sldId="1571"/>
            <ac:cxnSpMk id="144" creationId="{36C2474A-1CE2-46D7-8065-90E2AEF6FBF2}"/>
          </ac:cxnSpMkLst>
        </pc:cxnChg>
      </pc:sldChg>
      <pc:sldChg chg="modSp add">
        <pc:chgData name="Aurelien Domont" userId="6da7715ce44349b3" providerId="LiveId" clId="{C6270DE5-0697-4429-8A20-12773DFC1D60}" dt="2022-09-26T23:15:11.635" v="39"/>
        <pc:sldMkLst>
          <pc:docMk/>
          <pc:sldMk cId="2356517374" sldId="1597"/>
        </pc:sldMkLst>
        <pc:spChg chg="mod">
          <ac:chgData name="Aurelien Domont" userId="6da7715ce44349b3" providerId="LiveId" clId="{C6270DE5-0697-4429-8A20-12773DFC1D60}" dt="2022-09-26T23:15:11.635" v="39"/>
          <ac:spMkLst>
            <pc:docMk/>
            <pc:sldMk cId="2356517374" sldId="1597"/>
            <ac:spMk id="2" creationId="{96F69DFC-5251-4AD4-A696-D2EAA298B52B}"/>
          </ac:spMkLst>
        </pc:spChg>
        <pc:spChg chg="mod">
          <ac:chgData name="Aurelien Domont" userId="6da7715ce44349b3" providerId="LiveId" clId="{C6270DE5-0697-4429-8A20-12773DFC1D60}" dt="2022-09-26T23:15:11.635" v="39"/>
          <ac:spMkLst>
            <pc:docMk/>
            <pc:sldMk cId="2356517374" sldId="1597"/>
            <ac:spMk id="16" creationId="{6C2BB713-9637-4B9B-938F-E9768876782A}"/>
          </ac:spMkLst>
        </pc:spChg>
      </pc:sldChg>
      <pc:sldChg chg="addSp delSp modSp mod">
        <pc:chgData name="Aurelien Domont" userId="6da7715ce44349b3" providerId="LiveId" clId="{C6270DE5-0697-4429-8A20-12773DFC1D60}" dt="2022-09-26T23:15:11.635" v="39"/>
        <pc:sldMkLst>
          <pc:docMk/>
          <pc:sldMk cId="2419878592" sldId="1628"/>
        </pc:sldMkLst>
        <pc:spChg chg="mod">
          <ac:chgData name="Aurelien Domont" userId="6da7715ce44349b3" providerId="LiveId" clId="{C6270DE5-0697-4429-8A20-12773DFC1D60}" dt="2022-09-26T23:15:11.635" v="39"/>
          <ac:spMkLst>
            <pc:docMk/>
            <pc:sldMk cId="2419878592" sldId="1628"/>
            <ac:spMk id="2" creationId="{A67BEC9B-911F-478E-9C56-72957F18467D}"/>
          </ac:spMkLst>
        </pc:spChg>
        <pc:spChg chg="add del mod">
          <ac:chgData name="Aurelien Domont" userId="6da7715ce44349b3" providerId="LiveId" clId="{C6270DE5-0697-4429-8A20-12773DFC1D60}" dt="2022-09-26T23:11:44.229" v="12" actId="478"/>
          <ac:spMkLst>
            <pc:docMk/>
            <pc:sldMk cId="2419878592" sldId="1628"/>
            <ac:spMk id="3" creationId="{E4EC4AC2-E26F-AB8D-79D9-43CADE1AC4F7}"/>
          </ac:spMkLst>
        </pc:spChg>
        <pc:spChg chg="mod">
          <ac:chgData name="Aurelien Domont" userId="6da7715ce44349b3" providerId="LiveId" clId="{C6270DE5-0697-4429-8A20-12773DFC1D60}" dt="2022-09-26T23:15:11.635" v="39"/>
          <ac:spMkLst>
            <pc:docMk/>
            <pc:sldMk cId="2419878592" sldId="1628"/>
            <ac:spMk id="14" creationId="{C9800183-F524-4412-AB39-A6E1A21FF0B3}"/>
          </ac:spMkLst>
        </pc:spChg>
        <pc:spChg chg="del mod">
          <ac:chgData name="Aurelien Domont" userId="6da7715ce44349b3" providerId="LiveId" clId="{C6270DE5-0697-4429-8A20-12773DFC1D60}" dt="2022-09-26T23:11:44.229" v="12" actId="478"/>
          <ac:spMkLst>
            <pc:docMk/>
            <pc:sldMk cId="2419878592" sldId="1628"/>
            <ac:spMk id="49" creationId="{B466CD11-54C5-4547-83B4-BB99352A84D3}"/>
          </ac:spMkLst>
        </pc:spChg>
      </pc:sldChg>
      <pc:sldChg chg="delSp modSp mod">
        <pc:chgData name="Aurelien Domont" userId="6da7715ce44349b3" providerId="LiveId" clId="{C6270DE5-0697-4429-8A20-12773DFC1D60}" dt="2022-09-26T23:16:49.697" v="54" actId="478"/>
        <pc:sldMkLst>
          <pc:docMk/>
          <pc:sldMk cId="2681184405" sldId="1631"/>
        </pc:sldMkLst>
        <pc:spChg chg="mod">
          <ac:chgData name="Aurelien Domont" userId="6da7715ce44349b3" providerId="LiveId" clId="{C6270DE5-0697-4429-8A20-12773DFC1D60}" dt="2022-09-26T23:15:11.635" v="39"/>
          <ac:spMkLst>
            <pc:docMk/>
            <pc:sldMk cId="2681184405" sldId="1631"/>
            <ac:spMk id="2" creationId="{406113FD-AA7D-4249-90D7-70AF85BE48E1}"/>
          </ac:spMkLst>
        </pc:spChg>
        <pc:spChg chg="mod">
          <ac:chgData name="Aurelien Domont" userId="6da7715ce44349b3" providerId="LiveId" clId="{C6270DE5-0697-4429-8A20-12773DFC1D60}" dt="2022-09-26T23:15:11.635" v="39"/>
          <ac:spMkLst>
            <pc:docMk/>
            <pc:sldMk cId="2681184405" sldId="1631"/>
            <ac:spMk id="9" creationId="{A4C0187A-3E85-4C87-AB6B-7D4F4276FE07}"/>
          </ac:spMkLst>
        </pc:spChg>
        <pc:spChg chg="del">
          <ac:chgData name="Aurelien Domont" userId="6da7715ce44349b3" providerId="LiveId" clId="{C6270DE5-0697-4429-8A20-12773DFC1D60}" dt="2022-09-26T23:16:49.697" v="54" actId="478"/>
          <ac:spMkLst>
            <pc:docMk/>
            <pc:sldMk cId="2681184405" sldId="1631"/>
            <ac:spMk id="26" creationId="{91701B0F-1513-4FEE-8AFE-8CD495B388BC}"/>
          </ac:spMkLst>
        </pc:spChg>
      </pc:sldChg>
      <pc:sldChg chg="modSp">
        <pc:chgData name="Aurelien Domont" userId="6da7715ce44349b3" providerId="LiveId" clId="{C6270DE5-0697-4429-8A20-12773DFC1D60}" dt="2022-09-26T23:15:11.635" v="39"/>
        <pc:sldMkLst>
          <pc:docMk/>
          <pc:sldMk cId="964946317" sldId="1633"/>
        </pc:sldMkLst>
        <pc:spChg chg="mod">
          <ac:chgData name="Aurelien Domont" userId="6da7715ce44349b3" providerId="LiveId" clId="{C6270DE5-0697-4429-8A20-12773DFC1D60}" dt="2022-09-26T23:15:11.635" v="39"/>
          <ac:spMkLst>
            <pc:docMk/>
            <pc:sldMk cId="964946317" sldId="1633"/>
            <ac:spMk id="2" creationId="{406113FD-AA7D-4249-90D7-70AF85BE48E1}"/>
          </ac:spMkLst>
        </pc:spChg>
        <pc:spChg chg="mod">
          <ac:chgData name="Aurelien Domont" userId="6da7715ce44349b3" providerId="LiveId" clId="{C6270DE5-0697-4429-8A20-12773DFC1D60}" dt="2022-09-26T23:15:11.635" v="39"/>
          <ac:spMkLst>
            <pc:docMk/>
            <pc:sldMk cId="964946317" sldId="1633"/>
            <ac:spMk id="9" creationId="{A4C0187A-3E85-4C87-AB6B-7D4F4276FE07}"/>
          </ac:spMkLst>
        </pc:spChg>
      </pc:sldChg>
      <pc:sldChg chg="modSp">
        <pc:chgData name="Aurelien Domont" userId="6da7715ce44349b3" providerId="LiveId" clId="{C6270DE5-0697-4429-8A20-12773DFC1D60}" dt="2022-09-26T23:15:11.635" v="39"/>
        <pc:sldMkLst>
          <pc:docMk/>
          <pc:sldMk cId="2152434367" sldId="1634"/>
        </pc:sldMkLst>
        <pc:spChg chg="mod">
          <ac:chgData name="Aurelien Domont" userId="6da7715ce44349b3" providerId="LiveId" clId="{C6270DE5-0697-4429-8A20-12773DFC1D60}" dt="2022-09-26T23:15:11.635" v="39"/>
          <ac:spMkLst>
            <pc:docMk/>
            <pc:sldMk cId="2152434367" sldId="1634"/>
            <ac:spMk id="2" creationId="{406113FD-AA7D-4249-90D7-70AF85BE48E1}"/>
          </ac:spMkLst>
        </pc:spChg>
        <pc:spChg chg="mod">
          <ac:chgData name="Aurelien Domont" userId="6da7715ce44349b3" providerId="LiveId" clId="{C6270DE5-0697-4429-8A20-12773DFC1D60}" dt="2022-09-26T23:15:11.635" v="39"/>
          <ac:spMkLst>
            <pc:docMk/>
            <pc:sldMk cId="2152434367" sldId="1634"/>
            <ac:spMk id="9" creationId="{A4C0187A-3E85-4C87-AB6B-7D4F4276FE07}"/>
          </ac:spMkLst>
        </pc:spChg>
      </pc:sldChg>
      <pc:sldChg chg="modSp">
        <pc:chgData name="Aurelien Domont" userId="6da7715ce44349b3" providerId="LiveId" clId="{C6270DE5-0697-4429-8A20-12773DFC1D60}" dt="2022-09-26T23:15:11.635" v="39"/>
        <pc:sldMkLst>
          <pc:docMk/>
          <pc:sldMk cId="94163727" sldId="1635"/>
        </pc:sldMkLst>
        <pc:spChg chg="mod">
          <ac:chgData name="Aurelien Domont" userId="6da7715ce44349b3" providerId="LiveId" clId="{C6270DE5-0697-4429-8A20-12773DFC1D60}" dt="2022-09-26T23:15:11.635" v="39"/>
          <ac:spMkLst>
            <pc:docMk/>
            <pc:sldMk cId="94163727" sldId="1635"/>
            <ac:spMk id="2" creationId="{406113FD-AA7D-4249-90D7-70AF85BE48E1}"/>
          </ac:spMkLst>
        </pc:spChg>
        <pc:spChg chg="mod">
          <ac:chgData name="Aurelien Domont" userId="6da7715ce44349b3" providerId="LiveId" clId="{C6270DE5-0697-4429-8A20-12773DFC1D60}" dt="2022-09-26T23:15:11.635" v="39"/>
          <ac:spMkLst>
            <pc:docMk/>
            <pc:sldMk cId="94163727" sldId="1635"/>
            <ac:spMk id="9" creationId="{A4C0187A-3E85-4C87-AB6B-7D4F4276FE07}"/>
          </ac:spMkLst>
        </pc:spChg>
      </pc:sldChg>
      <pc:sldChg chg="modSp">
        <pc:chgData name="Aurelien Domont" userId="6da7715ce44349b3" providerId="LiveId" clId="{C6270DE5-0697-4429-8A20-12773DFC1D60}" dt="2022-09-26T23:15:11.635" v="39"/>
        <pc:sldMkLst>
          <pc:docMk/>
          <pc:sldMk cId="328781466" sldId="1636"/>
        </pc:sldMkLst>
        <pc:spChg chg="mod">
          <ac:chgData name="Aurelien Domont" userId="6da7715ce44349b3" providerId="LiveId" clId="{C6270DE5-0697-4429-8A20-12773DFC1D60}" dt="2022-09-26T23:15:11.635" v="39"/>
          <ac:spMkLst>
            <pc:docMk/>
            <pc:sldMk cId="328781466" sldId="1636"/>
            <ac:spMk id="2" creationId="{406113FD-AA7D-4249-90D7-70AF85BE48E1}"/>
          </ac:spMkLst>
        </pc:spChg>
        <pc:spChg chg="mod">
          <ac:chgData name="Aurelien Domont" userId="6da7715ce44349b3" providerId="LiveId" clId="{C6270DE5-0697-4429-8A20-12773DFC1D60}" dt="2022-09-26T23:15:11.635" v="39"/>
          <ac:spMkLst>
            <pc:docMk/>
            <pc:sldMk cId="328781466" sldId="1636"/>
            <ac:spMk id="9" creationId="{A4C0187A-3E85-4C87-AB6B-7D4F4276FE07}"/>
          </ac:spMkLst>
        </pc:spChg>
      </pc:sldChg>
      <pc:sldChg chg="delSp modSp mod">
        <pc:chgData name="Aurelien Domont" userId="6da7715ce44349b3" providerId="LiveId" clId="{C6270DE5-0697-4429-8A20-12773DFC1D60}" dt="2022-09-26T23:21:34.892" v="144" actId="208"/>
        <pc:sldMkLst>
          <pc:docMk/>
          <pc:sldMk cId="1564008502" sldId="1638"/>
        </pc:sldMkLst>
        <pc:spChg chg="mod">
          <ac:chgData name="Aurelien Domont" userId="6da7715ce44349b3" providerId="LiveId" clId="{C6270DE5-0697-4429-8A20-12773DFC1D60}" dt="2022-09-26T23:15:11.635" v="39"/>
          <ac:spMkLst>
            <pc:docMk/>
            <pc:sldMk cId="1564008502" sldId="1638"/>
            <ac:spMk id="3" creationId="{E7A26292-23DB-44E5-949D-BAFE0A7919DF}"/>
          </ac:spMkLst>
        </pc:spChg>
        <pc:spChg chg="mod">
          <ac:chgData name="Aurelien Domont" userId="6da7715ce44349b3" providerId="LiveId" clId="{C6270DE5-0697-4429-8A20-12773DFC1D60}" dt="2022-09-26T23:15:11.635" v="39"/>
          <ac:spMkLst>
            <pc:docMk/>
            <pc:sldMk cId="1564008502" sldId="1638"/>
            <ac:spMk id="16" creationId="{6C2BB713-9637-4B9B-938F-E9768876782A}"/>
          </ac:spMkLst>
        </pc:spChg>
        <pc:spChg chg="del">
          <ac:chgData name="Aurelien Domont" userId="6da7715ce44349b3" providerId="LiveId" clId="{C6270DE5-0697-4429-8A20-12773DFC1D60}" dt="2022-09-26T23:21:29.953" v="142" actId="478"/>
          <ac:spMkLst>
            <pc:docMk/>
            <pc:sldMk cId="1564008502" sldId="1638"/>
            <ac:spMk id="24" creationId="{76AA9393-4799-4617-9EC8-B2C995436464}"/>
          </ac:spMkLst>
        </pc:spChg>
        <pc:cxnChg chg="mod">
          <ac:chgData name="Aurelien Domont" userId="6da7715ce44349b3" providerId="LiveId" clId="{C6270DE5-0697-4429-8A20-12773DFC1D60}" dt="2022-09-26T23:21:32.306" v="143" actId="208"/>
          <ac:cxnSpMkLst>
            <pc:docMk/>
            <pc:sldMk cId="1564008502" sldId="1638"/>
            <ac:cxnSpMk id="8" creationId="{38635D47-71BC-4408-9BB9-3CB38F1037D8}"/>
          </ac:cxnSpMkLst>
        </pc:cxnChg>
        <pc:cxnChg chg="mod">
          <ac:chgData name="Aurelien Domont" userId="6da7715ce44349b3" providerId="LiveId" clId="{C6270DE5-0697-4429-8A20-12773DFC1D60}" dt="2022-09-26T23:21:32.306" v="143" actId="208"/>
          <ac:cxnSpMkLst>
            <pc:docMk/>
            <pc:sldMk cId="1564008502" sldId="1638"/>
            <ac:cxnSpMk id="9" creationId="{8EEF5A5E-69DC-4450-BCCB-82F0B486673C}"/>
          </ac:cxnSpMkLst>
        </pc:cxnChg>
        <pc:cxnChg chg="mod">
          <ac:chgData name="Aurelien Domont" userId="6da7715ce44349b3" providerId="LiveId" clId="{C6270DE5-0697-4429-8A20-12773DFC1D60}" dt="2022-09-26T23:21:34.892" v="144" actId="208"/>
          <ac:cxnSpMkLst>
            <pc:docMk/>
            <pc:sldMk cId="1564008502" sldId="1638"/>
            <ac:cxnSpMk id="18" creationId="{EADB9350-AA05-41AB-BD43-D721D1F89535}"/>
          </ac:cxnSpMkLst>
        </pc:cxnChg>
        <pc:cxnChg chg="mod">
          <ac:chgData name="Aurelien Domont" userId="6da7715ce44349b3" providerId="LiveId" clId="{C6270DE5-0697-4429-8A20-12773DFC1D60}" dt="2022-09-26T23:21:34.892" v="144" actId="208"/>
          <ac:cxnSpMkLst>
            <pc:docMk/>
            <pc:sldMk cId="1564008502" sldId="1638"/>
            <ac:cxnSpMk id="19" creationId="{0E52B779-997A-4CE1-B44C-88A76DEA89CE}"/>
          </ac:cxnSpMkLst>
        </pc:cxnChg>
        <pc:cxnChg chg="mod">
          <ac:chgData name="Aurelien Domont" userId="6da7715ce44349b3" providerId="LiveId" clId="{C6270DE5-0697-4429-8A20-12773DFC1D60}" dt="2022-09-26T23:21:34.892" v="144" actId="208"/>
          <ac:cxnSpMkLst>
            <pc:docMk/>
            <pc:sldMk cId="1564008502" sldId="1638"/>
            <ac:cxnSpMk id="20" creationId="{844636A1-19B4-42FD-A987-FB924BEE30C1}"/>
          </ac:cxnSpMkLst>
        </pc:cxnChg>
        <pc:cxnChg chg="mod">
          <ac:chgData name="Aurelien Domont" userId="6da7715ce44349b3" providerId="LiveId" clId="{C6270DE5-0697-4429-8A20-12773DFC1D60}" dt="2022-09-26T23:21:34.892" v="144" actId="208"/>
          <ac:cxnSpMkLst>
            <pc:docMk/>
            <pc:sldMk cId="1564008502" sldId="1638"/>
            <ac:cxnSpMk id="21" creationId="{3B5907D6-914B-4353-B81C-051AFA2A836D}"/>
          </ac:cxnSpMkLst>
        </pc:cxnChg>
        <pc:cxnChg chg="mod">
          <ac:chgData name="Aurelien Domont" userId="6da7715ce44349b3" providerId="LiveId" clId="{C6270DE5-0697-4429-8A20-12773DFC1D60}" dt="2022-09-26T23:21:34.892" v="144" actId="208"/>
          <ac:cxnSpMkLst>
            <pc:docMk/>
            <pc:sldMk cId="1564008502" sldId="1638"/>
            <ac:cxnSpMk id="22" creationId="{7DAA6AFB-F5AD-47E8-B62F-56081C9AC535}"/>
          </ac:cxnSpMkLst>
        </pc:cxnChg>
        <pc:cxnChg chg="mod">
          <ac:chgData name="Aurelien Domont" userId="6da7715ce44349b3" providerId="LiveId" clId="{C6270DE5-0697-4429-8A20-12773DFC1D60}" dt="2022-09-26T23:21:34.892" v="144" actId="208"/>
          <ac:cxnSpMkLst>
            <pc:docMk/>
            <pc:sldMk cId="1564008502" sldId="1638"/>
            <ac:cxnSpMk id="23" creationId="{D3786C36-C0A2-4925-B5C3-ED221FF47D32}"/>
          </ac:cxnSpMkLst>
        </pc:cxnChg>
      </pc:sldChg>
      <pc:sldChg chg="modSp mod">
        <pc:chgData name="Aurelien Domont" userId="6da7715ce44349b3" providerId="LiveId" clId="{C6270DE5-0697-4429-8A20-12773DFC1D60}" dt="2022-09-26T23:27:08.111" v="211" actId="20577"/>
        <pc:sldMkLst>
          <pc:docMk/>
          <pc:sldMk cId="2776570344" sldId="1639"/>
        </pc:sldMkLst>
        <pc:spChg chg="mod">
          <ac:chgData name="Aurelien Domont" userId="6da7715ce44349b3" providerId="LiveId" clId="{C6270DE5-0697-4429-8A20-12773DFC1D60}" dt="2022-09-26T23:15:11.635" v="39"/>
          <ac:spMkLst>
            <pc:docMk/>
            <pc:sldMk cId="2776570344" sldId="1639"/>
            <ac:spMk id="3" creationId="{E7A26292-23DB-44E5-949D-BAFE0A7919DF}"/>
          </ac:spMkLst>
        </pc:spChg>
        <pc:spChg chg="mod">
          <ac:chgData name="Aurelien Domont" userId="6da7715ce44349b3" providerId="LiveId" clId="{C6270DE5-0697-4429-8A20-12773DFC1D60}" dt="2022-09-26T23:15:11.635" v="39"/>
          <ac:spMkLst>
            <pc:docMk/>
            <pc:sldMk cId="2776570344" sldId="1639"/>
            <ac:spMk id="16" creationId="{6C2BB713-9637-4B9B-938F-E9768876782A}"/>
          </ac:spMkLst>
        </pc:spChg>
        <pc:spChg chg="mod">
          <ac:chgData name="Aurelien Domont" userId="6da7715ce44349b3" providerId="LiveId" clId="{C6270DE5-0697-4429-8A20-12773DFC1D60}" dt="2022-09-26T23:27:08.111" v="211" actId="20577"/>
          <ac:spMkLst>
            <pc:docMk/>
            <pc:sldMk cId="2776570344" sldId="1639"/>
            <ac:spMk id="26" creationId="{95D94AA8-6D54-454A-A772-04ECC593B7F0}"/>
          </ac:spMkLst>
        </pc:spChg>
        <pc:spChg chg="mod">
          <ac:chgData name="Aurelien Domont" userId="6da7715ce44349b3" providerId="LiveId" clId="{C6270DE5-0697-4429-8A20-12773DFC1D60}" dt="2022-09-26T23:26:36.453" v="206" actId="20577"/>
          <ac:spMkLst>
            <pc:docMk/>
            <pc:sldMk cId="2776570344" sldId="1639"/>
            <ac:spMk id="27" creationId="{8517A769-363B-47BA-AB39-8C683495FCEA}"/>
          </ac:spMkLst>
        </pc:spChg>
        <pc:spChg chg="mod">
          <ac:chgData name="Aurelien Domont" userId="6da7715ce44349b3" providerId="LiveId" clId="{C6270DE5-0697-4429-8A20-12773DFC1D60}" dt="2022-09-26T23:26:39.796" v="207"/>
          <ac:spMkLst>
            <pc:docMk/>
            <pc:sldMk cId="2776570344" sldId="1639"/>
            <ac:spMk id="29" creationId="{70D8C987-1123-48E3-8406-CDEAAC5966F4}"/>
          </ac:spMkLst>
        </pc:spChg>
        <pc:spChg chg="mod">
          <ac:chgData name="Aurelien Domont" userId="6da7715ce44349b3" providerId="LiveId" clId="{C6270DE5-0697-4429-8A20-12773DFC1D60}" dt="2022-09-26T23:26:41.338" v="208"/>
          <ac:spMkLst>
            <pc:docMk/>
            <pc:sldMk cId="2776570344" sldId="1639"/>
            <ac:spMk id="31" creationId="{17B2A0D7-46FB-45BF-BC3B-C03154F2657D}"/>
          </ac:spMkLst>
        </pc:spChg>
        <pc:spChg chg="mod">
          <ac:chgData name="Aurelien Domont" userId="6da7715ce44349b3" providerId="LiveId" clId="{C6270DE5-0697-4429-8A20-12773DFC1D60}" dt="2022-09-26T23:26:43.412" v="209"/>
          <ac:spMkLst>
            <pc:docMk/>
            <pc:sldMk cId="2776570344" sldId="1639"/>
            <ac:spMk id="33" creationId="{FE0587AA-D95B-47C5-82A7-005319BA94A5}"/>
          </ac:spMkLst>
        </pc:spChg>
        <pc:spChg chg="mod">
          <ac:chgData name="Aurelien Domont" userId="6da7715ce44349b3" providerId="LiveId" clId="{C6270DE5-0697-4429-8A20-12773DFC1D60}" dt="2022-09-26T23:26:44.639" v="210"/>
          <ac:spMkLst>
            <pc:docMk/>
            <pc:sldMk cId="2776570344" sldId="1639"/>
            <ac:spMk id="35" creationId="{CE1624D9-023E-48F5-AE6A-D2FECC6787EE}"/>
          </ac:spMkLst>
        </pc:spChg>
      </pc:sldChg>
      <pc:sldChg chg="addSp delSp modSp mod">
        <pc:chgData name="Aurelien Domont" userId="6da7715ce44349b3" providerId="LiveId" clId="{C6270DE5-0697-4429-8A20-12773DFC1D60}" dt="2022-09-26T23:27:19.863" v="213"/>
        <pc:sldMkLst>
          <pc:docMk/>
          <pc:sldMk cId="1966899950" sldId="1640"/>
        </pc:sldMkLst>
        <pc:spChg chg="add mod">
          <ac:chgData name="Aurelien Domont" userId="6da7715ce44349b3" providerId="LiveId" clId="{C6270DE5-0697-4429-8A20-12773DFC1D60}" dt="2022-09-26T23:27:19.863" v="213"/>
          <ac:spMkLst>
            <pc:docMk/>
            <pc:sldMk cId="1966899950" sldId="1640"/>
            <ac:spMk id="2" creationId="{A4ACF6F2-FD78-7642-F094-0091A800CB64}"/>
          </ac:spMkLst>
        </pc:spChg>
        <pc:spChg chg="mod">
          <ac:chgData name="Aurelien Domont" userId="6da7715ce44349b3" providerId="LiveId" clId="{C6270DE5-0697-4429-8A20-12773DFC1D60}" dt="2022-09-26T23:15:11.635" v="39"/>
          <ac:spMkLst>
            <pc:docMk/>
            <pc:sldMk cId="1966899950" sldId="1640"/>
            <ac:spMk id="3" creationId="{E7A26292-23DB-44E5-949D-BAFE0A7919DF}"/>
          </ac:spMkLst>
        </pc:spChg>
        <pc:spChg chg="add mod">
          <ac:chgData name="Aurelien Domont" userId="6da7715ce44349b3" providerId="LiveId" clId="{C6270DE5-0697-4429-8A20-12773DFC1D60}" dt="2022-09-26T23:27:19.863" v="213"/>
          <ac:spMkLst>
            <pc:docMk/>
            <pc:sldMk cId="1966899950" sldId="1640"/>
            <ac:spMk id="4" creationId="{80F3C27F-98A6-F50D-3456-CC3DC1455F48}"/>
          </ac:spMkLst>
        </pc:spChg>
        <pc:spChg chg="add mod">
          <ac:chgData name="Aurelien Domont" userId="6da7715ce44349b3" providerId="LiveId" clId="{C6270DE5-0697-4429-8A20-12773DFC1D60}" dt="2022-09-26T23:27:19.863" v="213"/>
          <ac:spMkLst>
            <pc:docMk/>
            <pc:sldMk cId="1966899950" sldId="1640"/>
            <ac:spMk id="5" creationId="{571A2431-A2B3-10E8-CDCA-3350958E900C}"/>
          </ac:spMkLst>
        </pc:spChg>
        <pc:spChg chg="add mod">
          <ac:chgData name="Aurelien Domont" userId="6da7715ce44349b3" providerId="LiveId" clId="{C6270DE5-0697-4429-8A20-12773DFC1D60}" dt="2022-09-26T23:27:19.863" v="213"/>
          <ac:spMkLst>
            <pc:docMk/>
            <pc:sldMk cId="1966899950" sldId="1640"/>
            <ac:spMk id="6" creationId="{7A8E0B2E-CF5B-7F3D-6F54-569E3EE6DBA3}"/>
          </ac:spMkLst>
        </pc:spChg>
        <pc:spChg chg="add mod">
          <ac:chgData name="Aurelien Domont" userId="6da7715ce44349b3" providerId="LiveId" clId="{C6270DE5-0697-4429-8A20-12773DFC1D60}" dt="2022-09-26T23:27:19.863" v="213"/>
          <ac:spMkLst>
            <pc:docMk/>
            <pc:sldMk cId="1966899950" sldId="1640"/>
            <ac:spMk id="7" creationId="{6DB3C4EE-FB3E-D86C-7A78-0C64EB54CD04}"/>
          </ac:spMkLst>
        </pc:spChg>
        <pc:spChg chg="mod">
          <ac:chgData name="Aurelien Domont" userId="6da7715ce44349b3" providerId="LiveId" clId="{C6270DE5-0697-4429-8A20-12773DFC1D60}" dt="2022-09-26T23:15:11.635" v="39"/>
          <ac:spMkLst>
            <pc:docMk/>
            <pc:sldMk cId="1966899950" sldId="1640"/>
            <ac:spMk id="16" creationId="{6C2BB713-9637-4B9B-938F-E9768876782A}"/>
          </ac:spMkLst>
        </pc:spChg>
        <pc:spChg chg="del">
          <ac:chgData name="Aurelien Domont" userId="6da7715ce44349b3" providerId="LiveId" clId="{C6270DE5-0697-4429-8A20-12773DFC1D60}" dt="2022-09-26T23:27:19.738" v="212" actId="478"/>
          <ac:spMkLst>
            <pc:docMk/>
            <pc:sldMk cId="1966899950" sldId="1640"/>
            <ac:spMk id="27" creationId="{8517A769-363B-47BA-AB39-8C683495FCEA}"/>
          </ac:spMkLst>
        </pc:spChg>
        <pc:spChg chg="del">
          <ac:chgData name="Aurelien Domont" userId="6da7715ce44349b3" providerId="LiveId" clId="{C6270DE5-0697-4429-8A20-12773DFC1D60}" dt="2022-09-26T23:27:19.738" v="212" actId="478"/>
          <ac:spMkLst>
            <pc:docMk/>
            <pc:sldMk cId="1966899950" sldId="1640"/>
            <ac:spMk id="29" creationId="{70D8C987-1123-48E3-8406-CDEAAC5966F4}"/>
          </ac:spMkLst>
        </pc:spChg>
        <pc:spChg chg="del">
          <ac:chgData name="Aurelien Domont" userId="6da7715ce44349b3" providerId="LiveId" clId="{C6270DE5-0697-4429-8A20-12773DFC1D60}" dt="2022-09-26T23:27:19.738" v="212" actId="478"/>
          <ac:spMkLst>
            <pc:docMk/>
            <pc:sldMk cId="1966899950" sldId="1640"/>
            <ac:spMk id="31" creationId="{17B2A0D7-46FB-45BF-BC3B-C03154F2657D}"/>
          </ac:spMkLst>
        </pc:spChg>
        <pc:spChg chg="del">
          <ac:chgData name="Aurelien Domont" userId="6da7715ce44349b3" providerId="LiveId" clId="{C6270DE5-0697-4429-8A20-12773DFC1D60}" dt="2022-09-26T23:27:19.738" v="212" actId="478"/>
          <ac:spMkLst>
            <pc:docMk/>
            <pc:sldMk cId="1966899950" sldId="1640"/>
            <ac:spMk id="33" creationId="{FE0587AA-D95B-47C5-82A7-005319BA94A5}"/>
          </ac:spMkLst>
        </pc:spChg>
        <pc:spChg chg="del">
          <ac:chgData name="Aurelien Domont" userId="6da7715ce44349b3" providerId="LiveId" clId="{C6270DE5-0697-4429-8A20-12773DFC1D60}" dt="2022-09-26T23:27:19.738" v="212" actId="478"/>
          <ac:spMkLst>
            <pc:docMk/>
            <pc:sldMk cId="1966899950" sldId="1640"/>
            <ac:spMk id="35" creationId="{CE1624D9-023E-48F5-AE6A-D2FECC6787EE}"/>
          </ac:spMkLst>
        </pc:spChg>
      </pc:sldChg>
      <pc:sldChg chg="delSp modSp mod">
        <pc:chgData name="Aurelien Domont" userId="6da7715ce44349b3" providerId="LiveId" clId="{C6270DE5-0697-4429-8A20-12773DFC1D60}" dt="2022-09-26T23:28:45.664" v="233" actId="478"/>
        <pc:sldMkLst>
          <pc:docMk/>
          <pc:sldMk cId="90965146" sldId="1641"/>
        </pc:sldMkLst>
        <pc:spChg chg="mod">
          <ac:chgData name="Aurelien Domont" userId="6da7715ce44349b3" providerId="LiveId" clId="{C6270DE5-0697-4429-8A20-12773DFC1D60}" dt="2022-09-26T23:15:11.635" v="39"/>
          <ac:spMkLst>
            <pc:docMk/>
            <pc:sldMk cId="90965146" sldId="1641"/>
            <ac:spMk id="3" creationId="{E7A26292-23DB-44E5-949D-BAFE0A7919DF}"/>
          </ac:spMkLst>
        </pc:spChg>
        <pc:spChg chg="del mod">
          <ac:chgData name="Aurelien Domont" userId="6da7715ce44349b3" providerId="LiveId" clId="{C6270DE5-0697-4429-8A20-12773DFC1D60}" dt="2022-09-26T23:28:45.664" v="233" actId="478"/>
          <ac:spMkLst>
            <pc:docMk/>
            <pc:sldMk cId="90965146" sldId="1641"/>
            <ac:spMk id="15" creationId="{68A29FC6-0C12-4437-976F-2D891DEF53DB}"/>
          </ac:spMkLst>
        </pc:spChg>
        <pc:spChg chg="mod">
          <ac:chgData name="Aurelien Domont" userId="6da7715ce44349b3" providerId="LiveId" clId="{C6270DE5-0697-4429-8A20-12773DFC1D60}" dt="2022-09-26T23:15:11.635" v="39"/>
          <ac:spMkLst>
            <pc:docMk/>
            <pc:sldMk cId="90965146" sldId="1641"/>
            <ac:spMk id="16" creationId="{6C2BB713-9637-4B9B-938F-E9768876782A}"/>
          </ac:spMkLst>
        </pc:spChg>
      </pc:sldChg>
      <pc:sldChg chg="delSp modSp mod">
        <pc:chgData name="Aurelien Domont" userId="6da7715ce44349b3" providerId="LiveId" clId="{C6270DE5-0697-4429-8A20-12773DFC1D60}" dt="2022-09-26T23:34:19.952" v="298" actId="2"/>
        <pc:sldMkLst>
          <pc:docMk/>
          <pc:sldMk cId="744590877" sldId="1643"/>
        </pc:sldMkLst>
        <pc:spChg chg="mod">
          <ac:chgData name="Aurelien Domont" userId="6da7715ce44349b3" providerId="LiveId" clId="{C6270DE5-0697-4429-8A20-12773DFC1D60}" dt="2022-09-26T23:15:11.635" v="39"/>
          <ac:spMkLst>
            <pc:docMk/>
            <pc:sldMk cId="744590877" sldId="1643"/>
            <ac:spMk id="3" creationId="{E7A26292-23DB-44E5-949D-BAFE0A7919DF}"/>
          </ac:spMkLst>
        </pc:spChg>
        <pc:spChg chg="mod">
          <ac:chgData name="Aurelien Domont" userId="6da7715ce44349b3" providerId="LiveId" clId="{C6270DE5-0697-4429-8A20-12773DFC1D60}" dt="2022-09-26T23:34:19.952" v="298" actId="2"/>
          <ac:spMkLst>
            <pc:docMk/>
            <pc:sldMk cId="744590877" sldId="1643"/>
            <ac:spMk id="16" creationId="{6C2BB713-9637-4B9B-938F-E9768876782A}"/>
          </ac:spMkLst>
        </pc:spChg>
        <pc:spChg chg="del">
          <ac:chgData name="Aurelien Domont" userId="6da7715ce44349b3" providerId="LiveId" clId="{C6270DE5-0697-4429-8A20-12773DFC1D60}" dt="2022-09-26T23:30:02.982" v="271" actId="478"/>
          <ac:spMkLst>
            <pc:docMk/>
            <pc:sldMk cId="744590877" sldId="1643"/>
            <ac:spMk id="83" creationId="{D9A6F593-9646-4FB6-8EE4-867BC353E1AE}"/>
          </ac:spMkLst>
        </pc:spChg>
      </pc:sldChg>
      <pc:sldChg chg="delSp modSp mod">
        <pc:chgData name="Aurelien Domont" userId="6da7715ce44349b3" providerId="LiveId" clId="{C6270DE5-0697-4429-8A20-12773DFC1D60}" dt="2022-09-26T23:34:30.750" v="300" actId="2"/>
        <pc:sldMkLst>
          <pc:docMk/>
          <pc:sldMk cId="2900554348" sldId="1644"/>
        </pc:sldMkLst>
        <pc:spChg chg="mod">
          <ac:chgData name="Aurelien Domont" userId="6da7715ce44349b3" providerId="LiveId" clId="{C6270DE5-0697-4429-8A20-12773DFC1D60}" dt="2022-09-26T23:15:11.635" v="39"/>
          <ac:spMkLst>
            <pc:docMk/>
            <pc:sldMk cId="2900554348" sldId="1644"/>
            <ac:spMk id="3" creationId="{E7A26292-23DB-44E5-949D-BAFE0A7919DF}"/>
          </ac:spMkLst>
        </pc:spChg>
        <pc:spChg chg="mod">
          <ac:chgData name="Aurelien Domont" userId="6da7715ce44349b3" providerId="LiveId" clId="{C6270DE5-0697-4429-8A20-12773DFC1D60}" dt="2022-09-26T23:34:30.750" v="300" actId="2"/>
          <ac:spMkLst>
            <pc:docMk/>
            <pc:sldMk cId="2900554348" sldId="1644"/>
            <ac:spMk id="16" creationId="{6C2BB713-9637-4B9B-938F-E9768876782A}"/>
          </ac:spMkLst>
        </pc:spChg>
        <pc:spChg chg="del">
          <ac:chgData name="Aurelien Domont" userId="6da7715ce44349b3" providerId="LiveId" clId="{C6270DE5-0697-4429-8A20-12773DFC1D60}" dt="2022-09-26T23:31:06.544" v="277" actId="478"/>
          <ac:spMkLst>
            <pc:docMk/>
            <pc:sldMk cId="2900554348" sldId="1644"/>
            <ac:spMk id="83" creationId="{55B28113-FD5E-4C79-A352-B565015EE158}"/>
          </ac:spMkLst>
        </pc:spChg>
      </pc:sldChg>
      <pc:sldChg chg="modSp mod">
        <pc:chgData name="Aurelien Domont" userId="6da7715ce44349b3" providerId="LiveId" clId="{C6270DE5-0697-4429-8A20-12773DFC1D60}" dt="2022-09-26T23:34:31.188" v="301" actId="2"/>
        <pc:sldMkLst>
          <pc:docMk/>
          <pc:sldMk cId="3129463421" sldId="1645"/>
        </pc:sldMkLst>
        <pc:spChg chg="mod">
          <ac:chgData name="Aurelien Domont" userId="6da7715ce44349b3" providerId="LiveId" clId="{C6270DE5-0697-4429-8A20-12773DFC1D60}" dt="2022-09-26T23:15:11.635" v="39"/>
          <ac:spMkLst>
            <pc:docMk/>
            <pc:sldMk cId="3129463421" sldId="1645"/>
            <ac:spMk id="3" creationId="{E7A26292-23DB-44E5-949D-BAFE0A7919DF}"/>
          </ac:spMkLst>
        </pc:spChg>
        <pc:spChg chg="mod">
          <ac:chgData name="Aurelien Domont" userId="6da7715ce44349b3" providerId="LiveId" clId="{C6270DE5-0697-4429-8A20-12773DFC1D60}" dt="2022-09-26T23:34:31.188" v="301" actId="2"/>
          <ac:spMkLst>
            <pc:docMk/>
            <pc:sldMk cId="3129463421" sldId="1645"/>
            <ac:spMk id="16" creationId="{6C2BB713-9637-4B9B-938F-E9768876782A}"/>
          </ac:spMkLst>
        </pc:spChg>
      </pc:sldChg>
      <pc:sldChg chg="modSp mod">
        <pc:chgData name="Aurelien Domont" userId="6da7715ce44349b3" providerId="LiveId" clId="{C6270DE5-0697-4429-8A20-12773DFC1D60}" dt="2022-09-26T23:34:31.400" v="302" actId="2"/>
        <pc:sldMkLst>
          <pc:docMk/>
          <pc:sldMk cId="2739134928" sldId="1646"/>
        </pc:sldMkLst>
        <pc:spChg chg="mod">
          <ac:chgData name="Aurelien Domont" userId="6da7715ce44349b3" providerId="LiveId" clId="{C6270DE5-0697-4429-8A20-12773DFC1D60}" dt="2022-09-26T23:15:11.635" v="39"/>
          <ac:spMkLst>
            <pc:docMk/>
            <pc:sldMk cId="2739134928" sldId="1646"/>
            <ac:spMk id="3" creationId="{E7A26292-23DB-44E5-949D-BAFE0A7919DF}"/>
          </ac:spMkLst>
        </pc:spChg>
        <pc:spChg chg="mod">
          <ac:chgData name="Aurelien Domont" userId="6da7715ce44349b3" providerId="LiveId" clId="{C6270DE5-0697-4429-8A20-12773DFC1D60}" dt="2022-09-26T23:34:31.400" v="302" actId="2"/>
          <ac:spMkLst>
            <pc:docMk/>
            <pc:sldMk cId="2739134928" sldId="1646"/>
            <ac:spMk id="16" creationId="{6C2BB713-9637-4B9B-938F-E9768876782A}"/>
          </ac:spMkLst>
        </pc:spChg>
      </pc:sldChg>
      <pc:sldChg chg="addSp delSp modSp mod">
        <pc:chgData name="Aurelien Domont" userId="6da7715ce44349b3" providerId="LiveId" clId="{C6270DE5-0697-4429-8A20-12773DFC1D60}" dt="2022-09-26T23:32:11.571" v="289" actId="478"/>
        <pc:sldMkLst>
          <pc:docMk/>
          <pc:sldMk cId="1863409498" sldId="1647"/>
        </pc:sldMkLst>
        <pc:spChg chg="mod">
          <ac:chgData name="Aurelien Domont" userId="6da7715ce44349b3" providerId="LiveId" clId="{C6270DE5-0697-4429-8A20-12773DFC1D60}" dt="2022-09-26T23:15:11.635" v="39"/>
          <ac:spMkLst>
            <pc:docMk/>
            <pc:sldMk cId="1863409498" sldId="1647"/>
            <ac:spMk id="2" creationId="{A67BEC9B-911F-478E-9C56-72957F18467D}"/>
          </ac:spMkLst>
        </pc:spChg>
        <pc:spChg chg="add del mod">
          <ac:chgData name="Aurelien Domont" userId="6da7715ce44349b3" providerId="LiveId" clId="{C6270DE5-0697-4429-8A20-12773DFC1D60}" dt="2022-09-26T23:32:11.571" v="289" actId="478"/>
          <ac:spMkLst>
            <pc:docMk/>
            <pc:sldMk cId="1863409498" sldId="1647"/>
            <ac:spMk id="3" creationId="{5207CAC7-C720-BE20-E6D7-4D1A46FF0BEE}"/>
          </ac:spMkLst>
        </pc:spChg>
        <pc:spChg chg="mod">
          <ac:chgData name="Aurelien Domont" userId="6da7715ce44349b3" providerId="LiveId" clId="{C6270DE5-0697-4429-8A20-12773DFC1D60}" dt="2022-09-26T23:15:11.635" v="39"/>
          <ac:spMkLst>
            <pc:docMk/>
            <pc:sldMk cId="1863409498" sldId="1647"/>
            <ac:spMk id="14" creationId="{C9800183-F524-4412-AB39-A6E1A21FF0B3}"/>
          </ac:spMkLst>
        </pc:spChg>
        <pc:spChg chg="del">
          <ac:chgData name="Aurelien Domont" userId="6da7715ce44349b3" providerId="LiveId" clId="{C6270DE5-0697-4429-8A20-12773DFC1D60}" dt="2022-09-26T23:32:11.571" v="289" actId="478"/>
          <ac:spMkLst>
            <pc:docMk/>
            <pc:sldMk cId="1863409498" sldId="1647"/>
            <ac:spMk id="49" creationId="{A404576B-03D2-4771-B218-A6DD8E2FDDFF}"/>
          </ac:spMkLst>
        </pc:spChg>
      </pc:sldChg>
      <pc:sldChg chg="modSp">
        <pc:chgData name="Aurelien Domont" userId="6da7715ce44349b3" providerId="LiveId" clId="{C6270DE5-0697-4429-8A20-12773DFC1D60}" dt="2022-09-26T23:15:11.635" v="39"/>
        <pc:sldMkLst>
          <pc:docMk/>
          <pc:sldMk cId="1137526162" sldId="1666"/>
        </pc:sldMkLst>
        <pc:spChg chg="mod">
          <ac:chgData name="Aurelien Domont" userId="6da7715ce44349b3" providerId="LiveId" clId="{C6270DE5-0697-4429-8A20-12773DFC1D60}" dt="2022-09-26T23:15:11.635" v="39"/>
          <ac:spMkLst>
            <pc:docMk/>
            <pc:sldMk cId="1137526162" sldId="1666"/>
            <ac:spMk id="3" creationId="{CE2529A3-BA97-486F-9E02-8DFAAA7D8D38}"/>
          </ac:spMkLst>
        </pc:spChg>
        <pc:spChg chg="mod">
          <ac:chgData name="Aurelien Domont" userId="6da7715ce44349b3" providerId="LiveId" clId="{C6270DE5-0697-4429-8A20-12773DFC1D60}" dt="2022-09-26T23:15:11.635" v="39"/>
          <ac:spMkLst>
            <pc:docMk/>
            <pc:sldMk cId="1137526162" sldId="1666"/>
            <ac:spMk id="16" creationId="{6C2BB713-9637-4B9B-938F-E9768876782A}"/>
          </ac:spMkLst>
        </pc:spChg>
      </pc:sldChg>
      <pc:sldChg chg="addSp modSp mod">
        <pc:chgData name="Aurelien Domont" userId="6da7715ce44349b3" providerId="LiveId" clId="{C6270DE5-0697-4429-8A20-12773DFC1D60}" dt="2022-09-26T23:17:18.029" v="58" actId="1076"/>
        <pc:sldMkLst>
          <pc:docMk/>
          <pc:sldMk cId="49581372" sldId="1715"/>
        </pc:sldMkLst>
        <pc:spChg chg="add mod">
          <ac:chgData name="Aurelien Domont" userId="6da7715ce44349b3" providerId="LiveId" clId="{C6270DE5-0697-4429-8A20-12773DFC1D60}" dt="2022-09-26T23:17:18.029" v="58" actId="1076"/>
          <ac:spMkLst>
            <pc:docMk/>
            <pc:sldMk cId="49581372" sldId="1715"/>
            <ac:spMk id="2" creationId="{FCFCD3EA-625A-B41D-ED4B-439C9A58670B}"/>
          </ac:spMkLst>
        </pc:spChg>
        <pc:spChg chg="mod">
          <ac:chgData name="Aurelien Domont" userId="6da7715ce44349b3" providerId="LiveId" clId="{C6270DE5-0697-4429-8A20-12773DFC1D60}" dt="2022-09-26T23:15:11.635" v="39"/>
          <ac:spMkLst>
            <pc:docMk/>
            <pc:sldMk cId="49581372" sldId="1715"/>
            <ac:spMk id="3" creationId="{CE2529A3-BA97-486F-9E02-8DFAAA7D8D38}"/>
          </ac:spMkLst>
        </pc:spChg>
        <pc:spChg chg="mod">
          <ac:chgData name="Aurelien Domont" userId="6da7715ce44349b3" providerId="LiveId" clId="{C6270DE5-0697-4429-8A20-12773DFC1D60}" dt="2022-09-26T23:15:11.635" v="39"/>
          <ac:spMkLst>
            <pc:docMk/>
            <pc:sldMk cId="49581372" sldId="1715"/>
            <ac:spMk id="16" creationId="{6C2BB713-9637-4B9B-938F-E9768876782A}"/>
          </ac:spMkLst>
        </pc:spChg>
      </pc:sldChg>
      <pc:sldChg chg="addSp modSp">
        <pc:chgData name="Aurelien Domont" userId="6da7715ce44349b3" providerId="LiveId" clId="{C6270DE5-0697-4429-8A20-12773DFC1D60}" dt="2022-09-26T23:17:20.261" v="59"/>
        <pc:sldMkLst>
          <pc:docMk/>
          <pc:sldMk cId="149366500" sldId="1716"/>
        </pc:sldMkLst>
        <pc:spChg chg="add mod">
          <ac:chgData name="Aurelien Domont" userId="6da7715ce44349b3" providerId="LiveId" clId="{C6270DE5-0697-4429-8A20-12773DFC1D60}" dt="2022-09-26T23:17:20.261" v="59"/>
          <ac:spMkLst>
            <pc:docMk/>
            <pc:sldMk cId="149366500" sldId="1716"/>
            <ac:spMk id="2" creationId="{54433823-7F99-796B-AE10-B4017D7CEF44}"/>
          </ac:spMkLst>
        </pc:spChg>
        <pc:spChg chg="mod">
          <ac:chgData name="Aurelien Domont" userId="6da7715ce44349b3" providerId="LiveId" clId="{C6270DE5-0697-4429-8A20-12773DFC1D60}" dt="2022-09-26T23:15:11.635" v="39"/>
          <ac:spMkLst>
            <pc:docMk/>
            <pc:sldMk cId="149366500" sldId="1716"/>
            <ac:spMk id="3" creationId="{CE2529A3-BA97-486F-9E02-8DFAAA7D8D38}"/>
          </ac:spMkLst>
        </pc:spChg>
        <pc:spChg chg="mod">
          <ac:chgData name="Aurelien Domont" userId="6da7715ce44349b3" providerId="LiveId" clId="{C6270DE5-0697-4429-8A20-12773DFC1D60}" dt="2022-09-26T23:15:11.635" v="39"/>
          <ac:spMkLst>
            <pc:docMk/>
            <pc:sldMk cId="149366500" sldId="1716"/>
            <ac:spMk id="16" creationId="{6C2BB713-9637-4B9B-938F-E9768876782A}"/>
          </ac:spMkLst>
        </pc:spChg>
      </pc:sldChg>
      <pc:sldChg chg="addSp modSp">
        <pc:chgData name="Aurelien Domont" userId="6da7715ce44349b3" providerId="LiveId" clId="{C6270DE5-0697-4429-8A20-12773DFC1D60}" dt="2022-09-26T23:17:21.304" v="60"/>
        <pc:sldMkLst>
          <pc:docMk/>
          <pc:sldMk cId="1221621126" sldId="1717"/>
        </pc:sldMkLst>
        <pc:spChg chg="add mod">
          <ac:chgData name="Aurelien Domont" userId="6da7715ce44349b3" providerId="LiveId" clId="{C6270DE5-0697-4429-8A20-12773DFC1D60}" dt="2022-09-26T23:17:21.304" v="60"/>
          <ac:spMkLst>
            <pc:docMk/>
            <pc:sldMk cId="1221621126" sldId="1717"/>
            <ac:spMk id="2" creationId="{1F56E1E3-94DB-24BC-C4C7-1B77E54F7CBC}"/>
          </ac:spMkLst>
        </pc:spChg>
        <pc:spChg chg="mod">
          <ac:chgData name="Aurelien Domont" userId="6da7715ce44349b3" providerId="LiveId" clId="{C6270DE5-0697-4429-8A20-12773DFC1D60}" dt="2022-09-26T23:15:11.635" v="39"/>
          <ac:spMkLst>
            <pc:docMk/>
            <pc:sldMk cId="1221621126" sldId="1717"/>
            <ac:spMk id="3" creationId="{CE2529A3-BA97-486F-9E02-8DFAAA7D8D38}"/>
          </ac:spMkLst>
        </pc:spChg>
        <pc:spChg chg="mod">
          <ac:chgData name="Aurelien Domont" userId="6da7715ce44349b3" providerId="LiveId" clId="{C6270DE5-0697-4429-8A20-12773DFC1D60}" dt="2022-09-26T23:15:11.635" v="39"/>
          <ac:spMkLst>
            <pc:docMk/>
            <pc:sldMk cId="1221621126" sldId="1717"/>
            <ac:spMk id="16" creationId="{6C2BB713-9637-4B9B-938F-E9768876782A}"/>
          </ac:spMkLst>
        </pc:spChg>
      </pc:sldChg>
      <pc:sldChg chg="addSp modSp">
        <pc:chgData name="Aurelien Domont" userId="6da7715ce44349b3" providerId="LiveId" clId="{C6270DE5-0697-4429-8A20-12773DFC1D60}" dt="2022-09-26T23:17:22.579" v="61"/>
        <pc:sldMkLst>
          <pc:docMk/>
          <pc:sldMk cId="346265768" sldId="1718"/>
        </pc:sldMkLst>
        <pc:spChg chg="add mod">
          <ac:chgData name="Aurelien Domont" userId="6da7715ce44349b3" providerId="LiveId" clId="{C6270DE5-0697-4429-8A20-12773DFC1D60}" dt="2022-09-26T23:17:22.579" v="61"/>
          <ac:spMkLst>
            <pc:docMk/>
            <pc:sldMk cId="346265768" sldId="1718"/>
            <ac:spMk id="2" creationId="{868F666B-1975-567B-2739-A01FEEC29E6A}"/>
          </ac:spMkLst>
        </pc:spChg>
        <pc:spChg chg="mod">
          <ac:chgData name="Aurelien Domont" userId="6da7715ce44349b3" providerId="LiveId" clId="{C6270DE5-0697-4429-8A20-12773DFC1D60}" dt="2022-09-26T23:15:11.635" v="39"/>
          <ac:spMkLst>
            <pc:docMk/>
            <pc:sldMk cId="346265768" sldId="1718"/>
            <ac:spMk id="3" creationId="{CE2529A3-BA97-486F-9E02-8DFAAA7D8D38}"/>
          </ac:spMkLst>
        </pc:spChg>
        <pc:spChg chg="mod">
          <ac:chgData name="Aurelien Domont" userId="6da7715ce44349b3" providerId="LiveId" clId="{C6270DE5-0697-4429-8A20-12773DFC1D60}" dt="2022-09-26T23:15:11.635" v="39"/>
          <ac:spMkLst>
            <pc:docMk/>
            <pc:sldMk cId="346265768" sldId="1718"/>
            <ac:spMk id="16" creationId="{6C2BB713-9637-4B9B-938F-E9768876782A}"/>
          </ac:spMkLst>
        </pc:spChg>
      </pc:sldChg>
      <pc:sldChg chg="delSp modSp mod">
        <pc:chgData name="Aurelien Domont" userId="6da7715ce44349b3" providerId="LiveId" clId="{C6270DE5-0697-4429-8A20-12773DFC1D60}" dt="2022-09-26T23:19:57.713" v="87" actId="478"/>
        <pc:sldMkLst>
          <pc:docMk/>
          <pc:sldMk cId="3582862380" sldId="1721"/>
        </pc:sldMkLst>
        <pc:spChg chg="mod">
          <ac:chgData name="Aurelien Domont" userId="6da7715ce44349b3" providerId="LiveId" clId="{C6270DE5-0697-4429-8A20-12773DFC1D60}" dt="2022-09-26T23:15:11.635" v="39"/>
          <ac:spMkLst>
            <pc:docMk/>
            <pc:sldMk cId="3582862380" sldId="1721"/>
            <ac:spMk id="3" creationId="{CE2529A3-BA97-486F-9E02-8DFAAA7D8D38}"/>
          </ac:spMkLst>
        </pc:spChg>
        <pc:spChg chg="mod">
          <ac:chgData name="Aurelien Domont" userId="6da7715ce44349b3" providerId="LiveId" clId="{C6270DE5-0697-4429-8A20-12773DFC1D60}" dt="2022-09-26T23:15:11.635" v="39"/>
          <ac:spMkLst>
            <pc:docMk/>
            <pc:sldMk cId="3582862380" sldId="1721"/>
            <ac:spMk id="16" creationId="{6C2BB713-9637-4B9B-938F-E9768876782A}"/>
          </ac:spMkLst>
        </pc:spChg>
        <pc:spChg chg="del">
          <ac:chgData name="Aurelien Domont" userId="6da7715ce44349b3" providerId="LiveId" clId="{C6270DE5-0697-4429-8A20-12773DFC1D60}" dt="2022-09-26T23:19:57.713" v="87" actId="478"/>
          <ac:spMkLst>
            <pc:docMk/>
            <pc:sldMk cId="3582862380" sldId="1721"/>
            <ac:spMk id="25" creationId="{9F9FCCE2-4DB4-4BD0-8AB1-ECAB708AB6DE}"/>
          </ac:spMkLst>
        </pc:spChg>
      </pc:sldChg>
      <pc:sldChg chg="addSp delSp modSp mod">
        <pc:chgData name="Aurelien Domont" userId="6da7715ce44349b3" providerId="LiveId" clId="{C6270DE5-0697-4429-8A20-12773DFC1D60}" dt="2022-09-26T23:20:43.905" v="120" actId="20577"/>
        <pc:sldMkLst>
          <pc:docMk/>
          <pc:sldMk cId="2410734669" sldId="1722"/>
        </pc:sldMkLst>
        <pc:spChg chg="add mod">
          <ac:chgData name="Aurelien Domont" userId="6da7715ce44349b3" providerId="LiveId" clId="{C6270DE5-0697-4429-8A20-12773DFC1D60}" dt="2022-09-26T23:20:40.526" v="118"/>
          <ac:spMkLst>
            <pc:docMk/>
            <pc:sldMk cId="2410734669" sldId="1722"/>
            <ac:spMk id="2" creationId="{1C6D7186-69F4-93DB-E505-0DF7C1C46350}"/>
          </ac:spMkLst>
        </pc:spChg>
        <pc:spChg chg="mod">
          <ac:chgData name="Aurelien Domont" userId="6da7715ce44349b3" providerId="LiveId" clId="{C6270DE5-0697-4429-8A20-12773DFC1D60}" dt="2022-09-26T23:15:11.635" v="39"/>
          <ac:spMkLst>
            <pc:docMk/>
            <pc:sldMk cId="2410734669" sldId="1722"/>
            <ac:spMk id="3" creationId="{CE2529A3-BA97-486F-9E02-8DFAAA7D8D38}"/>
          </ac:spMkLst>
        </pc:spChg>
        <pc:spChg chg="mod">
          <ac:chgData name="Aurelien Domont" userId="6da7715ce44349b3" providerId="LiveId" clId="{C6270DE5-0697-4429-8A20-12773DFC1D60}" dt="2022-09-26T23:20:43.905" v="120" actId="20577"/>
          <ac:spMkLst>
            <pc:docMk/>
            <pc:sldMk cId="2410734669" sldId="1722"/>
            <ac:spMk id="16" creationId="{6C2BB713-9637-4B9B-938F-E9768876782A}"/>
          </ac:spMkLst>
        </pc:spChg>
        <pc:spChg chg="mod">
          <ac:chgData name="Aurelien Domont" userId="6da7715ce44349b3" providerId="LiveId" clId="{C6270DE5-0697-4429-8A20-12773DFC1D60}" dt="2022-09-26T23:19:42.356" v="86" actId="207"/>
          <ac:spMkLst>
            <pc:docMk/>
            <pc:sldMk cId="2410734669" sldId="1722"/>
            <ac:spMk id="59" creationId="{78C6D0AF-127A-45E1-8C2D-31E47E92D9D8}"/>
          </ac:spMkLst>
        </pc:spChg>
        <pc:spChg chg="del">
          <ac:chgData name="Aurelien Domont" userId="6da7715ce44349b3" providerId="LiveId" clId="{C6270DE5-0697-4429-8A20-12773DFC1D60}" dt="2022-09-26T23:20:40.329" v="117" actId="478"/>
          <ac:spMkLst>
            <pc:docMk/>
            <pc:sldMk cId="2410734669" sldId="1722"/>
            <ac:spMk id="60" creationId="{38162BD9-869D-4FF3-AD0E-47C82EC913C3}"/>
          </ac:spMkLst>
        </pc:spChg>
      </pc:sldChg>
      <pc:sldChg chg="addSp delSp modSp mod">
        <pc:chgData name="Aurelien Domont" userId="6da7715ce44349b3" providerId="LiveId" clId="{C6270DE5-0697-4429-8A20-12773DFC1D60}" dt="2022-09-26T23:20:50.193" v="124"/>
        <pc:sldMkLst>
          <pc:docMk/>
          <pc:sldMk cId="1126708650" sldId="1723"/>
        </pc:sldMkLst>
        <pc:spChg chg="add mod">
          <ac:chgData name="Aurelien Domont" userId="6da7715ce44349b3" providerId="LiveId" clId="{C6270DE5-0697-4429-8A20-12773DFC1D60}" dt="2022-09-26T23:20:50.193" v="124"/>
          <ac:spMkLst>
            <pc:docMk/>
            <pc:sldMk cId="1126708650" sldId="1723"/>
            <ac:spMk id="2" creationId="{775A826E-B280-80E0-A513-0EA4E8CBDAB5}"/>
          </ac:spMkLst>
        </pc:spChg>
        <pc:spChg chg="mod">
          <ac:chgData name="Aurelien Domont" userId="6da7715ce44349b3" providerId="LiveId" clId="{C6270DE5-0697-4429-8A20-12773DFC1D60}" dt="2022-09-26T23:15:11.635" v="39"/>
          <ac:spMkLst>
            <pc:docMk/>
            <pc:sldMk cId="1126708650" sldId="1723"/>
            <ac:spMk id="3" creationId="{CE2529A3-BA97-486F-9E02-8DFAAA7D8D38}"/>
          </ac:spMkLst>
        </pc:spChg>
        <pc:spChg chg="mod">
          <ac:chgData name="Aurelien Domont" userId="6da7715ce44349b3" providerId="LiveId" clId="{C6270DE5-0697-4429-8A20-12773DFC1D60}" dt="2022-09-26T23:20:47.958" v="122" actId="20577"/>
          <ac:spMkLst>
            <pc:docMk/>
            <pc:sldMk cId="1126708650" sldId="1723"/>
            <ac:spMk id="16" creationId="{6C2BB713-9637-4B9B-938F-E9768876782A}"/>
          </ac:spMkLst>
        </pc:spChg>
        <pc:spChg chg="del">
          <ac:chgData name="Aurelien Domont" userId="6da7715ce44349b3" providerId="LiveId" clId="{C6270DE5-0697-4429-8A20-12773DFC1D60}" dt="2022-09-26T23:20:50.033" v="123" actId="478"/>
          <ac:spMkLst>
            <pc:docMk/>
            <pc:sldMk cId="1126708650" sldId="1723"/>
            <ac:spMk id="41" creationId="{9EC4204B-4E37-437B-9CE6-926124A8F367}"/>
          </ac:spMkLst>
        </pc:spChg>
      </pc:sldChg>
      <pc:sldChg chg="addSp delSp modSp mod">
        <pc:chgData name="Aurelien Domont" userId="6da7715ce44349b3" providerId="LiveId" clId="{C6270DE5-0697-4429-8A20-12773DFC1D60}" dt="2022-09-26T23:20:57.539" v="128"/>
        <pc:sldMkLst>
          <pc:docMk/>
          <pc:sldMk cId="706002708" sldId="1724"/>
        </pc:sldMkLst>
        <pc:spChg chg="add mod">
          <ac:chgData name="Aurelien Domont" userId="6da7715ce44349b3" providerId="LiveId" clId="{C6270DE5-0697-4429-8A20-12773DFC1D60}" dt="2022-09-26T23:20:57.539" v="128"/>
          <ac:spMkLst>
            <pc:docMk/>
            <pc:sldMk cId="706002708" sldId="1724"/>
            <ac:spMk id="2" creationId="{259E2358-45E0-0D49-7F15-D5A9D6D16B38}"/>
          </ac:spMkLst>
        </pc:spChg>
        <pc:spChg chg="mod">
          <ac:chgData name="Aurelien Domont" userId="6da7715ce44349b3" providerId="LiveId" clId="{C6270DE5-0697-4429-8A20-12773DFC1D60}" dt="2022-09-26T23:15:11.635" v="39"/>
          <ac:spMkLst>
            <pc:docMk/>
            <pc:sldMk cId="706002708" sldId="1724"/>
            <ac:spMk id="3" creationId="{CE2529A3-BA97-486F-9E02-8DFAAA7D8D38}"/>
          </ac:spMkLst>
        </pc:spChg>
        <pc:spChg chg="mod">
          <ac:chgData name="Aurelien Domont" userId="6da7715ce44349b3" providerId="LiveId" clId="{C6270DE5-0697-4429-8A20-12773DFC1D60}" dt="2022-09-26T23:20:55.119" v="126" actId="20577"/>
          <ac:spMkLst>
            <pc:docMk/>
            <pc:sldMk cId="706002708" sldId="1724"/>
            <ac:spMk id="16" creationId="{6C2BB713-9637-4B9B-938F-E9768876782A}"/>
          </ac:spMkLst>
        </pc:spChg>
        <pc:spChg chg="del">
          <ac:chgData name="Aurelien Domont" userId="6da7715ce44349b3" providerId="LiveId" clId="{C6270DE5-0697-4429-8A20-12773DFC1D60}" dt="2022-09-26T23:20:57.384" v="127" actId="478"/>
          <ac:spMkLst>
            <pc:docMk/>
            <pc:sldMk cId="706002708" sldId="1724"/>
            <ac:spMk id="25" creationId="{41957FD0-806D-4CC9-B545-C4CDD85E3DE5}"/>
          </ac:spMkLst>
        </pc:spChg>
      </pc:sldChg>
      <pc:sldChg chg="modSp del">
        <pc:chgData name="Aurelien Domont" userId="6da7715ce44349b3" providerId="LiveId" clId="{C6270DE5-0697-4429-8A20-12773DFC1D60}" dt="2022-09-26T23:14:47.856" v="37" actId="47"/>
        <pc:sldMkLst>
          <pc:docMk/>
          <pc:sldMk cId="3856180733" sldId="1900"/>
        </pc:sldMkLst>
        <pc:spChg chg="mod">
          <ac:chgData name="Aurelien Domont" userId="6da7715ce44349b3" providerId="LiveId" clId="{C6270DE5-0697-4429-8A20-12773DFC1D60}" dt="2022-09-26T23:02:37.406" v="5"/>
          <ac:spMkLst>
            <pc:docMk/>
            <pc:sldMk cId="3856180733" sldId="1900"/>
            <ac:spMk id="2" creationId="{96F69DFC-5251-4AD4-A696-D2EAA298B52B}"/>
          </ac:spMkLst>
        </pc:spChg>
        <pc:spChg chg="mod">
          <ac:chgData name="Aurelien Domont" userId="6da7715ce44349b3" providerId="LiveId" clId="{C6270DE5-0697-4429-8A20-12773DFC1D60}" dt="2022-09-26T23:02:37.406" v="5"/>
          <ac:spMkLst>
            <pc:docMk/>
            <pc:sldMk cId="3856180733" sldId="1900"/>
            <ac:spMk id="16" creationId="{6C2BB713-9637-4B9B-938F-E9768876782A}"/>
          </ac:spMkLst>
        </pc:spChg>
      </pc:sldChg>
      <pc:sldChg chg="modSp del">
        <pc:chgData name="Aurelien Domont" userId="6da7715ce44349b3" providerId="LiveId" clId="{C6270DE5-0697-4429-8A20-12773DFC1D60}" dt="2022-09-26T23:14:47.856" v="37" actId="47"/>
        <pc:sldMkLst>
          <pc:docMk/>
          <pc:sldMk cId="2473752307" sldId="1901"/>
        </pc:sldMkLst>
        <pc:spChg chg="mod">
          <ac:chgData name="Aurelien Domont" userId="6da7715ce44349b3" providerId="LiveId" clId="{C6270DE5-0697-4429-8A20-12773DFC1D60}" dt="2022-09-26T23:02:37.406" v="5"/>
          <ac:spMkLst>
            <pc:docMk/>
            <pc:sldMk cId="2473752307" sldId="1901"/>
            <ac:spMk id="2" creationId="{96F69DFC-5251-4AD4-A696-D2EAA298B52B}"/>
          </ac:spMkLst>
        </pc:spChg>
        <pc:spChg chg="mod">
          <ac:chgData name="Aurelien Domont" userId="6da7715ce44349b3" providerId="LiveId" clId="{C6270DE5-0697-4429-8A20-12773DFC1D60}" dt="2022-09-26T23:02:37.406" v="5"/>
          <ac:spMkLst>
            <pc:docMk/>
            <pc:sldMk cId="2473752307" sldId="1901"/>
            <ac:spMk id="16" creationId="{6C2BB713-9637-4B9B-938F-E9768876782A}"/>
          </ac:spMkLst>
        </pc:spChg>
      </pc:sldChg>
      <pc:sldChg chg="modSp del">
        <pc:chgData name="Aurelien Domont" userId="6da7715ce44349b3" providerId="LiveId" clId="{C6270DE5-0697-4429-8A20-12773DFC1D60}" dt="2022-09-26T23:14:47.856" v="37" actId="47"/>
        <pc:sldMkLst>
          <pc:docMk/>
          <pc:sldMk cId="1881091784" sldId="1902"/>
        </pc:sldMkLst>
        <pc:spChg chg="mod">
          <ac:chgData name="Aurelien Domont" userId="6da7715ce44349b3" providerId="LiveId" clId="{C6270DE5-0697-4429-8A20-12773DFC1D60}" dt="2022-09-26T23:02:37.406" v="5"/>
          <ac:spMkLst>
            <pc:docMk/>
            <pc:sldMk cId="1881091784" sldId="1902"/>
            <ac:spMk id="2" creationId="{96F69DFC-5251-4AD4-A696-D2EAA298B52B}"/>
          </ac:spMkLst>
        </pc:spChg>
        <pc:spChg chg="mod">
          <ac:chgData name="Aurelien Domont" userId="6da7715ce44349b3" providerId="LiveId" clId="{C6270DE5-0697-4429-8A20-12773DFC1D60}" dt="2022-09-26T23:02:37.406" v="5"/>
          <ac:spMkLst>
            <pc:docMk/>
            <pc:sldMk cId="1881091784" sldId="1902"/>
            <ac:spMk id="16" creationId="{6C2BB713-9637-4B9B-938F-E9768876782A}"/>
          </ac:spMkLst>
        </pc:spChg>
      </pc:sldChg>
      <pc:sldChg chg="modSp del">
        <pc:chgData name="Aurelien Domont" userId="6da7715ce44349b3" providerId="LiveId" clId="{C6270DE5-0697-4429-8A20-12773DFC1D60}" dt="2022-09-26T23:14:47.856" v="37" actId="47"/>
        <pc:sldMkLst>
          <pc:docMk/>
          <pc:sldMk cId="3250585977" sldId="1903"/>
        </pc:sldMkLst>
        <pc:spChg chg="mod">
          <ac:chgData name="Aurelien Domont" userId="6da7715ce44349b3" providerId="LiveId" clId="{C6270DE5-0697-4429-8A20-12773DFC1D60}" dt="2022-09-26T23:02:37.406" v="5"/>
          <ac:spMkLst>
            <pc:docMk/>
            <pc:sldMk cId="3250585977" sldId="1903"/>
            <ac:spMk id="2" creationId="{96F69DFC-5251-4AD4-A696-D2EAA298B52B}"/>
          </ac:spMkLst>
        </pc:spChg>
        <pc:spChg chg="mod">
          <ac:chgData name="Aurelien Domont" userId="6da7715ce44349b3" providerId="LiveId" clId="{C6270DE5-0697-4429-8A20-12773DFC1D60}" dt="2022-09-26T23:02:37.406" v="5"/>
          <ac:spMkLst>
            <pc:docMk/>
            <pc:sldMk cId="3250585977" sldId="1903"/>
            <ac:spMk id="16" creationId="{6C2BB713-9637-4B9B-938F-E9768876782A}"/>
          </ac:spMkLst>
        </pc:spChg>
      </pc:sldChg>
      <pc:sldChg chg="addSp delSp modSp mod">
        <pc:chgData name="Aurelien Domont" userId="6da7715ce44349b3" providerId="LiveId" clId="{C6270DE5-0697-4429-8A20-12773DFC1D60}" dt="2022-09-26T23:22:11.316" v="150" actId="208"/>
        <pc:sldMkLst>
          <pc:docMk/>
          <pc:sldMk cId="317604876" sldId="1935"/>
        </pc:sldMkLst>
        <pc:spChg chg="add mod">
          <ac:chgData name="Aurelien Domont" userId="6da7715ce44349b3" providerId="LiveId" clId="{C6270DE5-0697-4429-8A20-12773DFC1D60}" dt="2022-09-26T23:22:06.962" v="148"/>
          <ac:spMkLst>
            <pc:docMk/>
            <pc:sldMk cId="317604876" sldId="1935"/>
            <ac:spMk id="2" creationId="{E6A50B54-A7EE-A935-9FDD-F24AE28F29AA}"/>
          </ac:spMkLst>
        </pc:spChg>
        <pc:spChg chg="mod">
          <ac:chgData name="Aurelien Domont" userId="6da7715ce44349b3" providerId="LiveId" clId="{C6270DE5-0697-4429-8A20-12773DFC1D60}" dt="2022-09-26T23:15:11.635" v="39"/>
          <ac:spMkLst>
            <pc:docMk/>
            <pc:sldMk cId="317604876" sldId="1935"/>
            <ac:spMk id="3" creationId="{CE2529A3-BA97-486F-9E02-8DFAAA7D8D38}"/>
          </ac:spMkLst>
        </pc:spChg>
        <pc:spChg chg="mod">
          <ac:chgData name="Aurelien Domont" userId="6da7715ce44349b3" providerId="LiveId" clId="{C6270DE5-0697-4429-8A20-12773DFC1D60}" dt="2022-09-26T23:15:11.635" v="39"/>
          <ac:spMkLst>
            <pc:docMk/>
            <pc:sldMk cId="317604876" sldId="1935"/>
            <ac:spMk id="16" creationId="{6C2BB713-9637-4B9B-938F-E9768876782A}"/>
          </ac:spMkLst>
        </pc:spChg>
        <pc:spChg chg="del">
          <ac:chgData name="Aurelien Domont" userId="6da7715ce44349b3" providerId="LiveId" clId="{C6270DE5-0697-4429-8A20-12773DFC1D60}" dt="2022-09-26T23:22:06.622" v="147" actId="478"/>
          <ac:spMkLst>
            <pc:docMk/>
            <pc:sldMk cId="317604876" sldId="1935"/>
            <ac:spMk id="32" creationId="{E6DB8426-07F9-4F36-8F9C-EF53BA3CAC3C}"/>
          </ac:spMkLst>
        </pc:spChg>
        <pc:cxnChg chg="mod">
          <ac:chgData name="Aurelien Domont" userId="6da7715ce44349b3" providerId="LiveId" clId="{C6270DE5-0697-4429-8A20-12773DFC1D60}" dt="2022-09-26T23:22:09.229" v="149" actId="208"/>
          <ac:cxnSpMkLst>
            <pc:docMk/>
            <pc:sldMk cId="317604876" sldId="1935"/>
            <ac:cxnSpMk id="28" creationId="{13465034-8505-4215-9A75-2727FBA6BDAC}"/>
          </ac:cxnSpMkLst>
        </pc:cxnChg>
        <pc:cxnChg chg="mod">
          <ac:chgData name="Aurelien Domont" userId="6da7715ce44349b3" providerId="LiveId" clId="{C6270DE5-0697-4429-8A20-12773DFC1D60}" dt="2022-09-26T23:22:09.229" v="149" actId="208"/>
          <ac:cxnSpMkLst>
            <pc:docMk/>
            <pc:sldMk cId="317604876" sldId="1935"/>
            <ac:cxnSpMk id="29" creationId="{63628088-6E5B-4D37-81D0-E9165B9AE6C0}"/>
          </ac:cxnSpMkLst>
        </pc:cxnChg>
        <pc:cxnChg chg="mod">
          <ac:chgData name="Aurelien Domont" userId="6da7715ce44349b3" providerId="LiveId" clId="{C6270DE5-0697-4429-8A20-12773DFC1D60}" dt="2022-09-26T23:22:09.229" v="149" actId="208"/>
          <ac:cxnSpMkLst>
            <pc:docMk/>
            <pc:sldMk cId="317604876" sldId="1935"/>
            <ac:cxnSpMk id="50" creationId="{66A7E89A-6C78-497A-8EA0-E9DBC1E32214}"/>
          </ac:cxnSpMkLst>
        </pc:cxnChg>
        <pc:cxnChg chg="mod">
          <ac:chgData name="Aurelien Domont" userId="6da7715ce44349b3" providerId="LiveId" clId="{C6270DE5-0697-4429-8A20-12773DFC1D60}" dt="2022-09-26T23:22:09.229" v="149" actId="208"/>
          <ac:cxnSpMkLst>
            <pc:docMk/>
            <pc:sldMk cId="317604876" sldId="1935"/>
            <ac:cxnSpMk id="51" creationId="{9EF1D196-E15C-4234-92D6-3EC70329E67F}"/>
          </ac:cxnSpMkLst>
        </pc:cxnChg>
        <pc:cxnChg chg="mod">
          <ac:chgData name="Aurelien Domont" userId="6da7715ce44349b3" providerId="LiveId" clId="{C6270DE5-0697-4429-8A20-12773DFC1D60}" dt="2022-09-26T23:22:11.316" v="150" actId="208"/>
          <ac:cxnSpMkLst>
            <pc:docMk/>
            <pc:sldMk cId="317604876" sldId="1935"/>
            <ac:cxnSpMk id="52" creationId="{A031C9BB-FDAC-4BD6-9ED2-295C26AA47EC}"/>
          </ac:cxnSpMkLst>
        </pc:cxnChg>
        <pc:cxnChg chg="mod">
          <ac:chgData name="Aurelien Domont" userId="6da7715ce44349b3" providerId="LiveId" clId="{C6270DE5-0697-4429-8A20-12773DFC1D60}" dt="2022-09-26T23:22:11.316" v="150" actId="208"/>
          <ac:cxnSpMkLst>
            <pc:docMk/>
            <pc:sldMk cId="317604876" sldId="1935"/>
            <ac:cxnSpMk id="53" creationId="{27C22E07-206E-41C7-A192-06C98FBA89EF}"/>
          </ac:cxnSpMkLst>
        </pc:cxnChg>
        <pc:cxnChg chg="mod">
          <ac:chgData name="Aurelien Domont" userId="6da7715ce44349b3" providerId="LiveId" clId="{C6270DE5-0697-4429-8A20-12773DFC1D60}" dt="2022-09-26T23:22:11.316" v="150" actId="208"/>
          <ac:cxnSpMkLst>
            <pc:docMk/>
            <pc:sldMk cId="317604876" sldId="1935"/>
            <ac:cxnSpMk id="54" creationId="{83CC2114-22F5-43F4-BEC1-17347E0903F8}"/>
          </ac:cxnSpMkLst>
        </pc:cxnChg>
        <pc:cxnChg chg="mod">
          <ac:chgData name="Aurelien Domont" userId="6da7715ce44349b3" providerId="LiveId" clId="{C6270DE5-0697-4429-8A20-12773DFC1D60}" dt="2022-09-26T23:22:11.316" v="150" actId="208"/>
          <ac:cxnSpMkLst>
            <pc:docMk/>
            <pc:sldMk cId="317604876" sldId="1935"/>
            <ac:cxnSpMk id="55" creationId="{317D794F-C29A-4862-BF8B-0F9F6224D4C3}"/>
          </ac:cxnSpMkLst>
        </pc:cxnChg>
        <pc:cxnChg chg="mod">
          <ac:chgData name="Aurelien Domont" userId="6da7715ce44349b3" providerId="LiveId" clId="{C6270DE5-0697-4429-8A20-12773DFC1D60}" dt="2022-09-26T23:22:11.316" v="150" actId="208"/>
          <ac:cxnSpMkLst>
            <pc:docMk/>
            <pc:sldMk cId="317604876" sldId="1935"/>
            <ac:cxnSpMk id="56" creationId="{F7D486C1-F62C-41D4-AAB3-4DE5DF744A46}"/>
          </ac:cxnSpMkLst>
        </pc:cxnChg>
        <pc:cxnChg chg="mod">
          <ac:chgData name="Aurelien Domont" userId="6da7715ce44349b3" providerId="LiveId" clId="{C6270DE5-0697-4429-8A20-12773DFC1D60}" dt="2022-09-26T23:22:11.316" v="150" actId="208"/>
          <ac:cxnSpMkLst>
            <pc:docMk/>
            <pc:sldMk cId="317604876" sldId="1935"/>
            <ac:cxnSpMk id="57" creationId="{8913407C-4450-462D-8A91-29B44BEEF7E6}"/>
          </ac:cxnSpMkLst>
        </pc:cxnChg>
        <pc:cxnChg chg="mod">
          <ac:chgData name="Aurelien Domont" userId="6da7715ce44349b3" providerId="LiveId" clId="{C6270DE5-0697-4429-8A20-12773DFC1D60}" dt="2022-09-26T23:22:11.316" v="150" actId="208"/>
          <ac:cxnSpMkLst>
            <pc:docMk/>
            <pc:sldMk cId="317604876" sldId="1935"/>
            <ac:cxnSpMk id="62" creationId="{B1C50DB5-1F2C-4F7A-A06A-FED79114F52A}"/>
          </ac:cxnSpMkLst>
        </pc:cxnChg>
        <pc:cxnChg chg="mod">
          <ac:chgData name="Aurelien Domont" userId="6da7715ce44349b3" providerId="LiveId" clId="{C6270DE5-0697-4429-8A20-12773DFC1D60}" dt="2022-09-26T23:22:11.316" v="150" actId="208"/>
          <ac:cxnSpMkLst>
            <pc:docMk/>
            <pc:sldMk cId="317604876" sldId="1935"/>
            <ac:cxnSpMk id="63" creationId="{49F184FC-B3FC-454D-8B6D-0A3E74713535}"/>
          </ac:cxnSpMkLst>
        </pc:cxnChg>
      </pc:sldChg>
      <pc:sldChg chg="modSp">
        <pc:chgData name="Aurelien Domont" userId="6da7715ce44349b3" providerId="LiveId" clId="{C6270DE5-0697-4429-8A20-12773DFC1D60}" dt="2022-09-26T23:15:11.635" v="39"/>
        <pc:sldMkLst>
          <pc:docMk/>
          <pc:sldMk cId="1332684990" sldId="1958"/>
        </pc:sldMkLst>
        <pc:spChg chg="mod">
          <ac:chgData name="Aurelien Domont" userId="6da7715ce44349b3" providerId="LiveId" clId="{C6270DE5-0697-4429-8A20-12773DFC1D60}" dt="2022-09-26T23:15:11.635" v="39"/>
          <ac:spMkLst>
            <pc:docMk/>
            <pc:sldMk cId="1332684990" sldId="1958"/>
            <ac:spMk id="3" creationId="{CE2529A3-BA97-486F-9E02-8DFAAA7D8D38}"/>
          </ac:spMkLst>
        </pc:spChg>
        <pc:spChg chg="mod">
          <ac:chgData name="Aurelien Domont" userId="6da7715ce44349b3" providerId="LiveId" clId="{C6270DE5-0697-4429-8A20-12773DFC1D60}" dt="2022-09-26T23:15:11.635" v="39"/>
          <ac:spMkLst>
            <pc:docMk/>
            <pc:sldMk cId="1332684990" sldId="1958"/>
            <ac:spMk id="16" creationId="{6C2BB713-9637-4B9B-938F-E9768876782A}"/>
          </ac:spMkLst>
        </pc:spChg>
      </pc:sldChg>
      <pc:sldChg chg="modSp mod">
        <pc:chgData name="Aurelien Domont" userId="6da7715ce44349b3" providerId="LiveId" clId="{C6270DE5-0697-4429-8A20-12773DFC1D60}" dt="2022-09-26T23:32:38.663" v="291" actId="208"/>
        <pc:sldMkLst>
          <pc:docMk/>
          <pc:sldMk cId="3299486938" sldId="1959"/>
        </pc:sldMkLst>
        <pc:spChg chg="mod">
          <ac:chgData name="Aurelien Domont" userId="6da7715ce44349b3" providerId="LiveId" clId="{C6270DE5-0697-4429-8A20-12773DFC1D60}" dt="2022-09-26T23:15:11.635" v="39"/>
          <ac:spMkLst>
            <pc:docMk/>
            <pc:sldMk cId="3299486938" sldId="1959"/>
            <ac:spMk id="3" creationId="{CE2529A3-BA97-486F-9E02-8DFAAA7D8D38}"/>
          </ac:spMkLst>
        </pc:spChg>
        <pc:spChg chg="mod">
          <ac:chgData name="Aurelien Domont" userId="6da7715ce44349b3" providerId="LiveId" clId="{C6270DE5-0697-4429-8A20-12773DFC1D60}" dt="2022-09-26T23:32:38.663" v="291" actId="208"/>
          <ac:spMkLst>
            <pc:docMk/>
            <pc:sldMk cId="3299486938" sldId="1959"/>
            <ac:spMk id="14" creationId="{973E34C1-7C26-4E3E-9E27-EC3F2335FE05}"/>
          </ac:spMkLst>
        </pc:spChg>
        <pc:spChg chg="mod">
          <ac:chgData name="Aurelien Domont" userId="6da7715ce44349b3" providerId="LiveId" clId="{C6270DE5-0697-4429-8A20-12773DFC1D60}" dt="2022-09-26T23:32:38.663" v="291" actId="208"/>
          <ac:spMkLst>
            <pc:docMk/>
            <pc:sldMk cId="3299486938" sldId="1959"/>
            <ac:spMk id="15" creationId="{EBCF95B2-FE4B-4BAF-9F0A-944E05F6D06E}"/>
          </ac:spMkLst>
        </pc:spChg>
        <pc:spChg chg="mod">
          <ac:chgData name="Aurelien Domont" userId="6da7715ce44349b3" providerId="LiveId" clId="{C6270DE5-0697-4429-8A20-12773DFC1D60}" dt="2022-09-26T23:15:11.635" v="39"/>
          <ac:spMkLst>
            <pc:docMk/>
            <pc:sldMk cId="3299486938" sldId="1959"/>
            <ac:spMk id="16" creationId="{6C2BB713-9637-4B9B-938F-E9768876782A}"/>
          </ac:spMkLst>
        </pc:spChg>
        <pc:spChg chg="mod">
          <ac:chgData name="Aurelien Domont" userId="6da7715ce44349b3" providerId="LiveId" clId="{C6270DE5-0697-4429-8A20-12773DFC1D60}" dt="2022-09-26T23:32:38.663" v="291" actId="208"/>
          <ac:spMkLst>
            <pc:docMk/>
            <pc:sldMk cId="3299486938" sldId="1959"/>
            <ac:spMk id="17" creationId="{82714D3A-F0DA-4B1A-B807-2E9A56BFE535}"/>
          </ac:spMkLst>
        </pc:spChg>
        <pc:spChg chg="mod">
          <ac:chgData name="Aurelien Domont" userId="6da7715ce44349b3" providerId="LiveId" clId="{C6270DE5-0697-4429-8A20-12773DFC1D60}" dt="2022-09-26T23:32:38.663" v="291" actId="208"/>
          <ac:spMkLst>
            <pc:docMk/>
            <pc:sldMk cId="3299486938" sldId="1959"/>
            <ac:spMk id="18" creationId="{B276AA7E-8CED-4F1B-A713-4DE8005E59E9}"/>
          </ac:spMkLst>
        </pc:spChg>
        <pc:spChg chg="mod">
          <ac:chgData name="Aurelien Domont" userId="6da7715ce44349b3" providerId="LiveId" clId="{C6270DE5-0697-4429-8A20-12773DFC1D60}" dt="2022-09-26T23:32:38.663" v="291" actId="208"/>
          <ac:spMkLst>
            <pc:docMk/>
            <pc:sldMk cId="3299486938" sldId="1959"/>
            <ac:spMk id="19" creationId="{C60B95DC-CADF-4C8F-B1E4-851E9D0E68A0}"/>
          </ac:spMkLst>
        </pc:spChg>
      </pc:sldChg>
      <pc:sldChg chg="modSp">
        <pc:chgData name="Aurelien Domont" userId="6da7715ce44349b3" providerId="LiveId" clId="{C6270DE5-0697-4429-8A20-12773DFC1D60}" dt="2022-09-26T23:15:11.635" v="39"/>
        <pc:sldMkLst>
          <pc:docMk/>
          <pc:sldMk cId="1373343180" sldId="1960"/>
        </pc:sldMkLst>
        <pc:spChg chg="mod">
          <ac:chgData name="Aurelien Domont" userId="6da7715ce44349b3" providerId="LiveId" clId="{C6270DE5-0697-4429-8A20-12773DFC1D60}" dt="2022-09-26T23:15:11.635" v="39"/>
          <ac:spMkLst>
            <pc:docMk/>
            <pc:sldMk cId="1373343180" sldId="1960"/>
            <ac:spMk id="3" creationId="{CE2529A3-BA97-486F-9E02-8DFAAA7D8D38}"/>
          </ac:spMkLst>
        </pc:spChg>
        <pc:spChg chg="mod">
          <ac:chgData name="Aurelien Domont" userId="6da7715ce44349b3" providerId="LiveId" clId="{C6270DE5-0697-4429-8A20-12773DFC1D60}" dt="2022-09-26T23:15:11.635" v="39"/>
          <ac:spMkLst>
            <pc:docMk/>
            <pc:sldMk cId="1373343180" sldId="1960"/>
            <ac:spMk id="16" creationId="{6C2BB713-9637-4B9B-938F-E9768876782A}"/>
          </ac:spMkLst>
        </pc:spChg>
      </pc:sldChg>
      <pc:sldChg chg="modSp">
        <pc:chgData name="Aurelien Domont" userId="6da7715ce44349b3" providerId="LiveId" clId="{C6270DE5-0697-4429-8A20-12773DFC1D60}" dt="2022-09-26T23:15:11.635" v="39"/>
        <pc:sldMkLst>
          <pc:docMk/>
          <pc:sldMk cId="856320715" sldId="1961"/>
        </pc:sldMkLst>
        <pc:spChg chg="mod">
          <ac:chgData name="Aurelien Domont" userId="6da7715ce44349b3" providerId="LiveId" clId="{C6270DE5-0697-4429-8A20-12773DFC1D60}" dt="2022-09-26T23:15:11.635" v="39"/>
          <ac:spMkLst>
            <pc:docMk/>
            <pc:sldMk cId="856320715" sldId="1961"/>
            <ac:spMk id="3" creationId="{CE2529A3-BA97-486F-9E02-8DFAAA7D8D38}"/>
          </ac:spMkLst>
        </pc:spChg>
        <pc:spChg chg="mod">
          <ac:chgData name="Aurelien Domont" userId="6da7715ce44349b3" providerId="LiveId" clId="{C6270DE5-0697-4429-8A20-12773DFC1D60}" dt="2022-09-26T23:15:11.635" v="39"/>
          <ac:spMkLst>
            <pc:docMk/>
            <pc:sldMk cId="856320715" sldId="1961"/>
            <ac:spMk id="16" creationId="{6C2BB713-9637-4B9B-938F-E9768876782A}"/>
          </ac:spMkLst>
        </pc:spChg>
      </pc:sldChg>
      <pc:sldChg chg="delSp modSp mod">
        <pc:chgData name="Aurelien Domont" userId="6da7715ce44349b3" providerId="LiveId" clId="{C6270DE5-0697-4429-8A20-12773DFC1D60}" dt="2022-09-26T23:33:38.812" v="297" actId="208"/>
        <pc:sldMkLst>
          <pc:docMk/>
          <pc:sldMk cId="46986138" sldId="1962"/>
        </pc:sldMkLst>
        <pc:spChg chg="mod">
          <ac:chgData name="Aurelien Domont" userId="6da7715ce44349b3" providerId="LiveId" clId="{C6270DE5-0697-4429-8A20-12773DFC1D60}" dt="2022-09-26T23:15:11.635" v="39"/>
          <ac:spMkLst>
            <pc:docMk/>
            <pc:sldMk cId="46986138" sldId="1962"/>
            <ac:spMk id="3" creationId="{CE2529A3-BA97-486F-9E02-8DFAAA7D8D38}"/>
          </ac:spMkLst>
        </pc:spChg>
        <pc:spChg chg="mod">
          <ac:chgData name="Aurelien Domont" userId="6da7715ce44349b3" providerId="LiveId" clId="{C6270DE5-0697-4429-8A20-12773DFC1D60}" dt="2022-09-26T23:15:11.635" v="39"/>
          <ac:spMkLst>
            <pc:docMk/>
            <pc:sldMk cId="46986138" sldId="1962"/>
            <ac:spMk id="16" creationId="{6C2BB713-9637-4B9B-938F-E9768876782A}"/>
          </ac:spMkLst>
        </pc:spChg>
        <pc:spChg chg="mod topLvl">
          <ac:chgData name="Aurelien Domont" userId="6da7715ce44349b3" providerId="LiveId" clId="{C6270DE5-0697-4429-8A20-12773DFC1D60}" dt="2022-09-26T23:33:32.986" v="296" actId="207"/>
          <ac:spMkLst>
            <pc:docMk/>
            <pc:sldMk cId="46986138" sldId="1962"/>
            <ac:spMk id="43" creationId="{65E1F28C-9965-4C5C-9958-FF7761E23F16}"/>
          </ac:spMkLst>
        </pc:spChg>
        <pc:spChg chg="mod topLvl">
          <ac:chgData name="Aurelien Domont" userId="6da7715ce44349b3" providerId="LiveId" clId="{C6270DE5-0697-4429-8A20-12773DFC1D60}" dt="2022-09-26T23:33:32.986" v="296" actId="207"/>
          <ac:spMkLst>
            <pc:docMk/>
            <pc:sldMk cId="46986138" sldId="1962"/>
            <ac:spMk id="44" creationId="{A2C69BE8-7521-4840-A581-4BCFD8C3C821}"/>
          </ac:spMkLst>
        </pc:spChg>
        <pc:spChg chg="mod topLvl">
          <ac:chgData name="Aurelien Domont" userId="6da7715ce44349b3" providerId="LiveId" clId="{C6270DE5-0697-4429-8A20-12773DFC1D60}" dt="2022-09-26T23:33:32.986" v="296" actId="207"/>
          <ac:spMkLst>
            <pc:docMk/>
            <pc:sldMk cId="46986138" sldId="1962"/>
            <ac:spMk id="45" creationId="{F177897C-5D4C-4FFC-A135-07E71382357D}"/>
          </ac:spMkLst>
        </pc:spChg>
        <pc:spChg chg="mod topLvl">
          <ac:chgData name="Aurelien Domont" userId="6da7715ce44349b3" providerId="LiveId" clId="{C6270DE5-0697-4429-8A20-12773DFC1D60}" dt="2022-09-26T23:33:32.986" v="296" actId="207"/>
          <ac:spMkLst>
            <pc:docMk/>
            <pc:sldMk cId="46986138" sldId="1962"/>
            <ac:spMk id="46" creationId="{B12578FD-5013-40CC-9680-7B2C8E067A35}"/>
          </ac:spMkLst>
        </pc:spChg>
        <pc:spChg chg="mod topLvl">
          <ac:chgData name="Aurelien Domont" userId="6da7715ce44349b3" providerId="LiveId" clId="{C6270DE5-0697-4429-8A20-12773DFC1D60}" dt="2022-09-26T23:33:32.986" v="296" actId="207"/>
          <ac:spMkLst>
            <pc:docMk/>
            <pc:sldMk cId="46986138" sldId="1962"/>
            <ac:spMk id="47" creationId="{504E6C51-65D7-4B4A-9599-820B2D6DAA65}"/>
          </ac:spMkLst>
        </pc:spChg>
        <pc:spChg chg="mod topLvl">
          <ac:chgData name="Aurelien Domont" userId="6da7715ce44349b3" providerId="LiveId" clId="{C6270DE5-0697-4429-8A20-12773DFC1D60}" dt="2022-09-26T23:33:05.078" v="292" actId="165"/>
          <ac:spMkLst>
            <pc:docMk/>
            <pc:sldMk cId="46986138" sldId="1962"/>
            <ac:spMk id="48" creationId="{5F5FCD07-0983-400F-8A03-C1FFA8ACA02D}"/>
          </ac:spMkLst>
        </pc:spChg>
        <pc:spChg chg="mod topLvl">
          <ac:chgData name="Aurelien Domont" userId="6da7715ce44349b3" providerId="LiveId" clId="{C6270DE5-0697-4429-8A20-12773DFC1D60}" dt="2022-09-26T23:33:05.078" v="292" actId="165"/>
          <ac:spMkLst>
            <pc:docMk/>
            <pc:sldMk cId="46986138" sldId="1962"/>
            <ac:spMk id="49" creationId="{DCB20323-D690-48B2-A2AE-AC81BD37712C}"/>
          </ac:spMkLst>
        </pc:spChg>
        <pc:spChg chg="mod topLvl">
          <ac:chgData name="Aurelien Domont" userId="6da7715ce44349b3" providerId="LiveId" clId="{C6270DE5-0697-4429-8A20-12773DFC1D60}" dt="2022-09-26T23:33:05.078" v="292" actId="165"/>
          <ac:spMkLst>
            <pc:docMk/>
            <pc:sldMk cId="46986138" sldId="1962"/>
            <ac:spMk id="50" creationId="{44F71CC3-6C7E-4918-BD8B-50482A613928}"/>
          </ac:spMkLst>
        </pc:spChg>
        <pc:spChg chg="mod topLvl">
          <ac:chgData name="Aurelien Domont" userId="6da7715ce44349b3" providerId="LiveId" clId="{C6270DE5-0697-4429-8A20-12773DFC1D60}" dt="2022-09-26T23:33:05.078" v="292" actId="165"/>
          <ac:spMkLst>
            <pc:docMk/>
            <pc:sldMk cId="46986138" sldId="1962"/>
            <ac:spMk id="51" creationId="{0F0AA582-1369-4E2A-9799-CC9299C22038}"/>
          </ac:spMkLst>
        </pc:spChg>
        <pc:spChg chg="mod topLvl">
          <ac:chgData name="Aurelien Domont" userId="6da7715ce44349b3" providerId="LiveId" clId="{C6270DE5-0697-4429-8A20-12773DFC1D60}" dt="2022-09-26T23:33:05.078" v="292" actId="165"/>
          <ac:spMkLst>
            <pc:docMk/>
            <pc:sldMk cId="46986138" sldId="1962"/>
            <ac:spMk id="52" creationId="{E87872F6-6438-4127-B3E3-6C52B734F2B6}"/>
          </ac:spMkLst>
        </pc:spChg>
        <pc:spChg chg="mod topLvl">
          <ac:chgData name="Aurelien Domont" userId="6da7715ce44349b3" providerId="LiveId" clId="{C6270DE5-0697-4429-8A20-12773DFC1D60}" dt="2022-09-26T23:33:05.078" v="292" actId="165"/>
          <ac:spMkLst>
            <pc:docMk/>
            <pc:sldMk cId="46986138" sldId="1962"/>
            <ac:spMk id="53" creationId="{AED8DC93-C9B1-446D-B5D5-1DA1864CF879}"/>
          </ac:spMkLst>
        </pc:spChg>
        <pc:spChg chg="mod topLvl">
          <ac:chgData name="Aurelien Domont" userId="6da7715ce44349b3" providerId="LiveId" clId="{C6270DE5-0697-4429-8A20-12773DFC1D60}" dt="2022-09-26T23:33:05.078" v="292" actId="165"/>
          <ac:spMkLst>
            <pc:docMk/>
            <pc:sldMk cId="46986138" sldId="1962"/>
            <ac:spMk id="54" creationId="{4DA3153C-BB6A-4967-A3C0-D566B0FCE4F2}"/>
          </ac:spMkLst>
        </pc:spChg>
        <pc:spChg chg="mod topLvl">
          <ac:chgData name="Aurelien Domont" userId="6da7715ce44349b3" providerId="LiveId" clId="{C6270DE5-0697-4429-8A20-12773DFC1D60}" dt="2022-09-26T23:33:05.078" v="292" actId="165"/>
          <ac:spMkLst>
            <pc:docMk/>
            <pc:sldMk cId="46986138" sldId="1962"/>
            <ac:spMk id="55" creationId="{26D46978-0426-4B24-88D5-2E434D717EC0}"/>
          </ac:spMkLst>
        </pc:spChg>
        <pc:spChg chg="mod topLvl">
          <ac:chgData name="Aurelien Domont" userId="6da7715ce44349b3" providerId="LiveId" clId="{C6270DE5-0697-4429-8A20-12773DFC1D60}" dt="2022-09-26T23:33:05.078" v="292" actId="165"/>
          <ac:spMkLst>
            <pc:docMk/>
            <pc:sldMk cId="46986138" sldId="1962"/>
            <ac:spMk id="56" creationId="{70A2E7F5-43C5-4D80-9E39-499A8328A4F6}"/>
          </ac:spMkLst>
        </pc:spChg>
        <pc:spChg chg="mod topLvl">
          <ac:chgData name="Aurelien Domont" userId="6da7715ce44349b3" providerId="LiveId" clId="{C6270DE5-0697-4429-8A20-12773DFC1D60}" dt="2022-09-26T23:33:05.078" v="292" actId="165"/>
          <ac:spMkLst>
            <pc:docMk/>
            <pc:sldMk cId="46986138" sldId="1962"/>
            <ac:spMk id="57" creationId="{1EFBA38E-4DF6-404E-8E40-2CBC135FDDAD}"/>
          </ac:spMkLst>
        </pc:spChg>
        <pc:spChg chg="mod topLvl">
          <ac:chgData name="Aurelien Domont" userId="6da7715ce44349b3" providerId="LiveId" clId="{C6270DE5-0697-4429-8A20-12773DFC1D60}" dt="2022-09-26T23:33:05.078" v="292" actId="165"/>
          <ac:spMkLst>
            <pc:docMk/>
            <pc:sldMk cId="46986138" sldId="1962"/>
            <ac:spMk id="58" creationId="{A0852513-BBF5-4C33-A23B-620DFFEEDE96}"/>
          </ac:spMkLst>
        </pc:spChg>
        <pc:spChg chg="mod topLvl">
          <ac:chgData name="Aurelien Domont" userId="6da7715ce44349b3" providerId="LiveId" clId="{C6270DE5-0697-4429-8A20-12773DFC1D60}" dt="2022-09-26T23:33:05.078" v="292" actId="165"/>
          <ac:spMkLst>
            <pc:docMk/>
            <pc:sldMk cId="46986138" sldId="1962"/>
            <ac:spMk id="72" creationId="{87696891-ADA5-4F61-A627-C3EB7DC8C85B}"/>
          </ac:spMkLst>
        </pc:spChg>
        <pc:grpChg chg="del">
          <ac:chgData name="Aurelien Domont" userId="6da7715ce44349b3" providerId="LiveId" clId="{C6270DE5-0697-4429-8A20-12773DFC1D60}" dt="2022-09-26T23:33:05.078" v="292" actId="165"/>
          <ac:grpSpMkLst>
            <pc:docMk/>
            <pc:sldMk cId="46986138" sldId="1962"/>
            <ac:grpSpMk id="24" creationId="{5FDCDE40-6291-4686-AE05-5803592E312E}"/>
          </ac:grpSpMkLst>
        </pc:grpChg>
        <pc:picChg chg="mod topLvl">
          <ac:chgData name="Aurelien Domont" userId="6da7715ce44349b3" providerId="LiveId" clId="{C6270DE5-0697-4429-8A20-12773DFC1D60}" dt="2022-09-26T23:33:27.032" v="295" actId="207"/>
          <ac:picMkLst>
            <pc:docMk/>
            <pc:sldMk cId="46986138" sldId="1962"/>
            <ac:picMk id="27" creationId="{8B3984EE-957C-44CA-913F-6130B64317E4}"/>
          </ac:picMkLst>
        </pc:picChg>
        <pc:picChg chg="mod topLvl">
          <ac:chgData name="Aurelien Domont" userId="6da7715ce44349b3" providerId="LiveId" clId="{C6270DE5-0697-4429-8A20-12773DFC1D60}" dt="2022-09-26T23:33:27.032" v="295" actId="207"/>
          <ac:picMkLst>
            <pc:docMk/>
            <pc:sldMk cId="46986138" sldId="1962"/>
            <ac:picMk id="29" creationId="{CE005581-4A34-4865-A9E8-A76F06C492CD}"/>
          </ac:picMkLst>
        </pc:picChg>
        <pc:picChg chg="mod topLvl">
          <ac:chgData name="Aurelien Domont" userId="6da7715ce44349b3" providerId="LiveId" clId="{C6270DE5-0697-4429-8A20-12773DFC1D60}" dt="2022-09-26T23:33:27.032" v="295" actId="207"/>
          <ac:picMkLst>
            <pc:docMk/>
            <pc:sldMk cId="46986138" sldId="1962"/>
            <ac:picMk id="31" creationId="{6E463820-308A-460F-A53D-AFD9F0797AAB}"/>
          </ac:picMkLst>
        </pc:picChg>
        <pc:picChg chg="mod topLvl">
          <ac:chgData name="Aurelien Domont" userId="6da7715ce44349b3" providerId="LiveId" clId="{C6270DE5-0697-4429-8A20-12773DFC1D60}" dt="2022-09-26T23:33:27.032" v="295" actId="207"/>
          <ac:picMkLst>
            <pc:docMk/>
            <pc:sldMk cId="46986138" sldId="1962"/>
            <ac:picMk id="33" creationId="{41876F9F-90CA-4FF1-8F15-7A14FB9CFFC8}"/>
          </ac:picMkLst>
        </pc:picChg>
        <pc:picChg chg="mod topLvl">
          <ac:chgData name="Aurelien Domont" userId="6da7715ce44349b3" providerId="LiveId" clId="{C6270DE5-0697-4429-8A20-12773DFC1D60}" dt="2022-09-26T23:33:27.032" v="295" actId="207"/>
          <ac:picMkLst>
            <pc:docMk/>
            <pc:sldMk cId="46986138" sldId="1962"/>
            <ac:picMk id="42" creationId="{95B6EF73-6E17-4BD3-B835-86F28001DDAD}"/>
          </ac:picMkLst>
        </pc:picChg>
        <pc:cxnChg chg="mod topLvl">
          <ac:chgData name="Aurelien Domont" userId="6da7715ce44349b3" providerId="LiveId" clId="{C6270DE5-0697-4429-8A20-12773DFC1D60}" dt="2022-09-26T23:33:38.812" v="297" actId="208"/>
          <ac:cxnSpMkLst>
            <pc:docMk/>
            <pc:sldMk cId="46986138" sldId="1962"/>
            <ac:cxnSpMk id="59" creationId="{EE73E07E-5B14-4DE2-B4F8-E6D7DCC15E14}"/>
          </ac:cxnSpMkLst>
        </pc:cxnChg>
        <pc:cxnChg chg="mod topLvl">
          <ac:chgData name="Aurelien Domont" userId="6da7715ce44349b3" providerId="LiveId" clId="{C6270DE5-0697-4429-8A20-12773DFC1D60}" dt="2022-09-26T23:33:38.812" v="297" actId="208"/>
          <ac:cxnSpMkLst>
            <pc:docMk/>
            <pc:sldMk cId="46986138" sldId="1962"/>
            <ac:cxnSpMk id="60" creationId="{F0B3C089-8C70-41E6-907D-382260ABC485}"/>
          </ac:cxnSpMkLst>
        </pc:cxnChg>
        <pc:cxnChg chg="mod topLvl">
          <ac:chgData name="Aurelien Domont" userId="6da7715ce44349b3" providerId="LiveId" clId="{C6270DE5-0697-4429-8A20-12773DFC1D60}" dt="2022-09-26T23:33:38.812" v="297" actId="208"/>
          <ac:cxnSpMkLst>
            <pc:docMk/>
            <pc:sldMk cId="46986138" sldId="1962"/>
            <ac:cxnSpMk id="61" creationId="{139F6871-A26D-465F-9668-778188CB96EE}"/>
          </ac:cxnSpMkLst>
        </pc:cxnChg>
        <pc:cxnChg chg="mod topLvl">
          <ac:chgData name="Aurelien Domont" userId="6da7715ce44349b3" providerId="LiveId" clId="{C6270DE5-0697-4429-8A20-12773DFC1D60}" dt="2022-09-26T23:33:38.812" v="297" actId="208"/>
          <ac:cxnSpMkLst>
            <pc:docMk/>
            <pc:sldMk cId="46986138" sldId="1962"/>
            <ac:cxnSpMk id="62" creationId="{780BC8E1-28DE-4550-836D-7B1C2CC03539}"/>
          </ac:cxnSpMkLst>
        </pc:cxnChg>
        <pc:cxnChg chg="mod topLvl">
          <ac:chgData name="Aurelien Domont" userId="6da7715ce44349b3" providerId="LiveId" clId="{C6270DE5-0697-4429-8A20-12773DFC1D60}" dt="2022-09-26T23:33:38.812" v="297" actId="208"/>
          <ac:cxnSpMkLst>
            <pc:docMk/>
            <pc:sldMk cId="46986138" sldId="1962"/>
            <ac:cxnSpMk id="63" creationId="{90F09087-F5EC-4404-9345-15829C5559E2}"/>
          </ac:cxnSpMkLst>
        </pc:cxnChg>
        <pc:cxnChg chg="mod topLvl">
          <ac:chgData name="Aurelien Domont" userId="6da7715ce44349b3" providerId="LiveId" clId="{C6270DE5-0697-4429-8A20-12773DFC1D60}" dt="2022-09-26T23:33:38.812" v="297" actId="208"/>
          <ac:cxnSpMkLst>
            <pc:docMk/>
            <pc:sldMk cId="46986138" sldId="1962"/>
            <ac:cxnSpMk id="64" creationId="{7EB34D20-A71C-4A39-B1A8-DECD77D2D7BF}"/>
          </ac:cxnSpMkLst>
        </pc:cxnChg>
        <pc:cxnChg chg="mod topLvl">
          <ac:chgData name="Aurelien Domont" userId="6da7715ce44349b3" providerId="LiveId" clId="{C6270DE5-0697-4429-8A20-12773DFC1D60}" dt="2022-09-26T23:33:38.812" v="297" actId="208"/>
          <ac:cxnSpMkLst>
            <pc:docMk/>
            <pc:sldMk cId="46986138" sldId="1962"/>
            <ac:cxnSpMk id="65" creationId="{3EB7E52A-FCB2-46A1-989F-64CA7AE00509}"/>
          </ac:cxnSpMkLst>
        </pc:cxnChg>
        <pc:cxnChg chg="mod topLvl">
          <ac:chgData name="Aurelien Domont" userId="6da7715ce44349b3" providerId="LiveId" clId="{C6270DE5-0697-4429-8A20-12773DFC1D60}" dt="2022-09-26T23:33:38.812" v="297" actId="208"/>
          <ac:cxnSpMkLst>
            <pc:docMk/>
            <pc:sldMk cId="46986138" sldId="1962"/>
            <ac:cxnSpMk id="66" creationId="{CD7EF6BD-F60A-44F9-9383-A778A9682C0A}"/>
          </ac:cxnSpMkLst>
        </pc:cxnChg>
        <pc:cxnChg chg="mod topLvl">
          <ac:chgData name="Aurelien Domont" userId="6da7715ce44349b3" providerId="LiveId" clId="{C6270DE5-0697-4429-8A20-12773DFC1D60}" dt="2022-09-26T23:33:38.812" v="297" actId="208"/>
          <ac:cxnSpMkLst>
            <pc:docMk/>
            <pc:sldMk cId="46986138" sldId="1962"/>
            <ac:cxnSpMk id="67" creationId="{914CA6F2-A3E8-4E89-B3BE-63FD3DE96BE0}"/>
          </ac:cxnSpMkLst>
        </pc:cxnChg>
        <pc:cxnChg chg="mod topLvl">
          <ac:chgData name="Aurelien Domont" userId="6da7715ce44349b3" providerId="LiveId" clId="{C6270DE5-0697-4429-8A20-12773DFC1D60}" dt="2022-09-26T23:33:38.812" v="297" actId="208"/>
          <ac:cxnSpMkLst>
            <pc:docMk/>
            <pc:sldMk cId="46986138" sldId="1962"/>
            <ac:cxnSpMk id="68" creationId="{544D07B3-2049-4CF0-9615-053D1B996921}"/>
          </ac:cxnSpMkLst>
        </pc:cxnChg>
        <pc:cxnChg chg="mod topLvl">
          <ac:chgData name="Aurelien Domont" userId="6da7715ce44349b3" providerId="LiveId" clId="{C6270DE5-0697-4429-8A20-12773DFC1D60}" dt="2022-09-26T23:33:38.812" v="297" actId="208"/>
          <ac:cxnSpMkLst>
            <pc:docMk/>
            <pc:sldMk cId="46986138" sldId="1962"/>
            <ac:cxnSpMk id="69" creationId="{26630339-C128-4902-A41B-756A1011FC12}"/>
          </ac:cxnSpMkLst>
        </pc:cxnChg>
        <pc:cxnChg chg="mod topLvl">
          <ac:chgData name="Aurelien Domont" userId="6da7715ce44349b3" providerId="LiveId" clId="{C6270DE5-0697-4429-8A20-12773DFC1D60}" dt="2022-09-26T23:33:38.812" v="297" actId="208"/>
          <ac:cxnSpMkLst>
            <pc:docMk/>
            <pc:sldMk cId="46986138" sldId="1962"/>
            <ac:cxnSpMk id="70" creationId="{D68CF27D-F7B8-4031-A4D4-915084B86347}"/>
          </ac:cxnSpMkLst>
        </pc:cxnChg>
        <pc:cxnChg chg="mod topLvl">
          <ac:chgData name="Aurelien Domont" userId="6da7715ce44349b3" providerId="LiveId" clId="{C6270DE5-0697-4429-8A20-12773DFC1D60}" dt="2022-09-26T23:33:38.812" v="297" actId="208"/>
          <ac:cxnSpMkLst>
            <pc:docMk/>
            <pc:sldMk cId="46986138" sldId="1962"/>
            <ac:cxnSpMk id="71" creationId="{B8CA11B3-C6E8-436A-9B58-A9808ACB40D2}"/>
          </ac:cxnSpMkLst>
        </pc:cxnChg>
      </pc:sldChg>
      <pc:sldChg chg="modSp">
        <pc:chgData name="Aurelien Domont" userId="6da7715ce44349b3" providerId="LiveId" clId="{C6270DE5-0697-4429-8A20-12773DFC1D60}" dt="2022-09-26T23:15:11.635" v="39"/>
        <pc:sldMkLst>
          <pc:docMk/>
          <pc:sldMk cId="442022269" sldId="1967"/>
        </pc:sldMkLst>
        <pc:spChg chg="mod">
          <ac:chgData name="Aurelien Domont" userId="6da7715ce44349b3" providerId="LiveId" clId="{C6270DE5-0697-4429-8A20-12773DFC1D60}" dt="2022-09-26T23:15:11.635" v="39"/>
          <ac:spMkLst>
            <pc:docMk/>
            <pc:sldMk cId="442022269" sldId="1967"/>
            <ac:spMk id="3" creationId="{CE2529A3-BA97-486F-9E02-8DFAAA7D8D38}"/>
          </ac:spMkLst>
        </pc:spChg>
        <pc:spChg chg="mod">
          <ac:chgData name="Aurelien Domont" userId="6da7715ce44349b3" providerId="LiveId" clId="{C6270DE5-0697-4429-8A20-12773DFC1D60}" dt="2022-09-26T23:15:11.635" v="39"/>
          <ac:spMkLst>
            <pc:docMk/>
            <pc:sldMk cId="442022269" sldId="1967"/>
            <ac:spMk id="16" creationId="{6C2BB713-9637-4B9B-938F-E9768876782A}"/>
          </ac:spMkLst>
        </pc:spChg>
      </pc:sldChg>
      <pc:sldChg chg="modSp mod">
        <pc:chgData name="Aurelien Domont" userId="6da7715ce44349b3" providerId="LiveId" clId="{C6270DE5-0697-4429-8A20-12773DFC1D60}" dt="2022-09-26T23:29:03.436" v="252" actId="1076"/>
        <pc:sldMkLst>
          <pc:docMk/>
          <pc:sldMk cId="227595386" sldId="1969"/>
        </pc:sldMkLst>
        <pc:spChg chg="mod">
          <ac:chgData name="Aurelien Domont" userId="6da7715ce44349b3" providerId="LiveId" clId="{C6270DE5-0697-4429-8A20-12773DFC1D60}" dt="2022-09-26T23:15:11.635" v="39"/>
          <ac:spMkLst>
            <pc:docMk/>
            <pc:sldMk cId="227595386" sldId="1969"/>
            <ac:spMk id="3" creationId="{CE2529A3-BA97-486F-9E02-8DFAAA7D8D38}"/>
          </ac:spMkLst>
        </pc:spChg>
        <pc:spChg chg="mod">
          <ac:chgData name="Aurelien Domont" userId="6da7715ce44349b3" providerId="LiveId" clId="{C6270DE5-0697-4429-8A20-12773DFC1D60}" dt="2022-09-26T23:15:11.635" v="39"/>
          <ac:spMkLst>
            <pc:docMk/>
            <pc:sldMk cId="227595386" sldId="1969"/>
            <ac:spMk id="16" creationId="{6C2BB713-9637-4B9B-938F-E9768876782A}"/>
          </ac:spMkLst>
        </pc:spChg>
        <pc:spChg chg="mod">
          <ac:chgData name="Aurelien Domont" userId="6da7715ce44349b3" providerId="LiveId" clId="{C6270DE5-0697-4429-8A20-12773DFC1D60}" dt="2022-09-26T23:29:03.436" v="252" actId="1076"/>
          <ac:spMkLst>
            <pc:docMk/>
            <pc:sldMk cId="227595386" sldId="1969"/>
            <ac:spMk id="24" creationId="{5262883E-429E-4FBD-BE90-9FFFC2CD6641}"/>
          </ac:spMkLst>
        </pc:spChg>
      </pc:sldChg>
      <pc:sldChg chg="modSp">
        <pc:chgData name="Aurelien Domont" userId="6da7715ce44349b3" providerId="LiveId" clId="{C6270DE5-0697-4429-8A20-12773DFC1D60}" dt="2022-09-26T23:15:11.635" v="39"/>
        <pc:sldMkLst>
          <pc:docMk/>
          <pc:sldMk cId="1457388413" sldId="1970"/>
        </pc:sldMkLst>
        <pc:spChg chg="mod">
          <ac:chgData name="Aurelien Domont" userId="6da7715ce44349b3" providerId="LiveId" clId="{C6270DE5-0697-4429-8A20-12773DFC1D60}" dt="2022-09-26T23:15:11.635" v="39"/>
          <ac:spMkLst>
            <pc:docMk/>
            <pc:sldMk cId="1457388413" sldId="1970"/>
            <ac:spMk id="3" creationId="{CE2529A3-BA97-486F-9E02-8DFAAA7D8D38}"/>
          </ac:spMkLst>
        </pc:spChg>
        <pc:spChg chg="mod">
          <ac:chgData name="Aurelien Domont" userId="6da7715ce44349b3" providerId="LiveId" clId="{C6270DE5-0697-4429-8A20-12773DFC1D60}" dt="2022-09-26T23:15:11.635" v="39"/>
          <ac:spMkLst>
            <pc:docMk/>
            <pc:sldMk cId="1457388413" sldId="1970"/>
            <ac:spMk id="16" creationId="{6C2BB713-9637-4B9B-938F-E9768876782A}"/>
          </ac:spMkLst>
        </pc:spChg>
      </pc:sldChg>
      <pc:sldChg chg="addSp delSp modSp mod">
        <pc:chgData name="Aurelien Domont" userId="6da7715ce44349b3" providerId="LiveId" clId="{C6270DE5-0697-4429-8A20-12773DFC1D60}" dt="2022-09-26T23:27:54.066" v="224" actId="20577"/>
        <pc:sldMkLst>
          <pc:docMk/>
          <pc:sldMk cId="1795420671" sldId="2007"/>
        </pc:sldMkLst>
        <pc:spChg chg="add mod">
          <ac:chgData name="Aurelien Domont" userId="6da7715ce44349b3" providerId="LiveId" clId="{C6270DE5-0697-4429-8A20-12773DFC1D60}" dt="2022-09-26T23:27:54.066" v="224" actId="20577"/>
          <ac:spMkLst>
            <pc:docMk/>
            <pc:sldMk cId="1795420671" sldId="2007"/>
            <ac:spMk id="10" creationId="{DEB62C89-022A-51D8-B361-27A6DFECDDFD}"/>
          </ac:spMkLst>
        </pc:spChg>
        <pc:spChg chg="del">
          <ac:chgData name="Aurelien Domont" userId="6da7715ce44349b3" providerId="LiveId" clId="{C6270DE5-0697-4429-8A20-12773DFC1D60}" dt="2022-09-26T23:27:48.761" v="214" actId="478"/>
          <ac:spMkLst>
            <pc:docMk/>
            <pc:sldMk cId="1795420671" sldId="2007"/>
            <ac:spMk id="12" creationId="{132F68AE-51F8-4DF9-A4D7-A1695CBD32BB}"/>
          </ac:spMkLst>
        </pc:spChg>
        <pc:spChg chg="mod">
          <ac:chgData name="Aurelien Domont" userId="6da7715ce44349b3" providerId="LiveId" clId="{C6270DE5-0697-4429-8A20-12773DFC1D60}" dt="2022-09-26T23:15:11.635" v="39"/>
          <ac:spMkLst>
            <pc:docMk/>
            <pc:sldMk cId="1795420671" sldId="2007"/>
            <ac:spMk id="16" creationId="{6C2BB713-9637-4B9B-938F-E9768876782A}"/>
          </ac:spMkLst>
        </pc:spChg>
      </pc:sldChg>
      <pc:sldChg chg="addSp delSp modSp mod">
        <pc:chgData name="Aurelien Domont" userId="6da7715ce44349b3" providerId="LiveId" clId="{C6270DE5-0697-4429-8A20-12773DFC1D60}" dt="2022-09-26T23:28:00.230" v="226"/>
        <pc:sldMkLst>
          <pc:docMk/>
          <pc:sldMk cId="1402675453" sldId="2008"/>
        </pc:sldMkLst>
        <pc:spChg chg="add mod">
          <ac:chgData name="Aurelien Domont" userId="6da7715ce44349b3" providerId="LiveId" clId="{C6270DE5-0697-4429-8A20-12773DFC1D60}" dt="2022-09-26T23:28:00.230" v="226"/>
          <ac:spMkLst>
            <pc:docMk/>
            <pc:sldMk cId="1402675453" sldId="2008"/>
            <ac:spMk id="2" creationId="{4E0BAF87-FD54-32CD-E456-61D26EF6FAB0}"/>
          </ac:spMkLst>
        </pc:spChg>
        <pc:spChg chg="del">
          <ac:chgData name="Aurelien Domont" userId="6da7715ce44349b3" providerId="LiveId" clId="{C6270DE5-0697-4429-8A20-12773DFC1D60}" dt="2022-09-26T23:28:00.146" v="225" actId="478"/>
          <ac:spMkLst>
            <pc:docMk/>
            <pc:sldMk cId="1402675453" sldId="2008"/>
            <ac:spMk id="11" creationId="{0C780474-721E-493C-A83B-FA99711686AD}"/>
          </ac:spMkLst>
        </pc:spChg>
        <pc:spChg chg="mod">
          <ac:chgData name="Aurelien Domont" userId="6da7715ce44349b3" providerId="LiveId" clId="{C6270DE5-0697-4429-8A20-12773DFC1D60}" dt="2022-09-26T23:15:11.635" v="39"/>
          <ac:spMkLst>
            <pc:docMk/>
            <pc:sldMk cId="1402675453" sldId="2008"/>
            <ac:spMk id="16" creationId="{6C2BB713-9637-4B9B-938F-E9768876782A}"/>
          </ac:spMkLst>
        </pc:spChg>
      </pc:sldChg>
      <pc:sldChg chg="addSp delSp modSp mod">
        <pc:chgData name="Aurelien Domont" userId="6da7715ce44349b3" providerId="LiveId" clId="{C6270DE5-0697-4429-8A20-12773DFC1D60}" dt="2022-09-26T23:28:03.899" v="228"/>
        <pc:sldMkLst>
          <pc:docMk/>
          <pc:sldMk cId="3362683588" sldId="2009"/>
        </pc:sldMkLst>
        <pc:spChg chg="add mod">
          <ac:chgData name="Aurelien Domont" userId="6da7715ce44349b3" providerId="LiveId" clId="{C6270DE5-0697-4429-8A20-12773DFC1D60}" dt="2022-09-26T23:28:03.899" v="228"/>
          <ac:spMkLst>
            <pc:docMk/>
            <pc:sldMk cId="3362683588" sldId="2009"/>
            <ac:spMk id="2" creationId="{A6AEA885-72E8-072C-400A-144BF674817E}"/>
          </ac:spMkLst>
        </pc:spChg>
        <pc:spChg chg="del">
          <ac:chgData name="Aurelien Domont" userId="6da7715ce44349b3" providerId="LiveId" clId="{C6270DE5-0697-4429-8A20-12773DFC1D60}" dt="2022-09-26T23:28:03.841" v="227" actId="478"/>
          <ac:spMkLst>
            <pc:docMk/>
            <pc:sldMk cId="3362683588" sldId="2009"/>
            <ac:spMk id="10" creationId="{C1517AA8-C8D0-4935-80EC-15B9879C5AE0}"/>
          </ac:spMkLst>
        </pc:spChg>
        <pc:spChg chg="mod">
          <ac:chgData name="Aurelien Domont" userId="6da7715ce44349b3" providerId="LiveId" clId="{C6270DE5-0697-4429-8A20-12773DFC1D60}" dt="2022-09-26T23:15:11.635" v="39"/>
          <ac:spMkLst>
            <pc:docMk/>
            <pc:sldMk cId="3362683588" sldId="2009"/>
            <ac:spMk id="16" creationId="{6C2BB713-9637-4B9B-938F-E9768876782A}"/>
          </ac:spMkLst>
        </pc:spChg>
      </pc:sldChg>
      <pc:sldChg chg="addSp delSp modSp mod">
        <pc:chgData name="Aurelien Domont" userId="6da7715ce44349b3" providerId="LiveId" clId="{C6270DE5-0697-4429-8A20-12773DFC1D60}" dt="2022-09-26T23:22:03.215" v="146"/>
        <pc:sldMkLst>
          <pc:docMk/>
          <pc:sldMk cId="460632394" sldId="2035"/>
        </pc:sldMkLst>
        <pc:spChg chg="add mod">
          <ac:chgData name="Aurelien Domont" userId="6da7715ce44349b3" providerId="LiveId" clId="{C6270DE5-0697-4429-8A20-12773DFC1D60}" dt="2022-09-26T23:22:03.215" v="146"/>
          <ac:spMkLst>
            <pc:docMk/>
            <pc:sldMk cId="460632394" sldId="2035"/>
            <ac:spMk id="2" creationId="{40D5C28A-65B4-BD10-5251-C3FEF2833966}"/>
          </ac:spMkLst>
        </pc:spChg>
        <pc:spChg chg="mod">
          <ac:chgData name="Aurelien Domont" userId="6da7715ce44349b3" providerId="LiveId" clId="{C6270DE5-0697-4429-8A20-12773DFC1D60}" dt="2022-09-26T23:15:11.635" v="39"/>
          <ac:spMkLst>
            <pc:docMk/>
            <pc:sldMk cId="460632394" sldId="2035"/>
            <ac:spMk id="3" creationId="{CE2529A3-BA97-486F-9E02-8DFAAA7D8D38}"/>
          </ac:spMkLst>
        </pc:spChg>
        <pc:spChg chg="mod">
          <ac:chgData name="Aurelien Domont" userId="6da7715ce44349b3" providerId="LiveId" clId="{C6270DE5-0697-4429-8A20-12773DFC1D60}" dt="2022-09-26T23:15:11.635" v="39"/>
          <ac:spMkLst>
            <pc:docMk/>
            <pc:sldMk cId="460632394" sldId="2035"/>
            <ac:spMk id="16" creationId="{6C2BB713-9637-4B9B-938F-E9768876782A}"/>
          </ac:spMkLst>
        </pc:spChg>
        <pc:spChg chg="del">
          <ac:chgData name="Aurelien Domont" userId="6da7715ce44349b3" providerId="LiveId" clId="{C6270DE5-0697-4429-8A20-12773DFC1D60}" dt="2022-09-26T23:21:39.415" v="145" actId="478"/>
          <ac:spMkLst>
            <pc:docMk/>
            <pc:sldMk cId="460632394" sldId="2035"/>
            <ac:spMk id="30" creationId="{98B34461-5CBC-4FD1-A323-A10363C0B01C}"/>
          </ac:spMkLst>
        </pc:spChg>
      </pc:sldChg>
      <pc:sldChg chg="modSp">
        <pc:chgData name="Aurelien Domont" userId="6da7715ce44349b3" providerId="LiveId" clId="{C6270DE5-0697-4429-8A20-12773DFC1D60}" dt="2022-09-26T23:15:11.635" v="39"/>
        <pc:sldMkLst>
          <pc:docMk/>
          <pc:sldMk cId="1289725493" sldId="2149"/>
        </pc:sldMkLst>
        <pc:spChg chg="mod">
          <ac:chgData name="Aurelien Domont" userId="6da7715ce44349b3" providerId="LiveId" clId="{C6270DE5-0697-4429-8A20-12773DFC1D60}" dt="2022-09-26T23:15:11.635" v="39"/>
          <ac:spMkLst>
            <pc:docMk/>
            <pc:sldMk cId="1289725493" sldId="2149"/>
            <ac:spMk id="8" creationId="{3D029769-9B2F-4A51-8446-2206A9A2EF30}"/>
          </ac:spMkLst>
        </pc:spChg>
      </pc:sldChg>
      <pc:sldChg chg="modSp del mod">
        <pc:chgData name="Aurelien Domont" userId="6da7715ce44349b3" providerId="LiveId" clId="{C6270DE5-0697-4429-8A20-12773DFC1D60}" dt="2022-09-26T23:09:03.703" v="7" actId="47"/>
        <pc:sldMkLst>
          <pc:docMk/>
          <pc:sldMk cId="1435158864" sldId="2188"/>
        </pc:sldMkLst>
        <pc:spChg chg="mod">
          <ac:chgData name="Aurelien Domont" userId="6da7715ce44349b3" providerId="LiveId" clId="{C6270DE5-0697-4429-8A20-12773DFC1D60}" dt="2022-09-26T23:02:37.406" v="5"/>
          <ac:spMkLst>
            <pc:docMk/>
            <pc:sldMk cId="1435158864" sldId="2188"/>
            <ac:spMk id="2" creationId="{63F277BE-B192-4EBA-977A-D3854CBCD4C8}"/>
          </ac:spMkLst>
        </pc:spChg>
        <pc:spChg chg="mod">
          <ac:chgData name="Aurelien Domont" userId="6da7715ce44349b3" providerId="LiveId" clId="{C6270DE5-0697-4429-8A20-12773DFC1D60}" dt="2022-09-26T23:02:37.406" v="5"/>
          <ac:spMkLst>
            <pc:docMk/>
            <pc:sldMk cId="1435158864" sldId="2188"/>
            <ac:spMk id="4" creationId="{67590828-6C1C-4AC3-9FBF-8A5D2EB3D413}"/>
          </ac:spMkLst>
        </pc:spChg>
      </pc:sldChg>
      <pc:sldChg chg="modSp">
        <pc:chgData name="Aurelien Domont" userId="6da7715ce44349b3" providerId="LiveId" clId="{C6270DE5-0697-4429-8A20-12773DFC1D60}" dt="2022-09-26T23:15:11.635" v="39"/>
        <pc:sldMkLst>
          <pc:docMk/>
          <pc:sldMk cId="3387366193" sldId="2210"/>
        </pc:sldMkLst>
        <pc:spChg chg="mod">
          <ac:chgData name="Aurelien Domont" userId="6da7715ce44349b3" providerId="LiveId" clId="{C6270DE5-0697-4429-8A20-12773DFC1D60}" dt="2022-09-26T23:15:11.635" v="39"/>
          <ac:spMkLst>
            <pc:docMk/>
            <pc:sldMk cId="3387366193" sldId="2210"/>
            <ac:spMk id="5" creationId="{3AA7B8AD-E6F9-4E25-A3A4-71D021032612}"/>
          </ac:spMkLst>
        </pc:spChg>
        <pc:spChg chg="mod">
          <ac:chgData name="Aurelien Domont" userId="6da7715ce44349b3" providerId="LiveId" clId="{C6270DE5-0697-4429-8A20-12773DFC1D60}" dt="2022-09-26T23:15:11.635" v="39"/>
          <ac:spMkLst>
            <pc:docMk/>
            <pc:sldMk cId="3387366193" sldId="2210"/>
            <ac:spMk id="16" creationId="{6C2BB713-9637-4B9B-938F-E9768876782A}"/>
          </ac:spMkLst>
        </pc:spChg>
      </pc:sldChg>
      <pc:sldChg chg="delSp modSp mod">
        <pc:chgData name="Aurelien Domont" userId="6da7715ce44349b3" providerId="LiveId" clId="{C6270DE5-0697-4429-8A20-12773DFC1D60}" dt="2022-09-26T23:15:11.635" v="39"/>
        <pc:sldMkLst>
          <pc:docMk/>
          <pc:sldMk cId="1606115664" sldId="2211"/>
        </pc:sldMkLst>
        <pc:spChg chg="mod">
          <ac:chgData name="Aurelien Domont" userId="6da7715ce44349b3" providerId="LiveId" clId="{C6270DE5-0697-4429-8A20-12773DFC1D60}" dt="2022-09-26T23:15:11.635" v="39"/>
          <ac:spMkLst>
            <pc:docMk/>
            <pc:sldMk cId="1606115664" sldId="2211"/>
            <ac:spMk id="5" creationId="{3AA7B8AD-E6F9-4E25-A3A4-71D021032612}"/>
          </ac:spMkLst>
        </pc:spChg>
        <pc:spChg chg="mod">
          <ac:chgData name="Aurelien Domont" userId="6da7715ce44349b3" providerId="LiveId" clId="{C6270DE5-0697-4429-8A20-12773DFC1D60}" dt="2022-09-26T23:15:11.635" v="39"/>
          <ac:spMkLst>
            <pc:docMk/>
            <pc:sldMk cId="1606115664" sldId="2211"/>
            <ac:spMk id="16" creationId="{6C2BB713-9637-4B9B-938F-E9768876782A}"/>
          </ac:spMkLst>
        </pc:spChg>
        <pc:spChg chg="del">
          <ac:chgData name="Aurelien Domont" userId="6da7715ce44349b3" providerId="LiveId" clId="{C6270DE5-0697-4429-8A20-12773DFC1D60}" dt="2022-09-26T23:12:20.546" v="30" actId="478"/>
          <ac:spMkLst>
            <pc:docMk/>
            <pc:sldMk cId="1606115664" sldId="2211"/>
            <ac:spMk id="19" creationId="{137437A6-5282-47C2-A263-819E53C5C3C8}"/>
          </ac:spMkLst>
        </pc:spChg>
      </pc:sldChg>
      <pc:sldChg chg="modSp">
        <pc:chgData name="Aurelien Domont" userId="6da7715ce44349b3" providerId="LiveId" clId="{C6270DE5-0697-4429-8A20-12773DFC1D60}" dt="2022-09-26T23:15:11.635" v="39"/>
        <pc:sldMkLst>
          <pc:docMk/>
          <pc:sldMk cId="4071827958" sldId="2212"/>
        </pc:sldMkLst>
        <pc:spChg chg="mod">
          <ac:chgData name="Aurelien Domont" userId="6da7715ce44349b3" providerId="LiveId" clId="{C6270DE5-0697-4429-8A20-12773DFC1D60}" dt="2022-09-26T23:15:11.635" v="39"/>
          <ac:spMkLst>
            <pc:docMk/>
            <pc:sldMk cId="4071827958" sldId="2212"/>
            <ac:spMk id="5" creationId="{3AA7B8AD-E6F9-4E25-A3A4-71D021032612}"/>
          </ac:spMkLst>
        </pc:spChg>
        <pc:spChg chg="mod">
          <ac:chgData name="Aurelien Domont" userId="6da7715ce44349b3" providerId="LiveId" clId="{C6270DE5-0697-4429-8A20-12773DFC1D60}" dt="2022-09-26T23:15:11.635" v="39"/>
          <ac:spMkLst>
            <pc:docMk/>
            <pc:sldMk cId="4071827958" sldId="2212"/>
            <ac:spMk id="16" creationId="{6C2BB713-9637-4B9B-938F-E9768876782A}"/>
          </ac:spMkLst>
        </pc:spChg>
      </pc:sldChg>
      <pc:sldChg chg="modSp">
        <pc:chgData name="Aurelien Domont" userId="6da7715ce44349b3" providerId="LiveId" clId="{C6270DE5-0697-4429-8A20-12773DFC1D60}" dt="2022-09-26T23:15:11.635" v="39"/>
        <pc:sldMkLst>
          <pc:docMk/>
          <pc:sldMk cId="2830153641" sldId="2213"/>
        </pc:sldMkLst>
        <pc:spChg chg="mod">
          <ac:chgData name="Aurelien Domont" userId="6da7715ce44349b3" providerId="LiveId" clId="{C6270DE5-0697-4429-8A20-12773DFC1D60}" dt="2022-09-26T23:15:11.635" v="39"/>
          <ac:spMkLst>
            <pc:docMk/>
            <pc:sldMk cId="2830153641" sldId="2213"/>
            <ac:spMk id="5" creationId="{3AA7B8AD-E6F9-4E25-A3A4-71D021032612}"/>
          </ac:spMkLst>
        </pc:spChg>
        <pc:spChg chg="mod">
          <ac:chgData name="Aurelien Domont" userId="6da7715ce44349b3" providerId="LiveId" clId="{C6270DE5-0697-4429-8A20-12773DFC1D60}" dt="2022-09-26T23:15:11.635" v="39"/>
          <ac:spMkLst>
            <pc:docMk/>
            <pc:sldMk cId="2830153641" sldId="2213"/>
            <ac:spMk id="16" creationId="{6C2BB713-9637-4B9B-938F-E9768876782A}"/>
          </ac:spMkLst>
        </pc:spChg>
      </pc:sldChg>
      <pc:sldChg chg="modSp">
        <pc:chgData name="Aurelien Domont" userId="6da7715ce44349b3" providerId="LiveId" clId="{C6270DE5-0697-4429-8A20-12773DFC1D60}" dt="2022-09-26T23:15:11.635" v="39"/>
        <pc:sldMkLst>
          <pc:docMk/>
          <pc:sldMk cId="591466441" sldId="2214"/>
        </pc:sldMkLst>
        <pc:spChg chg="mod">
          <ac:chgData name="Aurelien Domont" userId="6da7715ce44349b3" providerId="LiveId" clId="{C6270DE5-0697-4429-8A20-12773DFC1D60}" dt="2022-09-26T23:15:11.635" v="39"/>
          <ac:spMkLst>
            <pc:docMk/>
            <pc:sldMk cId="591466441" sldId="2214"/>
            <ac:spMk id="5" creationId="{3AA7B8AD-E6F9-4E25-A3A4-71D021032612}"/>
          </ac:spMkLst>
        </pc:spChg>
        <pc:spChg chg="mod">
          <ac:chgData name="Aurelien Domont" userId="6da7715ce44349b3" providerId="LiveId" clId="{C6270DE5-0697-4429-8A20-12773DFC1D60}" dt="2022-09-26T23:15:11.635" v="39"/>
          <ac:spMkLst>
            <pc:docMk/>
            <pc:sldMk cId="591466441" sldId="2214"/>
            <ac:spMk id="16" creationId="{6C2BB713-9637-4B9B-938F-E9768876782A}"/>
          </ac:spMkLst>
        </pc:spChg>
      </pc:sldChg>
      <pc:sldChg chg="modSp">
        <pc:chgData name="Aurelien Domont" userId="6da7715ce44349b3" providerId="LiveId" clId="{C6270DE5-0697-4429-8A20-12773DFC1D60}" dt="2022-09-26T23:15:11.635" v="39"/>
        <pc:sldMkLst>
          <pc:docMk/>
          <pc:sldMk cId="183176033" sldId="2215"/>
        </pc:sldMkLst>
        <pc:spChg chg="mod">
          <ac:chgData name="Aurelien Domont" userId="6da7715ce44349b3" providerId="LiveId" clId="{C6270DE5-0697-4429-8A20-12773DFC1D60}" dt="2022-09-26T23:15:11.635" v="39"/>
          <ac:spMkLst>
            <pc:docMk/>
            <pc:sldMk cId="183176033" sldId="2215"/>
            <ac:spMk id="5" creationId="{3AA7B8AD-E6F9-4E25-A3A4-71D021032612}"/>
          </ac:spMkLst>
        </pc:spChg>
        <pc:spChg chg="mod">
          <ac:chgData name="Aurelien Domont" userId="6da7715ce44349b3" providerId="LiveId" clId="{C6270DE5-0697-4429-8A20-12773DFC1D60}" dt="2022-09-26T23:15:11.635" v="39"/>
          <ac:spMkLst>
            <pc:docMk/>
            <pc:sldMk cId="183176033" sldId="2215"/>
            <ac:spMk id="16" creationId="{6C2BB713-9637-4B9B-938F-E9768876782A}"/>
          </ac:spMkLst>
        </pc:spChg>
      </pc:sldChg>
      <pc:sldChg chg="modSp">
        <pc:chgData name="Aurelien Domont" userId="6da7715ce44349b3" providerId="LiveId" clId="{C6270DE5-0697-4429-8A20-12773DFC1D60}" dt="2022-09-26T23:15:11.635" v="39"/>
        <pc:sldMkLst>
          <pc:docMk/>
          <pc:sldMk cId="750920449" sldId="2217"/>
        </pc:sldMkLst>
        <pc:spChg chg="mod">
          <ac:chgData name="Aurelien Domont" userId="6da7715ce44349b3" providerId="LiveId" clId="{C6270DE5-0697-4429-8A20-12773DFC1D60}" dt="2022-09-26T23:15:11.635" v="39"/>
          <ac:spMkLst>
            <pc:docMk/>
            <pc:sldMk cId="750920449" sldId="2217"/>
            <ac:spMk id="5" creationId="{3AA7B8AD-E6F9-4E25-A3A4-71D021032612}"/>
          </ac:spMkLst>
        </pc:spChg>
        <pc:spChg chg="mod">
          <ac:chgData name="Aurelien Domont" userId="6da7715ce44349b3" providerId="LiveId" clId="{C6270DE5-0697-4429-8A20-12773DFC1D60}" dt="2022-09-26T23:15:11.635" v="39"/>
          <ac:spMkLst>
            <pc:docMk/>
            <pc:sldMk cId="750920449" sldId="2217"/>
            <ac:spMk id="16" creationId="{6C2BB713-9637-4B9B-938F-E9768876782A}"/>
          </ac:spMkLst>
        </pc:spChg>
      </pc:sldChg>
      <pc:sldChg chg="modSp">
        <pc:chgData name="Aurelien Domont" userId="6da7715ce44349b3" providerId="LiveId" clId="{C6270DE5-0697-4429-8A20-12773DFC1D60}" dt="2022-09-26T23:15:11.635" v="39"/>
        <pc:sldMkLst>
          <pc:docMk/>
          <pc:sldMk cId="1946714202" sldId="2218"/>
        </pc:sldMkLst>
        <pc:spChg chg="mod">
          <ac:chgData name="Aurelien Domont" userId="6da7715ce44349b3" providerId="LiveId" clId="{C6270DE5-0697-4429-8A20-12773DFC1D60}" dt="2022-09-26T23:15:11.635" v="39"/>
          <ac:spMkLst>
            <pc:docMk/>
            <pc:sldMk cId="1946714202" sldId="2218"/>
            <ac:spMk id="5" creationId="{3AA7B8AD-E6F9-4E25-A3A4-71D021032612}"/>
          </ac:spMkLst>
        </pc:spChg>
        <pc:spChg chg="mod">
          <ac:chgData name="Aurelien Domont" userId="6da7715ce44349b3" providerId="LiveId" clId="{C6270DE5-0697-4429-8A20-12773DFC1D60}" dt="2022-09-26T23:15:11.635" v="39"/>
          <ac:spMkLst>
            <pc:docMk/>
            <pc:sldMk cId="1946714202" sldId="2218"/>
            <ac:spMk id="16" creationId="{6C2BB713-9637-4B9B-938F-E9768876782A}"/>
          </ac:spMkLst>
        </pc:spChg>
      </pc:sldChg>
      <pc:sldChg chg="delSp modSp mod">
        <pc:chgData name="Aurelien Domont" userId="6da7715ce44349b3" providerId="LiveId" clId="{C6270DE5-0697-4429-8A20-12773DFC1D60}" dt="2022-09-26T23:29:31.791" v="254" actId="478"/>
        <pc:sldMkLst>
          <pc:docMk/>
          <pc:sldMk cId="3886034307" sldId="2219"/>
        </pc:sldMkLst>
        <pc:spChg chg="mod">
          <ac:chgData name="Aurelien Domont" userId="6da7715ce44349b3" providerId="LiveId" clId="{C6270DE5-0697-4429-8A20-12773DFC1D60}" dt="2022-09-26T23:15:11.635" v="39"/>
          <ac:spMkLst>
            <pc:docMk/>
            <pc:sldMk cId="3886034307" sldId="2219"/>
            <ac:spMk id="5" creationId="{3AA7B8AD-E6F9-4E25-A3A4-71D021032612}"/>
          </ac:spMkLst>
        </pc:spChg>
        <pc:spChg chg="mod">
          <ac:chgData name="Aurelien Domont" userId="6da7715ce44349b3" providerId="LiveId" clId="{C6270DE5-0697-4429-8A20-12773DFC1D60}" dt="2022-09-26T23:15:11.635" v="39"/>
          <ac:spMkLst>
            <pc:docMk/>
            <pc:sldMk cId="3886034307" sldId="2219"/>
            <ac:spMk id="16" creationId="{6C2BB713-9637-4B9B-938F-E9768876782A}"/>
          </ac:spMkLst>
        </pc:spChg>
        <pc:spChg chg="del">
          <ac:chgData name="Aurelien Domont" userId="6da7715ce44349b3" providerId="LiveId" clId="{C6270DE5-0697-4429-8A20-12773DFC1D60}" dt="2022-09-26T23:29:31.791" v="254" actId="478"/>
          <ac:spMkLst>
            <pc:docMk/>
            <pc:sldMk cId="3886034307" sldId="2219"/>
            <ac:spMk id="19" creationId="{1A4E88C2-CD20-4AF6-B908-431FA32F03D0}"/>
          </ac:spMkLst>
        </pc:spChg>
      </pc:sldChg>
      <pc:sldChg chg="modSp">
        <pc:chgData name="Aurelien Domont" userId="6da7715ce44349b3" providerId="LiveId" clId="{C6270DE5-0697-4429-8A20-12773DFC1D60}" dt="2022-09-26T23:15:11.635" v="39"/>
        <pc:sldMkLst>
          <pc:docMk/>
          <pc:sldMk cId="4236693973" sldId="2220"/>
        </pc:sldMkLst>
        <pc:spChg chg="mod">
          <ac:chgData name="Aurelien Domont" userId="6da7715ce44349b3" providerId="LiveId" clId="{C6270DE5-0697-4429-8A20-12773DFC1D60}" dt="2022-09-26T23:15:11.635" v="39"/>
          <ac:spMkLst>
            <pc:docMk/>
            <pc:sldMk cId="4236693973" sldId="2220"/>
            <ac:spMk id="5" creationId="{3AA7B8AD-E6F9-4E25-A3A4-71D021032612}"/>
          </ac:spMkLst>
        </pc:spChg>
        <pc:spChg chg="mod">
          <ac:chgData name="Aurelien Domont" userId="6da7715ce44349b3" providerId="LiveId" clId="{C6270DE5-0697-4429-8A20-12773DFC1D60}" dt="2022-09-26T23:15:11.635" v="39"/>
          <ac:spMkLst>
            <pc:docMk/>
            <pc:sldMk cId="4236693973" sldId="2220"/>
            <ac:spMk id="16" creationId="{6C2BB713-9637-4B9B-938F-E9768876782A}"/>
          </ac:spMkLst>
        </pc:spChg>
      </pc:sldChg>
      <pc:sldChg chg="modSp">
        <pc:chgData name="Aurelien Domont" userId="6da7715ce44349b3" providerId="LiveId" clId="{C6270DE5-0697-4429-8A20-12773DFC1D60}" dt="2022-09-26T23:15:11.635" v="39"/>
        <pc:sldMkLst>
          <pc:docMk/>
          <pc:sldMk cId="2401267023" sldId="2221"/>
        </pc:sldMkLst>
        <pc:spChg chg="mod">
          <ac:chgData name="Aurelien Domont" userId="6da7715ce44349b3" providerId="LiveId" clId="{C6270DE5-0697-4429-8A20-12773DFC1D60}" dt="2022-09-26T23:15:11.635" v="39"/>
          <ac:spMkLst>
            <pc:docMk/>
            <pc:sldMk cId="2401267023" sldId="2221"/>
            <ac:spMk id="5" creationId="{3AA7B8AD-E6F9-4E25-A3A4-71D021032612}"/>
          </ac:spMkLst>
        </pc:spChg>
        <pc:spChg chg="mod">
          <ac:chgData name="Aurelien Domont" userId="6da7715ce44349b3" providerId="LiveId" clId="{C6270DE5-0697-4429-8A20-12773DFC1D60}" dt="2022-09-26T23:15:11.635" v="39"/>
          <ac:spMkLst>
            <pc:docMk/>
            <pc:sldMk cId="2401267023" sldId="2221"/>
            <ac:spMk id="16" creationId="{6C2BB713-9637-4B9B-938F-E9768876782A}"/>
          </ac:spMkLst>
        </pc:spChg>
      </pc:sldChg>
      <pc:sldChg chg="modSp">
        <pc:chgData name="Aurelien Domont" userId="6da7715ce44349b3" providerId="LiveId" clId="{C6270DE5-0697-4429-8A20-12773DFC1D60}" dt="2022-09-26T23:15:11.635" v="39"/>
        <pc:sldMkLst>
          <pc:docMk/>
          <pc:sldMk cId="3113089428" sldId="2222"/>
        </pc:sldMkLst>
        <pc:spChg chg="mod">
          <ac:chgData name="Aurelien Domont" userId="6da7715ce44349b3" providerId="LiveId" clId="{C6270DE5-0697-4429-8A20-12773DFC1D60}" dt="2022-09-26T23:15:11.635" v="39"/>
          <ac:spMkLst>
            <pc:docMk/>
            <pc:sldMk cId="3113089428" sldId="2222"/>
            <ac:spMk id="5" creationId="{3AA7B8AD-E6F9-4E25-A3A4-71D021032612}"/>
          </ac:spMkLst>
        </pc:spChg>
        <pc:spChg chg="mod">
          <ac:chgData name="Aurelien Domont" userId="6da7715ce44349b3" providerId="LiveId" clId="{C6270DE5-0697-4429-8A20-12773DFC1D60}" dt="2022-09-26T23:15:11.635" v="39"/>
          <ac:spMkLst>
            <pc:docMk/>
            <pc:sldMk cId="3113089428" sldId="2222"/>
            <ac:spMk id="16" creationId="{6C2BB713-9637-4B9B-938F-E9768876782A}"/>
          </ac:spMkLst>
        </pc:spChg>
      </pc:sldChg>
      <pc:sldChg chg="modSp">
        <pc:chgData name="Aurelien Domont" userId="6da7715ce44349b3" providerId="LiveId" clId="{C6270DE5-0697-4429-8A20-12773DFC1D60}" dt="2022-09-26T23:15:11.635" v="39"/>
        <pc:sldMkLst>
          <pc:docMk/>
          <pc:sldMk cId="41853081" sldId="2223"/>
        </pc:sldMkLst>
        <pc:spChg chg="mod">
          <ac:chgData name="Aurelien Domont" userId="6da7715ce44349b3" providerId="LiveId" clId="{C6270DE5-0697-4429-8A20-12773DFC1D60}" dt="2022-09-26T23:15:11.635" v="39"/>
          <ac:spMkLst>
            <pc:docMk/>
            <pc:sldMk cId="41853081" sldId="2223"/>
            <ac:spMk id="3" creationId="{CE2529A3-BA97-486F-9E02-8DFAAA7D8D38}"/>
          </ac:spMkLst>
        </pc:spChg>
        <pc:spChg chg="mod">
          <ac:chgData name="Aurelien Domont" userId="6da7715ce44349b3" providerId="LiveId" clId="{C6270DE5-0697-4429-8A20-12773DFC1D60}" dt="2022-09-26T23:15:11.635" v="39"/>
          <ac:spMkLst>
            <pc:docMk/>
            <pc:sldMk cId="41853081" sldId="2223"/>
            <ac:spMk id="16" creationId="{6C2BB713-9637-4B9B-938F-E9768876782A}"/>
          </ac:spMkLst>
        </pc:spChg>
      </pc:sldChg>
      <pc:sldChg chg="addSp modSp mod">
        <pc:chgData name="Aurelien Domont" userId="6da7715ce44349b3" providerId="LiveId" clId="{C6270DE5-0697-4429-8A20-12773DFC1D60}" dt="2022-09-26T23:18:23.759" v="80" actId="20577"/>
        <pc:sldMkLst>
          <pc:docMk/>
          <pc:sldMk cId="744979561" sldId="2224"/>
        </pc:sldMkLst>
        <pc:spChg chg="mod">
          <ac:chgData name="Aurelien Domont" userId="6da7715ce44349b3" providerId="LiveId" clId="{C6270DE5-0697-4429-8A20-12773DFC1D60}" dt="2022-09-26T23:15:11.635" v="39"/>
          <ac:spMkLst>
            <pc:docMk/>
            <pc:sldMk cId="744979561" sldId="2224"/>
            <ac:spMk id="2" creationId="{406113FD-AA7D-4249-90D7-70AF85BE48E1}"/>
          </ac:spMkLst>
        </pc:spChg>
        <pc:spChg chg="add mod">
          <ac:chgData name="Aurelien Domont" userId="6da7715ce44349b3" providerId="LiveId" clId="{C6270DE5-0697-4429-8A20-12773DFC1D60}" dt="2022-09-26T23:18:23.759" v="80" actId="20577"/>
          <ac:spMkLst>
            <pc:docMk/>
            <pc:sldMk cId="744979561" sldId="2224"/>
            <ac:spMk id="5" creationId="{D62AA5BA-3215-7371-B4E8-59FFCFC87F86}"/>
          </ac:spMkLst>
        </pc:spChg>
        <pc:spChg chg="mod">
          <ac:chgData name="Aurelien Domont" userId="6da7715ce44349b3" providerId="LiveId" clId="{C6270DE5-0697-4429-8A20-12773DFC1D60}" dt="2022-09-26T23:15:11.635" v="39"/>
          <ac:spMkLst>
            <pc:docMk/>
            <pc:sldMk cId="744979561" sldId="2224"/>
            <ac:spMk id="9" creationId="{A4C0187A-3E85-4C87-AB6B-7D4F4276FE07}"/>
          </ac:spMkLst>
        </pc:spChg>
        <pc:spChg chg="mod">
          <ac:chgData name="Aurelien Domont" userId="6da7715ce44349b3" providerId="LiveId" clId="{C6270DE5-0697-4429-8A20-12773DFC1D60}" dt="2022-09-26T23:18:13.400" v="66" actId="14100"/>
          <ac:spMkLst>
            <pc:docMk/>
            <pc:sldMk cId="744979561" sldId="2224"/>
            <ac:spMk id="42" creationId="{4BEA4BC0-D44C-4FAF-92E7-FF92C8B21954}"/>
          </ac:spMkLst>
        </pc:spChg>
      </pc:sldChg>
      <pc:sldChg chg="addSp delSp modSp mod">
        <pc:chgData name="Aurelien Domont" userId="6da7715ce44349b3" providerId="LiveId" clId="{C6270DE5-0697-4429-8A20-12773DFC1D60}" dt="2022-09-26T23:20:33.973" v="116" actId="20577"/>
        <pc:sldMkLst>
          <pc:docMk/>
          <pc:sldMk cId="2303196034" sldId="2225"/>
        </pc:sldMkLst>
        <pc:spChg chg="add mod">
          <ac:chgData name="Aurelien Domont" userId="6da7715ce44349b3" providerId="LiveId" clId="{C6270DE5-0697-4429-8A20-12773DFC1D60}" dt="2022-09-26T23:20:30.041" v="114" actId="20577"/>
          <ac:spMkLst>
            <pc:docMk/>
            <pc:sldMk cId="2303196034" sldId="2225"/>
            <ac:spMk id="2" creationId="{AA4DC85E-71CF-5D2F-608F-2D071B110740}"/>
          </ac:spMkLst>
        </pc:spChg>
        <pc:spChg chg="mod">
          <ac:chgData name="Aurelien Domont" userId="6da7715ce44349b3" providerId="LiveId" clId="{C6270DE5-0697-4429-8A20-12773DFC1D60}" dt="2022-09-26T23:15:11.635" v="39"/>
          <ac:spMkLst>
            <pc:docMk/>
            <pc:sldMk cId="2303196034" sldId="2225"/>
            <ac:spMk id="3" creationId="{CE2529A3-BA97-486F-9E02-8DFAAA7D8D38}"/>
          </ac:spMkLst>
        </pc:spChg>
        <pc:spChg chg="mod">
          <ac:chgData name="Aurelien Domont" userId="6da7715ce44349b3" providerId="LiveId" clId="{C6270DE5-0697-4429-8A20-12773DFC1D60}" dt="2022-09-26T23:19:35.189" v="85" actId="208"/>
          <ac:spMkLst>
            <pc:docMk/>
            <pc:sldMk cId="2303196034" sldId="2225"/>
            <ac:spMk id="9" creationId="{D02FCDD0-0D26-4E4B-A6F6-41802089703B}"/>
          </ac:spMkLst>
        </pc:spChg>
        <pc:spChg chg="mod">
          <ac:chgData name="Aurelien Domont" userId="6da7715ce44349b3" providerId="LiveId" clId="{C6270DE5-0697-4429-8A20-12773DFC1D60}" dt="2022-09-26T23:19:30.943" v="84" actId="208"/>
          <ac:spMkLst>
            <pc:docMk/>
            <pc:sldMk cId="2303196034" sldId="2225"/>
            <ac:spMk id="14" creationId="{A0D3F13B-C8B3-40CC-90F3-15D410BAF6DD}"/>
          </ac:spMkLst>
        </pc:spChg>
        <pc:spChg chg="mod">
          <ac:chgData name="Aurelien Domont" userId="6da7715ce44349b3" providerId="LiveId" clId="{C6270DE5-0697-4429-8A20-12773DFC1D60}" dt="2022-09-26T23:20:33.973" v="116" actId="20577"/>
          <ac:spMkLst>
            <pc:docMk/>
            <pc:sldMk cId="2303196034" sldId="2225"/>
            <ac:spMk id="16" creationId="{6C2BB713-9637-4B9B-938F-E9768876782A}"/>
          </ac:spMkLst>
        </pc:spChg>
        <pc:spChg chg="mod">
          <ac:chgData name="Aurelien Domont" userId="6da7715ce44349b3" providerId="LiveId" clId="{C6270DE5-0697-4429-8A20-12773DFC1D60}" dt="2022-09-26T23:19:14.909" v="81" actId="207"/>
          <ac:spMkLst>
            <pc:docMk/>
            <pc:sldMk cId="2303196034" sldId="2225"/>
            <ac:spMk id="21" creationId="{6B464B94-D8FF-453E-82D9-E7FC7580658F}"/>
          </ac:spMkLst>
        </pc:spChg>
        <pc:spChg chg="mod">
          <ac:chgData name="Aurelien Domont" userId="6da7715ce44349b3" providerId="LiveId" clId="{C6270DE5-0697-4429-8A20-12773DFC1D60}" dt="2022-09-26T23:19:21.461" v="82" actId="207"/>
          <ac:spMkLst>
            <pc:docMk/>
            <pc:sldMk cId="2303196034" sldId="2225"/>
            <ac:spMk id="23" creationId="{3B768E25-CB12-4B0D-99E1-1B8C3C53613A}"/>
          </ac:spMkLst>
        </pc:spChg>
        <pc:spChg chg="mod">
          <ac:chgData name="Aurelien Domont" userId="6da7715ce44349b3" providerId="LiveId" clId="{C6270DE5-0697-4429-8A20-12773DFC1D60}" dt="2022-09-26T23:19:25.492" v="83" actId="207"/>
          <ac:spMkLst>
            <pc:docMk/>
            <pc:sldMk cId="2303196034" sldId="2225"/>
            <ac:spMk id="25" creationId="{BFC2EDF2-9B5F-4834-890D-583C885BBD51}"/>
          </ac:spMkLst>
        </pc:spChg>
        <pc:spChg chg="mod">
          <ac:chgData name="Aurelien Domont" userId="6da7715ce44349b3" providerId="LiveId" clId="{C6270DE5-0697-4429-8A20-12773DFC1D60}" dt="2022-09-26T23:19:25.492" v="83" actId="207"/>
          <ac:spMkLst>
            <pc:docMk/>
            <pc:sldMk cId="2303196034" sldId="2225"/>
            <ac:spMk id="28" creationId="{DDA4259D-193F-4CAB-8DFD-1BEE8D69ADBC}"/>
          </ac:spMkLst>
        </pc:spChg>
        <pc:spChg chg="del">
          <ac:chgData name="Aurelien Domont" userId="6da7715ce44349b3" providerId="LiveId" clId="{C6270DE5-0697-4429-8A20-12773DFC1D60}" dt="2022-09-26T23:20:20.103" v="88" actId="478"/>
          <ac:spMkLst>
            <pc:docMk/>
            <pc:sldMk cId="2303196034" sldId="2225"/>
            <ac:spMk id="29" creationId="{4223EC7E-AF06-4DFA-88D9-3DAE7A7A2534}"/>
          </ac:spMkLst>
        </pc:spChg>
      </pc:sldChg>
      <pc:sldChg chg="modSp add">
        <pc:chgData name="Aurelien Domont" userId="6da7715ce44349b3" providerId="LiveId" clId="{C6270DE5-0697-4429-8A20-12773DFC1D60}" dt="2022-09-26T23:15:11.635" v="39"/>
        <pc:sldMkLst>
          <pc:docMk/>
          <pc:sldMk cId="3430959687" sldId="2312"/>
        </pc:sldMkLst>
        <pc:spChg chg="mod">
          <ac:chgData name="Aurelien Domont" userId="6da7715ce44349b3" providerId="LiveId" clId="{C6270DE5-0697-4429-8A20-12773DFC1D60}" dt="2022-09-26T23:15:11.635" v="39"/>
          <ac:spMkLst>
            <pc:docMk/>
            <pc:sldMk cId="3430959687" sldId="2312"/>
            <ac:spMk id="2" creationId="{406113FD-AA7D-4249-90D7-70AF85BE48E1}"/>
          </ac:spMkLst>
        </pc:spChg>
        <pc:spChg chg="mod">
          <ac:chgData name="Aurelien Domont" userId="6da7715ce44349b3" providerId="LiveId" clId="{C6270DE5-0697-4429-8A20-12773DFC1D60}" dt="2022-09-26T23:15:11.635" v="39"/>
          <ac:spMkLst>
            <pc:docMk/>
            <pc:sldMk cId="3430959687" sldId="2312"/>
            <ac:spMk id="9" creationId="{A4C0187A-3E85-4C87-AB6B-7D4F4276FE07}"/>
          </ac:spMkLst>
        </pc:spChg>
      </pc:sldChg>
      <pc:sldChg chg="modSp add">
        <pc:chgData name="Aurelien Domont" userId="6da7715ce44349b3" providerId="LiveId" clId="{C6270DE5-0697-4429-8A20-12773DFC1D60}" dt="2022-09-26T23:15:11.635" v="39"/>
        <pc:sldMkLst>
          <pc:docMk/>
          <pc:sldMk cId="2508926510" sldId="2395"/>
        </pc:sldMkLst>
        <pc:spChg chg="mod">
          <ac:chgData name="Aurelien Domont" userId="6da7715ce44349b3" providerId="LiveId" clId="{C6270DE5-0697-4429-8A20-12773DFC1D60}" dt="2022-09-26T23:15:11.635" v="39"/>
          <ac:spMkLst>
            <pc:docMk/>
            <pc:sldMk cId="2508926510" sldId="2395"/>
            <ac:spMk id="3" creationId="{CE2529A3-BA97-486F-9E02-8DFAAA7D8D38}"/>
          </ac:spMkLst>
        </pc:spChg>
        <pc:spChg chg="mod">
          <ac:chgData name="Aurelien Domont" userId="6da7715ce44349b3" providerId="LiveId" clId="{C6270DE5-0697-4429-8A20-12773DFC1D60}" dt="2022-09-26T23:15:11.635" v="39"/>
          <ac:spMkLst>
            <pc:docMk/>
            <pc:sldMk cId="2508926510" sldId="2395"/>
            <ac:spMk id="16" creationId="{6C2BB713-9637-4B9B-938F-E9768876782A}"/>
          </ac:spMkLst>
        </pc:spChg>
      </pc:sldChg>
      <pc:sldChg chg="modSp add">
        <pc:chgData name="Aurelien Domont" userId="6da7715ce44349b3" providerId="LiveId" clId="{C6270DE5-0697-4429-8A20-12773DFC1D60}" dt="2022-09-26T23:15:11.635" v="39"/>
        <pc:sldMkLst>
          <pc:docMk/>
          <pc:sldMk cId="2109424353" sldId="2396"/>
        </pc:sldMkLst>
        <pc:spChg chg="mod">
          <ac:chgData name="Aurelien Domont" userId="6da7715ce44349b3" providerId="LiveId" clId="{C6270DE5-0697-4429-8A20-12773DFC1D60}" dt="2022-09-26T23:15:11.635" v="39"/>
          <ac:spMkLst>
            <pc:docMk/>
            <pc:sldMk cId="2109424353" sldId="2396"/>
            <ac:spMk id="2" creationId="{A67BEC9B-911F-478E-9C56-72957F18467D}"/>
          </ac:spMkLst>
        </pc:spChg>
        <pc:spChg chg="mod">
          <ac:chgData name="Aurelien Domont" userId="6da7715ce44349b3" providerId="LiveId" clId="{C6270DE5-0697-4429-8A20-12773DFC1D60}" dt="2022-09-26T23:15:11.635" v="39"/>
          <ac:spMkLst>
            <pc:docMk/>
            <pc:sldMk cId="2109424353" sldId="2396"/>
            <ac:spMk id="14" creationId="{C9800183-F524-4412-AB39-A6E1A21FF0B3}"/>
          </ac:spMkLst>
        </pc:spChg>
      </pc:sldChg>
      <pc:sldChg chg="addSp modSp add mod">
        <pc:chgData name="Aurelien Domont" userId="6da7715ce44349b3" providerId="LiveId" clId="{C6270DE5-0697-4429-8A20-12773DFC1D60}" dt="2022-09-26T23:15:11.635" v="39"/>
        <pc:sldMkLst>
          <pc:docMk/>
          <pc:sldMk cId="3623409974" sldId="2397"/>
        </pc:sldMkLst>
        <pc:spChg chg="add mod">
          <ac:chgData name="Aurelien Domont" userId="6da7715ce44349b3" providerId="LiveId" clId="{C6270DE5-0697-4429-8A20-12773DFC1D60}" dt="2022-09-26T23:13:05.460" v="36" actId="1076"/>
          <ac:spMkLst>
            <pc:docMk/>
            <pc:sldMk cId="3623409974" sldId="2397"/>
            <ac:spMk id="2" creationId="{351355EC-ECC6-E115-685A-4BF44C0AABE6}"/>
          </ac:spMkLst>
        </pc:spChg>
        <pc:spChg chg="mod">
          <ac:chgData name="Aurelien Domont" userId="6da7715ce44349b3" providerId="LiveId" clId="{C6270DE5-0697-4429-8A20-12773DFC1D60}" dt="2022-09-26T23:15:11.635" v="39"/>
          <ac:spMkLst>
            <pc:docMk/>
            <pc:sldMk cId="3623409974" sldId="2397"/>
            <ac:spMk id="5" creationId="{3AA7B8AD-E6F9-4E25-A3A4-71D021032612}"/>
          </ac:spMkLst>
        </pc:spChg>
        <pc:spChg chg="mod">
          <ac:chgData name="Aurelien Domont" userId="6da7715ce44349b3" providerId="LiveId" clId="{C6270DE5-0697-4429-8A20-12773DFC1D60}" dt="2022-09-26T23:15:11.635" v="39"/>
          <ac:spMkLst>
            <pc:docMk/>
            <pc:sldMk cId="3623409974" sldId="2397"/>
            <ac:spMk id="16" creationId="{6C2BB713-9637-4B9B-938F-E9768876782A}"/>
          </ac:spMkLst>
        </pc:spChg>
      </pc:sldChg>
      <pc:sldChg chg="addSp modSp add mod">
        <pc:chgData name="Aurelien Domont" userId="6da7715ce44349b3" providerId="LiveId" clId="{C6270DE5-0697-4429-8A20-12773DFC1D60}" dt="2022-09-26T23:15:11.635" v="39"/>
        <pc:sldMkLst>
          <pc:docMk/>
          <pc:sldMk cId="2367856130" sldId="2398"/>
        </pc:sldMkLst>
        <pc:spChg chg="mod">
          <ac:chgData name="Aurelien Domont" userId="6da7715ce44349b3" providerId="LiveId" clId="{C6270DE5-0697-4429-8A20-12773DFC1D60}" dt="2022-09-26T23:15:11.635" v="39"/>
          <ac:spMkLst>
            <pc:docMk/>
            <pc:sldMk cId="2367856130" sldId="2398"/>
            <ac:spMk id="2" creationId="{406113FD-AA7D-4249-90D7-70AF85BE48E1}"/>
          </ac:spMkLst>
        </pc:spChg>
        <pc:spChg chg="add mod">
          <ac:chgData name="Aurelien Domont" userId="6da7715ce44349b3" providerId="LiveId" clId="{C6270DE5-0697-4429-8A20-12773DFC1D60}" dt="2022-09-26T23:12:58.663" v="35" actId="1076"/>
          <ac:spMkLst>
            <pc:docMk/>
            <pc:sldMk cId="2367856130" sldId="2398"/>
            <ac:spMk id="5" creationId="{E7E1D619-2D9B-AB9D-7556-B490F850E4E5}"/>
          </ac:spMkLst>
        </pc:spChg>
        <pc:spChg chg="mod">
          <ac:chgData name="Aurelien Domont" userId="6da7715ce44349b3" providerId="LiveId" clId="{C6270DE5-0697-4429-8A20-12773DFC1D60}" dt="2022-09-26T23:15:11.635" v="39"/>
          <ac:spMkLst>
            <pc:docMk/>
            <pc:sldMk cId="2367856130" sldId="2398"/>
            <ac:spMk id="9" creationId="{A4C0187A-3E85-4C87-AB6B-7D4F4276FE07}"/>
          </ac:spMkLst>
        </pc:spChg>
      </pc:sldChg>
      <pc:sldChg chg="modSp add">
        <pc:chgData name="Aurelien Domont" userId="6da7715ce44349b3" providerId="LiveId" clId="{C6270DE5-0697-4429-8A20-12773DFC1D60}" dt="2022-09-26T23:15:11.635" v="39"/>
        <pc:sldMkLst>
          <pc:docMk/>
          <pc:sldMk cId="2993258290" sldId="2399"/>
        </pc:sldMkLst>
        <pc:spChg chg="mod">
          <ac:chgData name="Aurelien Domont" userId="6da7715ce44349b3" providerId="LiveId" clId="{C6270DE5-0697-4429-8A20-12773DFC1D60}" dt="2022-09-26T23:15:11.635" v="39"/>
          <ac:spMkLst>
            <pc:docMk/>
            <pc:sldMk cId="2993258290" sldId="2399"/>
            <ac:spMk id="2" creationId="{96F69DFC-5251-4AD4-A696-D2EAA298B52B}"/>
          </ac:spMkLst>
        </pc:spChg>
        <pc:spChg chg="mod">
          <ac:chgData name="Aurelien Domont" userId="6da7715ce44349b3" providerId="LiveId" clId="{C6270DE5-0697-4429-8A20-12773DFC1D60}" dt="2022-09-26T23:15:11.635" v="39"/>
          <ac:spMkLst>
            <pc:docMk/>
            <pc:sldMk cId="2993258290" sldId="2399"/>
            <ac:spMk id="16" creationId="{6C2BB713-9637-4B9B-938F-E9768876782A}"/>
          </ac:spMkLst>
        </pc:spChg>
      </pc:sldChg>
      <pc:sldChg chg="modSp add">
        <pc:chgData name="Aurelien Domont" userId="6da7715ce44349b3" providerId="LiveId" clId="{C6270DE5-0697-4429-8A20-12773DFC1D60}" dt="2022-09-26T23:15:11.635" v="39"/>
        <pc:sldMkLst>
          <pc:docMk/>
          <pc:sldMk cId="2735150883" sldId="2411"/>
        </pc:sldMkLst>
        <pc:spChg chg="mod">
          <ac:chgData name="Aurelien Domont" userId="6da7715ce44349b3" providerId="LiveId" clId="{C6270DE5-0697-4429-8A20-12773DFC1D60}" dt="2022-09-26T23:15:11.635" v="39"/>
          <ac:spMkLst>
            <pc:docMk/>
            <pc:sldMk cId="2735150883" sldId="2411"/>
            <ac:spMk id="16" creationId="{6C2BB713-9637-4B9B-938F-E9768876782A}"/>
          </ac:spMkLst>
        </pc:spChg>
      </pc:sldChg>
      <pc:sldChg chg="modSp add">
        <pc:chgData name="Aurelien Domont" userId="6da7715ce44349b3" providerId="LiveId" clId="{C6270DE5-0697-4429-8A20-12773DFC1D60}" dt="2022-09-26T23:15:11.635" v="39"/>
        <pc:sldMkLst>
          <pc:docMk/>
          <pc:sldMk cId="3284135517" sldId="2412"/>
        </pc:sldMkLst>
        <pc:spChg chg="mod">
          <ac:chgData name="Aurelien Domont" userId="6da7715ce44349b3" providerId="LiveId" clId="{C6270DE5-0697-4429-8A20-12773DFC1D60}" dt="2022-09-26T23:15:11.635" v="39"/>
          <ac:spMkLst>
            <pc:docMk/>
            <pc:sldMk cId="3284135517" sldId="2412"/>
            <ac:spMk id="16" creationId="{6C2BB713-9637-4B9B-938F-E9768876782A}"/>
          </ac:spMkLst>
        </pc:spChg>
      </pc:sldChg>
      <pc:sldChg chg="addSp modSp add mod">
        <pc:chgData name="Aurelien Domont" userId="6da7715ce44349b3" providerId="LiveId" clId="{C6270DE5-0697-4429-8A20-12773DFC1D60}" dt="2022-09-26T23:21:20.975" v="141" actId="20577"/>
        <pc:sldMkLst>
          <pc:docMk/>
          <pc:sldMk cId="1677140279" sldId="2413"/>
        </pc:sldMkLst>
        <pc:spChg chg="add mod">
          <ac:chgData name="Aurelien Domont" userId="6da7715ce44349b3" providerId="LiveId" clId="{C6270DE5-0697-4429-8A20-12773DFC1D60}" dt="2022-09-26T23:21:20.975" v="141" actId="20577"/>
          <ac:spMkLst>
            <pc:docMk/>
            <pc:sldMk cId="1677140279" sldId="2413"/>
            <ac:spMk id="2" creationId="{D7D86FAF-6E7C-7B5F-F669-6B3BAE6DED4F}"/>
          </ac:spMkLst>
        </pc:spChg>
      </pc:sldChg>
      <pc:sldChg chg="add del">
        <pc:chgData name="Aurelien Domont" userId="6da7715ce44349b3" providerId="LiveId" clId="{C6270DE5-0697-4429-8A20-12773DFC1D60}" dt="2022-09-26T23:16:53.724" v="55" actId="47"/>
        <pc:sldMkLst>
          <pc:docMk/>
          <pc:sldMk cId="3819474292" sldId="2413"/>
        </pc:sldMkLst>
      </pc:sldChg>
      <pc:sldChg chg="addSp modSp add mod">
        <pc:chgData name="Aurelien Domont" userId="6da7715ce44349b3" providerId="LiveId" clId="{C6270DE5-0697-4429-8A20-12773DFC1D60}" dt="2022-09-26T23:28:54.672" v="251" actId="20577"/>
        <pc:sldMkLst>
          <pc:docMk/>
          <pc:sldMk cId="2480686322" sldId="2414"/>
        </pc:sldMkLst>
        <pc:spChg chg="add mod">
          <ac:chgData name="Aurelien Domont" userId="6da7715ce44349b3" providerId="LiveId" clId="{C6270DE5-0697-4429-8A20-12773DFC1D60}" dt="2022-09-26T23:28:54.672" v="251" actId="20577"/>
          <ac:spMkLst>
            <pc:docMk/>
            <pc:sldMk cId="2480686322" sldId="2414"/>
            <ac:spMk id="2" creationId="{CE15D660-C73F-13CA-CC4E-BE3537FAF765}"/>
          </ac:spMkLst>
        </pc:spChg>
      </pc:sldChg>
      <pc:sldChg chg="addSp modSp add mod">
        <pc:chgData name="Aurelien Domont" userId="6da7715ce44349b3" providerId="LiveId" clId="{C6270DE5-0697-4429-8A20-12773DFC1D60}" dt="2022-09-26T23:29:47.677" v="269" actId="20577"/>
        <pc:sldMkLst>
          <pc:docMk/>
          <pc:sldMk cId="3360892271" sldId="2415"/>
        </pc:sldMkLst>
        <pc:spChg chg="add mod">
          <ac:chgData name="Aurelien Domont" userId="6da7715ce44349b3" providerId="LiveId" clId="{C6270DE5-0697-4429-8A20-12773DFC1D60}" dt="2022-09-26T23:29:47.677" v="269" actId="20577"/>
          <ac:spMkLst>
            <pc:docMk/>
            <pc:sldMk cId="3360892271" sldId="2415"/>
            <ac:spMk id="2" creationId="{577DF7F0-74A9-7F94-EAB9-918C6B22D6AD}"/>
          </ac:spMkLst>
        </pc:spChg>
      </pc:sldChg>
      <pc:sldChg chg="addSp modSp add mod">
        <pc:chgData name="Aurelien Domont" userId="6da7715ce44349b3" providerId="LiveId" clId="{C6270DE5-0697-4429-8A20-12773DFC1D60}" dt="2022-09-26T23:34:29.647" v="299" actId="2"/>
        <pc:sldMkLst>
          <pc:docMk/>
          <pc:sldMk cId="2695188363" sldId="2416"/>
        </pc:sldMkLst>
        <pc:spChg chg="add mod">
          <ac:chgData name="Aurelien Domont" userId="6da7715ce44349b3" providerId="LiveId" clId="{C6270DE5-0697-4429-8A20-12773DFC1D60}" dt="2022-09-26T23:30:15.358" v="272"/>
          <ac:spMkLst>
            <pc:docMk/>
            <pc:sldMk cId="2695188363" sldId="2416"/>
            <ac:spMk id="2" creationId="{BE2142CB-D74C-FE42-4C30-3345AEEA7221}"/>
          </ac:spMkLst>
        </pc:spChg>
        <pc:spChg chg="add mod">
          <ac:chgData name="Aurelien Domont" userId="6da7715ce44349b3" providerId="LiveId" clId="{C6270DE5-0697-4429-8A20-12773DFC1D60}" dt="2022-09-26T23:30:59.672" v="276" actId="1076"/>
          <ac:spMkLst>
            <pc:docMk/>
            <pc:sldMk cId="2695188363" sldId="2416"/>
            <ac:spMk id="4" creationId="{87621706-4EE2-3AA3-4DCF-1EF953150A70}"/>
          </ac:spMkLst>
        </pc:spChg>
        <pc:spChg chg="mod">
          <ac:chgData name="Aurelien Domont" userId="6da7715ce44349b3" providerId="LiveId" clId="{C6270DE5-0697-4429-8A20-12773DFC1D60}" dt="2022-09-26T23:34:29.647" v="299" actId="2"/>
          <ac:spMkLst>
            <pc:docMk/>
            <pc:sldMk cId="2695188363" sldId="2416"/>
            <ac:spMk id="16" creationId="{6C2BB713-9637-4B9B-938F-E9768876782A}"/>
          </ac:spMkLst>
        </pc:spChg>
      </pc:sldChg>
      <pc:sldChg chg="add del">
        <pc:chgData name="Aurelien Domont" userId="6da7715ce44349b3" providerId="LiveId" clId="{C6270DE5-0697-4429-8A20-12773DFC1D60}" dt="2022-09-26T23:32:22.657" v="290" actId="47"/>
        <pc:sldMkLst>
          <pc:docMk/>
          <pc:sldMk cId="831849372" sldId="2417"/>
        </pc:sldMkLst>
      </pc:sldChg>
      <pc:sldChg chg="add">
        <pc:chgData name="Aurelien Domont" userId="6da7715ce44349b3" providerId="LiveId" clId="{C6270DE5-0697-4429-8A20-12773DFC1D60}" dt="2022-09-26T23:32:07.818" v="288"/>
        <pc:sldMkLst>
          <pc:docMk/>
          <pc:sldMk cId="552184373" sldId="2418"/>
        </pc:sldMkLst>
      </pc:sldChg>
      <pc:sldMasterChg chg="addSp modSldLayout">
        <pc:chgData name="Aurelien Domont" userId="6da7715ce44349b3" providerId="LiveId" clId="{C6270DE5-0697-4429-8A20-12773DFC1D60}" dt="2022-09-26T23:01:43.548" v="0"/>
        <pc:sldMasterMkLst>
          <pc:docMk/>
          <pc:sldMasterMk cId="266547976" sldId="2147483674"/>
        </pc:sldMasterMkLst>
        <pc:spChg chg="add">
          <ac:chgData name="Aurelien Domont" userId="6da7715ce44349b3" providerId="LiveId" clId="{C6270DE5-0697-4429-8A20-12773DFC1D60}" dt="2022-09-26T23:01:43.548" v="0"/>
          <ac:spMkLst>
            <pc:docMk/>
            <pc:sldMasterMk cId="266547976" sldId="2147483674"/>
            <ac:spMk id="10" creationId="{3BDB0540-D18F-117C-3D0C-B1F3B6DC0919}"/>
          </ac:spMkLst>
        </pc:spChg>
        <pc:spChg chg="add">
          <ac:chgData name="Aurelien Domont" userId="6da7715ce44349b3" providerId="LiveId" clId="{C6270DE5-0697-4429-8A20-12773DFC1D60}" dt="2022-09-26T23:01:43.548" v="0"/>
          <ac:spMkLst>
            <pc:docMk/>
            <pc:sldMasterMk cId="266547976" sldId="2147483674"/>
            <ac:spMk id="11" creationId="{ADD9F4F5-F7F9-E422-A3BB-EE9C487A9544}"/>
          </ac:spMkLst>
        </pc:spChg>
        <pc:graphicFrameChg chg="add">
          <ac:chgData name="Aurelien Domont" userId="6da7715ce44349b3" providerId="LiveId" clId="{C6270DE5-0697-4429-8A20-12773DFC1D60}" dt="2022-09-26T23:01:43.548" v="0"/>
          <ac:graphicFrameMkLst>
            <pc:docMk/>
            <pc:sldMasterMk cId="266547976" sldId="2147483674"/>
            <ac:graphicFrameMk id="4" creationId="{A923827C-EF13-FED7-F1E8-6303E7C778B8}"/>
          </ac:graphicFrameMkLst>
        </pc:graphicFrameChg>
        <pc:cxnChg chg="add">
          <ac:chgData name="Aurelien Domont" userId="6da7715ce44349b3" providerId="LiveId" clId="{C6270DE5-0697-4429-8A20-12773DFC1D60}" dt="2022-09-26T23:01:43.548" v="0"/>
          <ac:cxnSpMkLst>
            <pc:docMk/>
            <pc:sldMasterMk cId="266547976" sldId="2147483674"/>
            <ac:cxnSpMk id="12" creationId="{67FE2AC2-F325-01B8-1F59-CF8E41371643}"/>
          </ac:cxnSpMkLst>
        </pc:cxnChg>
        <pc:sldLayoutChg chg="addSp">
          <pc:chgData name="Aurelien Domont" userId="6da7715ce44349b3" providerId="LiveId" clId="{C6270DE5-0697-4429-8A20-12773DFC1D60}" dt="2022-09-26T23:01:43.548" v="0"/>
          <pc:sldLayoutMkLst>
            <pc:docMk/>
            <pc:sldMasterMk cId="266547976" sldId="2147483674"/>
            <pc:sldLayoutMk cId="2392667664" sldId="2147483675"/>
          </pc:sldLayoutMkLst>
          <pc:spChg chg="add">
            <ac:chgData name="Aurelien Domont" userId="6da7715ce44349b3" providerId="LiveId" clId="{C6270DE5-0697-4429-8A20-12773DFC1D60}" dt="2022-09-26T23:01:43.548" v="0"/>
            <ac:spMkLst>
              <pc:docMk/>
              <pc:sldMasterMk cId="266547976" sldId="2147483674"/>
              <pc:sldLayoutMk cId="2392667664" sldId="2147483675"/>
              <ac:spMk id="8" creationId="{2F22BCDE-57AF-BCCF-1E35-77B9E6B98D32}"/>
            </ac:spMkLst>
          </pc:spChg>
        </pc:sldLayoutChg>
        <pc:sldLayoutChg chg="addSp">
          <pc:chgData name="Aurelien Domont" userId="6da7715ce44349b3" providerId="LiveId" clId="{C6270DE5-0697-4429-8A20-12773DFC1D60}" dt="2022-09-26T23:01:43.548" v="0"/>
          <pc:sldLayoutMkLst>
            <pc:docMk/>
            <pc:sldMasterMk cId="266547976" sldId="2147483674"/>
            <pc:sldLayoutMk cId="638560954" sldId="2147483676"/>
          </pc:sldLayoutMkLst>
          <pc:spChg chg="add">
            <ac:chgData name="Aurelien Domont" userId="6da7715ce44349b3" providerId="LiveId" clId="{C6270DE5-0697-4429-8A20-12773DFC1D60}" dt="2022-09-26T23:01:43.548" v="0"/>
            <ac:spMkLst>
              <pc:docMk/>
              <pc:sldMasterMk cId="266547976" sldId="2147483674"/>
              <pc:sldLayoutMk cId="638560954" sldId="2147483676"/>
              <ac:spMk id="4" creationId="{7358C237-52FD-CD58-F3D0-72479077A708}"/>
            </ac:spMkLst>
          </pc:spChg>
          <pc:cxnChg chg="add">
            <ac:chgData name="Aurelien Domont" userId="6da7715ce44349b3" providerId="LiveId" clId="{C6270DE5-0697-4429-8A20-12773DFC1D60}" dt="2022-09-26T23:01:43.548" v="0"/>
            <ac:cxnSpMkLst>
              <pc:docMk/>
              <pc:sldMasterMk cId="266547976" sldId="2147483674"/>
              <pc:sldLayoutMk cId="638560954" sldId="2147483676"/>
              <ac:cxnSpMk id="5" creationId="{371CD451-4029-DB0F-E382-924042F6F7EA}"/>
            </ac:cxnSpMkLst>
          </pc:cxnChg>
        </pc:sldLayoutChg>
        <pc:sldLayoutChg chg="addSp">
          <pc:chgData name="Aurelien Domont" userId="6da7715ce44349b3" providerId="LiveId" clId="{C6270DE5-0697-4429-8A20-12773DFC1D60}" dt="2022-09-26T23:01:43.548" v="0"/>
          <pc:sldLayoutMkLst>
            <pc:docMk/>
            <pc:sldMasterMk cId="266547976" sldId="2147483674"/>
            <pc:sldLayoutMk cId="3714762077" sldId="2147483677"/>
          </pc:sldLayoutMkLst>
          <pc:spChg chg="add">
            <ac:chgData name="Aurelien Domont" userId="6da7715ce44349b3" providerId="LiveId" clId="{C6270DE5-0697-4429-8A20-12773DFC1D60}" dt="2022-09-26T23:01:43.548" v="0"/>
            <ac:spMkLst>
              <pc:docMk/>
              <pc:sldMasterMk cId="266547976" sldId="2147483674"/>
              <pc:sldLayoutMk cId="3714762077" sldId="2147483677"/>
              <ac:spMk id="6" creationId="{5B52E23C-3A00-C561-A025-A966F4363B65}"/>
            </ac:spMkLst>
          </pc:spChg>
          <pc:spChg chg="add">
            <ac:chgData name="Aurelien Domont" userId="6da7715ce44349b3" providerId="LiveId" clId="{C6270DE5-0697-4429-8A20-12773DFC1D60}" dt="2022-09-26T23:01:43.548" v="0"/>
            <ac:spMkLst>
              <pc:docMk/>
              <pc:sldMasterMk cId="266547976" sldId="2147483674"/>
              <pc:sldLayoutMk cId="3714762077" sldId="2147483677"/>
              <ac:spMk id="11" creationId="{9DF77F6B-9789-5E1C-326E-A82ED6F621FC}"/>
            </ac:spMkLst>
          </pc:spChg>
          <pc:graphicFrameChg chg="add">
            <ac:chgData name="Aurelien Domont" userId="6da7715ce44349b3" providerId="LiveId" clId="{C6270DE5-0697-4429-8A20-12773DFC1D60}" dt="2022-09-26T23:01:43.548" v="0"/>
            <ac:graphicFrameMkLst>
              <pc:docMk/>
              <pc:sldMasterMk cId="266547976" sldId="2147483674"/>
              <pc:sldLayoutMk cId="3714762077" sldId="2147483677"/>
              <ac:graphicFrameMk id="2" creationId="{F4FD349E-F07D-9AEB-21B4-855198B1C464}"/>
            </ac:graphicFrameMkLst>
          </pc:graphicFrameChg>
          <pc:cxnChg chg="add">
            <ac:chgData name="Aurelien Domont" userId="6da7715ce44349b3" providerId="LiveId" clId="{C6270DE5-0697-4429-8A20-12773DFC1D60}" dt="2022-09-26T23:01:43.548" v="0"/>
            <ac:cxnSpMkLst>
              <pc:docMk/>
              <pc:sldMasterMk cId="266547976" sldId="2147483674"/>
              <pc:sldLayoutMk cId="3714762077" sldId="2147483677"/>
              <ac:cxnSpMk id="12" creationId="{4AC3CE93-70DB-B4EE-A866-1657C46230AB}"/>
            </ac:cxnSpMkLst>
          </pc:cxnChg>
        </pc:sldLayoutChg>
        <pc:sldLayoutChg chg="addSp">
          <pc:chgData name="Aurelien Domont" userId="6da7715ce44349b3" providerId="LiveId" clId="{C6270DE5-0697-4429-8A20-12773DFC1D60}" dt="2022-09-26T23:01:43.548" v="0"/>
          <pc:sldLayoutMkLst>
            <pc:docMk/>
            <pc:sldMasterMk cId="266547976" sldId="2147483674"/>
            <pc:sldLayoutMk cId="4185051817" sldId="2147483678"/>
          </pc:sldLayoutMkLst>
          <pc:spChg chg="add">
            <ac:chgData name="Aurelien Domont" userId="6da7715ce44349b3" providerId="LiveId" clId="{C6270DE5-0697-4429-8A20-12773DFC1D60}" dt="2022-09-26T23:01:43.548" v="0"/>
            <ac:spMkLst>
              <pc:docMk/>
              <pc:sldMasterMk cId="266547976" sldId="2147483674"/>
              <pc:sldLayoutMk cId="4185051817" sldId="2147483678"/>
              <ac:spMk id="5" creationId="{B5483AE7-7B4F-6818-2EED-9571579CDA53}"/>
            </ac:spMkLst>
          </pc:spChg>
          <pc:cxnChg chg="add">
            <ac:chgData name="Aurelien Domont" userId="6da7715ce44349b3" providerId="LiveId" clId="{C6270DE5-0697-4429-8A20-12773DFC1D60}" dt="2022-09-26T23:01:43.548" v="0"/>
            <ac:cxnSpMkLst>
              <pc:docMk/>
              <pc:sldMasterMk cId="266547976" sldId="2147483674"/>
              <pc:sldLayoutMk cId="4185051817" sldId="2147483678"/>
              <ac:cxnSpMk id="6" creationId="{49D43602-055F-1629-0B82-E3286909CACA}"/>
            </ac:cxnSpMkLst>
          </pc:cxnChg>
        </pc:sldLayoutChg>
        <pc:sldLayoutChg chg="addSp">
          <pc:chgData name="Aurelien Domont" userId="6da7715ce44349b3" providerId="LiveId" clId="{C6270DE5-0697-4429-8A20-12773DFC1D60}" dt="2022-09-26T23:01:43.548" v="0"/>
          <pc:sldLayoutMkLst>
            <pc:docMk/>
            <pc:sldMasterMk cId="266547976" sldId="2147483674"/>
            <pc:sldLayoutMk cId="2412860357" sldId="2147483679"/>
          </pc:sldLayoutMkLst>
          <pc:spChg chg="add">
            <ac:chgData name="Aurelien Domont" userId="6da7715ce44349b3" providerId="LiveId" clId="{C6270DE5-0697-4429-8A20-12773DFC1D60}" dt="2022-09-26T23:01:43.548" v="0"/>
            <ac:spMkLst>
              <pc:docMk/>
              <pc:sldMasterMk cId="266547976" sldId="2147483674"/>
              <pc:sldLayoutMk cId="2412860357" sldId="2147483679"/>
              <ac:spMk id="5" creationId="{26397B91-D186-D78A-AD90-80B0A6F85CF2}"/>
            </ac:spMkLst>
          </pc:spChg>
          <pc:spChg chg="add">
            <ac:chgData name="Aurelien Domont" userId="6da7715ce44349b3" providerId="LiveId" clId="{C6270DE5-0697-4429-8A20-12773DFC1D60}" dt="2022-09-26T23:01:43.548" v="0"/>
            <ac:spMkLst>
              <pc:docMk/>
              <pc:sldMasterMk cId="266547976" sldId="2147483674"/>
              <pc:sldLayoutMk cId="2412860357" sldId="2147483679"/>
              <ac:spMk id="10" creationId="{8543D335-A471-964D-4652-2B4C4944A5B5}"/>
            </ac:spMkLst>
          </pc:spChg>
          <pc:cxnChg chg="add">
            <ac:chgData name="Aurelien Domont" userId="6da7715ce44349b3" providerId="LiveId" clId="{C6270DE5-0697-4429-8A20-12773DFC1D60}" dt="2022-09-26T23:01:43.548" v="0"/>
            <ac:cxnSpMkLst>
              <pc:docMk/>
              <pc:sldMasterMk cId="266547976" sldId="2147483674"/>
              <pc:sldLayoutMk cId="2412860357" sldId="2147483679"/>
              <ac:cxnSpMk id="6" creationId="{9EBF464D-1C7C-E31A-9F09-D505F7BCCD56}"/>
            </ac:cxnSpMkLst>
          </pc:cxnChg>
        </pc:sldLayoutChg>
        <pc:sldLayoutChg chg="addSp">
          <pc:chgData name="Aurelien Domont" userId="6da7715ce44349b3" providerId="LiveId" clId="{C6270DE5-0697-4429-8A20-12773DFC1D60}" dt="2022-09-26T23:01:43.548" v="0"/>
          <pc:sldLayoutMkLst>
            <pc:docMk/>
            <pc:sldMasterMk cId="266547976" sldId="2147483674"/>
            <pc:sldLayoutMk cId="1315164191" sldId="2147483680"/>
          </pc:sldLayoutMkLst>
          <pc:spChg chg="add">
            <ac:chgData name="Aurelien Domont" userId="6da7715ce44349b3" providerId="LiveId" clId="{C6270DE5-0697-4429-8A20-12773DFC1D60}" dt="2022-09-26T23:01:43.548" v="0"/>
            <ac:spMkLst>
              <pc:docMk/>
              <pc:sldMasterMk cId="266547976" sldId="2147483674"/>
              <pc:sldLayoutMk cId="1315164191" sldId="2147483680"/>
              <ac:spMk id="4" creationId="{4AFD6CCA-AF79-3BE5-3F76-8BE0F07DFA60}"/>
            </ac:spMkLst>
          </pc:spChg>
        </pc:sldLayoutChg>
        <pc:sldLayoutChg chg="addSp">
          <pc:chgData name="Aurelien Domont" userId="6da7715ce44349b3" providerId="LiveId" clId="{C6270DE5-0697-4429-8A20-12773DFC1D60}" dt="2022-09-26T23:01:43.548" v="0"/>
          <pc:sldLayoutMkLst>
            <pc:docMk/>
            <pc:sldMasterMk cId="266547976" sldId="2147483674"/>
            <pc:sldLayoutMk cId="2978096296" sldId="2147483681"/>
          </pc:sldLayoutMkLst>
          <pc:spChg chg="add">
            <ac:chgData name="Aurelien Domont" userId="6da7715ce44349b3" providerId="LiveId" clId="{C6270DE5-0697-4429-8A20-12773DFC1D60}" dt="2022-09-26T23:01:43.548" v="0"/>
            <ac:spMkLst>
              <pc:docMk/>
              <pc:sldMasterMk cId="266547976" sldId="2147483674"/>
              <pc:sldLayoutMk cId="2978096296" sldId="2147483681"/>
              <ac:spMk id="4" creationId="{73EC9104-1086-340B-592B-9BE094B4AB7F}"/>
            </ac:spMkLst>
          </pc:spChg>
        </pc:sldLayoutChg>
      </pc:sldMasterChg>
      <pc:sldMasterChg chg="addSp modSldLayout">
        <pc:chgData name="Aurelien Domont" userId="6da7715ce44349b3" providerId="LiveId" clId="{C6270DE5-0697-4429-8A20-12773DFC1D60}" dt="2022-09-26T23:15:11.635" v="39"/>
        <pc:sldMasterMkLst>
          <pc:docMk/>
          <pc:sldMasterMk cId="3285382339" sldId="2147483674"/>
        </pc:sldMasterMkLst>
        <pc:spChg chg="add">
          <ac:chgData name="Aurelien Domont" userId="6da7715ce44349b3" providerId="LiveId" clId="{C6270DE5-0697-4429-8A20-12773DFC1D60}" dt="2022-09-26T23:15:11.635" v="39"/>
          <ac:spMkLst>
            <pc:docMk/>
            <pc:sldMasterMk cId="3285382339" sldId="2147483674"/>
            <ac:spMk id="10" creationId="{4B6F13F8-59D4-8C4C-6339-9D05707754E7}"/>
          </ac:spMkLst>
        </pc:spChg>
        <pc:spChg chg="add">
          <ac:chgData name="Aurelien Domont" userId="6da7715ce44349b3" providerId="LiveId" clId="{C6270DE5-0697-4429-8A20-12773DFC1D60}" dt="2022-09-26T23:15:11.635" v="39"/>
          <ac:spMkLst>
            <pc:docMk/>
            <pc:sldMasterMk cId="3285382339" sldId="2147483674"/>
            <ac:spMk id="11" creationId="{751507C4-4657-B714-7ACD-E6C8C7D6EA5B}"/>
          </ac:spMkLst>
        </pc:spChg>
        <pc:graphicFrameChg chg="add">
          <ac:chgData name="Aurelien Domont" userId="6da7715ce44349b3" providerId="LiveId" clId="{C6270DE5-0697-4429-8A20-12773DFC1D60}" dt="2022-09-26T23:15:11.635" v="39"/>
          <ac:graphicFrameMkLst>
            <pc:docMk/>
            <pc:sldMasterMk cId="3285382339" sldId="2147483674"/>
            <ac:graphicFrameMk id="4" creationId="{15EF0A31-451C-F142-44B0-3016C62913EE}"/>
          </ac:graphicFrameMkLst>
        </pc:graphicFrameChg>
        <pc:cxnChg chg="add">
          <ac:chgData name="Aurelien Domont" userId="6da7715ce44349b3" providerId="LiveId" clId="{C6270DE5-0697-4429-8A20-12773DFC1D60}" dt="2022-09-26T23:15:11.635" v="39"/>
          <ac:cxnSpMkLst>
            <pc:docMk/>
            <pc:sldMasterMk cId="3285382339" sldId="2147483674"/>
            <ac:cxnSpMk id="12" creationId="{ED8CBD3A-11A5-59D9-F49A-78DC73E231D7}"/>
          </ac:cxnSpMkLst>
        </pc:cxnChg>
        <pc:sldLayoutChg chg="addSp">
          <pc:chgData name="Aurelien Domont" userId="6da7715ce44349b3" providerId="LiveId" clId="{C6270DE5-0697-4429-8A20-12773DFC1D60}" dt="2022-09-26T23:15:11.635" v="39"/>
          <pc:sldLayoutMkLst>
            <pc:docMk/>
            <pc:sldMasterMk cId="3285382339" sldId="2147483674"/>
            <pc:sldLayoutMk cId="2450840448" sldId="2147483675"/>
          </pc:sldLayoutMkLst>
          <pc:spChg chg="add">
            <ac:chgData name="Aurelien Domont" userId="6da7715ce44349b3" providerId="LiveId" clId="{C6270DE5-0697-4429-8A20-12773DFC1D60}" dt="2022-09-26T23:15:11.635" v="39"/>
            <ac:spMkLst>
              <pc:docMk/>
              <pc:sldMasterMk cId="3285382339" sldId="2147483674"/>
              <pc:sldLayoutMk cId="2450840448" sldId="2147483675"/>
              <ac:spMk id="8" creationId="{9C812104-6CD4-6178-5EE6-CB1C77130FA1}"/>
            </ac:spMkLst>
          </pc:spChg>
        </pc:sldLayoutChg>
        <pc:sldLayoutChg chg="addSp">
          <pc:chgData name="Aurelien Domont" userId="6da7715ce44349b3" providerId="LiveId" clId="{C6270DE5-0697-4429-8A20-12773DFC1D60}" dt="2022-09-26T23:15:11.635" v="39"/>
          <pc:sldLayoutMkLst>
            <pc:docMk/>
            <pc:sldMasterMk cId="3285382339" sldId="2147483674"/>
            <pc:sldLayoutMk cId="512101536" sldId="2147483676"/>
          </pc:sldLayoutMkLst>
          <pc:spChg chg="add">
            <ac:chgData name="Aurelien Domont" userId="6da7715ce44349b3" providerId="LiveId" clId="{C6270DE5-0697-4429-8A20-12773DFC1D60}" dt="2022-09-26T23:15:11.635" v="39"/>
            <ac:spMkLst>
              <pc:docMk/>
              <pc:sldMasterMk cId="3285382339" sldId="2147483674"/>
              <pc:sldLayoutMk cId="512101536" sldId="2147483676"/>
              <ac:spMk id="4" creationId="{D5A6A0E1-2B01-16F2-F7EF-053F0E2E95F0}"/>
            </ac:spMkLst>
          </pc:spChg>
          <pc:cxnChg chg="add">
            <ac:chgData name="Aurelien Domont" userId="6da7715ce44349b3" providerId="LiveId" clId="{C6270DE5-0697-4429-8A20-12773DFC1D60}" dt="2022-09-26T23:15:11.635" v="39"/>
            <ac:cxnSpMkLst>
              <pc:docMk/>
              <pc:sldMasterMk cId="3285382339" sldId="2147483674"/>
              <pc:sldLayoutMk cId="512101536" sldId="2147483676"/>
              <ac:cxnSpMk id="5" creationId="{19A79E28-596B-32DB-9255-D381DF5A555F}"/>
            </ac:cxnSpMkLst>
          </pc:cxnChg>
        </pc:sldLayoutChg>
        <pc:sldLayoutChg chg="addSp">
          <pc:chgData name="Aurelien Domont" userId="6da7715ce44349b3" providerId="LiveId" clId="{C6270DE5-0697-4429-8A20-12773DFC1D60}" dt="2022-09-26T23:15:11.635" v="39"/>
          <pc:sldLayoutMkLst>
            <pc:docMk/>
            <pc:sldMasterMk cId="3285382339" sldId="2147483674"/>
            <pc:sldLayoutMk cId="1182099847" sldId="2147483677"/>
          </pc:sldLayoutMkLst>
          <pc:spChg chg="add">
            <ac:chgData name="Aurelien Domont" userId="6da7715ce44349b3" providerId="LiveId" clId="{C6270DE5-0697-4429-8A20-12773DFC1D60}" dt="2022-09-26T23:15:11.635" v="39"/>
            <ac:spMkLst>
              <pc:docMk/>
              <pc:sldMasterMk cId="3285382339" sldId="2147483674"/>
              <pc:sldLayoutMk cId="1182099847" sldId="2147483677"/>
              <ac:spMk id="6" creationId="{205011B0-9B67-5E41-11EE-FF99CCCCE362}"/>
            </ac:spMkLst>
          </pc:spChg>
          <pc:spChg chg="add">
            <ac:chgData name="Aurelien Domont" userId="6da7715ce44349b3" providerId="LiveId" clId="{C6270DE5-0697-4429-8A20-12773DFC1D60}" dt="2022-09-26T23:15:11.635" v="39"/>
            <ac:spMkLst>
              <pc:docMk/>
              <pc:sldMasterMk cId="3285382339" sldId="2147483674"/>
              <pc:sldLayoutMk cId="1182099847" sldId="2147483677"/>
              <ac:spMk id="11" creationId="{8CF45682-9BF6-963A-4222-5A608D7407D8}"/>
            </ac:spMkLst>
          </pc:spChg>
          <pc:graphicFrameChg chg="add">
            <ac:chgData name="Aurelien Domont" userId="6da7715ce44349b3" providerId="LiveId" clId="{C6270DE5-0697-4429-8A20-12773DFC1D60}" dt="2022-09-26T23:15:11.635" v="39"/>
            <ac:graphicFrameMkLst>
              <pc:docMk/>
              <pc:sldMasterMk cId="3285382339" sldId="2147483674"/>
              <pc:sldLayoutMk cId="1182099847" sldId="2147483677"/>
              <ac:graphicFrameMk id="2" creationId="{F68039D9-4FF4-429A-7205-B49D4F94094B}"/>
            </ac:graphicFrameMkLst>
          </pc:graphicFrameChg>
          <pc:cxnChg chg="add">
            <ac:chgData name="Aurelien Domont" userId="6da7715ce44349b3" providerId="LiveId" clId="{C6270DE5-0697-4429-8A20-12773DFC1D60}" dt="2022-09-26T23:15:11.635" v="39"/>
            <ac:cxnSpMkLst>
              <pc:docMk/>
              <pc:sldMasterMk cId="3285382339" sldId="2147483674"/>
              <pc:sldLayoutMk cId="1182099847" sldId="2147483677"/>
              <ac:cxnSpMk id="12" creationId="{40A50787-6DAC-95F3-6B7D-33355D052098}"/>
            </ac:cxnSpMkLst>
          </pc:cxnChg>
        </pc:sldLayoutChg>
        <pc:sldLayoutChg chg="addSp">
          <pc:chgData name="Aurelien Domont" userId="6da7715ce44349b3" providerId="LiveId" clId="{C6270DE5-0697-4429-8A20-12773DFC1D60}" dt="2022-09-26T23:15:11.635" v="39"/>
          <pc:sldLayoutMkLst>
            <pc:docMk/>
            <pc:sldMasterMk cId="3285382339" sldId="2147483674"/>
            <pc:sldLayoutMk cId="2764268109" sldId="2147483678"/>
          </pc:sldLayoutMkLst>
          <pc:spChg chg="add">
            <ac:chgData name="Aurelien Domont" userId="6da7715ce44349b3" providerId="LiveId" clId="{C6270DE5-0697-4429-8A20-12773DFC1D60}" dt="2022-09-26T23:15:11.635" v="39"/>
            <ac:spMkLst>
              <pc:docMk/>
              <pc:sldMasterMk cId="3285382339" sldId="2147483674"/>
              <pc:sldLayoutMk cId="2764268109" sldId="2147483678"/>
              <ac:spMk id="5" creationId="{FB8A8DEE-1B0E-571F-D317-CA7C51C753F1}"/>
            </ac:spMkLst>
          </pc:spChg>
          <pc:cxnChg chg="add">
            <ac:chgData name="Aurelien Domont" userId="6da7715ce44349b3" providerId="LiveId" clId="{C6270DE5-0697-4429-8A20-12773DFC1D60}" dt="2022-09-26T23:15:11.635" v="39"/>
            <ac:cxnSpMkLst>
              <pc:docMk/>
              <pc:sldMasterMk cId="3285382339" sldId="2147483674"/>
              <pc:sldLayoutMk cId="2764268109" sldId="2147483678"/>
              <ac:cxnSpMk id="6" creationId="{01414367-D9BF-2A70-848D-FD8E58CEF117}"/>
            </ac:cxnSpMkLst>
          </pc:cxnChg>
        </pc:sldLayoutChg>
        <pc:sldLayoutChg chg="addSp">
          <pc:chgData name="Aurelien Domont" userId="6da7715ce44349b3" providerId="LiveId" clId="{C6270DE5-0697-4429-8A20-12773DFC1D60}" dt="2022-09-26T23:15:11.635" v="39"/>
          <pc:sldLayoutMkLst>
            <pc:docMk/>
            <pc:sldMasterMk cId="3285382339" sldId="2147483674"/>
            <pc:sldLayoutMk cId="3660228250" sldId="2147483679"/>
          </pc:sldLayoutMkLst>
          <pc:spChg chg="add">
            <ac:chgData name="Aurelien Domont" userId="6da7715ce44349b3" providerId="LiveId" clId="{C6270DE5-0697-4429-8A20-12773DFC1D60}" dt="2022-09-26T23:15:11.635" v="39"/>
            <ac:spMkLst>
              <pc:docMk/>
              <pc:sldMasterMk cId="3285382339" sldId="2147483674"/>
              <pc:sldLayoutMk cId="3660228250" sldId="2147483679"/>
              <ac:spMk id="5" creationId="{5FB8D8A7-FEDC-C6B9-765E-8E6E194B2434}"/>
            </ac:spMkLst>
          </pc:spChg>
          <pc:spChg chg="add">
            <ac:chgData name="Aurelien Domont" userId="6da7715ce44349b3" providerId="LiveId" clId="{C6270DE5-0697-4429-8A20-12773DFC1D60}" dt="2022-09-26T23:15:11.635" v="39"/>
            <ac:spMkLst>
              <pc:docMk/>
              <pc:sldMasterMk cId="3285382339" sldId="2147483674"/>
              <pc:sldLayoutMk cId="3660228250" sldId="2147483679"/>
              <ac:spMk id="10" creationId="{80C21B12-2F30-F3A9-9AC1-733F2FCFB522}"/>
            </ac:spMkLst>
          </pc:spChg>
          <pc:cxnChg chg="add">
            <ac:chgData name="Aurelien Domont" userId="6da7715ce44349b3" providerId="LiveId" clId="{C6270DE5-0697-4429-8A20-12773DFC1D60}" dt="2022-09-26T23:15:11.635" v="39"/>
            <ac:cxnSpMkLst>
              <pc:docMk/>
              <pc:sldMasterMk cId="3285382339" sldId="2147483674"/>
              <pc:sldLayoutMk cId="3660228250" sldId="2147483679"/>
              <ac:cxnSpMk id="6" creationId="{6945C845-5423-1841-90AB-D9C9DF02B234}"/>
            </ac:cxnSpMkLst>
          </pc:cxnChg>
        </pc:sldLayoutChg>
        <pc:sldLayoutChg chg="addSp">
          <pc:chgData name="Aurelien Domont" userId="6da7715ce44349b3" providerId="LiveId" clId="{C6270DE5-0697-4429-8A20-12773DFC1D60}" dt="2022-09-26T23:15:11.635" v="39"/>
          <pc:sldLayoutMkLst>
            <pc:docMk/>
            <pc:sldMasterMk cId="3285382339" sldId="2147483674"/>
            <pc:sldLayoutMk cId="3100223466" sldId="2147483680"/>
          </pc:sldLayoutMkLst>
          <pc:spChg chg="add">
            <ac:chgData name="Aurelien Domont" userId="6da7715ce44349b3" providerId="LiveId" clId="{C6270DE5-0697-4429-8A20-12773DFC1D60}" dt="2022-09-26T23:15:11.635" v="39"/>
            <ac:spMkLst>
              <pc:docMk/>
              <pc:sldMasterMk cId="3285382339" sldId="2147483674"/>
              <pc:sldLayoutMk cId="3100223466" sldId="2147483680"/>
              <ac:spMk id="4" creationId="{6664E6C6-A09B-D82D-C6FA-8B4661BCD890}"/>
            </ac:spMkLst>
          </pc:spChg>
        </pc:sldLayoutChg>
        <pc:sldLayoutChg chg="addSp">
          <pc:chgData name="Aurelien Domont" userId="6da7715ce44349b3" providerId="LiveId" clId="{C6270DE5-0697-4429-8A20-12773DFC1D60}" dt="2022-09-26T23:15:11.635" v="39"/>
          <pc:sldLayoutMkLst>
            <pc:docMk/>
            <pc:sldMasterMk cId="3285382339" sldId="2147483674"/>
            <pc:sldLayoutMk cId="1118569569" sldId="2147483681"/>
          </pc:sldLayoutMkLst>
          <pc:spChg chg="add">
            <ac:chgData name="Aurelien Domont" userId="6da7715ce44349b3" providerId="LiveId" clId="{C6270DE5-0697-4429-8A20-12773DFC1D60}" dt="2022-09-26T23:15:11.635" v="39"/>
            <ac:spMkLst>
              <pc:docMk/>
              <pc:sldMasterMk cId="3285382339" sldId="2147483674"/>
              <pc:sldLayoutMk cId="1118569569" sldId="2147483681"/>
              <ac:spMk id="4" creationId="{AF881D03-6D65-F6EA-4417-8B4449553DDD}"/>
            </ac:spMkLst>
          </pc:spChg>
        </pc:sldLayoutChg>
      </pc:sldMasterChg>
    </pc:docChg>
  </pc:docChgLst>
  <pc:docChgLst>
    <pc:chgData name="Aurelien Domont" userId="6da7715ce44349b3" providerId="LiveId" clId="{012DA010-0ACF-4741-93D6-10F54EECD503}"/>
    <pc:docChg chg="custSel modSld">
      <pc:chgData name="Aurelien Domont" userId="6da7715ce44349b3" providerId="LiveId" clId="{012DA010-0ACF-4741-93D6-10F54EECD503}" dt="2021-05-03T06:30:11.954" v="0" actId="33524"/>
      <pc:docMkLst>
        <pc:docMk/>
      </pc:docMkLst>
      <pc:sldChg chg="modSp mod">
        <pc:chgData name="Aurelien Domont" userId="6da7715ce44349b3" providerId="LiveId" clId="{012DA010-0ACF-4741-93D6-10F54EECD503}" dt="2021-05-03T06:30:11.954" v="0" actId="33524"/>
        <pc:sldMkLst>
          <pc:docMk/>
          <pc:sldMk cId="2064558966" sldId="1650"/>
        </pc:sldMkLst>
        <pc:spChg chg="mod">
          <ac:chgData name="Aurelien Domont" userId="6da7715ce44349b3" providerId="LiveId" clId="{012DA010-0ACF-4741-93D6-10F54EECD503}" dt="2021-05-03T06:30:11.954" v="0" actId="33524"/>
          <ac:spMkLst>
            <pc:docMk/>
            <pc:sldMk cId="2064558966" sldId="1650"/>
            <ac:spMk id="16" creationId="{6C2BB713-9637-4B9B-938F-E976887678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223813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3937464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429037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277886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277886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34184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2553005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3434490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243349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137114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877385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3433538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dirty="0"/>
          </a:p>
        </p:txBody>
      </p:sp>
    </p:spTree>
    <p:extLst>
      <p:ext uri="{BB962C8B-B14F-4D97-AF65-F5344CB8AC3E}">
        <p14:creationId xmlns:p14="http://schemas.microsoft.com/office/powerpoint/2010/main" val="1320711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201488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240039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967825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57589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2199416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63</a:t>
            </a:fld>
            <a:endParaRPr lang="en-US" dirty="0"/>
          </a:p>
        </p:txBody>
      </p:sp>
    </p:spTree>
    <p:extLst>
      <p:ext uri="{BB962C8B-B14F-4D97-AF65-F5344CB8AC3E}">
        <p14:creationId xmlns:p14="http://schemas.microsoft.com/office/powerpoint/2010/main" val="2905651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66</a:t>
            </a:fld>
            <a:endParaRPr lang="en-US" dirty="0"/>
          </a:p>
        </p:txBody>
      </p:sp>
    </p:spTree>
    <p:extLst>
      <p:ext uri="{BB962C8B-B14F-4D97-AF65-F5344CB8AC3E}">
        <p14:creationId xmlns:p14="http://schemas.microsoft.com/office/powerpoint/2010/main" val="2056906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67</a:t>
            </a:fld>
            <a:endParaRPr lang="en-US" dirty="0"/>
          </a:p>
        </p:txBody>
      </p:sp>
    </p:spTree>
    <p:extLst>
      <p:ext uri="{BB962C8B-B14F-4D97-AF65-F5344CB8AC3E}">
        <p14:creationId xmlns:p14="http://schemas.microsoft.com/office/powerpoint/2010/main" val="2847508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700324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76</a:t>
            </a:fld>
            <a:endParaRPr lang="en-US" dirty="0"/>
          </a:p>
        </p:txBody>
      </p:sp>
    </p:spTree>
    <p:extLst>
      <p:ext uri="{BB962C8B-B14F-4D97-AF65-F5344CB8AC3E}">
        <p14:creationId xmlns:p14="http://schemas.microsoft.com/office/powerpoint/2010/main" val="456698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82</a:t>
            </a:fld>
            <a:endParaRPr lang="en-US" dirty="0"/>
          </a:p>
        </p:txBody>
      </p:sp>
    </p:spTree>
    <p:extLst>
      <p:ext uri="{BB962C8B-B14F-4D97-AF65-F5344CB8AC3E}">
        <p14:creationId xmlns:p14="http://schemas.microsoft.com/office/powerpoint/2010/main" val="2496605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83</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04864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405684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891073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60633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3088695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312122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2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37.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5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52.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53.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3.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6.xml"/><Relationship Id="rId1" Type="http://schemas.openxmlformats.org/officeDocument/2006/relationships/tags" Target="../tags/tag81.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6.xml"/><Relationship Id="rId1" Type="http://schemas.openxmlformats.org/officeDocument/2006/relationships/tags" Target="../tags/tag82.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6.xml"/><Relationship Id="rId1" Type="http://schemas.openxmlformats.org/officeDocument/2006/relationships/tags" Target="../tags/tag83.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7.xml"/><Relationship Id="rId1" Type="http://schemas.openxmlformats.org/officeDocument/2006/relationships/tags" Target="../tags/tag96.xml"/><Relationship Id="rId4" Type="http://schemas.openxmlformats.org/officeDocument/2006/relationships/image" Target="../media/image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7.xml"/><Relationship Id="rId1" Type="http://schemas.openxmlformats.org/officeDocument/2006/relationships/tags" Target="../tags/tag97.xml"/><Relationship Id="rId4" Type="http://schemas.openxmlformats.org/officeDocument/2006/relationships/image" Target="../media/image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7.xml"/><Relationship Id="rId1" Type="http://schemas.openxmlformats.org/officeDocument/2006/relationships/tags" Target="../tags/tag98.xml"/><Relationship Id="rId4" Type="http://schemas.openxmlformats.org/officeDocument/2006/relationships/image" Target="../media/image2.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
        <p:nvSpPr>
          <p:cNvPr id="4" name="Rectangle 3">
            <a:extLst>
              <a:ext uri="{FF2B5EF4-FFF2-40B4-BE49-F238E27FC236}">
                <a16:creationId xmlns:a16="http://schemas.microsoft.com/office/drawing/2014/main" id="{D5A6A0E1-2B01-16F2-F7EF-053F0E2E95F0}"/>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5" name="Straight Connector 4">
            <a:extLst>
              <a:ext uri="{FF2B5EF4-FFF2-40B4-BE49-F238E27FC236}">
                <a16:creationId xmlns:a16="http://schemas.microsoft.com/office/drawing/2014/main" id="{19A79E28-596B-32DB-9255-D381DF5A555F}"/>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1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2" name="Object 1" hidden="1">
            <a:extLst>
              <a:ext uri="{FF2B5EF4-FFF2-40B4-BE49-F238E27FC236}">
                <a16:creationId xmlns:a16="http://schemas.microsoft.com/office/drawing/2014/main" id="{F68039D9-4FF4-429A-7205-B49D4F94094B}"/>
              </a:ext>
            </a:extLst>
          </p:cNvPr>
          <p:cNvGraphicFramePr>
            <a:graphicFrameLocks noChangeAspect="1"/>
          </p:cNvGraphicFramePr>
          <p:nvPr userDrawn="1">
            <p:custDataLst>
              <p:tags r:id="rId3"/>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F68039D9-4FF4-429A-7205-B49D4F94094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05011B0-9B67-5E41-11EE-FF99CCCCE362}"/>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8CF45682-9BF6-963A-4222-5A608D7407D8}"/>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40A50787-6DAC-95F3-6B7D-33355D052098}"/>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9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5" name="Rectangle 4">
            <a:extLst>
              <a:ext uri="{FF2B5EF4-FFF2-40B4-BE49-F238E27FC236}">
                <a16:creationId xmlns:a16="http://schemas.microsoft.com/office/drawing/2014/main" id="{FB8A8DEE-1B0E-571F-D317-CA7C51C753F1}"/>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01414367-D9BF-2A70-848D-FD8E58CEF117}"/>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268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B8D8A7-FEDC-C6B9-765E-8E6E194B2434}"/>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6945C845-5423-1841-90AB-D9C9DF02B23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C21B12-2F30-F3A9-9AC1-733F2FCFB522}"/>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228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664E6C6-A09B-D82D-C6FA-8B4661BCD890}"/>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0223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F881D03-6D65-F6EA-4417-8B4449553DD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856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89439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456233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057508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9040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6077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2653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7540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57100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708150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056045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399645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92313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6541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330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11750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6883465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4450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5783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89145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74742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3184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38150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839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30203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24450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961217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24661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837076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898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9384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71684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367094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30568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3208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570553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604895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8074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60095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11019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5355154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275579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87173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2517896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815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05245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845038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28591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3225787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334173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223886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423255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807880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84934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879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18550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1058198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90213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94200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257738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575088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21268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13744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75906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32346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
        <p:nvSpPr>
          <p:cNvPr id="8" name="Rectangle 7">
            <a:extLst>
              <a:ext uri="{FF2B5EF4-FFF2-40B4-BE49-F238E27FC236}">
                <a16:creationId xmlns:a16="http://schemas.microsoft.com/office/drawing/2014/main" id="{9C812104-6CD4-6178-5EE6-CB1C77130FA1}"/>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45084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1.emf"/><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oleObject" Target="../embeddings/oleObject60.bin"/><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ags" Target="../tags/tag108.xml"/><Relationship Id="rId5" Type="http://schemas.openxmlformats.org/officeDocument/2006/relationships/slideLayout" Target="../slideLayouts/slideLayout76.xml"/><Relationship Id="rId10" Type="http://schemas.openxmlformats.org/officeDocument/2006/relationships/tags" Target="../tags/tag107.xml"/><Relationship Id="rId4" Type="http://schemas.openxmlformats.org/officeDocument/2006/relationships/slideLayout" Target="../slideLayouts/slideLayout75.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oleObject" Target="../embeddings/oleObject3.bin"/><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9.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8.xml"/><Relationship Id="rId5" Type="http://schemas.openxmlformats.org/officeDocument/2006/relationships/slideLayout" Target="../slideLayouts/slideLayout13.xml"/><Relationship Id="rId15" Type="http://schemas.openxmlformats.org/officeDocument/2006/relationships/oleObject" Target="../embeddings/oleObject1.bin"/><Relationship Id="rId10" Type="http://schemas.openxmlformats.org/officeDocument/2006/relationships/tags" Target="../tags/tag7.xml"/><Relationship Id="rId4" Type="http://schemas.openxmlformats.org/officeDocument/2006/relationships/slideLayout" Target="../slideLayouts/slideLayout12.xml"/><Relationship Id="rId9" Type="http://schemas.openxmlformats.org/officeDocument/2006/relationships/tags" Target="../tags/tag6.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25.xml"/><Relationship Id="rId5" Type="http://schemas.openxmlformats.org/officeDocument/2006/relationships/slideLayout" Target="../slideLayouts/slideLayout20.xml"/><Relationship Id="rId10" Type="http://schemas.openxmlformats.org/officeDocument/2006/relationships/tags" Target="../tags/tag24.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0.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0.xml"/><Relationship Id="rId5" Type="http://schemas.openxmlformats.org/officeDocument/2006/relationships/slideLayout" Target="../slideLayouts/slideLayout28.xml"/><Relationship Id="rId10" Type="http://schemas.openxmlformats.org/officeDocument/2006/relationships/tags" Target="../tags/tag39.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29.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55.xml"/><Relationship Id="rId5" Type="http://schemas.openxmlformats.org/officeDocument/2006/relationships/slideLayout" Target="../slideLayouts/slideLayout36.xml"/><Relationship Id="rId10" Type="http://schemas.openxmlformats.org/officeDocument/2006/relationships/tags" Target="../tags/tag54.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38.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0.xml"/><Relationship Id="rId5" Type="http://schemas.openxmlformats.org/officeDocument/2006/relationships/slideLayout" Target="../slideLayouts/slideLayout44.xml"/><Relationship Id="rId10" Type="http://schemas.openxmlformats.org/officeDocument/2006/relationships/tags" Target="../tags/tag69.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47.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85.xml"/><Relationship Id="rId5" Type="http://schemas.openxmlformats.org/officeDocument/2006/relationships/slideLayout" Target="../slideLayouts/slideLayout52.xml"/><Relationship Id="rId10" Type="http://schemas.openxmlformats.org/officeDocument/2006/relationships/tags" Target="../tags/tag84.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100.xml"/><Relationship Id="rId5" Type="http://schemas.openxmlformats.org/officeDocument/2006/relationships/slideLayout" Target="../slideLayouts/slideLayout60.xml"/><Relationship Id="rId10" Type="http://schemas.openxmlformats.org/officeDocument/2006/relationships/tags" Target="../tags/tag99.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4.xml"/><Relationship Id="rId5" Type="http://schemas.openxmlformats.org/officeDocument/2006/relationships/slideLayout" Target="../slideLayouts/slideLayout68.xml"/><Relationship Id="rId10" Type="http://schemas.openxmlformats.org/officeDocument/2006/relationships/tags" Target="../tags/tag103.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5683278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15EF0A31-451C-F142-44B0-3016C62913EE}"/>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15EF0A31-451C-F142-44B0-3016C62913EE}"/>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4B6F13F8-59D4-8C4C-6339-9D05707754E7}"/>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751507C4-4657-B714-7ACD-E6C8C7D6EA5B}"/>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ED8CBD3A-11A5-59D9-F49A-78DC73E231D7}"/>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38233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14703998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4346753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5237740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14424425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76203900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15956238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311533282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1.xml"/><Relationship Id="rId1" Type="http://schemas.openxmlformats.org/officeDocument/2006/relationships/tags" Target="../tags/tag15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1.xml"/><Relationship Id="rId1" Type="http://schemas.openxmlformats.org/officeDocument/2006/relationships/tags" Target="../tags/tag152.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1.xml"/><Relationship Id="rId1" Type="http://schemas.openxmlformats.org/officeDocument/2006/relationships/tags" Target="../tags/tag153.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1.xml"/><Relationship Id="rId1" Type="http://schemas.openxmlformats.org/officeDocument/2006/relationships/tags" Target="../tags/tag154.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1.emf"/><Relationship Id="rId4" Type="http://schemas.openxmlformats.org/officeDocument/2006/relationships/oleObject" Target="../embeddings/oleObject7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1.xml"/><Relationship Id="rId1" Type="http://schemas.openxmlformats.org/officeDocument/2006/relationships/tags" Target="../tags/tag157.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1.xml"/><Relationship Id="rId1" Type="http://schemas.openxmlformats.org/officeDocument/2006/relationships/tags" Target="../tags/tag158.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1.xml"/><Relationship Id="rId1" Type="http://schemas.openxmlformats.org/officeDocument/2006/relationships/tags" Target="../tags/tag159.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60.xml"/><Relationship Id="rId5" Type="http://schemas.openxmlformats.org/officeDocument/2006/relationships/image" Target="../media/image1.emf"/><Relationship Id="rId4" Type="http://schemas.openxmlformats.org/officeDocument/2006/relationships/oleObject" Target="../embeddings/oleObject7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161.xml"/><Relationship Id="rId5" Type="http://schemas.openxmlformats.org/officeDocument/2006/relationships/image" Target="../media/image1.emf"/><Relationship Id="rId4" Type="http://schemas.openxmlformats.org/officeDocument/2006/relationships/oleObject" Target="../embeddings/oleObject77.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164.xml"/><Relationship Id="rId5" Type="http://schemas.openxmlformats.org/officeDocument/2006/relationships/image" Target="../media/image1.emf"/><Relationship Id="rId4" Type="http://schemas.openxmlformats.org/officeDocument/2006/relationships/oleObject" Target="../embeddings/oleObject7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165.xml"/><Relationship Id="rId5" Type="http://schemas.openxmlformats.org/officeDocument/2006/relationships/image" Target="../media/image1.emf"/><Relationship Id="rId4" Type="http://schemas.openxmlformats.org/officeDocument/2006/relationships/oleObject" Target="../embeddings/oleObject7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166.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167.xm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11.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68.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1.emf"/><Relationship Id="rId4" Type="http://schemas.openxmlformats.org/officeDocument/2006/relationships/oleObject" Target="../embeddings/oleObject82.bin"/></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1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8.xml"/><Relationship Id="rId1" Type="http://schemas.openxmlformats.org/officeDocument/2006/relationships/tags" Target="../tags/tag177.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12.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79.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1.xml"/><Relationship Id="rId1" Type="http://schemas.openxmlformats.org/officeDocument/2006/relationships/tags" Target="../tags/tag180.x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181.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182.xml"/><Relationship Id="rId5" Type="http://schemas.openxmlformats.org/officeDocument/2006/relationships/image" Target="../media/image1.emf"/><Relationship Id="rId4" Type="http://schemas.openxmlformats.org/officeDocument/2006/relationships/oleObject" Target="../embeddings/oleObject85.bin"/></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5.xml"/><Relationship Id="rId7"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tags" Target="../tags/tag18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emf"/><Relationship Id="rId10" Type="http://schemas.openxmlformats.org/officeDocument/2006/relationships/image" Target="../media/image16.png"/><Relationship Id="rId4" Type="http://schemas.openxmlformats.org/officeDocument/2006/relationships/oleObject" Target="../embeddings/oleObject86.bin"/><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84.xml"/><Relationship Id="rId5" Type="http://schemas.openxmlformats.org/officeDocument/2006/relationships/image" Target="../media/image1.emf"/><Relationship Id="rId4" Type="http://schemas.openxmlformats.org/officeDocument/2006/relationships/oleObject" Target="../embeddings/oleObject8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185.xml"/><Relationship Id="rId5" Type="http://schemas.openxmlformats.org/officeDocument/2006/relationships/image" Target="../media/image1.emf"/><Relationship Id="rId4" Type="http://schemas.openxmlformats.org/officeDocument/2006/relationships/oleObject" Target="../embeddings/oleObject88.bin"/></Relationships>
</file>

<file path=ppt/slides/_rels/slide4.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image" Target="../media/image1.emf"/><Relationship Id="rId2" Type="http://schemas.openxmlformats.org/officeDocument/2006/relationships/tags" Target="../tags/tag116.xml"/><Relationship Id="rId16" Type="http://schemas.openxmlformats.org/officeDocument/2006/relationships/oleObject" Target="../embeddings/oleObject65.bin"/><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slideLayout" Target="../slideLayouts/slideLayout11.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18.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86.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1.xml"/><Relationship Id="rId1" Type="http://schemas.openxmlformats.org/officeDocument/2006/relationships/tags" Target="../tags/tag187.xml"/><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1.xml"/><Relationship Id="rId1" Type="http://schemas.openxmlformats.org/officeDocument/2006/relationships/tags" Target="../tags/tag188.xml"/><Relationship Id="rId4" Type="http://schemas.openxmlformats.org/officeDocument/2006/relationships/image" Target="../media/image1.emf"/></Relationships>
</file>

<file path=ppt/slides/_rels/slide4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19.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89.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190.xml"/><Relationship Id="rId4"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tags" Target="../tags/tag191.xml"/><Relationship Id="rId5" Type="http://schemas.openxmlformats.org/officeDocument/2006/relationships/image" Target="../media/image1.emf"/><Relationship Id="rId4" Type="http://schemas.openxmlformats.org/officeDocument/2006/relationships/oleObject" Target="../embeddings/oleObject90.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192.xml"/><Relationship Id="rId5" Type="http://schemas.openxmlformats.org/officeDocument/2006/relationships/image" Target="../media/image1.emf"/><Relationship Id="rId4" Type="http://schemas.openxmlformats.org/officeDocument/2006/relationships/oleObject" Target="../embeddings/oleObject9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11.xml"/><Relationship Id="rId1" Type="http://schemas.openxmlformats.org/officeDocument/2006/relationships/tags" Target="../tags/tag193.xml"/><Relationship Id="rId4" Type="http://schemas.openxmlformats.org/officeDocument/2006/relationships/image" Target="../media/image1.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1.xml"/><Relationship Id="rId1" Type="http://schemas.openxmlformats.org/officeDocument/2006/relationships/tags" Target="../tags/tag194.xml"/><Relationship Id="rId4" Type="http://schemas.openxmlformats.org/officeDocument/2006/relationships/image" Target="../media/image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1.xml"/><Relationship Id="rId1" Type="http://schemas.openxmlformats.org/officeDocument/2006/relationships/tags" Target="../tags/tag19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image" Target="../media/image1.emf"/><Relationship Id="rId2" Type="http://schemas.openxmlformats.org/officeDocument/2006/relationships/tags" Target="../tags/tag130.xml"/><Relationship Id="rId16" Type="http://schemas.openxmlformats.org/officeDocument/2006/relationships/oleObject" Target="../embeddings/oleObject65.bin"/><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slideLayout" Target="../slideLayouts/slideLayout11.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1.xml"/><Relationship Id="rId1" Type="http://schemas.openxmlformats.org/officeDocument/2006/relationships/tags" Target="../tags/tag196.xml"/><Relationship Id="rId4" Type="http://schemas.openxmlformats.org/officeDocument/2006/relationships/image" Target="../media/image1.emf"/></Relationships>
</file>

<file path=ppt/slides/_rels/slide51.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tags" Target="../tags/tag214.xml"/><Relationship Id="rId26" Type="http://schemas.openxmlformats.org/officeDocument/2006/relationships/tags" Target="../tags/tag222.xml"/><Relationship Id="rId3" Type="http://schemas.openxmlformats.org/officeDocument/2006/relationships/tags" Target="../tags/tag199.xml"/><Relationship Id="rId21" Type="http://schemas.openxmlformats.org/officeDocument/2006/relationships/tags" Target="../tags/tag217.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tags" Target="../tags/tag213.xml"/><Relationship Id="rId25" Type="http://schemas.openxmlformats.org/officeDocument/2006/relationships/tags" Target="../tags/tag221.xml"/><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29" Type="http://schemas.openxmlformats.org/officeDocument/2006/relationships/slideLayout" Target="../slideLayouts/slideLayout11.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24" Type="http://schemas.openxmlformats.org/officeDocument/2006/relationships/tags" Target="../tags/tag220.xml"/><Relationship Id="rId5" Type="http://schemas.openxmlformats.org/officeDocument/2006/relationships/tags" Target="../tags/tag201.xml"/><Relationship Id="rId15" Type="http://schemas.openxmlformats.org/officeDocument/2006/relationships/tags" Target="../tags/tag211.xml"/><Relationship Id="rId23" Type="http://schemas.openxmlformats.org/officeDocument/2006/relationships/tags" Target="../tags/tag219.xml"/><Relationship Id="rId28" Type="http://schemas.openxmlformats.org/officeDocument/2006/relationships/tags" Target="../tags/tag224.xml"/><Relationship Id="rId10" Type="http://schemas.openxmlformats.org/officeDocument/2006/relationships/tags" Target="../tags/tag206.xml"/><Relationship Id="rId19" Type="http://schemas.openxmlformats.org/officeDocument/2006/relationships/tags" Target="../tags/tag215.xml"/><Relationship Id="rId31" Type="http://schemas.openxmlformats.org/officeDocument/2006/relationships/image" Target="../media/image1.emf"/><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tags" Target="../tags/tag218.xml"/><Relationship Id="rId27" Type="http://schemas.openxmlformats.org/officeDocument/2006/relationships/tags" Target="../tags/tag223.xml"/><Relationship Id="rId30" Type="http://schemas.openxmlformats.org/officeDocument/2006/relationships/oleObject" Target="../embeddings/oleObject96.bin"/></Relationships>
</file>

<file path=ppt/slides/_rels/slide52.xml.rels><?xml version="1.0" encoding="UTF-8" standalone="yes"?>
<Relationships xmlns="http://schemas.openxmlformats.org/package/2006/relationships"><Relationship Id="rId13" Type="http://schemas.openxmlformats.org/officeDocument/2006/relationships/tags" Target="../tags/tag237.xml"/><Relationship Id="rId18" Type="http://schemas.openxmlformats.org/officeDocument/2006/relationships/tags" Target="../tags/tag242.xml"/><Relationship Id="rId26" Type="http://schemas.openxmlformats.org/officeDocument/2006/relationships/tags" Target="../tags/tag250.xml"/><Relationship Id="rId39" Type="http://schemas.openxmlformats.org/officeDocument/2006/relationships/tags" Target="../tags/tag263.xml"/><Relationship Id="rId21" Type="http://schemas.openxmlformats.org/officeDocument/2006/relationships/tags" Target="../tags/tag245.xml"/><Relationship Id="rId34" Type="http://schemas.openxmlformats.org/officeDocument/2006/relationships/tags" Target="../tags/tag258.xml"/><Relationship Id="rId42" Type="http://schemas.openxmlformats.org/officeDocument/2006/relationships/tags" Target="../tags/tag266.xml"/><Relationship Id="rId47" Type="http://schemas.openxmlformats.org/officeDocument/2006/relationships/oleObject" Target="../embeddings/oleObject97.bin"/><Relationship Id="rId7" Type="http://schemas.openxmlformats.org/officeDocument/2006/relationships/tags" Target="../tags/tag231.xml"/><Relationship Id="rId2" Type="http://schemas.openxmlformats.org/officeDocument/2006/relationships/tags" Target="../tags/tag226.xml"/><Relationship Id="rId16" Type="http://schemas.openxmlformats.org/officeDocument/2006/relationships/tags" Target="../tags/tag240.xml"/><Relationship Id="rId29" Type="http://schemas.openxmlformats.org/officeDocument/2006/relationships/tags" Target="../tags/tag253.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tags" Target="../tags/tag248.xml"/><Relationship Id="rId32" Type="http://schemas.openxmlformats.org/officeDocument/2006/relationships/tags" Target="../tags/tag256.xml"/><Relationship Id="rId37" Type="http://schemas.openxmlformats.org/officeDocument/2006/relationships/tags" Target="../tags/tag261.xml"/><Relationship Id="rId40" Type="http://schemas.openxmlformats.org/officeDocument/2006/relationships/tags" Target="../tags/tag264.xml"/><Relationship Id="rId45" Type="http://schemas.openxmlformats.org/officeDocument/2006/relationships/tags" Target="../tags/tag269.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tags" Target="../tags/tag247.xml"/><Relationship Id="rId28" Type="http://schemas.openxmlformats.org/officeDocument/2006/relationships/tags" Target="../tags/tag252.xml"/><Relationship Id="rId36" Type="http://schemas.openxmlformats.org/officeDocument/2006/relationships/tags" Target="../tags/tag260.xml"/><Relationship Id="rId10" Type="http://schemas.openxmlformats.org/officeDocument/2006/relationships/tags" Target="../tags/tag234.xml"/><Relationship Id="rId19" Type="http://schemas.openxmlformats.org/officeDocument/2006/relationships/tags" Target="../tags/tag243.xml"/><Relationship Id="rId31" Type="http://schemas.openxmlformats.org/officeDocument/2006/relationships/tags" Target="../tags/tag255.xml"/><Relationship Id="rId44" Type="http://schemas.openxmlformats.org/officeDocument/2006/relationships/tags" Target="../tags/tag268.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tags" Target="../tags/tag246.xml"/><Relationship Id="rId27" Type="http://schemas.openxmlformats.org/officeDocument/2006/relationships/tags" Target="../tags/tag251.xml"/><Relationship Id="rId30" Type="http://schemas.openxmlformats.org/officeDocument/2006/relationships/tags" Target="../tags/tag254.xml"/><Relationship Id="rId35" Type="http://schemas.openxmlformats.org/officeDocument/2006/relationships/tags" Target="../tags/tag259.xml"/><Relationship Id="rId43" Type="http://schemas.openxmlformats.org/officeDocument/2006/relationships/tags" Target="../tags/tag267.xml"/><Relationship Id="rId48" Type="http://schemas.openxmlformats.org/officeDocument/2006/relationships/image" Target="../media/image1.emf"/><Relationship Id="rId8" Type="http://schemas.openxmlformats.org/officeDocument/2006/relationships/tags" Target="../tags/tag232.xml"/><Relationship Id="rId3" Type="http://schemas.openxmlformats.org/officeDocument/2006/relationships/tags" Target="../tags/tag227.xml"/><Relationship Id="rId12" Type="http://schemas.openxmlformats.org/officeDocument/2006/relationships/tags" Target="../tags/tag236.xml"/><Relationship Id="rId17" Type="http://schemas.openxmlformats.org/officeDocument/2006/relationships/tags" Target="../tags/tag241.xml"/><Relationship Id="rId25" Type="http://schemas.openxmlformats.org/officeDocument/2006/relationships/tags" Target="../tags/tag249.xml"/><Relationship Id="rId33" Type="http://schemas.openxmlformats.org/officeDocument/2006/relationships/tags" Target="../tags/tag257.xml"/><Relationship Id="rId38" Type="http://schemas.openxmlformats.org/officeDocument/2006/relationships/tags" Target="../tags/tag262.xml"/><Relationship Id="rId46" Type="http://schemas.openxmlformats.org/officeDocument/2006/relationships/slideLayout" Target="../slideLayouts/slideLayout11.xml"/><Relationship Id="rId20" Type="http://schemas.openxmlformats.org/officeDocument/2006/relationships/tags" Target="../tags/tag244.xml"/><Relationship Id="rId41" Type="http://schemas.openxmlformats.org/officeDocument/2006/relationships/tags" Target="../tags/tag265.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11.xml"/><Relationship Id="rId1" Type="http://schemas.openxmlformats.org/officeDocument/2006/relationships/tags" Target="../tags/tag270.xml"/><Relationship Id="rId4" Type="http://schemas.openxmlformats.org/officeDocument/2006/relationships/image" Target="../media/image1.emf"/></Relationships>
</file>

<file path=ppt/slides/_rels/slide5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22.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271.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72.xml"/><Relationship Id="rId4" Type="http://schemas.openxmlformats.org/officeDocument/2006/relationships/image" Target="../media/image1.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73.xml"/><Relationship Id="rId4" Type="http://schemas.openxmlformats.org/officeDocument/2006/relationships/image" Target="../media/image1.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274.xml"/><Relationship Id="rId5" Type="http://schemas.openxmlformats.org/officeDocument/2006/relationships/image" Target="../media/image1.emf"/><Relationship Id="rId4" Type="http://schemas.openxmlformats.org/officeDocument/2006/relationships/oleObject" Target="../embeddings/oleObject9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275.xml"/><Relationship Id="rId5" Type="http://schemas.openxmlformats.org/officeDocument/2006/relationships/image" Target="../media/image1.emf"/><Relationship Id="rId4" Type="http://schemas.openxmlformats.org/officeDocument/2006/relationships/oleObject" Target="../embeddings/oleObject9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276.xml"/><Relationship Id="rId5" Type="http://schemas.openxmlformats.org/officeDocument/2006/relationships/image" Target="../media/image1.emf"/><Relationship Id="rId4" Type="http://schemas.openxmlformats.org/officeDocument/2006/relationships/oleObject" Target="../embeddings/oleObject9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143.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26.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277.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78.xml"/><Relationship Id="rId4" Type="http://schemas.openxmlformats.org/officeDocument/2006/relationships/image" Target="../media/image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79.xml"/><Relationship Id="rId4" Type="http://schemas.openxmlformats.org/officeDocument/2006/relationships/image" Target="../media/image1.emf"/></Relationships>
</file>

<file path=ppt/slides/_rels/slide6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27.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280.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1.xml"/><Relationship Id="rId1" Type="http://schemas.openxmlformats.org/officeDocument/2006/relationships/tags" Target="../tags/tag281.xml"/><Relationship Id="rId4" Type="http://schemas.openxmlformats.org/officeDocument/2006/relationships/image" Target="../media/image1.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1.xml"/><Relationship Id="rId1" Type="http://schemas.openxmlformats.org/officeDocument/2006/relationships/tags" Target="../tags/tag282.xml"/><Relationship Id="rId4" Type="http://schemas.openxmlformats.org/officeDocument/2006/relationships/image" Target="../media/image1.emf"/></Relationships>
</file>

<file path=ppt/slides/_rels/slide6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28.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283.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6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29.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284.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1.xml"/><Relationship Id="rId1" Type="http://schemas.openxmlformats.org/officeDocument/2006/relationships/tags" Target="../tags/tag285.xml"/><Relationship Id="rId4" Type="http://schemas.openxmlformats.org/officeDocument/2006/relationships/image" Target="../media/image1.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86.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1.xml"/><Relationship Id="rId1" Type="http://schemas.openxmlformats.org/officeDocument/2006/relationships/tags" Target="../tags/tag144.xml"/><Relationship Id="rId4" Type="http://schemas.openxmlformats.org/officeDocument/2006/relationships/image" Target="../media/image1.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87.xml"/><Relationship Id="rId4" Type="http://schemas.openxmlformats.org/officeDocument/2006/relationships/image" Target="../media/image1.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88.xml"/><Relationship Id="rId4" Type="http://schemas.openxmlformats.org/officeDocument/2006/relationships/image" Target="../media/image1.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89.xml"/><Relationship Id="rId4" Type="http://schemas.openxmlformats.org/officeDocument/2006/relationships/image" Target="../media/image1.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290.xml"/><Relationship Id="rId4" Type="http://schemas.openxmlformats.org/officeDocument/2006/relationships/image" Target="../media/image1.emf"/></Relationships>
</file>

<file path=ppt/slides/_rels/slide74.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65.bin"/><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Layout" Target="../slideLayouts/slideLayout11.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s/_rels/slide75.xml.rels><?xml version="1.0" encoding="UTF-8" standalone="yes"?>
<Relationships xmlns="http://schemas.openxmlformats.org/package/2006/relationships"><Relationship Id="rId8" Type="http://schemas.openxmlformats.org/officeDocument/2006/relationships/tags" Target="../tags/tag312.xml"/><Relationship Id="rId13" Type="http://schemas.openxmlformats.org/officeDocument/2006/relationships/tags" Target="../tags/tag317.xml"/><Relationship Id="rId3" Type="http://schemas.openxmlformats.org/officeDocument/2006/relationships/tags" Target="../tags/tag307.xml"/><Relationship Id="rId7" Type="http://schemas.openxmlformats.org/officeDocument/2006/relationships/tags" Target="../tags/tag311.xml"/><Relationship Id="rId12" Type="http://schemas.openxmlformats.org/officeDocument/2006/relationships/tags" Target="../tags/tag316.xml"/><Relationship Id="rId17" Type="http://schemas.openxmlformats.org/officeDocument/2006/relationships/image" Target="../media/image1.emf"/><Relationship Id="rId2" Type="http://schemas.openxmlformats.org/officeDocument/2006/relationships/tags" Target="../tags/tag306.xml"/><Relationship Id="rId16" Type="http://schemas.openxmlformats.org/officeDocument/2006/relationships/oleObject" Target="../embeddings/oleObject65.bin"/><Relationship Id="rId1" Type="http://schemas.openxmlformats.org/officeDocument/2006/relationships/tags" Target="../tags/tag305.xml"/><Relationship Id="rId6" Type="http://schemas.openxmlformats.org/officeDocument/2006/relationships/tags" Target="../tags/tag310.xml"/><Relationship Id="rId11" Type="http://schemas.openxmlformats.org/officeDocument/2006/relationships/tags" Target="../tags/tag315.xml"/><Relationship Id="rId5" Type="http://schemas.openxmlformats.org/officeDocument/2006/relationships/tags" Target="../tags/tag309.xml"/><Relationship Id="rId15" Type="http://schemas.openxmlformats.org/officeDocument/2006/relationships/slideLayout" Target="../slideLayouts/slideLayout11.xml"/><Relationship Id="rId10" Type="http://schemas.openxmlformats.org/officeDocument/2006/relationships/tags" Target="../tags/tag314.xml"/><Relationship Id="rId4" Type="http://schemas.openxmlformats.org/officeDocument/2006/relationships/tags" Target="../tags/tag308.xml"/><Relationship Id="rId9" Type="http://schemas.openxmlformats.org/officeDocument/2006/relationships/tags" Target="../tags/tag313.xml"/><Relationship Id="rId14" Type="http://schemas.openxmlformats.org/officeDocument/2006/relationships/tags" Target="../tags/tag318.xml"/></Relationships>
</file>

<file path=ppt/slides/_rels/slide7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30.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319.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1.xml"/><Relationship Id="rId1" Type="http://schemas.openxmlformats.org/officeDocument/2006/relationships/tags" Target="../tags/tag320.xml"/><Relationship Id="rId4" Type="http://schemas.openxmlformats.org/officeDocument/2006/relationships/image" Target="../media/image1.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1.xml"/><Relationship Id="rId1" Type="http://schemas.openxmlformats.org/officeDocument/2006/relationships/tags" Target="../tags/tag321.xml"/><Relationship Id="rId4" Type="http://schemas.openxmlformats.org/officeDocument/2006/relationships/image" Target="../media/image1.emf"/></Relationships>
</file>

<file path=ppt/slides/_rels/slide7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oleObject" Target="../embeddings/oleObject103.bin"/><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slideLayout" Target="../slideLayouts/slideLayout11.xml"/><Relationship Id="rId1" Type="http://schemas.openxmlformats.org/officeDocument/2006/relationships/tags" Target="../tags/tag32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emf"/><Relationship Id="rId9" Type="http://schemas.openxmlformats.org/officeDocument/2006/relationships/image" Target="../media/image22.png"/><Relationship Id="rId14" Type="http://schemas.openxmlformats.org/officeDocument/2006/relationships/image" Target="../media/image27.sv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3.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45.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_rels/slide8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oleObject" Target="../embeddings/oleObject104.bin"/><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slideLayout" Target="../slideLayouts/slideLayout11.xml"/><Relationship Id="rId1" Type="http://schemas.openxmlformats.org/officeDocument/2006/relationships/tags" Target="../tags/tag32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emf"/><Relationship Id="rId9" Type="http://schemas.openxmlformats.org/officeDocument/2006/relationships/image" Target="../media/image22.png"/><Relationship Id="rId14" Type="http://schemas.openxmlformats.org/officeDocument/2006/relationships/image" Target="../media/image27.svg"/></Relationships>
</file>

<file path=ppt/slides/_rels/slide81.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26.png"/><Relationship Id="rId3" Type="http://schemas.openxmlformats.org/officeDocument/2006/relationships/oleObject" Target="../embeddings/oleObject105.bin"/><Relationship Id="rId7" Type="http://schemas.openxmlformats.org/officeDocument/2006/relationships/image" Target="../media/image20.png"/><Relationship Id="rId12" Type="http://schemas.openxmlformats.org/officeDocument/2006/relationships/image" Target="../media/image31.svg"/><Relationship Id="rId2" Type="http://schemas.openxmlformats.org/officeDocument/2006/relationships/slideLayout" Target="../slideLayouts/slideLayout11.xml"/><Relationship Id="rId1" Type="http://schemas.openxmlformats.org/officeDocument/2006/relationships/tags" Target="../tags/tag324.xml"/><Relationship Id="rId6" Type="http://schemas.openxmlformats.org/officeDocument/2006/relationships/image" Target="../media/image28.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30.svg"/><Relationship Id="rId4" Type="http://schemas.openxmlformats.org/officeDocument/2006/relationships/image" Target="../media/image1.emf"/><Relationship Id="rId9" Type="http://schemas.openxmlformats.org/officeDocument/2006/relationships/image" Target="../media/image22.png"/><Relationship Id="rId14" Type="http://schemas.openxmlformats.org/officeDocument/2006/relationships/image" Target="../media/image32.svg"/></Relationships>
</file>

<file path=ppt/slides/_rels/slide8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1.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32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8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hyperlink" Target="http://www.domontconsulting.com/" TargetMode="Externa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image" Target="../media/image1.emf"/><Relationship Id="rId5" Type="http://schemas.openxmlformats.org/officeDocument/2006/relationships/oleObject" Target="../embeddings/oleObject106.bin"/><Relationship Id="rId4" Type="http://schemas.openxmlformats.org/officeDocument/2006/relationships/notesSlide" Target="../notesSlides/notesSlide3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notesSlide" Target="../notesSlides/notesSlide4.xml"/><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46.xml"/><Relationship Id="rId6" Type="http://schemas.openxmlformats.org/officeDocument/2006/relationships/image" Target="../media/image10.png"/><Relationship Id="rId11" Type="http://schemas.openxmlformats.org/officeDocument/2006/relationships/image" Target="../media/image7.sv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64.bin"/><Relationship Id="rId9"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Phase I: Change Management </a:t>
            </a:r>
            <a:br>
              <a:rPr lang="en-US" sz="6000" dirty="0"/>
            </a:br>
            <a:r>
              <a:rPr lang="en-US" sz="6000" dirty="0"/>
              <a:t>Strategy</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970796"/>
          </a:xfrm>
        </p:spPr>
        <p:txBody>
          <a:bodyPr lIns="0" tIns="0" rIns="0" bIns="0">
            <a:spAutoFit/>
          </a:bodyPr>
          <a:lstStyle/>
          <a:p>
            <a:r>
              <a:rPr lang="en-US" sz="1600" b="1" dirty="0"/>
              <a:t>Company: </a:t>
            </a:r>
            <a:r>
              <a:rPr lang="en-US" sz="1600" dirty="0"/>
              <a:t>insert company name</a:t>
            </a:r>
          </a:p>
          <a:p>
            <a:r>
              <a:rPr lang="en-US" sz="1600" b="1" dirty="0"/>
              <a:t>CEO: </a:t>
            </a:r>
            <a:r>
              <a:rPr lang="en-US" sz="1600" dirty="0"/>
              <a:t>insert your own text</a:t>
            </a:r>
          </a:p>
          <a:p>
            <a:r>
              <a:rPr lang="en-US" sz="1600" b="1" dirty="0"/>
              <a:t>Senior Change Manager: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4" name="Rounded Rectangular Callout 19">
            <a:extLst>
              <a:ext uri="{FF2B5EF4-FFF2-40B4-BE49-F238E27FC236}">
                <a16:creationId xmlns:a16="http://schemas.microsoft.com/office/drawing/2014/main" id="{5F9104B2-7F3A-4610-9F33-623081D5F27D}"/>
              </a:ext>
            </a:extLst>
          </p:cNvPr>
          <p:cNvSpPr/>
          <p:nvPr/>
        </p:nvSpPr>
        <p:spPr bwMode="auto">
          <a:xfrm>
            <a:off x="8767944" y="4266359"/>
            <a:ext cx="1990725" cy="646240"/>
          </a:xfrm>
          <a:prstGeom prst="wedgeRoundRectCallout">
            <a:avLst>
              <a:gd name="adj1" fmla="val -64851"/>
              <a:gd name="adj2" fmla="val 122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your own logo</a:t>
            </a:r>
          </a:p>
        </p:txBody>
      </p:sp>
      <p:pic>
        <p:nvPicPr>
          <p:cNvPr id="12" name="Picture 11">
            <a:hlinkClick r:id="rId6"/>
            <a:extLst>
              <a:ext uri="{FF2B5EF4-FFF2-40B4-BE49-F238E27FC236}">
                <a16:creationId xmlns:a16="http://schemas.microsoft.com/office/drawing/2014/main" id="{24376D32-A0C6-0DBB-3D77-413C6E7496A7}"/>
              </a:ext>
            </a:extLst>
          </p:cNvPr>
          <p:cNvPicPr>
            <a:picLocks noChangeAspect="1"/>
          </p:cNvPicPr>
          <p:nvPr/>
        </p:nvPicPr>
        <p:blipFill>
          <a:blip r:embed="rId7"/>
          <a:stretch>
            <a:fillRect/>
          </a:stretch>
        </p:blipFill>
        <p:spPr>
          <a:xfrm>
            <a:off x="7463790" y="5419952"/>
            <a:ext cx="4529428" cy="1044691"/>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1" name="TextBox 20">
            <a:extLst>
              <a:ext uri="{FF2B5EF4-FFF2-40B4-BE49-F238E27FC236}">
                <a16:creationId xmlns:a16="http://schemas.microsoft.com/office/drawing/2014/main" id="{CA718ECF-0CF6-4892-94AB-FF5FEAA1E9EE}"/>
              </a:ext>
            </a:extLst>
          </p:cNvPr>
          <p:cNvSpPr txBox="1"/>
          <p:nvPr/>
        </p:nvSpPr>
        <p:spPr>
          <a:xfrm>
            <a:off x="610336" y="1600200"/>
            <a:ext cx="10857915" cy="420628"/>
          </a:xfrm>
          <a:prstGeom prst="rect">
            <a:avLst/>
          </a:prstGeom>
          <a:noFill/>
        </p:spPr>
        <p:txBody>
          <a:bodyPr wrap="square" lIns="0" tIns="0" rIns="0" bIns="0" rtlCol="0">
            <a:spAutoFit/>
          </a:bodyPr>
          <a:lstStyle/>
          <a:p>
            <a:pPr>
              <a:spcBef>
                <a:spcPts val="200"/>
              </a:spcBef>
              <a:spcAft>
                <a:spcPts val="200"/>
              </a:spcAft>
            </a:pPr>
            <a:r>
              <a:rPr lang="en-US" sz="1200" b="1" dirty="0"/>
              <a:t>Mission: </a:t>
            </a:r>
            <a:r>
              <a:rPr lang="en-US" sz="1200" dirty="0"/>
              <a:t>Insert your Mission statement</a:t>
            </a:r>
          </a:p>
          <a:p>
            <a:pPr>
              <a:spcBef>
                <a:spcPts val="200"/>
              </a:spcBef>
              <a:spcAft>
                <a:spcPts val="200"/>
              </a:spcAft>
            </a:pPr>
            <a:r>
              <a:rPr lang="en-US" sz="1200" b="1" dirty="0"/>
              <a:t>Vision: </a:t>
            </a:r>
            <a:r>
              <a:rPr lang="en-US" sz="1200" dirty="0"/>
              <a:t>Insert your Vision statement</a:t>
            </a:r>
          </a:p>
        </p:txBody>
      </p:sp>
      <p:sp>
        <p:nvSpPr>
          <p:cNvPr id="23" name="Rectangle 22">
            <a:extLst>
              <a:ext uri="{FF2B5EF4-FFF2-40B4-BE49-F238E27FC236}">
                <a16:creationId xmlns:a16="http://schemas.microsoft.com/office/drawing/2014/main" id="{F3A0FD05-71B3-48B8-9056-6FAA5E8A1314}"/>
              </a:ext>
            </a:extLst>
          </p:cNvPr>
          <p:cNvSpPr/>
          <p:nvPr/>
        </p:nvSpPr>
        <p:spPr>
          <a:xfrm>
            <a:off x="610336" y="2140528"/>
            <a:ext cx="1812187"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Perspectives</a:t>
            </a:r>
          </a:p>
        </p:txBody>
      </p:sp>
      <p:sp>
        <p:nvSpPr>
          <p:cNvPr id="34" name="Rectangle 33">
            <a:extLst>
              <a:ext uri="{FF2B5EF4-FFF2-40B4-BE49-F238E27FC236}">
                <a16:creationId xmlns:a16="http://schemas.microsoft.com/office/drawing/2014/main" id="{E50EF9F3-8F18-4A43-A719-A48F746701D4}"/>
              </a:ext>
            </a:extLst>
          </p:cNvPr>
          <p:cNvSpPr/>
          <p:nvPr/>
        </p:nvSpPr>
        <p:spPr>
          <a:xfrm>
            <a:off x="2482214" y="2140528"/>
            <a:ext cx="9104948"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Strategic Objectives</a:t>
            </a:r>
          </a:p>
        </p:txBody>
      </p:sp>
      <p:sp>
        <p:nvSpPr>
          <p:cNvPr id="27" name="Rectangle 26">
            <a:extLst>
              <a:ext uri="{FF2B5EF4-FFF2-40B4-BE49-F238E27FC236}">
                <a16:creationId xmlns:a16="http://schemas.microsoft.com/office/drawing/2014/main" id="{7E9F453B-9236-45EC-BA0E-69C8655A5EFB}"/>
              </a:ext>
            </a:extLst>
          </p:cNvPr>
          <p:cNvSpPr/>
          <p:nvPr/>
        </p:nvSpPr>
        <p:spPr>
          <a:xfrm>
            <a:off x="610336" y="4510699"/>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Internal process</a:t>
            </a:r>
          </a:p>
        </p:txBody>
      </p:sp>
      <p:sp>
        <p:nvSpPr>
          <p:cNvPr id="31" name="Rectangle 30">
            <a:extLst>
              <a:ext uri="{FF2B5EF4-FFF2-40B4-BE49-F238E27FC236}">
                <a16:creationId xmlns:a16="http://schemas.microsoft.com/office/drawing/2014/main" id="{6BFF5399-827F-49D8-B378-BA448DE9D2AA}"/>
              </a:ext>
            </a:extLst>
          </p:cNvPr>
          <p:cNvSpPr/>
          <p:nvPr/>
        </p:nvSpPr>
        <p:spPr>
          <a:xfrm>
            <a:off x="2482214" y="4510699"/>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36" name="Rectangle: Rounded Corners 35">
            <a:extLst>
              <a:ext uri="{FF2B5EF4-FFF2-40B4-BE49-F238E27FC236}">
                <a16:creationId xmlns:a16="http://schemas.microsoft.com/office/drawing/2014/main" id="{68F6DD33-F38C-48CA-A0D7-46DF08F2F9CB}"/>
              </a:ext>
            </a:extLst>
          </p:cNvPr>
          <p:cNvSpPr/>
          <p:nvPr/>
        </p:nvSpPr>
        <p:spPr bwMode="auto">
          <a:xfrm>
            <a:off x="2710634"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I1 - Insert your own text</a:t>
            </a:r>
          </a:p>
        </p:txBody>
      </p:sp>
      <p:sp>
        <p:nvSpPr>
          <p:cNvPr id="42" name="Rectangle: Rounded Corners 41">
            <a:extLst>
              <a:ext uri="{FF2B5EF4-FFF2-40B4-BE49-F238E27FC236}">
                <a16:creationId xmlns:a16="http://schemas.microsoft.com/office/drawing/2014/main" id="{F4FDA691-D365-4FEC-94B4-744121975E27}"/>
              </a:ext>
            </a:extLst>
          </p:cNvPr>
          <p:cNvSpPr/>
          <p:nvPr/>
        </p:nvSpPr>
        <p:spPr bwMode="auto">
          <a:xfrm>
            <a:off x="4980982"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I2 - Insert your own text</a:t>
            </a:r>
          </a:p>
        </p:txBody>
      </p:sp>
      <p:sp>
        <p:nvSpPr>
          <p:cNvPr id="43" name="Rectangle: Rounded Corners 42">
            <a:extLst>
              <a:ext uri="{FF2B5EF4-FFF2-40B4-BE49-F238E27FC236}">
                <a16:creationId xmlns:a16="http://schemas.microsoft.com/office/drawing/2014/main" id="{6A1D9745-82C1-46A9-8544-50FBDF494B64}"/>
              </a:ext>
            </a:extLst>
          </p:cNvPr>
          <p:cNvSpPr/>
          <p:nvPr/>
        </p:nvSpPr>
        <p:spPr bwMode="auto">
          <a:xfrm>
            <a:off x="7251330"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I3 - Insert your own text</a:t>
            </a:r>
          </a:p>
        </p:txBody>
      </p:sp>
      <p:sp>
        <p:nvSpPr>
          <p:cNvPr id="44" name="Rectangle: Rounded Corners 43">
            <a:extLst>
              <a:ext uri="{FF2B5EF4-FFF2-40B4-BE49-F238E27FC236}">
                <a16:creationId xmlns:a16="http://schemas.microsoft.com/office/drawing/2014/main" id="{BE71708F-EB3E-4671-AE60-93926A04BC3C}"/>
              </a:ext>
            </a:extLst>
          </p:cNvPr>
          <p:cNvSpPr/>
          <p:nvPr/>
        </p:nvSpPr>
        <p:spPr bwMode="auto">
          <a:xfrm>
            <a:off x="9521678"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I4 - Insert your own text</a:t>
            </a:r>
          </a:p>
        </p:txBody>
      </p:sp>
      <p:sp>
        <p:nvSpPr>
          <p:cNvPr id="28" name="Rectangle 27">
            <a:extLst>
              <a:ext uri="{FF2B5EF4-FFF2-40B4-BE49-F238E27FC236}">
                <a16:creationId xmlns:a16="http://schemas.microsoft.com/office/drawing/2014/main" id="{053A3793-59E8-4217-A125-25DF43C47F41}"/>
              </a:ext>
            </a:extLst>
          </p:cNvPr>
          <p:cNvSpPr/>
          <p:nvPr/>
        </p:nvSpPr>
        <p:spPr>
          <a:xfrm>
            <a:off x="610336" y="549861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Learning </a:t>
            </a:r>
          </a:p>
          <a:p>
            <a:pPr algn="ctr"/>
            <a:r>
              <a:rPr lang="en-US" sz="1600" b="1" dirty="0">
                <a:solidFill>
                  <a:schemeClr val="tx1"/>
                </a:solidFill>
              </a:rPr>
              <a:t>&amp; </a:t>
            </a:r>
          </a:p>
          <a:p>
            <a:pPr algn="ctr"/>
            <a:r>
              <a:rPr lang="en-US" sz="1600" b="1" dirty="0">
                <a:solidFill>
                  <a:schemeClr val="tx1"/>
                </a:solidFill>
              </a:rPr>
              <a:t>Growth</a:t>
            </a:r>
          </a:p>
        </p:txBody>
      </p:sp>
      <p:sp>
        <p:nvSpPr>
          <p:cNvPr id="32" name="Rectangle 31">
            <a:extLst>
              <a:ext uri="{FF2B5EF4-FFF2-40B4-BE49-F238E27FC236}">
                <a16:creationId xmlns:a16="http://schemas.microsoft.com/office/drawing/2014/main" id="{5E33B365-C472-45DF-ABED-2DA25284BFAC}"/>
              </a:ext>
            </a:extLst>
          </p:cNvPr>
          <p:cNvSpPr/>
          <p:nvPr/>
        </p:nvSpPr>
        <p:spPr>
          <a:xfrm>
            <a:off x="2482214" y="549861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5" name="Rectangle: Rounded Corners 44">
            <a:extLst>
              <a:ext uri="{FF2B5EF4-FFF2-40B4-BE49-F238E27FC236}">
                <a16:creationId xmlns:a16="http://schemas.microsoft.com/office/drawing/2014/main" id="{BA87101F-2561-4108-8F95-46059DD04FF1}"/>
              </a:ext>
            </a:extLst>
          </p:cNvPr>
          <p:cNvSpPr/>
          <p:nvPr/>
        </p:nvSpPr>
        <p:spPr bwMode="auto">
          <a:xfrm>
            <a:off x="2710634"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L1 - Insert your own text</a:t>
            </a:r>
          </a:p>
        </p:txBody>
      </p:sp>
      <p:sp>
        <p:nvSpPr>
          <p:cNvPr id="46" name="Rectangle: Rounded Corners 45">
            <a:extLst>
              <a:ext uri="{FF2B5EF4-FFF2-40B4-BE49-F238E27FC236}">
                <a16:creationId xmlns:a16="http://schemas.microsoft.com/office/drawing/2014/main" id="{348918D5-9499-42A6-A6C0-610AAA2A5BA2}"/>
              </a:ext>
            </a:extLst>
          </p:cNvPr>
          <p:cNvSpPr/>
          <p:nvPr/>
        </p:nvSpPr>
        <p:spPr bwMode="auto">
          <a:xfrm>
            <a:off x="4980982"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L2 - Insert your own text</a:t>
            </a:r>
          </a:p>
        </p:txBody>
      </p:sp>
      <p:sp>
        <p:nvSpPr>
          <p:cNvPr id="47" name="Rectangle: Rounded Corners 46">
            <a:extLst>
              <a:ext uri="{FF2B5EF4-FFF2-40B4-BE49-F238E27FC236}">
                <a16:creationId xmlns:a16="http://schemas.microsoft.com/office/drawing/2014/main" id="{850EB0A2-468B-4232-80F6-170316611473}"/>
              </a:ext>
            </a:extLst>
          </p:cNvPr>
          <p:cNvSpPr/>
          <p:nvPr/>
        </p:nvSpPr>
        <p:spPr bwMode="auto">
          <a:xfrm>
            <a:off x="7251330" y="5709283"/>
            <a:ext cx="1873934" cy="464912"/>
          </a:xfrm>
          <a:prstGeom prst="roundRect">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L3 - Insert your own text</a:t>
            </a:r>
          </a:p>
        </p:txBody>
      </p:sp>
      <p:sp>
        <p:nvSpPr>
          <p:cNvPr id="48" name="Rectangle: Rounded Corners 47">
            <a:extLst>
              <a:ext uri="{FF2B5EF4-FFF2-40B4-BE49-F238E27FC236}">
                <a16:creationId xmlns:a16="http://schemas.microsoft.com/office/drawing/2014/main" id="{449C2FCB-00F3-45B4-8DB1-18626579169B}"/>
              </a:ext>
            </a:extLst>
          </p:cNvPr>
          <p:cNvSpPr/>
          <p:nvPr/>
        </p:nvSpPr>
        <p:spPr bwMode="auto">
          <a:xfrm>
            <a:off x="9521678"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L4 - Insert your own text</a:t>
            </a:r>
          </a:p>
        </p:txBody>
      </p:sp>
      <p:sp>
        <p:nvSpPr>
          <p:cNvPr id="26" name="Rectangle 25">
            <a:extLst>
              <a:ext uri="{FF2B5EF4-FFF2-40B4-BE49-F238E27FC236}">
                <a16:creationId xmlns:a16="http://schemas.microsoft.com/office/drawing/2014/main" id="{6B6D4433-81C7-40B7-A145-CB7C6A0D5295}"/>
              </a:ext>
            </a:extLst>
          </p:cNvPr>
          <p:cNvSpPr/>
          <p:nvPr/>
        </p:nvSpPr>
        <p:spPr>
          <a:xfrm>
            <a:off x="610336" y="3522786"/>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Customer</a:t>
            </a:r>
          </a:p>
        </p:txBody>
      </p:sp>
      <p:sp>
        <p:nvSpPr>
          <p:cNvPr id="30" name="Rectangle 29">
            <a:extLst>
              <a:ext uri="{FF2B5EF4-FFF2-40B4-BE49-F238E27FC236}">
                <a16:creationId xmlns:a16="http://schemas.microsoft.com/office/drawing/2014/main" id="{24E6F03F-F43A-467A-B6A6-7E5E86232CAE}"/>
              </a:ext>
            </a:extLst>
          </p:cNvPr>
          <p:cNvSpPr/>
          <p:nvPr/>
        </p:nvSpPr>
        <p:spPr>
          <a:xfrm>
            <a:off x="2482214" y="3522786"/>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9" name="Rectangle: Rounded Corners 48">
            <a:extLst>
              <a:ext uri="{FF2B5EF4-FFF2-40B4-BE49-F238E27FC236}">
                <a16:creationId xmlns:a16="http://schemas.microsoft.com/office/drawing/2014/main" id="{FC72F975-714C-4CEA-9C3A-C791FFD745E5}"/>
              </a:ext>
            </a:extLst>
          </p:cNvPr>
          <p:cNvSpPr/>
          <p:nvPr/>
        </p:nvSpPr>
        <p:spPr bwMode="auto">
          <a:xfrm>
            <a:off x="2710634"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C1 - Insert your own text</a:t>
            </a:r>
          </a:p>
        </p:txBody>
      </p:sp>
      <p:sp>
        <p:nvSpPr>
          <p:cNvPr id="50" name="Rectangle: Rounded Corners 49">
            <a:extLst>
              <a:ext uri="{FF2B5EF4-FFF2-40B4-BE49-F238E27FC236}">
                <a16:creationId xmlns:a16="http://schemas.microsoft.com/office/drawing/2014/main" id="{6C56DA23-F5D8-439E-B10C-B15524A531C6}"/>
              </a:ext>
            </a:extLst>
          </p:cNvPr>
          <p:cNvSpPr/>
          <p:nvPr/>
        </p:nvSpPr>
        <p:spPr bwMode="auto">
          <a:xfrm>
            <a:off x="4980982"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C2 - Insert your own text</a:t>
            </a:r>
          </a:p>
        </p:txBody>
      </p:sp>
      <p:sp>
        <p:nvSpPr>
          <p:cNvPr id="55" name="Rectangle: Rounded Corners 54">
            <a:extLst>
              <a:ext uri="{FF2B5EF4-FFF2-40B4-BE49-F238E27FC236}">
                <a16:creationId xmlns:a16="http://schemas.microsoft.com/office/drawing/2014/main" id="{31681A67-2C06-4640-8AFE-FD6FEE7E8E14}"/>
              </a:ext>
            </a:extLst>
          </p:cNvPr>
          <p:cNvSpPr/>
          <p:nvPr/>
        </p:nvSpPr>
        <p:spPr bwMode="auto">
          <a:xfrm>
            <a:off x="7251330"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C3 - Insert your own text</a:t>
            </a:r>
          </a:p>
        </p:txBody>
      </p:sp>
      <p:sp>
        <p:nvSpPr>
          <p:cNvPr id="56" name="Rectangle: Rounded Corners 55">
            <a:extLst>
              <a:ext uri="{FF2B5EF4-FFF2-40B4-BE49-F238E27FC236}">
                <a16:creationId xmlns:a16="http://schemas.microsoft.com/office/drawing/2014/main" id="{5301AB96-2C95-43ED-B193-B676F45A1C00}"/>
              </a:ext>
            </a:extLst>
          </p:cNvPr>
          <p:cNvSpPr/>
          <p:nvPr/>
        </p:nvSpPr>
        <p:spPr bwMode="auto">
          <a:xfrm>
            <a:off x="9521678"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C4 - Insert your own text</a:t>
            </a:r>
          </a:p>
        </p:txBody>
      </p:sp>
      <p:sp>
        <p:nvSpPr>
          <p:cNvPr id="22" name="Rectangle 21">
            <a:extLst>
              <a:ext uri="{FF2B5EF4-FFF2-40B4-BE49-F238E27FC236}">
                <a16:creationId xmlns:a16="http://schemas.microsoft.com/office/drawing/2014/main" id="{63A3251C-6207-403E-A27B-32350E0FC08E}"/>
              </a:ext>
            </a:extLst>
          </p:cNvPr>
          <p:cNvSpPr/>
          <p:nvPr/>
        </p:nvSpPr>
        <p:spPr>
          <a:xfrm>
            <a:off x="610336" y="253487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Financial</a:t>
            </a:r>
          </a:p>
        </p:txBody>
      </p:sp>
      <p:sp>
        <p:nvSpPr>
          <p:cNvPr id="29" name="Rectangle 28">
            <a:extLst>
              <a:ext uri="{FF2B5EF4-FFF2-40B4-BE49-F238E27FC236}">
                <a16:creationId xmlns:a16="http://schemas.microsoft.com/office/drawing/2014/main" id="{35101D58-46AF-47F5-9E14-B5AE4D9A9F67}"/>
              </a:ext>
            </a:extLst>
          </p:cNvPr>
          <p:cNvSpPr/>
          <p:nvPr/>
        </p:nvSpPr>
        <p:spPr>
          <a:xfrm>
            <a:off x="2482214" y="253487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endParaRPr>
          </a:p>
        </p:txBody>
      </p:sp>
      <p:sp>
        <p:nvSpPr>
          <p:cNvPr id="57" name="Rectangle: Rounded Corners 56">
            <a:extLst>
              <a:ext uri="{FF2B5EF4-FFF2-40B4-BE49-F238E27FC236}">
                <a16:creationId xmlns:a16="http://schemas.microsoft.com/office/drawing/2014/main" id="{1A8AA15A-A8B0-4768-BCE0-686AB503F597}"/>
              </a:ext>
            </a:extLst>
          </p:cNvPr>
          <p:cNvSpPr/>
          <p:nvPr/>
        </p:nvSpPr>
        <p:spPr bwMode="auto">
          <a:xfrm>
            <a:off x="2710634"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F1 - Insert your own text</a:t>
            </a:r>
          </a:p>
        </p:txBody>
      </p:sp>
      <p:sp>
        <p:nvSpPr>
          <p:cNvPr id="60" name="Rectangle: Rounded Corners 59">
            <a:extLst>
              <a:ext uri="{FF2B5EF4-FFF2-40B4-BE49-F238E27FC236}">
                <a16:creationId xmlns:a16="http://schemas.microsoft.com/office/drawing/2014/main" id="{4BFFC414-8C76-4102-86F5-9C7D9A08E0E3}"/>
              </a:ext>
            </a:extLst>
          </p:cNvPr>
          <p:cNvSpPr/>
          <p:nvPr/>
        </p:nvSpPr>
        <p:spPr bwMode="auto">
          <a:xfrm>
            <a:off x="4980982"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F2 - Insert your own text</a:t>
            </a:r>
          </a:p>
        </p:txBody>
      </p:sp>
      <p:sp>
        <p:nvSpPr>
          <p:cNvPr id="61" name="Rectangle: Rounded Corners 60">
            <a:extLst>
              <a:ext uri="{FF2B5EF4-FFF2-40B4-BE49-F238E27FC236}">
                <a16:creationId xmlns:a16="http://schemas.microsoft.com/office/drawing/2014/main" id="{C23C8FD4-3EC6-4E85-8D08-CB6C5B70D3C7}"/>
              </a:ext>
            </a:extLst>
          </p:cNvPr>
          <p:cNvSpPr/>
          <p:nvPr/>
        </p:nvSpPr>
        <p:spPr bwMode="auto">
          <a:xfrm>
            <a:off x="7251330"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F3 - Insert your own text</a:t>
            </a:r>
          </a:p>
        </p:txBody>
      </p:sp>
      <p:sp>
        <p:nvSpPr>
          <p:cNvPr id="62" name="Rectangle: Rounded Corners 61">
            <a:extLst>
              <a:ext uri="{FF2B5EF4-FFF2-40B4-BE49-F238E27FC236}">
                <a16:creationId xmlns:a16="http://schemas.microsoft.com/office/drawing/2014/main" id="{242ED1FD-6576-4280-B7D5-70B0A67021AB}"/>
              </a:ext>
            </a:extLst>
          </p:cNvPr>
          <p:cNvSpPr/>
          <p:nvPr/>
        </p:nvSpPr>
        <p:spPr bwMode="auto">
          <a:xfrm>
            <a:off x="9521678"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F4 - Insert your own text</a:t>
            </a:r>
          </a:p>
        </p:txBody>
      </p:sp>
    </p:spTree>
    <p:extLst>
      <p:ext uri="{BB962C8B-B14F-4D97-AF65-F5344CB8AC3E}">
        <p14:creationId xmlns:p14="http://schemas.microsoft.com/office/powerpoint/2010/main" val="278104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1" name="TextBox 20">
            <a:extLst>
              <a:ext uri="{FF2B5EF4-FFF2-40B4-BE49-F238E27FC236}">
                <a16:creationId xmlns:a16="http://schemas.microsoft.com/office/drawing/2014/main" id="{CA718ECF-0CF6-4892-94AB-FF5FEAA1E9EE}"/>
              </a:ext>
            </a:extLst>
          </p:cNvPr>
          <p:cNvSpPr txBox="1"/>
          <p:nvPr/>
        </p:nvSpPr>
        <p:spPr>
          <a:xfrm>
            <a:off x="610336" y="1600200"/>
            <a:ext cx="10857915" cy="420628"/>
          </a:xfrm>
          <a:prstGeom prst="rect">
            <a:avLst/>
          </a:prstGeom>
          <a:noFill/>
        </p:spPr>
        <p:txBody>
          <a:bodyPr wrap="square" lIns="0" tIns="0" rIns="0" bIns="0" rtlCol="0">
            <a:spAutoFit/>
          </a:bodyPr>
          <a:lstStyle/>
          <a:p>
            <a:pPr>
              <a:spcBef>
                <a:spcPts val="200"/>
              </a:spcBef>
              <a:spcAft>
                <a:spcPts val="200"/>
              </a:spcAft>
            </a:pPr>
            <a:r>
              <a:rPr lang="en-US" sz="1200" b="1" dirty="0"/>
              <a:t>Mission: </a:t>
            </a:r>
            <a:r>
              <a:rPr lang="en-US" sz="1200" dirty="0"/>
              <a:t>Insert your Mission statement</a:t>
            </a:r>
          </a:p>
          <a:p>
            <a:pPr>
              <a:spcBef>
                <a:spcPts val="200"/>
              </a:spcBef>
              <a:spcAft>
                <a:spcPts val="200"/>
              </a:spcAft>
            </a:pPr>
            <a:r>
              <a:rPr lang="en-US" sz="1200" b="1" dirty="0"/>
              <a:t>Vision: </a:t>
            </a:r>
            <a:r>
              <a:rPr lang="en-US" sz="1200" dirty="0"/>
              <a:t>Insert your Vision statement</a:t>
            </a:r>
          </a:p>
        </p:txBody>
      </p:sp>
      <p:sp>
        <p:nvSpPr>
          <p:cNvPr id="23" name="Rectangle 22">
            <a:extLst>
              <a:ext uri="{FF2B5EF4-FFF2-40B4-BE49-F238E27FC236}">
                <a16:creationId xmlns:a16="http://schemas.microsoft.com/office/drawing/2014/main" id="{F3A0FD05-71B3-48B8-9056-6FAA5E8A1314}"/>
              </a:ext>
            </a:extLst>
          </p:cNvPr>
          <p:cNvSpPr/>
          <p:nvPr/>
        </p:nvSpPr>
        <p:spPr>
          <a:xfrm>
            <a:off x="610336" y="2140528"/>
            <a:ext cx="1812187"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Perspectives</a:t>
            </a:r>
          </a:p>
        </p:txBody>
      </p:sp>
      <p:sp>
        <p:nvSpPr>
          <p:cNvPr id="34" name="Rectangle 33">
            <a:extLst>
              <a:ext uri="{FF2B5EF4-FFF2-40B4-BE49-F238E27FC236}">
                <a16:creationId xmlns:a16="http://schemas.microsoft.com/office/drawing/2014/main" id="{E50EF9F3-8F18-4A43-A719-A48F746701D4}"/>
              </a:ext>
            </a:extLst>
          </p:cNvPr>
          <p:cNvSpPr/>
          <p:nvPr/>
        </p:nvSpPr>
        <p:spPr>
          <a:xfrm>
            <a:off x="2482214" y="2140528"/>
            <a:ext cx="9104948"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Strategic Objectives</a:t>
            </a:r>
          </a:p>
        </p:txBody>
      </p:sp>
      <p:sp>
        <p:nvSpPr>
          <p:cNvPr id="27" name="Rectangle 26">
            <a:extLst>
              <a:ext uri="{FF2B5EF4-FFF2-40B4-BE49-F238E27FC236}">
                <a16:creationId xmlns:a16="http://schemas.microsoft.com/office/drawing/2014/main" id="{7E9F453B-9236-45EC-BA0E-69C8655A5EFB}"/>
              </a:ext>
            </a:extLst>
          </p:cNvPr>
          <p:cNvSpPr/>
          <p:nvPr/>
        </p:nvSpPr>
        <p:spPr>
          <a:xfrm>
            <a:off x="610336" y="4510699"/>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Internal process</a:t>
            </a:r>
          </a:p>
        </p:txBody>
      </p:sp>
      <p:sp>
        <p:nvSpPr>
          <p:cNvPr id="31" name="Rectangle 30">
            <a:extLst>
              <a:ext uri="{FF2B5EF4-FFF2-40B4-BE49-F238E27FC236}">
                <a16:creationId xmlns:a16="http://schemas.microsoft.com/office/drawing/2014/main" id="{6BFF5399-827F-49D8-B378-BA448DE9D2AA}"/>
              </a:ext>
            </a:extLst>
          </p:cNvPr>
          <p:cNvSpPr/>
          <p:nvPr/>
        </p:nvSpPr>
        <p:spPr>
          <a:xfrm>
            <a:off x="2482214" y="4510699"/>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36" name="Rectangle: Rounded Corners 35">
            <a:extLst>
              <a:ext uri="{FF2B5EF4-FFF2-40B4-BE49-F238E27FC236}">
                <a16:creationId xmlns:a16="http://schemas.microsoft.com/office/drawing/2014/main" id="{68F6DD33-F38C-48CA-A0D7-46DF08F2F9CB}"/>
              </a:ext>
            </a:extLst>
          </p:cNvPr>
          <p:cNvSpPr/>
          <p:nvPr/>
        </p:nvSpPr>
        <p:spPr bwMode="auto">
          <a:xfrm>
            <a:off x="2710634"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I1 - Insert your own text</a:t>
            </a:r>
          </a:p>
        </p:txBody>
      </p:sp>
      <p:sp>
        <p:nvSpPr>
          <p:cNvPr id="42" name="Rectangle: Rounded Corners 41">
            <a:extLst>
              <a:ext uri="{FF2B5EF4-FFF2-40B4-BE49-F238E27FC236}">
                <a16:creationId xmlns:a16="http://schemas.microsoft.com/office/drawing/2014/main" id="{F4FDA691-D365-4FEC-94B4-744121975E27}"/>
              </a:ext>
            </a:extLst>
          </p:cNvPr>
          <p:cNvSpPr/>
          <p:nvPr/>
        </p:nvSpPr>
        <p:spPr bwMode="auto">
          <a:xfrm>
            <a:off x="4980982"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I2 - Insert your own text</a:t>
            </a:r>
          </a:p>
        </p:txBody>
      </p:sp>
      <p:sp>
        <p:nvSpPr>
          <p:cNvPr id="43" name="Rectangle: Rounded Corners 42">
            <a:extLst>
              <a:ext uri="{FF2B5EF4-FFF2-40B4-BE49-F238E27FC236}">
                <a16:creationId xmlns:a16="http://schemas.microsoft.com/office/drawing/2014/main" id="{6A1D9745-82C1-46A9-8544-50FBDF494B64}"/>
              </a:ext>
            </a:extLst>
          </p:cNvPr>
          <p:cNvSpPr/>
          <p:nvPr/>
        </p:nvSpPr>
        <p:spPr bwMode="auto">
          <a:xfrm>
            <a:off x="7251330"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I3 - Insert your own text</a:t>
            </a:r>
          </a:p>
        </p:txBody>
      </p:sp>
      <p:sp>
        <p:nvSpPr>
          <p:cNvPr id="44" name="Rectangle: Rounded Corners 43">
            <a:extLst>
              <a:ext uri="{FF2B5EF4-FFF2-40B4-BE49-F238E27FC236}">
                <a16:creationId xmlns:a16="http://schemas.microsoft.com/office/drawing/2014/main" id="{BE71708F-EB3E-4671-AE60-93926A04BC3C}"/>
              </a:ext>
            </a:extLst>
          </p:cNvPr>
          <p:cNvSpPr/>
          <p:nvPr/>
        </p:nvSpPr>
        <p:spPr bwMode="auto">
          <a:xfrm>
            <a:off x="9521678"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I4 - Insert your own text</a:t>
            </a:r>
          </a:p>
        </p:txBody>
      </p:sp>
      <p:sp>
        <p:nvSpPr>
          <p:cNvPr id="28" name="Rectangle 27">
            <a:extLst>
              <a:ext uri="{FF2B5EF4-FFF2-40B4-BE49-F238E27FC236}">
                <a16:creationId xmlns:a16="http://schemas.microsoft.com/office/drawing/2014/main" id="{053A3793-59E8-4217-A125-25DF43C47F41}"/>
              </a:ext>
            </a:extLst>
          </p:cNvPr>
          <p:cNvSpPr/>
          <p:nvPr/>
        </p:nvSpPr>
        <p:spPr>
          <a:xfrm>
            <a:off x="610336" y="549861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Learning </a:t>
            </a:r>
          </a:p>
          <a:p>
            <a:pPr algn="ctr"/>
            <a:r>
              <a:rPr lang="en-US" sz="1600" b="1" dirty="0">
                <a:solidFill>
                  <a:schemeClr val="tx1"/>
                </a:solidFill>
              </a:rPr>
              <a:t>&amp; </a:t>
            </a:r>
          </a:p>
          <a:p>
            <a:pPr algn="ctr"/>
            <a:r>
              <a:rPr lang="en-US" sz="1600" b="1" dirty="0">
                <a:solidFill>
                  <a:schemeClr val="tx1"/>
                </a:solidFill>
              </a:rPr>
              <a:t>Growth</a:t>
            </a:r>
          </a:p>
        </p:txBody>
      </p:sp>
      <p:sp>
        <p:nvSpPr>
          <p:cNvPr id="32" name="Rectangle 31">
            <a:extLst>
              <a:ext uri="{FF2B5EF4-FFF2-40B4-BE49-F238E27FC236}">
                <a16:creationId xmlns:a16="http://schemas.microsoft.com/office/drawing/2014/main" id="{5E33B365-C472-45DF-ABED-2DA25284BFAC}"/>
              </a:ext>
            </a:extLst>
          </p:cNvPr>
          <p:cNvSpPr/>
          <p:nvPr/>
        </p:nvSpPr>
        <p:spPr>
          <a:xfrm>
            <a:off x="2482214" y="549861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5" name="Rectangle: Rounded Corners 44">
            <a:extLst>
              <a:ext uri="{FF2B5EF4-FFF2-40B4-BE49-F238E27FC236}">
                <a16:creationId xmlns:a16="http://schemas.microsoft.com/office/drawing/2014/main" id="{BA87101F-2561-4108-8F95-46059DD04FF1}"/>
              </a:ext>
            </a:extLst>
          </p:cNvPr>
          <p:cNvSpPr/>
          <p:nvPr/>
        </p:nvSpPr>
        <p:spPr bwMode="auto">
          <a:xfrm>
            <a:off x="2710634"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L1 - Insert your own text</a:t>
            </a:r>
          </a:p>
        </p:txBody>
      </p:sp>
      <p:sp>
        <p:nvSpPr>
          <p:cNvPr id="46" name="Rectangle: Rounded Corners 45">
            <a:extLst>
              <a:ext uri="{FF2B5EF4-FFF2-40B4-BE49-F238E27FC236}">
                <a16:creationId xmlns:a16="http://schemas.microsoft.com/office/drawing/2014/main" id="{348918D5-9499-42A6-A6C0-610AAA2A5BA2}"/>
              </a:ext>
            </a:extLst>
          </p:cNvPr>
          <p:cNvSpPr/>
          <p:nvPr/>
        </p:nvSpPr>
        <p:spPr bwMode="auto">
          <a:xfrm>
            <a:off x="4980982"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L2 - Insert your own text</a:t>
            </a:r>
          </a:p>
        </p:txBody>
      </p:sp>
      <p:sp>
        <p:nvSpPr>
          <p:cNvPr id="47" name="Rectangle: Rounded Corners 46">
            <a:extLst>
              <a:ext uri="{FF2B5EF4-FFF2-40B4-BE49-F238E27FC236}">
                <a16:creationId xmlns:a16="http://schemas.microsoft.com/office/drawing/2014/main" id="{850EB0A2-468B-4232-80F6-170316611473}"/>
              </a:ext>
            </a:extLst>
          </p:cNvPr>
          <p:cNvSpPr/>
          <p:nvPr/>
        </p:nvSpPr>
        <p:spPr bwMode="auto">
          <a:xfrm>
            <a:off x="7251330" y="5709283"/>
            <a:ext cx="1873934" cy="464912"/>
          </a:xfrm>
          <a:prstGeom prst="roundRect">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L3 - Insert your own text</a:t>
            </a:r>
          </a:p>
        </p:txBody>
      </p:sp>
      <p:sp>
        <p:nvSpPr>
          <p:cNvPr id="48" name="Rectangle: Rounded Corners 47">
            <a:extLst>
              <a:ext uri="{FF2B5EF4-FFF2-40B4-BE49-F238E27FC236}">
                <a16:creationId xmlns:a16="http://schemas.microsoft.com/office/drawing/2014/main" id="{449C2FCB-00F3-45B4-8DB1-18626579169B}"/>
              </a:ext>
            </a:extLst>
          </p:cNvPr>
          <p:cNvSpPr/>
          <p:nvPr/>
        </p:nvSpPr>
        <p:spPr bwMode="auto">
          <a:xfrm>
            <a:off x="9521678"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L4 - Insert your own text</a:t>
            </a:r>
          </a:p>
        </p:txBody>
      </p:sp>
      <p:sp>
        <p:nvSpPr>
          <p:cNvPr id="26" name="Rectangle 25">
            <a:extLst>
              <a:ext uri="{FF2B5EF4-FFF2-40B4-BE49-F238E27FC236}">
                <a16:creationId xmlns:a16="http://schemas.microsoft.com/office/drawing/2014/main" id="{6B6D4433-81C7-40B7-A145-CB7C6A0D5295}"/>
              </a:ext>
            </a:extLst>
          </p:cNvPr>
          <p:cNvSpPr/>
          <p:nvPr/>
        </p:nvSpPr>
        <p:spPr>
          <a:xfrm>
            <a:off x="610336" y="3522786"/>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Customer</a:t>
            </a:r>
          </a:p>
        </p:txBody>
      </p:sp>
      <p:sp>
        <p:nvSpPr>
          <p:cNvPr id="30" name="Rectangle 29">
            <a:extLst>
              <a:ext uri="{FF2B5EF4-FFF2-40B4-BE49-F238E27FC236}">
                <a16:creationId xmlns:a16="http://schemas.microsoft.com/office/drawing/2014/main" id="{24E6F03F-F43A-467A-B6A6-7E5E86232CAE}"/>
              </a:ext>
            </a:extLst>
          </p:cNvPr>
          <p:cNvSpPr/>
          <p:nvPr/>
        </p:nvSpPr>
        <p:spPr>
          <a:xfrm>
            <a:off x="2482214" y="3522786"/>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9" name="Rectangle: Rounded Corners 48">
            <a:extLst>
              <a:ext uri="{FF2B5EF4-FFF2-40B4-BE49-F238E27FC236}">
                <a16:creationId xmlns:a16="http://schemas.microsoft.com/office/drawing/2014/main" id="{FC72F975-714C-4CEA-9C3A-C791FFD745E5}"/>
              </a:ext>
            </a:extLst>
          </p:cNvPr>
          <p:cNvSpPr/>
          <p:nvPr/>
        </p:nvSpPr>
        <p:spPr bwMode="auto">
          <a:xfrm>
            <a:off x="2710634"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C1 - Insert your own text</a:t>
            </a:r>
          </a:p>
        </p:txBody>
      </p:sp>
      <p:sp>
        <p:nvSpPr>
          <p:cNvPr id="50" name="Rectangle: Rounded Corners 49">
            <a:extLst>
              <a:ext uri="{FF2B5EF4-FFF2-40B4-BE49-F238E27FC236}">
                <a16:creationId xmlns:a16="http://schemas.microsoft.com/office/drawing/2014/main" id="{6C56DA23-F5D8-439E-B10C-B15524A531C6}"/>
              </a:ext>
            </a:extLst>
          </p:cNvPr>
          <p:cNvSpPr/>
          <p:nvPr/>
        </p:nvSpPr>
        <p:spPr bwMode="auto">
          <a:xfrm>
            <a:off x="4980982"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C2 - Insert your own text</a:t>
            </a:r>
          </a:p>
        </p:txBody>
      </p:sp>
      <p:sp>
        <p:nvSpPr>
          <p:cNvPr id="55" name="Rectangle: Rounded Corners 54">
            <a:extLst>
              <a:ext uri="{FF2B5EF4-FFF2-40B4-BE49-F238E27FC236}">
                <a16:creationId xmlns:a16="http://schemas.microsoft.com/office/drawing/2014/main" id="{31681A67-2C06-4640-8AFE-FD6FEE7E8E14}"/>
              </a:ext>
            </a:extLst>
          </p:cNvPr>
          <p:cNvSpPr/>
          <p:nvPr/>
        </p:nvSpPr>
        <p:spPr bwMode="auto">
          <a:xfrm>
            <a:off x="7251330"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C3 - Insert your own text</a:t>
            </a:r>
          </a:p>
        </p:txBody>
      </p:sp>
      <p:sp>
        <p:nvSpPr>
          <p:cNvPr id="56" name="Rectangle: Rounded Corners 55">
            <a:extLst>
              <a:ext uri="{FF2B5EF4-FFF2-40B4-BE49-F238E27FC236}">
                <a16:creationId xmlns:a16="http://schemas.microsoft.com/office/drawing/2014/main" id="{5301AB96-2C95-43ED-B193-B676F45A1C00}"/>
              </a:ext>
            </a:extLst>
          </p:cNvPr>
          <p:cNvSpPr/>
          <p:nvPr/>
        </p:nvSpPr>
        <p:spPr bwMode="auto">
          <a:xfrm>
            <a:off x="9521678"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C4 - Insert your own text</a:t>
            </a:r>
          </a:p>
        </p:txBody>
      </p:sp>
      <p:sp>
        <p:nvSpPr>
          <p:cNvPr id="22" name="Rectangle 21">
            <a:extLst>
              <a:ext uri="{FF2B5EF4-FFF2-40B4-BE49-F238E27FC236}">
                <a16:creationId xmlns:a16="http://schemas.microsoft.com/office/drawing/2014/main" id="{63A3251C-6207-403E-A27B-32350E0FC08E}"/>
              </a:ext>
            </a:extLst>
          </p:cNvPr>
          <p:cNvSpPr/>
          <p:nvPr/>
        </p:nvSpPr>
        <p:spPr>
          <a:xfrm>
            <a:off x="610336" y="253487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Financial</a:t>
            </a:r>
          </a:p>
        </p:txBody>
      </p:sp>
      <p:sp>
        <p:nvSpPr>
          <p:cNvPr id="29" name="Rectangle 28">
            <a:extLst>
              <a:ext uri="{FF2B5EF4-FFF2-40B4-BE49-F238E27FC236}">
                <a16:creationId xmlns:a16="http://schemas.microsoft.com/office/drawing/2014/main" id="{35101D58-46AF-47F5-9E14-B5AE4D9A9F67}"/>
              </a:ext>
            </a:extLst>
          </p:cNvPr>
          <p:cNvSpPr/>
          <p:nvPr/>
        </p:nvSpPr>
        <p:spPr>
          <a:xfrm>
            <a:off x="2482214" y="253487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endParaRPr>
          </a:p>
        </p:txBody>
      </p:sp>
      <p:sp>
        <p:nvSpPr>
          <p:cNvPr id="57" name="Rectangle: Rounded Corners 56">
            <a:extLst>
              <a:ext uri="{FF2B5EF4-FFF2-40B4-BE49-F238E27FC236}">
                <a16:creationId xmlns:a16="http://schemas.microsoft.com/office/drawing/2014/main" id="{1A8AA15A-A8B0-4768-BCE0-686AB503F597}"/>
              </a:ext>
            </a:extLst>
          </p:cNvPr>
          <p:cNvSpPr/>
          <p:nvPr/>
        </p:nvSpPr>
        <p:spPr bwMode="auto">
          <a:xfrm>
            <a:off x="2710634"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F1 - Insert your own text</a:t>
            </a:r>
          </a:p>
        </p:txBody>
      </p:sp>
      <p:sp>
        <p:nvSpPr>
          <p:cNvPr id="60" name="Rectangle: Rounded Corners 59">
            <a:extLst>
              <a:ext uri="{FF2B5EF4-FFF2-40B4-BE49-F238E27FC236}">
                <a16:creationId xmlns:a16="http://schemas.microsoft.com/office/drawing/2014/main" id="{4BFFC414-8C76-4102-86F5-9C7D9A08E0E3}"/>
              </a:ext>
            </a:extLst>
          </p:cNvPr>
          <p:cNvSpPr/>
          <p:nvPr/>
        </p:nvSpPr>
        <p:spPr bwMode="auto">
          <a:xfrm>
            <a:off x="4980982"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F2 - Insert your own text</a:t>
            </a:r>
          </a:p>
        </p:txBody>
      </p:sp>
      <p:sp>
        <p:nvSpPr>
          <p:cNvPr id="61" name="Rectangle: Rounded Corners 60">
            <a:extLst>
              <a:ext uri="{FF2B5EF4-FFF2-40B4-BE49-F238E27FC236}">
                <a16:creationId xmlns:a16="http://schemas.microsoft.com/office/drawing/2014/main" id="{C23C8FD4-3EC6-4E85-8D08-CB6C5B70D3C7}"/>
              </a:ext>
            </a:extLst>
          </p:cNvPr>
          <p:cNvSpPr/>
          <p:nvPr/>
        </p:nvSpPr>
        <p:spPr bwMode="auto">
          <a:xfrm>
            <a:off x="7251330"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F3 - Insert your own text</a:t>
            </a:r>
          </a:p>
        </p:txBody>
      </p:sp>
      <p:sp>
        <p:nvSpPr>
          <p:cNvPr id="62" name="Rectangle: Rounded Corners 61">
            <a:extLst>
              <a:ext uri="{FF2B5EF4-FFF2-40B4-BE49-F238E27FC236}">
                <a16:creationId xmlns:a16="http://schemas.microsoft.com/office/drawing/2014/main" id="{242ED1FD-6576-4280-B7D5-70B0A67021AB}"/>
              </a:ext>
            </a:extLst>
          </p:cNvPr>
          <p:cNvSpPr/>
          <p:nvPr/>
        </p:nvSpPr>
        <p:spPr bwMode="auto">
          <a:xfrm>
            <a:off x="9521678"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F4 - Insert your own text</a:t>
            </a:r>
          </a:p>
        </p:txBody>
      </p:sp>
      <p:sp>
        <p:nvSpPr>
          <p:cNvPr id="33" name="Rounded Rectangular Callout 19">
            <a:extLst>
              <a:ext uri="{FF2B5EF4-FFF2-40B4-BE49-F238E27FC236}">
                <a16:creationId xmlns:a16="http://schemas.microsoft.com/office/drawing/2014/main" id="{2A57E16A-A614-4DB9-8548-FF94F0C97332}"/>
              </a:ext>
            </a:extLst>
          </p:cNvPr>
          <p:cNvSpPr/>
          <p:nvPr/>
        </p:nvSpPr>
        <p:spPr bwMode="auto">
          <a:xfrm>
            <a:off x="4686300" y="725145"/>
            <a:ext cx="2819400" cy="1073341"/>
          </a:xfrm>
          <a:prstGeom prst="wedgeRoundRectCallout">
            <a:avLst>
              <a:gd name="adj1" fmla="val -110815"/>
              <a:gd name="adj2" fmla="val -3565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Most of the companies use a Strategy Map and Balanced Scorecard to summarize their Strategy. But that really depends on your Strategy Team.</a:t>
            </a:r>
          </a:p>
        </p:txBody>
      </p:sp>
      <p:sp>
        <p:nvSpPr>
          <p:cNvPr id="5" name="Rectangle: Rounded Corners 4">
            <a:extLst>
              <a:ext uri="{FF2B5EF4-FFF2-40B4-BE49-F238E27FC236}">
                <a16:creationId xmlns:a16="http://schemas.microsoft.com/office/drawing/2014/main" id="{E7E1D619-2D9B-AB9D-7556-B490F850E4E5}"/>
              </a:ext>
            </a:extLst>
          </p:cNvPr>
          <p:cNvSpPr/>
          <p:nvPr/>
        </p:nvSpPr>
        <p:spPr>
          <a:xfrm>
            <a:off x="10287000" y="305147"/>
            <a:ext cx="157072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236785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Purpose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12</a:t>
            </a:fld>
            <a:endParaRPr lang="en-US" dirty="0">
              <a:solidFill>
                <a:srgbClr val="ADAFBB"/>
              </a:solidFill>
            </a:endParaRPr>
          </a:p>
        </p:txBody>
      </p:sp>
      <p:sp>
        <p:nvSpPr>
          <p:cNvPr id="12" name="AutoShape 11">
            <a:extLst>
              <a:ext uri="{FF2B5EF4-FFF2-40B4-BE49-F238E27FC236}">
                <a16:creationId xmlns:a16="http://schemas.microsoft.com/office/drawing/2014/main" id="{1D8BE6D5-37CE-49C8-818A-9BED70D3F374}"/>
              </a:ext>
            </a:extLst>
          </p:cNvPr>
          <p:cNvSpPr>
            <a:spLocks noChangeArrowheads="1"/>
          </p:cNvSpPr>
          <p:nvPr/>
        </p:nvSpPr>
        <p:spPr bwMode="auto">
          <a:xfrm>
            <a:off x="2001292" y="2525816"/>
            <a:ext cx="3450730" cy="328443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lstStyle/>
          <a:p>
            <a:pPr eaLnBrk="0" hangingPunct="0">
              <a:spcBef>
                <a:spcPts val="600"/>
              </a:spcBef>
              <a:spcAft>
                <a:spcPts val="600"/>
              </a:spcAft>
            </a:pPr>
            <a:r>
              <a:rPr lang="en-US" sz="2200" dirty="0">
                <a:cs typeface="Times New Roman" pitchFamily="18" charset="0"/>
              </a:rPr>
              <a:t>The Strategy Map provides an overview of all the Strategic Objectives that need to be reached in order to achieve the company’s Mission and Vision.</a:t>
            </a:r>
          </a:p>
        </p:txBody>
      </p:sp>
      <p:grpSp>
        <p:nvGrpSpPr>
          <p:cNvPr id="14" name="Group 13">
            <a:extLst>
              <a:ext uri="{FF2B5EF4-FFF2-40B4-BE49-F238E27FC236}">
                <a16:creationId xmlns:a16="http://schemas.microsoft.com/office/drawing/2014/main" id="{9FA7080E-69C2-419E-AFA5-5D97557F77BA}"/>
              </a:ext>
            </a:extLst>
          </p:cNvPr>
          <p:cNvGrpSpPr/>
          <p:nvPr/>
        </p:nvGrpSpPr>
        <p:grpSpPr>
          <a:xfrm>
            <a:off x="3626872" y="2235012"/>
            <a:ext cx="199571" cy="473686"/>
            <a:chOff x="3333647" y="5812278"/>
            <a:chExt cx="199571" cy="473686"/>
          </a:xfrm>
        </p:grpSpPr>
        <p:sp>
          <p:nvSpPr>
            <p:cNvPr id="15" name="Isosceles Triangle 14">
              <a:extLst>
                <a:ext uri="{FF2B5EF4-FFF2-40B4-BE49-F238E27FC236}">
                  <a16:creationId xmlns:a16="http://schemas.microsoft.com/office/drawing/2014/main" id="{C7DDF235-0C9C-48AD-B236-87BDF06EDE88}"/>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7" name="Oval 16">
              <a:extLst>
                <a:ext uri="{FF2B5EF4-FFF2-40B4-BE49-F238E27FC236}">
                  <a16:creationId xmlns:a16="http://schemas.microsoft.com/office/drawing/2014/main" id="{4F516333-1F8C-4222-BCE8-0E8AF1CEC900}"/>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9" name="AutoShape 11">
            <a:extLst>
              <a:ext uri="{FF2B5EF4-FFF2-40B4-BE49-F238E27FC236}">
                <a16:creationId xmlns:a16="http://schemas.microsoft.com/office/drawing/2014/main" id="{FFE37FE2-DE1C-49BF-BC67-B3A69151A619}"/>
              </a:ext>
            </a:extLst>
          </p:cNvPr>
          <p:cNvSpPr>
            <a:spLocks noChangeArrowheads="1"/>
          </p:cNvSpPr>
          <p:nvPr/>
        </p:nvSpPr>
        <p:spPr bwMode="auto">
          <a:xfrm>
            <a:off x="6739978" y="2525816"/>
            <a:ext cx="3450730" cy="328443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lstStyle/>
          <a:p>
            <a:pPr eaLnBrk="0" hangingPunct="0">
              <a:spcBef>
                <a:spcPts val="600"/>
              </a:spcBef>
              <a:spcAft>
                <a:spcPts val="600"/>
              </a:spcAft>
            </a:pPr>
            <a:r>
              <a:rPr lang="en-US" sz="2200" dirty="0">
                <a:cs typeface="Times New Roman" pitchFamily="18" charset="0"/>
              </a:rPr>
              <a:t>It also provides a better understanding of the Cause-Effect relationships between the different Strategic Objectives.</a:t>
            </a:r>
          </a:p>
        </p:txBody>
      </p:sp>
      <p:grpSp>
        <p:nvGrpSpPr>
          <p:cNvPr id="10" name="Group 9">
            <a:extLst>
              <a:ext uri="{FF2B5EF4-FFF2-40B4-BE49-F238E27FC236}">
                <a16:creationId xmlns:a16="http://schemas.microsoft.com/office/drawing/2014/main" id="{DD00D5CD-7B34-43EF-BDA0-6CCA7AC6ED7B}"/>
              </a:ext>
            </a:extLst>
          </p:cNvPr>
          <p:cNvGrpSpPr/>
          <p:nvPr/>
        </p:nvGrpSpPr>
        <p:grpSpPr>
          <a:xfrm>
            <a:off x="8365558" y="2235012"/>
            <a:ext cx="199571" cy="473686"/>
            <a:chOff x="3333647" y="5812278"/>
            <a:chExt cx="199571" cy="473686"/>
          </a:xfrm>
        </p:grpSpPr>
        <p:sp>
          <p:nvSpPr>
            <p:cNvPr id="11" name="Isosceles Triangle 10">
              <a:extLst>
                <a:ext uri="{FF2B5EF4-FFF2-40B4-BE49-F238E27FC236}">
                  <a16:creationId xmlns:a16="http://schemas.microsoft.com/office/drawing/2014/main" id="{1AF383E4-8D65-4063-AA04-12EE04475085}"/>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8" name="Oval 17">
              <a:extLst>
                <a:ext uri="{FF2B5EF4-FFF2-40B4-BE49-F238E27FC236}">
                  <a16:creationId xmlns:a16="http://schemas.microsoft.com/office/drawing/2014/main" id="{2A976771-8125-4EF4-88E3-1FC2B507C35F}"/>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19" name="Rectangle: Rounded Corners 18">
            <a:extLst>
              <a:ext uri="{FF2B5EF4-FFF2-40B4-BE49-F238E27FC236}">
                <a16:creationId xmlns:a16="http://schemas.microsoft.com/office/drawing/2014/main" id="{8BD483CC-82B0-4F03-9828-63A91A946A32}"/>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35651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A Strategy map includes 4 perspectives</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13</a:t>
            </a:fld>
            <a:endParaRPr lang="en-US" dirty="0">
              <a:solidFill>
                <a:srgbClr val="ADAFBB"/>
              </a:solidFill>
            </a:endParaRPr>
          </a:p>
        </p:txBody>
      </p:sp>
      <p:sp>
        <p:nvSpPr>
          <p:cNvPr id="17" name="Rectangle 16">
            <a:extLst>
              <a:ext uri="{FF2B5EF4-FFF2-40B4-BE49-F238E27FC236}">
                <a16:creationId xmlns:a16="http://schemas.microsoft.com/office/drawing/2014/main" id="{5001FC74-B251-4EA4-A159-3FB7CBA611E8}"/>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8" name="Rectangle 17">
            <a:extLst>
              <a:ext uri="{FF2B5EF4-FFF2-40B4-BE49-F238E27FC236}">
                <a16:creationId xmlns:a16="http://schemas.microsoft.com/office/drawing/2014/main" id="{C75854FD-8980-4AB1-B962-38CA4D744B09}"/>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Perspectives</a:t>
            </a:r>
          </a:p>
        </p:txBody>
      </p:sp>
      <p:sp>
        <p:nvSpPr>
          <p:cNvPr id="19" name="Rectangle 18">
            <a:extLst>
              <a:ext uri="{FF2B5EF4-FFF2-40B4-BE49-F238E27FC236}">
                <a16:creationId xmlns:a16="http://schemas.microsoft.com/office/drawing/2014/main" id="{E5A15C5D-74ED-432C-8C06-E7322818DB01}"/>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20" name="Rectangle 19">
            <a:extLst>
              <a:ext uri="{FF2B5EF4-FFF2-40B4-BE49-F238E27FC236}">
                <a16:creationId xmlns:a16="http://schemas.microsoft.com/office/drawing/2014/main" id="{BB729366-138C-4CC2-A9A6-338AC31CBD4C}"/>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21" name="Rectangle 20">
            <a:extLst>
              <a:ext uri="{FF2B5EF4-FFF2-40B4-BE49-F238E27FC236}">
                <a16:creationId xmlns:a16="http://schemas.microsoft.com/office/drawing/2014/main" id="{EF5FD9F1-C05C-44B7-BB20-5FDD2F6557B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2" name="Rectangle 21">
            <a:extLst>
              <a:ext uri="{FF2B5EF4-FFF2-40B4-BE49-F238E27FC236}">
                <a16:creationId xmlns:a16="http://schemas.microsoft.com/office/drawing/2014/main" id="{9A578C74-1384-41B4-A6C4-1234E1AD367D}"/>
              </a:ext>
            </a:extLst>
          </p:cNvPr>
          <p:cNvSpPr/>
          <p:nvPr/>
        </p:nvSpPr>
        <p:spPr>
          <a:xfrm>
            <a:off x="2480188" y="2001446"/>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driving financial performance</a:t>
            </a:r>
          </a:p>
        </p:txBody>
      </p:sp>
      <p:sp>
        <p:nvSpPr>
          <p:cNvPr id="23" name="Rectangle 22">
            <a:extLst>
              <a:ext uri="{FF2B5EF4-FFF2-40B4-BE49-F238E27FC236}">
                <a16:creationId xmlns:a16="http://schemas.microsoft.com/office/drawing/2014/main" id="{26E284E4-5D74-43C6-93C9-732FFF04D727}"/>
              </a:ext>
            </a:extLst>
          </p:cNvPr>
          <p:cNvSpPr/>
          <p:nvPr/>
        </p:nvSpPr>
        <p:spPr>
          <a:xfrm>
            <a:off x="2480188" y="3115531"/>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related to the value proposition of the company</a:t>
            </a:r>
          </a:p>
        </p:txBody>
      </p:sp>
      <p:sp>
        <p:nvSpPr>
          <p:cNvPr id="24" name="Rectangle 23">
            <a:extLst>
              <a:ext uri="{FF2B5EF4-FFF2-40B4-BE49-F238E27FC236}">
                <a16:creationId xmlns:a16="http://schemas.microsoft.com/office/drawing/2014/main" id="{3CE1498F-C809-4035-B7BC-B5C173E1ABCA}"/>
              </a:ext>
            </a:extLst>
          </p:cNvPr>
          <p:cNvSpPr/>
          <p:nvPr/>
        </p:nvSpPr>
        <p:spPr>
          <a:xfrm>
            <a:off x="2480188" y="4229615"/>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related to the internal capabilities of the company</a:t>
            </a:r>
          </a:p>
        </p:txBody>
      </p:sp>
      <p:sp>
        <p:nvSpPr>
          <p:cNvPr id="25" name="Rectangle 24">
            <a:extLst>
              <a:ext uri="{FF2B5EF4-FFF2-40B4-BE49-F238E27FC236}">
                <a16:creationId xmlns:a16="http://schemas.microsoft.com/office/drawing/2014/main" id="{B0D60EDC-F3DB-4CD5-8A09-EB2D06139571}"/>
              </a:ext>
            </a:extLst>
          </p:cNvPr>
          <p:cNvSpPr/>
          <p:nvPr/>
        </p:nvSpPr>
        <p:spPr>
          <a:xfrm>
            <a:off x="2480188" y="5343700"/>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related to the intangible assets required to drive performance</a:t>
            </a:r>
          </a:p>
        </p:txBody>
      </p:sp>
      <p:sp>
        <p:nvSpPr>
          <p:cNvPr id="14" name="Rectangle: Rounded Corners 13">
            <a:extLst>
              <a:ext uri="{FF2B5EF4-FFF2-40B4-BE49-F238E27FC236}">
                <a16:creationId xmlns:a16="http://schemas.microsoft.com/office/drawing/2014/main" id="{4AA58E9E-607F-4DD1-B6BB-22E7BE13F381}"/>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01447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There is a cause-and-effect logic between each perspective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14</a:t>
            </a:fld>
            <a:endParaRPr lang="en-US" dirty="0">
              <a:solidFill>
                <a:srgbClr val="ADAFBB"/>
              </a:solidFill>
            </a:endParaRPr>
          </a:p>
        </p:txBody>
      </p:sp>
      <p:sp>
        <p:nvSpPr>
          <p:cNvPr id="15" name="Rectangle 14">
            <a:extLst>
              <a:ext uri="{FF2B5EF4-FFF2-40B4-BE49-F238E27FC236}">
                <a16:creationId xmlns:a16="http://schemas.microsoft.com/office/drawing/2014/main" id="{15F4FF4D-4396-4AE3-9A43-6E0429E2552B}"/>
              </a:ext>
            </a:extLst>
          </p:cNvPr>
          <p:cNvSpPr/>
          <p:nvPr/>
        </p:nvSpPr>
        <p:spPr>
          <a:xfrm>
            <a:off x="7255382" y="1803400"/>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Financial</a:t>
            </a:r>
          </a:p>
        </p:txBody>
      </p:sp>
      <p:sp>
        <p:nvSpPr>
          <p:cNvPr id="26" name="Rectangle 25">
            <a:extLst>
              <a:ext uri="{FF2B5EF4-FFF2-40B4-BE49-F238E27FC236}">
                <a16:creationId xmlns:a16="http://schemas.microsoft.com/office/drawing/2014/main" id="{43974383-E859-41BE-AD20-4E841463B1ED}"/>
              </a:ext>
            </a:extLst>
          </p:cNvPr>
          <p:cNvSpPr/>
          <p:nvPr/>
        </p:nvSpPr>
        <p:spPr>
          <a:xfrm>
            <a:off x="5043533" y="2961635"/>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Customer</a:t>
            </a:r>
          </a:p>
        </p:txBody>
      </p:sp>
      <p:sp>
        <p:nvSpPr>
          <p:cNvPr id="27" name="Rectangle 26">
            <a:extLst>
              <a:ext uri="{FF2B5EF4-FFF2-40B4-BE49-F238E27FC236}">
                <a16:creationId xmlns:a16="http://schemas.microsoft.com/office/drawing/2014/main" id="{B01617AF-E446-489B-8731-80CFFCDBF4E4}"/>
              </a:ext>
            </a:extLst>
          </p:cNvPr>
          <p:cNvSpPr/>
          <p:nvPr/>
        </p:nvSpPr>
        <p:spPr>
          <a:xfrm>
            <a:off x="2835635" y="4119871"/>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Internal process</a:t>
            </a:r>
          </a:p>
        </p:txBody>
      </p:sp>
      <p:sp>
        <p:nvSpPr>
          <p:cNvPr id="28" name="Rectangle 27">
            <a:extLst>
              <a:ext uri="{FF2B5EF4-FFF2-40B4-BE49-F238E27FC236}">
                <a16:creationId xmlns:a16="http://schemas.microsoft.com/office/drawing/2014/main" id="{622DD45C-02BA-4BBA-B0F8-27D8B13F03CA}"/>
              </a:ext>
            </a:extLst>
          </p:cNvPr>
          <p:cNvSpPr/>
          <p:nvPr/>
        </p:nvSpPr>
        <p:spPr>
          <a:xfrm>
            <a:off x="604837" y="5278107"/>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Learning </a:t>
            </a:r>
          </a:p>
          <a:p>
            <a:pPr algn="ctr"/>
            <a:r>
              <a:rPr lang="en-US" b="1" dirty="0">
                <a:solidFill>
                  <a:schemeClr val="bg1"/>
                </a:solidFill>
              </a:rPr>
              <a:t>&amp; Growth</a:t>
            </a:r>
          </a:p>
        </p:txBody>
      </p:sp>
      <p:cxnSp>
        <p:nvCxnSpPr>
          <p:cNvPr id="29" name="Connector: Elbow 28">
            <a:extLst>
              <a:ext uri="{FF2B5EF4-FFF2-40B4-BE49-F238E27FC236}">
                <a16:creationId xmlns:a16="http://schemas.microsoft.com/office/drawing/2014/main" id="{F20E60C8-4721-4879-85F2-0DE25B86B690}"/>
              </a:ext>
            </a:extLst>
          </p:cNvPr>
          <p:cNvCxnSpPr>
            <a:cxnSpLocks/>
            <a:stCxn id="28" idx="0"/>
            <a:endCxn id="27" idx="1"/>
          </p:cNvCxnSpPr>
          <p:nvPr/>
        </p:nvCxnSpPr>
        <p:spPr>
          <a:xfrm rot="5400000" flipH="1" flipV="1">
            <a:off x="1967582" y="4410055"/>
            <a:ext cx="595666" cy="1140439"/>
          </a:xfrm>
          <a:prstGeom prst="bentConnector2">
            <a:avLst/>
          </a:prstGeom>
          <a:ln w="19050">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074A0A7-BE6F-4EAD-A0B0-9D563396278E}"/>
              </a:ext>
            </a:extLst>
          </p:cNvPr>
          <p:cNvCxnSpPr>
            <a:cxnSpLocks/>
            <a:stCxn id="27" idx="0"/>
            <a:endCxn id="26" idx="1"/>
          </p:cNvCxnSpPr>
          <p:nvPr/>
        </p:nvCxnSpPr>
        <p:spPr>
          <a:xfrm rot="5400000" flipH="1" flipV="1">
            <a:off x="4186930" y="3263269"/>
            <a:ext cx="595666" cy="1117539"/>
          </a:xfrm>
          <a:prstGeom prst="bentConnector2">
            <a:avLst/>
          </a:prstGeom>
          <a:ln w="19050">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B1E231D-DA11-4766-8A8A-0864E9665581}"/>
              </a:ext>
            </a:extLst>
          </p:cNvPr>
          <p:cNvCxnSpPr>
            <a:cxnSpLocks/>
            <a:stCxn id="26" idx="0"/>
            <a:endCxn id="15" idx="1"/>
          </p:cNvCxnSpPr>
          <p:nvPr/>
        </p:nvCxnSpPr>
        <p:spPr>
          <a:xfrm rot="5400000" flipH="1" flipV="1">
            <a:off x="6396805" y="2103058"/>
            <a:ext cx="595665" cy="1121490"/>
          </a:xfrm>
          <a:prstGeom prst="bentConnector2">
            <a:avLst/>
          </a:prstGeom>
          <a:ln w="19050">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Arrow: Striped Right 31">
            <a:extLst>
              <a:ext uri="{FF2B5EF4-FFF2-40B4-BE49-F238E27FC236}">
                <a16:creationId xmlns:a16="http://schemas.microsoft.com/office/drawing/2014/main" id="{01D19AFC-04B1-43A2-A3D2-09CF8ECF158A}"/>
              </a:ext>
            </a:extLst>
          </p:cNvPr>
          <p:cNvSpPr/>
          <p:nvPr/>
        </p:nvSpPr>
        <p:spPr bwMode="auto">
          <a:xfrm>
            <a:off x="9571038" y="2222100"/>
            <a:ext cx="449262" cy="287738"/>
          </a:xfrm>
          <a:prstGeom prst="stripedRightArrow">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TextBox 32">
            <a:extLst>
              <a:ext uri="{FF2B5EF4-FFF2-40B4-BE49-F238E27FC236}">
                <a16:creationId xmlns:a16="http://schemas.microsoft.com/office/drawing/2014/main" id="{F8887A6A-2D85-41BD-A49E-58A0B8275D9E}"/>
              </a:ext>
            </a:extLst>
          </p:cNvPr>
          <p:cNvSpPr txBox="1"/>
          <p:nvPr/>
        </p:nvSpPr>
        <p:spPr>
          <a:xfrm>
            <a:off x="10155237" y="2088970"/>
            <a:ext cx="1431926" cy="553998"/>
          </a:xfrm>
          <a:prstGeom prst="rect">
            <a:avLst/>
          </a:prstGeom>
          <a:noFill/>
        </p:spPr>
        <p:txBody>
          <a:bodyPr wrap="square" lIns="0" tIns="0" rIns="0" bIns="0" rtlCol="0" anchor="ctr" anchorCtr="0">
            <a:spAutoFit/>
          </a:bodyPr>
          <a:lstStyle/>
          <a:p>
            <a:pPr algn="ctr"/>
            <a:r>
              <a:rPr lang="en-US" b="1" dirty="0">
                <a:solidFill>
                  <a:schemeClr val="tx2"/>
                </a:solidFill>
              </a:rPr>
              <a:t>Shareholder Value</a:t>
            </a:r>
          </a:p>
        </p:txBody>
      </p:sp>
      <p:sp>
        <p:nvSpPr>
          <p:cNvPr id="14" name="Rectangle: Rounded Corners 13">
            <a:extLst>
              <a:ext uri="{FF2B5EF4-FFF2-40B4-BE49-F238E27FC236}">
                <a16:creationId xmlns:a16="http://schemas.microsoft.com/office/drawing/2014/main" id="{C2E612B8-E904-4E23-8625-7CCC4193D89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72184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How to identify your strategic objectives in 6 questions?</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15</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19" name="Rectangle 18">
            <a:extLst>
              <a:ext uri="{FF2B5EF4-FFF2-40B4-BE49-F238E27FC236}">
                <a16:creationId xmlns:a16="http://schemas.microsoft.com/office/drawing/2014/main" id="{46D762F2-6149-471B-ABDA-13B89431288D}"/>
              </a:ext>
            </a:extLst>
          </p:cNvPr>
          <p:cNvSpPr/>
          <p:nvPr/>
        </p:nvSpPr>
        <p:spPr>
          <a:xfrm>
            <a:off x="2480188" y="3115531"/>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achieve our financial objectives, what customer needs must we serve?</a:t>
            </a:r>
          </a:p>
        </p:txBody>
      </p:sp>
      <p:sp>
        <p:nvSpPr>
          <p:cNvPr id="20" name="Rectangle 19">
            <a:extLst>
              <a:ext uri="{FF2B5EF4-FFF2-40B4-BE49-F238E27FC236}">
                <a16:creationId xmlns:a16="http://schemas.microsoft.com/office/drawing/2014/main" id="{01C56BC4-2230-40CB-8E0A-7CC058C23716}"/>
              </a:ext>
            </a:extLst>
          </p:cNvPr>
          <p:cNvSpPr/>
          <p:nvPr/>
        </p:nvSpPr>
        <p:spPr>
          <a:xfrm>
            <a:off x="2480188" y="4229615"/>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satisfy our customers and shareholders, in which internal business processes must we excel?</a:t>
            </a:r>
          </a:p>
        </p:txBody>
      </p:sp>
      <p:sp>
        <p:nvSpPr>
          <p:cNvPr id="23" name="Rectangle 22">
            <a:extLst>
              <a:ext uri="{FF2B5EF4-FFF2-40B4-BE49-F238E27FC236}">
                <a16:creationId xmlns:a16="http://schemas.microsoft.com/office/drawing/2014/main" id="{0137E399-2AB4-48F0-9040-9368AC11FF59}"/>
              </a:ext>
            </a:extLst>
          </p:cNvPr>
          <p:cNvSpPr/>
          <p:nvPr/>
        </p:nvSpPr>
        <p:spPr>
          <a:xfrm>
            <a:off x="2480188" y="5343700"/>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achieve our “Financial”, “Customer” and “Internal Processes” strategic objectives, what does the organization need to learn?</a:t>
            </a:r>
          </a:p>
        </p:txBody>
      </p:sp>
      <p:sp>
        <p:nvSpPr>
          <p:cNvPr id="15" name="Rectangle 14">
            <a:extLst>
              <a:ext uri="{FF2B5EF4-FFF2-40B4-BE49-F238E27FC236}">
                <a16:creationId xmlns:a16="http://schemas.microsoft.com/office/drawing/2014/main" id="{5A2AB762-0E82-414D-AB35-6DB7F2F2818E}"/>
              </a:ext>
            </a:extLst>
          </p:cNvPr>
          <p:cNvSpPr/>
          <p:nvPr/>
        </p:nvSpPr>
        <p:spPr>
          <a:xfrm>
            <a:off x="2480188" y="2001446"/>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satisfy our shareholders, what financial objectives must we accomplish?</a:t>
            </a:r>
          </a:p>
        </p:txBody>
      </p:sp>
      <p:sp>
        <p:nvSpPr>
          <p:cNvPr id="41" name="Rectangle 40">
            <a:extLst>
              <a:ext uri="{FF2B5EF4-FFF2-40B4-BE49-F238E27FC236}">
                <a16:creationId xmlns:a16="http://schemas.microsoft.com/office/drawing/2014/main" id="{33BC6CAB-9E36-4A8C-B1D1-87D641B3F08A}"/>
              </a:ext>
            </a:extLst>
          </p:cNvPr>
          <p:cNvSpPr/>
          <p:nvPr/>
        </p:nvSpPr>
        <p:spPr>
          <a:xfrm>
            <a:off x="5962649" y="2001446"/>
            <a:ext cx="2774278" cy="4392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reflect our Mission statement, which Strategic objectives must we reach? </a:t>
            </a:r>
          </a:p>
        </p:txBody>
      </p:sp>
      <p:sp>
        <p:nvSpPr>
          <p:cNvPr id="42" name="Rectangle 41">
            <a:extLst>
              <a:ext uri="{FF2B5EF4-FFF2-40B4-BE49-F238E27FC236}">
                <a16:creationId xmlns:a16="http://schemas.microsoft.com/office/drawing/2014/main" id="{0CBCBED7-4CA6-4924-ABBA-311799D6722F}"/>
              </a:ext>
            </a:extLst>
          </p:cNvPr>
          <p:cNvSpPr/>
          <p:nvPr/>
        </p:nvSpPr>
        <p:spPr>
          <a:xfrm>
            <a:off x="8809828" y="2001446"/>
            <a:ext cx="2774278" cy="4392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achieve our Vision statement, which Strategic objectives must we reach?</a:t>
            </a:r>
          </a:p>
        </p:txBody>
      </p:sp>
      <p:sp>
        <p:nvSpPr>
          <p:cNvPr id="17" name="Rectangle 16">
            <a:extLst>
              <a:ext uri="{FF2B5EF4-FFF2-40B4-BE49-F238E27FC236}">
                <a16:creationId xmlns:a16="http://schemas.microsoft.com/office/drawing/2014/main" id="{4A38191B-556A-44F1-97C2-73FCC481A24F}"/>
              </a:ext>
            </a:extLst>
          </p:cNvPr>
          <p:cNvSpPr/>
          <p:nvPr/>
        </p:nvSpPr>
        <p:spPr>
          <a:xfrm>
            <a:off x="2480188" y="1643827"/>
            <a:ext cx="9103918"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Questions</a:t>
            </a:r>
          </a:p>
        </p:txBody>
      </p:sp>
      <p:sp>
        <p:nvSpPr>
          <p:cNvPr id="18" name="Rectangle: Rounded Corners 17">
            <a:extLst>
              <a:ext uri="{FF2B5EF4-FFF2-40B4-BE49-F238E27FC236}">
                <a16:creationId xmlns:a16="http://schemas.microsoft.com/office/drawing/2014/main" id="{23782269-9E8C-403E-9A69-95F661C9438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6547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33" name="Rectangle 32">
            <a:extLst>
              <a:ext uri="{FF2B5EF4-FFF2-40B4-BE49-F238E27FC236}">
                <a16:creationId xmlns:a16="http://schemas.microsoft.com/office/drawing/2014/main" id="{776F6CD8-D021-4324-A787-CA133115D5D0}"/>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812F2834-9BD5-4F7B-BD39-699D586BDC57}"/>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7" name="Rectangle 36">
            <a:extLst>
              <a:ext uri="{FF2B5EF4-FFF2-40B4-BE49-F238E27FC236}">
                <a16:creationId xmlns:a16="http://schemas.microsoft.com/office/drawing/2014/main" id="{8533644C-A49E-40B6-AC46-670CA7AD496E}"/>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8" name="Rectangle 37">
            <a:extLst>
              <a:ext uri="{FF2B5EF4-FFF2-40B4-BE49-F238E27FC236}">
                <a16:creationId xmlns:a16="http://schemas.microsoft.com/office/drawing/2014/main" id="{233BB6A3-4F60-4431-B6A4-FB84B1D46ADB}"/>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E413AB94-3423-4CA4-B970-0480D91C6738}"/>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40" name="Rectangle 39">
            <a:extLst>
              <a:ext uri="{FF2B5EF4-FFF2-40B4-BE49-F238E27FC236}">
                <a16:creationId xmlns:a16="http://schemas.microsoft.com/office/drawing/2014/main" id="{AA7090B9-1DD4-4B74-95D9-727A5ABF296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41" name="Rectangle 40">
            <a:extLst>
              <a:ext uri="{FF2B5EF4-FFF2-40B4-BE49-F238E27FC236}">
                <a16:creationId xmlns:a16="http://schemas.microsoft.com/office/drawing/2014/main" id="{D48123EC-579D-4878-99F2-4EE0BDB05BD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51" name="Rectangle 50">
            <a:extLst>
              <a:ext uri="{FF2B5EF4-FFF2-40B4-BE49-F238E27FC236}">
                <a16:creationId xmlns:a16="http://schemas.microsoft.com/office/drawing/2014/main" id="{AAD46DC4-9757-40A0-97A9-25EA0827B737}"/>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52" name="Rectangle 51">
            <a:extLst>
              <a:ext uri="{FF2B5EF4-FFF2-40B4-BE49-F238E27FC236}">
                <a16:creationId xmlns:a16="http://schemas.microsoft.com/office/drawing/2014/main" id="{8D0626C1-C65A-44D5-A2C5-BD1501A58C2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53" name="Rectangle 52">
            <a:extLst>
              <a:ext uri="{FF2B5EF4-FFF2-40B4-BE49-F238E27FC236}">
                <a16:creationId xmlns:a16="http://schemas.microsoft.com/office/drawing/2014/main" id="{4952F40E-90A3-41E2-BB06-3DD9DF29AF4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54" name="Connector: Elbow 53">
            <a:extLst>
              <a:ext uri="{FF2B5EF4-FFF2-40B4-BE49-F238E27FC236}">
                <a16:creationId xmlns:a16="http://schemas.microsoft.com/office/drawing/2014/main" id="{BA55616F-2575-4B10-A2DA-201C95F6446A}"/>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A2AF416-5BDA-4B5E-97BB-B45B4C113371}"/>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2A17A95-556C-443A-90A6-CF7A9EDF1C69}"/>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EAE57FC-DBA4-41CD-A2B7-99F75EBCAC2B}"/>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4" name="Oval 63">
            <a:extLst>
              <a:ext uri="{FF2B5EF4-FFF2-40B4-BE49-F238E27FC236}">
                <a16:creationId xmlns:a16="http://schemas.microsoft.com/office/drawing/2014/main" id="{81E993C5-1138-4E47-AE61-48BAF942E84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5" name="Oval 64">
            <a:extLst>
              <a:ext uri="{FF2B5EF4-FFF2-40B4-BE49-F238E27FC236}">
                <a16:creationId xmlns:a16="http://schemas.microsoft.com/office/drawing/2014/main" id="{2D34D913-678F-4A3A-9DDD-BFC3F147F0C1}"/>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6" name="Oval 65">
            <a:extLst>
              <a:ext uri="{FF2B5EF4-FFF2-40B4-BE49-F238E27FC236}">
                <a16:creationId xmlns:a16="http://schemas.microsoft.com/office/drawing/2014/main" id="{BC1E392C-551E-41A4-84C5-D18A6C7056E6}"/>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7" name="Oval 66">
            <a:extLst>
              <a:ext uri="{FF2B5EF4-FFF2-40B4-BE49-F238E27FC236}">
                <a16:creationId xmlns:a16="http://schemas.microsoft.com/office/drawing/2014/main" id="{9D4A8AF5-4D4D-4E4D-B75D-C062EDCE3D97}"/>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8" name="Oval 67">
            <a:extLst>
              <a:ext uri="{FF2B5EF4-FFF2-40B4-BE49-F238E27FC236}">
                <a16:creationId xmlns:a16="http://schemas.microsoft.com/office/drawing/2014/main" id="{3EC36376-7962-4C21-A30B-B8B0EA58579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9" name="Oval 68">
            <a:extLst>
              <a:ext uri="{FF2B5EF4-FFF2-40B4-BE49-F238E27FC236}">
                <a16:creationId xmlns:a16="http://schemas.microsoft.com/office/drawing/2014/main" id="{38D84DF8-F43E-4DB4-9C72-FE6072EAB19B}"/>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0" name="Oval 69">
            <a:extLst>
              <a:ext uri="{FF2B5EF4-FFF2-40B4-BE49-F238E27FC236}">
                <a16:creationId xmlns:a16="http://schemas.microsoft.com/office/drawing/2014/main" id="{CACD9FBE-0CD9-438D-A1CF-9FC8C10DB4AB}"/>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1" name="Oval 70">
            <a:extLst>
              <a:ext uri="{FF2B5EF4-FFF2-40B4-BE49-F238E27FC236}">
                <a16:creationId xmlns:a16="http://schemas.microsoft.com/office/drawing/2014/main" id="{7F27F842-98E1-4C09-8488-4995E018C6F7}"/>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2" name="Oval 71">
            <a:extLst>
              <a:ext uri="{FF2B5EF4-FFF2-40B4-BE49-F238E27FC236}">
                <a16:creationId xmlns:a16="http://schemas.microsoft.com/office/drawing/2014/main" id="{DE5CD164-6F7E-4324-A2D3-C0335A4C1F7E}"/>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3" name="Oval 72">
            <a:extLst>
              <a:ext uri="{FF2B5EF4-FFF2-40B4-BE49-F238E27FC236}">
                <a16:creationId xmlns:a16="http://schemas.microsoft.com/office/drawing/2014/main" id="{6ADE0E03-C06F-4067-A933-028A918F3379}"/>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4" name="Oval 73">
            <a:extLst>
              <a:ext uri="{FF2B5EF4-FFF2-40B4-BE49-F238E27FC236}">
                <a16:creationId xmlns:a16="http://schemas.microsoft.com/office/drawing/2014/main" id="{BED5DBF4-9D63-4409-89C5-866DE7CEBE99}"/>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5" name="Oval 74">
            <a:extLst>
              <a:ext uri="{FF2B5EF4-FFF2-40B4-BE49-F238E27FC236}">
                <a16:creationId xmlns:a16="http://schemas.microsoft.com/office/drawing/2014/main" id="{4AACC1B6-3766-4825-A88E-4E7537E2061C}"/>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6" name="Oval 75">
            <a:extLst>
              <a:ext uri="{FF2B5EF4-FFF2-40B4-BE49-F238E27FC236}">
                <a16:creationId xmlns:a16="http://schemas.microsoft.com/office/drawing/2014/main" id="{D484820B-07CE-422F-9596-7C80F2066FC9}"/>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7" name="Oval 76">
            <a:extLst>
              <a:ext uri="{FF2B5EF4-FFF2-40B4-BE49-F238E27FC236}">
                <a16:creationId xmlns:a16="http://schemas.microsoft.com/office/drawing/2014/main" id="{967189E9-6AC2-45A7-8CAA-DB776E2783AC}"/>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8" name="Oval 77">
            <a:extLst>
              <a:ext uri="{FF2B5EF4-FFF2-40B4-BE49-F238E27FC236}">
                <a16:creationId xmlns:a16="http://schemas.microsoft.com/office/drawing/2014/main" id="{C87CABC0-4B30-45EA-8C80-632724B25664}"/>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9" name="Oval 78">
            <a:extLst>
              <a:ext uri="{FF2B5EF4-FFF2-40B4-BE49-F238E27FC236}">
                <a16:creationId xmlns:a16="http://schemas.microsoft.com/office/drawing/2014/main" id="{01DE3E5B-5CA6-4912-AB70-CD40FDC72E20}"/>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80" name="Oval 79">
            <a:extLst>
              <a:ext uri="{FF2B5EF4-FFF2-40B4-BE49-F238E27FC236}">
                <a16:creationId xmlns:a16="http://schemas.microsoft.com/office/drawing/2014/main" id="{9D62B737-19A6-4980-AC43-8E0981608D24}"/>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2" name="Rectangle: Rounded Corners 41">
            <a:extLst>
              <a:ext uri="{FF2B5EF4-FFF2-40B4-BE49-F238E27FC236}">
                <a16:creationId xmlns:a16="http://schemas.microsoft.com/office/drawing/2014/main" id="{620750B6-5351-4168-A86E-E4901DFC0E1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43" name="Rounded Rectangular Callout 19">
            <a:extLst>
              <a:ext uri="{FF2B5EF4-FFF2-40B4-BE49-F238E27FC236}">
                <a16:creationId xmlns:a16="http://schemas.microsoft.com/office/drawing/2014/main" id="{06F1BADB-D16E-4F5B-8303-0D8E66D84B6A}"/>
              </a:ext>
            </a:extLst>
          </p:cNvPr>
          <p:cNvSpPr/>
          <p:nvPr/>
        </p:nvSpPr>
        <p:spPr bwMode="auto">
          <a:xfrm>
            <a:off x="4730349" y="365124"/>
            <a:ext cx="4096411" cy="1788781"/>
          </a:xfrm>
          <a:prstGeom prst="wedgeRoundRectCallout">
            <a:avLst>
              <a:gd name="adj1" fmla="val -109629"/>
              <a:gd name="adj2" fmla="val 6515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b="1" dirty="0">
                <a:solidFill>
                  <a:srgbClr val="0C2870"/>
                </a:solidFill>
                <a:latin typeface="Arial" charset="0"/>
                <a:cs typeface="Times New Roman" pitchFamily="18" charset="0"/>
              </a:rPr>
              <a:t>Please note that usually, Fortune 500 companies use the 4 perspectives described in this slide, which were initially introduced by the famous Strategists Norton and Kaplan. However, you may decide to use different perspectives. For example, many of our clients use 4 stakeholder groups such as: Shareholders, Customers, Employees and Communities.</a:t>
            </a:r>
          </a:p>
        </p:txBody>
      </p:sp>
    </p:spTree>
    <p:extLst>
      <p:ext uri="{BB962C8B-B14F-4D97-AF65-F5344CB8AC3E}">
        <p14:creationId xmlns:p14="http://schemas.microsoft.com/office/powerpoint/2010/main" val="343095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2AB762-0E82-414D-AB35-6DB7F2F2818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1" name="Rectangle 110">
            <a:extLst>
              <a:ext uri="{FF2B5EF4-FFF2-40B4-BE49-F238E27FC236}">
                <a16:creationId xmlns:a16="http://schemas.microsoft.com/office/drawing/2014/main" id="{107A90B9-9510-41E3-9CD7-7919F7056613}"/>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BF5C7944-5C8E-45B0-87D8-493030FB401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C7BDD4D6-FD54-498F-B01E-F3D124343DFE}"/>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Example of a Strategy Map with explicit relationships between the top</a:t>
            </a:r>
            <a:br>
              <a:rPr lang="en-US" sz="2400" b="0" kern="0" dirty="0"/>
            </a:br>
            <a:r>
              <a:rPr lang="en-US" sz="2400" b="0" kern="0" dirty="0"/>
              <a:t>strategic objectives</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17</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4" name="Rectangle 23">
            <a:extLst>
              <a:ext uri="{FF2B5EF4-FFF2-40B4-BE49-F238E27FC236}">
                <a16:creationId xmlns:a16="http://schemas.microsoft.com/office/drawing/2014/main" id="{93FBB0C2-01D8-415D-8762-D2E6E6E829B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74" name="Connector: Elbow 73">
            <a:extLst>
              <a:ext uri="{FF2B5EF4-FFF2-40B4-BE49-F238E27FC236}">
                <a16:creationId xmlns:a16="http://schemas.microsoft.com/office/drawing/2014/main" id="{2448A6C6-BFB2-4C91-B8CB-DAE777A6F5FC}"/>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3D7F726-2AA6-4549-802D-BA987756BEE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2D8F7F-3A7C-49EB-8AB9-7DE6F15554CD}"/>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FD309DB-435F-4524-A083-1E50FB9C3AD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73" name="Oval 72">
            <a:extLst>
              <a:ext uri="{FF2B5EF4-FFF2-40B4-BE49-F238E27FC236}">
                <a16:creationId xmlns:a16="http://schemas.microsoft.com/office/drawing/2014/main" id="{60D19B20-7F47-4ACE-8461-CAD9242F37E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77" name="Oval 76">
            <a:extLst>
              <a:ext uri="{FF2B5EF4-FFF2-40B4-BE49-F238E27FC236}">
                <a16:creationId xmlns:a16="http://schemas.microsoft.com/office/drawing/2014/main" id="{B95B370F-E270-4960-A733-41CDAB529E6C}"/>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78" name="Oval 77">
            <a:extLst>
              <a:ext uri="{FF2B5EF4-FFF2-40B4-BE49-F238E27FC236}">
                <a16:creationId xmlns:a16="http://schemas.microsoft.com/office/drawing/2014/main" id="{E111EEA2-626A-4CB1-89DC-2DF66137279A}"/>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79" name="Oval 78">
            <a:extLst>
              <a:ext uri="{FF2B5EF4-FFF2-40B4-BE49-F238E27FC236}">
                <a16:creationId xmlns:a16="http://schemas.microsoft.com/office/drawing/2014/main" id="{CF7A8DDA-C534-464A-9604-2CA077F8939A}"/>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Costs</a:t>
            </a:r>
          </a:p>
        </p:txBody>
      </p:sp>
      <p:sp>
        <p:nvSpPr>
          <p:cNvPr id="80" name="Oval 79">
            <a:extLst>
              <a:ext uri="{FF2B5EF4-FFF2-40B4-BE49-F238E27FC236}">
                <a16:creationId xmlns:a16="http://schemas.microsoft.com/office/drawing/2014/main" id="{FF90ECC5-22DC-40AA-863B-F613E27E057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81" name="Oval 80">
            <a:extLst>
              <a:ext uri="{FF2B5EF4-FFF2-40B4-BE49-F238E27FC236}">
                <a16:creationId xmlns:a16="http://schemas.microsoft.com/office/drawing/2014/main" id="{3883D3EB-883F-4CB8-AB2F-6A2CCF4D5229}"/>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82" name="Oval 81">
            <a:extLst>
              <a:ext uri="{FF2B5EF4-FFF2-40B4-BE49-F238E27FC236}">
                <a16:creationId xmlns:a16="http://schemas.microsoft.com/office/drawing/2014/main" id="{67FA113A-006A-4A36-81AF-A6BAAFF02254}"/>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83" name="Oval 82">
            <a:extLst>
              <a:ext uri="{FF2B5EF4-FFF2-40B4-BE49-F238E27FC236}">
                <a16:creationId xmlns:a16="http://schemas.microsoft.com/office/drawing/2014/main" id="{819C0107-2F83-4178-8BA0-6A9C91ED5099}"/>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85" name="Oval 84">
            <a:extLst>
              <a:ext uri="{FF2B5EF4-FFF2-40B4-BE49-F238E27FC236}">
                <a16:creationId xmlns:a16="http://schemas.microsoft.com/office/drawing/2014/main" id="{178C81D4-2D47-4B31-B5C7-87F2676C3F7D}"/>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84" name="Oval 83">
            <a:extLst>
              <a:ext uri="{FF2B5EF4-FFF2-40B4-BE49-F238E27FC236}">
                <a16:creationId xmlns:a16="http://schemas.microsoft.com/office/drawing/2014/main" id="{9C7559E4-3B0A-480A-B360-DC82519C05A4}"/>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86" name="Oval 85">
            <a:extLst>
              <a:ext uri="{FF2B5EF4-FFF2-40B4-BE49-F238E27FC236}">
                <a16:creationId xmlns:a16="http://schemas.microsoft.com/office/drawing/2014/main" id="{2F5186C7-4959-47BE-94CB-466FAB7918D3}"/>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87" name="Oval 86">
            <a:extLst>
              <a:ext uri="{FF2B5EF4-FFF2-40B4-BE49-F238E27FC236}">
                <a16:creationId xmlns:a16="http://schemas.microsoft.com/office/drawing/2014/main" id="{4CBE710E-775E-439C-A9AB-D29956BDB752}"/>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88" name="Oval 87">
            <a:extLst>
              <a:ext uri="{FF2B5EF4-FFF2-40B4-BE49-F238E27FC236}">
                <a16:creationId xmlns:a16="http://schemas.microsoft.com/office/drawing/2014/main" id="{83EC864A-C571-4A83-AC64-608492F4B962}"/>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89" name="Oval 88">
            <a:extLst>
              <a:ext uri="{FF2B5EF4-FFF2-40B4-BE49-F238E27FC236}">
                <a16:creationId xmlns:a16="http://schemas.microsoft.com/office/drawing/2014/main" id="{9AAC43B9-E521-4900-BFE4-35658A113AFC}"/>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90" name="Oval 89">
            <a:extLst>
              <a:ext uri="{FF2B5EF4-FFF2-40B4-BE49-F238E27FC236}">
                <a16:creationId xmlns:a16="http://schemas.microsoft.com/office/drawing/2014/main" id="{9E784595-16B9-4586-A889-8385BA7D252B}"/>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91" name="Oval 90">
            <a:extLst>
              <a:ext uri="{FF2B5EF4-FFF2-40B4-BE49-F238E27FC236}">
                <a16:creationId xmlns:a16="http://schemas.microsoft.com/office/drawing/2014/main" id="{48490042-5574-43D6-9E55-0E890B0E324B}"/>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92" name="Oval 91">
            <a:extLst>
              <a:ext uri="{FF2B5EF4-FFF2-40B4-BE49-F238E27FC236}">
                <a16:creationId xmlns:a16="http://schemas.microsoft.com/office/drawing/2014/main" id="{22C01F92-6982-4795-9CF6-15005F1A558A}"/>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cxnSp>
        <p:nvCxnSpPr>
          <p:cNvPr id="4" name="Straight Connector 3">
            <a:extLst>
              <a:ext uri="{FF2B5EF4-FFF2-40B4-BE49-F238E27FC236}">
                <a16:creationId xmlns:a16="http://schemas.microsoft.com/office/drawing/2014/main" id="{D3FED053-DF63-4E72-A8FD-1849FB1DEFF3}"/>
              </a:ext>
            </a:extLst>
          </p:cNvPr>
          <p:cNvCxnSpPr>
            <a:stCxn id="77" idx="0"/>
            <a:endCxn id="72" idx="2"/>
          </p:cNvCxnSpPr>
          <p:nvPr/>
        </p:nvCxnSpPr>
        <p:spPr>
          <a:xfrm rot="5400000" flipH="1" flipV="1">
            <a:off x="3500706" y="2382684"/>
            <a:ext cx="195748" cy="19816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3">
            <a:extLst>
              <a:ext uri="{FF2B5EF4-FFF2-40B4-BE49-F238E27FC236}">
                <a16:creationId xmlns:a16="http://schemas.microsoft.com/office/drawing/2014/main" id="{C1E0A302-02CC-432E-BDF4-3013883E4D51}"/>
              </a:ext>
            </a:extLst>
          </p:cNvPr>
          <p:cNvCxnSpPr>
            <a:cxnSpLocks/>
            <a:stCxn id="78" idx="0"/>
            <a:endCxn id="72" idx="6"/>
          </p:cNvCxnSpPr>
          <p:nvPr/>
        </p:nvCxnSpPr>
        <p:spPr>
          <a:xfrm rot="16200000" flipV="1">
            <a:off x="5203951" y="2361524"/>
            <a:ext cx="182102" cy="226836"/>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09DD51-4FEC-4440-8B0F-28795F22A4CA}"/>
              </a:ext>
            </a:extLst>
          </p:cNvPr>
          <p:cNvCxnSpPr>
            <a:cxnSpLocks/>
          </p:cNvCxnSpPr>
          <p:nvPr/>
        </p:nvCxnSpPr>
        <p:spPr>
          <a:xfrm>
            <a:off x="4660900" y="2152996"/>
            <a:ext cx="1582708" cy="0"/>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10C548-D0F2-401F-8AF8-5F819CE20D22}"/>
              </a:ext>
            </a:extLst>
          </p:cNvPr>
          <p:cNvCxnSpPr>
            <a:cxnSpLocks/>
          </p:cNvCxnSpPr>
          <p:nvPr/>
        </p:nvCxnSpPr>
        <p:spPr>
          <a:xfrm rot="10800000">
            <a:off x="7677426" y="2152996"/>
            <a:ext cx="1582708" cy="0"/>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3">
            <a:extLst>
              <a:ext uri="{FF2B5EF4-FFF2-40B4-BE49-F238E27FC236}">
                <a16:creationId xmlns:a16="http://schemas.microsoft.com/office/drawing/2014/main" id="{326FEBDF-F5D3-4481-9F1F-A06F6EB82749}"/>
              </a:ext>
            </a:extLst>
          </p:cNvPr>
          <p:cNvCxnSpPr>
            <a:cxnSpLocks/>
            <a:stCxn id="81" idx="0"/>
            <a:endCxn id="79" idx="6"/>
          </p:cNvCxnSpPr>
          <p:nvPr/>
        </p:nvCxnSpPr>
        <p:spPr>
          <a:xfrm rot="16200000" flipV="1">
            <a:off x="10233119" y="2361524"/>
            <a:ext cx="182102" cy="226835"/>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3">
            <a:extLst>
              <a:ext uri="{FF2B5EF4-FFF2-40B4-BE49-F238E27FC236}">
                <a16:creationId xmlns:a16="http://schemas.microsoft.com/office/drawing/2014/main" id="{885013F9-EF41-4880-BB5D-B9AF6553EA24}"/>
              </a:ext>
            </a:extLst>
          </p:cNvPr>
          <p:cNvCxnSpPr>
            <a:cxnSpLocks/>
            <a:stCxn id="80" idx="0"/>
            <a:endCxn id="79" idx="2"/>
          </p:cNvCxnSpPr>
          <p:nvPr/>
        </p:nvCxnSpPr>
        <p:spPr>
          <a:xfrm rot="5400000" flipH="1" flipV="1">
            <a:off x="8529873" y="2382684"/>
            <a:ext cx="195748" cy="198163"/>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08766A4C-B7CF-4F92-9D60-F5B261E8F075}"/>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99325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Template #2</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18</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1643827"/>
            <a:ext cx="2255724" cy="608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Financial 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2278768"/>
            <a:ext cx="2255724" cy="5986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Customer Perspective</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2913708"/>
            <a:ext cx="1812590" cy="1720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Internal</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Perspective</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4672203"/>
            <a:ext cx="1812590" cy="1720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Learning &amp;</a:t>
            </a:r>
            <a:b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Growth</a:t>
            </a:r>
            <a:b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Perspective</a:t>
            </a:r>
          </a:p>
        </p:txBody>
      </p:sp>
      <p:sp>
        <p:nvSpPr>
          <p:cNvPr id="15" name="Rectangle 14">
            <a:extLst>
              <a:ext uri="{FF2B5EF4-FFF2-40B4-BE49-F238E27FC236}">
                <a16:creationId xmlns:a16="http://schemas.microsoft.com/office/drawing/2014/main" id="{5A2AB762-0E82-414D-AB35-6DB7F2F2818E}"/>
              </a:ext>
            </a:extLst>
          </p:cNvPr>
          <p:cNvSpPr/>
          <p:nvPr/>
        </p:nvSpPr>
        <p:spPr>
          <a:xfrm>
            <a:off x="2933700" y="1643063"/>
            <a:ext cx="8653463" cy="60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46D762F2-6149-471B-ABDA-13B89431288D}"/>
              </a:ext>
            </a:extLst>
          </p:cNvPr>
          <p:cNvSpPr/>
          <p:nvPr/>
        </p:nvSpPr>
        <p:spPr>
          <a:xfrm>
            <a:off x="2933700" y="2278063"/>
            <a:ext cx="8653463" cy="59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01C56BC4-2230-40CB-8E0A-7CC058C23716}"/>
              </a:ext>
            </a:extLst>
          </p:cNvPr>
          <p:cNvSpPr/>
          <p:nvPr/>
        </p:nvSpPr>
        <p:spPr>
          <a:xfrm>
            <a:off x="2933700" y="2913708"/>
            <a:ext cx="8653463" cy="1721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0137E399-2AB4-48F0-9040-9368AC11FF59}"/>
              </a:ext>
            </a:extLst>
          </p:cNvPr>
          <p:cNvSpPr/>
          <p:nvPr/>
        </p:nvSpPr>
        <p:spPr>
          <a:xfrm>
            <a:off x="2933700" y="4672203"/>
            <a:ext cx="8653463" cy="172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grpSp>
        <p:nvGrpSpPr>
          <p:cNvPr id="4" name="Group 3">
            <a:extLst>
              <a:ext uri="{FF2B5EF4-FFF2-40B4-BE49-F238E27FC236}">
                <a16:creationId xmlns:a16="http://schemas.microsoft.com/office/drawing/2014/main" id="{14E1AD89-5708-48DB-88F4-388FB5878FC8}"/>
              </a:ext>
            </a:extLst>
          </p:cNvPr>
          <p:cNvGrpSpPr/>
          <p:nvPr/>
        </p:nvGrpSpPr>
        <p:grpSpPr>
          <a:xfrm>
            <a:off x="3035325" y="1680409"/>
            <a:ext cx="8452032" cy="525195"/>
            <a:chOff x="2610608" y="1643827"/>
            <a:chExt cx="8883012" cy="692736"/>
          </a:xfrm>
        </p:grpSpPr>
        <p:sp>
          <p:nvSpPr>
            <p:cNvPr id="37" name="Rectangle: Rounded Corners 36">
              <a:extLst>
                <a:ext uri="{FF2B5EF4-FFF2-40B4-BE49-F238E27FC236}">
                  <a16:creationId xmlns:a16="http://schemas.microsoft.com/office/drawing/2014/main" id="{02835ED8-2B60-4587-A55B-7AB2A0A39ADC}"/>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38" name="Rectangle: Rounded Corners 37">
              <a:extLst>
                <a:ext uri="{FF2B5EF4-FFF2-40B4-BE49-F238E27FC236}">
                  <a16:creationId xmlns:a16="http://schemas.microsoft.com/office/drawing/2014/main" id="{8BF32DC0-B7F6-4386-B84D-0232541E6DAA}"/>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39" name="Rectangle: Rounded Corners 38">
              <a:extLst>
                <a:ext uri="{FF2B5EF4-FFF2-40B4-BE49-F238E27FC236}">
                  <a16:creationId xmlns:a16="http://schemas.microsoft.com/office/drawing/2014/main" id="{585A7562-ED0A-4FA8-ADBE-32B746D32E0A}"/>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0" name="Rectangle: Rounded Corners 39">
              <a:extLst>
                <a:ext uri="{FF2B5EF4-FFF2-40B4-BE49-F238E27FC236}">
                  <a16:creationId xmlns:a16="http://schemas.microsoft.com/office/drawing/2014/main" id="{C3196B34-F46F-4E5A-B0F8-88A09D80E263}"/>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41" name="Group 40">
            <a:extLst>
              <a:ext uri="{FF2B5EF4-FFF2-40B4-BE49-F238E27FC236}">
                <a16:creationId xmlns:a16="http://schemas.microsoft.com/office/drawing/2014/main" id="{1C0FC240-6CAF-43B5-9F86-17F0EC89C9D2}"/>
              </a:ext>
            </a:extLst>
          </p:cNvPr>
          <p:cNvGrpSpPr/>
          <p:nvPr/>
        </p:nvGrpSpPr>
        <p:grpSpPr>
          <a:xfrm>
            <a:off x="3035325" y="2315350"/>
            <a:ext cx="8452032" cy="525195"/>
            <a:chOff x="2610608" y="1643827"/>
            <a:chExt cx="8883012" cy="692736"/>
          </a:xfrm>
        </p:grpSpPr>
        <p:sp>
          <p:nvSpPr>
            <p:cNvPr id="42" name="Rectangle: Rounded Corners 41">
              <a:extLst>
                <a:ext uri="{FF2B5EF4-FFF2-40B4-BE49-F238E27FC236}">
                  <a16:creationId xmlns:a16="http://schemas.microsoft.com/office/drawing/2014/main" id="{0618D7D1-A4FE-41E9-AE76-2755A76EF397}"/>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3" name="Rectangle: Rounded Corners 42">
              <a:extLst>
                <a:ext uri="{FF2B5EF4-FFF2-40B4-BE49-F238E27FC236}">
                  <a16:creationId xmlns:a16="http://schemas.microsoft.com/office/drawing/2014/main" id="{107184BC-95FA-42B2-BFFC-E91607ACAFC3}"/>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4" name="Rectangle: Rounded Corners 43">
              <a:extLst>
                <a:ext uri="{FF2B5EF4-FFF2-40B4-BE49-F238E27FC236}">
                  <a16:creationId xmlns:a16="http://schemas.microsoft.com/office/drawing/2014/main" id="{C5EC92B4-AF64-4F48-ABA2-2D6A2A52AB84}"/>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5" name="Rectangle: Rounded Corners 44">
              <a:extLst>
                <a:ext uri="{FF2B5EF4-FFF2-40B4-BE49-F238E27FC236}">
                  <a16:creationId xmlns:a16="http://schemas.microsoft.com/office/drawing/2014/main" id="{056C6FD3-43AC-42F2-BCAE-7E299CC89A1B}"/>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46" name="Group 45">
            <a:extLst>
              <a:ext uri="{FF2B5EF4-FFF2-40B4-BE49-F238E27FC236}">
                <a16:creationId xmlns:a16="http://schemas.microsoft.com/office/drawing/2014/main" id="{83479C17-B7E4-43CE-B35A-9AAACC4C2BF6}"/>
              </a:ext>
            </a:extLst>
          </p:cNvPr>
          <p:cNvGrpSpPr/>
          <p:nvPr/>
        </p:nvGrpSpPr>
        <p:grpSpPr>
          <a:xfrm>
            <a:off x="3035325" y="2950291"/>
            <a:ext cx="8452032" cy="525195"/>
            <a:chOff x="2610608" y="1643827"/>
            <a:chExt cx="8883012" cy="692736"/>
          </a:xfrm>
        </p:grpSpPr>
        <p:sp>
          <p:nvSpPr>
            <p:cNvPr id="47" name="Rectangle: Rounded Corners 46">
              <a:extLst>
                <a:ext uri="{FF2B5EF4-FFF2-40B4-BE49-F238E27FC236}">
                  <a16:creationId xmlns:a16="http://schemas.microsoft.com/office/drawing/2014/main" id="{F56564C3-961E-495D-A430-0C13F39FA21D}"/>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8" name="Rectangle: Rounded Corners 47">
              <a:extLst>
                <a:ext uri="{FF2B5EF4-FFF2-40B4-BE49-F238E27FC236}">
                  <a16:creationId xmlns:a16="http://schemas.microsoft.com/office/drawing/2014/main" id="{89B4188F-3E97-4ADC-AC9A-DCC01F8950FD}"/>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9" name="Rectangle: Rounded Corners 48">
              <a:extLst>
                <a:ext uri="{FF2B5EF4-FFF2-40B4-BE49-F238E27FC236}">
                  <a16:creationId xmlns:a16="http://schemas.microsoft.com/office/drawing/2014/main" id="{533BD9AD-0D46-41F3-A6FE-C0E448140F76}"/>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0" name="Rectangle: Rounded Corners 49">
              <a:extLst>
                <a:ext uri="{FF2B5EF4-FFF2-40B4-BE49-F238E27FC236}">
                  <a16:creationId xmlns:a16="http://schemas.microsoft.com/office/drawing/2014/main" id="{91FE1E8C-5949-49E3-822E-2774E69B3B71}"/>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51" name="Group 50">
            <a:extLst>
              <a:ext uri="{FF2B5EF4-FFF2-40B4-BE49-F238E27FC236}">
                <a16:creationId xmlns:a16="http://schemas.microsoft.com/office/drawing/2014/main" id="{70AEAE5F-765E-4AC2-AB30-066FD326E852}"/>
              </a:ext>
            </a:extLst>
          </p:cNvPr>
          <p:cNvGrpSpPr/>
          <p:nvPr/>
        </p:nvGrpSpPr>
        <p:grpSpPr>
          <a:xfrm>
            <a:off x="3035325" y="3512068"/>
            <a:ext cx="8452032" cy="525195"/>
            <a:chOff x="2610608" y="1643827"/>
            <a:chExt cx="8883012" cy="692736"/>
          </a:xfrm>
        </p:grpSpPr>
        <p:sp>
          <p:nvSpPr>
            <p:cNvPr id="52" name="Rectangle: Rounded Corners 51">
              <a:extLst>
                <a:ext uri="{FF2B5EF4-FFF2-40B4-BE49-F238E27FC236}">
                  <a16:creationId xmlns:a16="http://schemas.microsoft.com/office/drawing/2014/main" id="{6EA4EEDD-16C1-409A-B9A0-1C7803C561FF}"/>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3" name="Rectangle: Rounded Corners 52">
              <a:extLst>
                <a:ext uri="{FF2B5EF4-FFF2-40B4-BE49-F238E27FC236}">
                  <a16:creationId xmlns:a16="http://schemas.microsoft.com/office/drawing/2014/main" id="{54763422-08DB-4268-A5A7-D4E82C03B953}"/>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4" name="Rectangle: Rounded Corners 53">
              <a:extLst>
                <a:ext uri="{FF2B5EF4-FFF2-40B4-BE49-F238E27FC236}">
                  <a16:creationId xmlns:a16="http://schemas.microsoft.com/office/drawing/2014/main" id="{2A5239D0-DF32-4978-B468-FAADCB9A6BE1}"/>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5" name="Rectangle: Rounded Corners 54">
              <a:extLst>
                <a:ext uri="{FF2B5EF4-FFF2-40B4-BE49-F238E27FC236}">
                  <a16:creationId xmlns:a16="http://schemas.microsoft.com/office/drawing/2014/main" id="{4B4187C0-DB5D-44F3-863E-531221E2A524}"/>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56" name="Group 55">
            <a:extLst>
              <a:ext uri="{FF2B5EF4-FFF2-40B4-BE49-F238E27FC236}">
                <a16:creationId xmlns:a16="http://schemas.microsoft.com/office/drawing/2014/main" id="{BC67B06B-484F-4EF6-96C8-E6EFA970D515}"/>
              </a:ext>
            </a:extLst>
          </p:cNvPr>
          <p:cNvGrpSpPr/>
          <p:nvPr/>
        </p:nvGrpSpPr>
        <p:grpSpPr>
          <a:xfrm>
            <a:off x="3035325" y="4073845"/>
            <a:ext cx="8452032" cy="525195"/>
            <a:chOff x="2610608" y="1643827"/>
            <a:chExt cx="8883012" cy="692736"/>
          </a:xfrm>
        </p:grpSpPr>
        <p:sp>
          <p:nvSpPr>
            <p:cNvPr id="57" name="Rectangle: Rounded Corners 56">
              <a:extLst>
                <a:ext uri="{FF2B5EF4-FFF2-40B4-BE49-F238E27FC236}">
                  <a16:creationId xmlns:a16="http://schemas.microsoft.com/office/drawing/2014/main" id="{3B9BABC9-577C-49A7-B15B-64DE4AFA7862}"/>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8" name="Rectangle: Rounded Corners 57">
              <a:extLst>
                <a:ext uri="{FF2B5EF4-FFF2-40B4-BE49-F238E27FC236}">
                  <a16:creationId xmlns:a16="http://schemas.microsoft.com/office/drawing/2014/main" id="{87000E87-C684-4691-A416-9B6654EF2947}"/>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9" name="Rectangle: Rounded Corners 58">
              <a:extLst>
                <a:ext uri="{FF2B5EF4-FFF2-40B4-BE49-F238E27FC236}">
                  <a16:creationId xmlns:a16="http://schemas.microsoft.com/office/drawing/2014/main" id="{D2D4F4B5-3876-45BE-8A13-F4F8D4B5A9EC}"/>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0" name="Rectangle: Rounded Corners 59">
              <a:extLst>
                <a:ext uri="{FF2B5EF4-FFF2-40B4-BE49-F238E27FC236}">
                  <a16:creationId xmlns:a16="http://schemas.microsoft.com/office/drawing/2014/main" id="{353CADE2-94B3-42EC-B49E-B45B48735FC4}"/>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sp>
        <p:nvSpPr>
          <p:cNvPr id="62" name="Rectangle: Rounded Corners 61">
            <a:extLst>
              <a:ext uri="{FF2B5EF4-FFF2-40B4-BE49-F238E27FC236}">
                <a16:creationId xmlns:a16="http://schemas.microsoft.com/office/drawing/2014/main" id="{16A8C006-BB02-4FFC-82C5-D12E27793AF0}"/>
              </a:ext>
            </a:extLst>
          </p:cNvPr>
          <p:cNvSpPr/>
          <p:nvPr/>
        </p:nvSpPr>
        <p:spPr bwMode="auto">
          <a:xfrm>
            <a:off x="3035325"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3" name="Rectangle: Rounded Corners 62">
            <a:extLst>
              <a:ext uri="{FF2B5EF4-FFF2-40B4-BE49-F238E27FC236}">
                <a16:creationId xmlns:a16="http://schemas.microsoft.com/office/drawing/2014/main" id="{A2072244-369D-45F1-8A32-6D2304CE8288}"/>
              </a:ext>
            </a:extLst>
          </p:cNvPr>
          <p:cNvSpPr/>
          <p:nvPr/>
        </p:nvSpPr>
        <p:spPr bwMode="auto">
          <a:xfrm>
            <a:off x="5193505"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4" name="Rectangle: Rounded Corners 63">
            <a:extLst>
              <a:ext uri="{FF2B5EF4-FFF2-40B4-BE49-F238E27FC236}">
                <a16:creationId xmlns:a16="http://schemas.microsoft.com/office/drawing/2014/main" id="{5CED4AB9-5F45-420C-A912-371C7CEFFDF1}"/>
              </a:ext>
            </a:extLst>
          </p:cNvPr>
          <p:cNvSpPr/>
          <p:nvPr/>
        </p:nvSpPr>
        <p:spPr bwMode="auto">
          <a:xfrm>
            <a:off x="7359177"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5" name="Rectangle: Rounded Corners 64">
            <a:extLst>
              <a:ext uri="{FF2B5EF4-FFF2-40B4-BE49-F238E27FC236}">
                <a16:creationId xmlns:a16="http://schemas.microsoft.com/office/drawing/2014/main" id="{CE729A87-E3A5-4FB8-995B-8B57E8FD6D53}"/>
              </a:ext>
            </a:extLst>
          </p:cNvPr>
          <p:cNvSpPr/>
          <p:nvPr/>
        </p:nvSpPr>
        <p:spPr bwMode="auto">
          <a:xfrm>
            <a:off x="9517358"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nvGrpSpPr>
          <p:cNvPr id="66" name="Group 65">
            <a:extLst>
              <a:ext uri="{FF2B5EF4-FFF2-40B4-BE49-F238E27FC236}">
                <a16:creationId xmlns:a16="http://schemas.microsoft.com/office/drawing/2014/main" id="{078A07B8-66D5-4CE5-94E9-E401E950E0B6}"/>
              </a:ext>
            </a:extLst>
          </p:cNvPr>
          <p:cNvGrpSpPr/>
          <p:nvPr/>
        </p:nvGrpSpPr>
        <p:grpSpPr>
          <a:xfrm>
            <a:off x="3035325" y="5270563"/>
            <a:ext cx="8452032" cy="525195"/>
            <a:chOff x="2610608" y="1643827"/>
            <a:chExt cx="8883012" cy="692736"/>
          </a:xfrm>
        </p:grpSpPr>
        <p:sp>
          <p:nvSpPr>
            <p:cNvPr id="67" name="Rectangle: Rounded Corners 66">
              <a:extLst>
                <a:ext uri="{FF2B5EF4-FFF2-40B4-BE49-F238E27FC236}">
                  <a16:creationId xmlns:a16="http://schemas.microsoft.com/office/drawing/2014/main" id="{A190C288-ADC5-45C9-B37F-FFF14DC479AB}"/>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8" name="Rectangle: Rounded Corners 67">
              <a:extLst>
                <a:ext uri="{FF2B5EF4-FFF2-40B4-BE49-F238E27FC236}">
                  <a16:creationId xmlns:a16="http://schemas.microsoft.com/office/drawing/2014/main" id="{72CD4EFA-A439-4DD3-82AC-25029D904FE4}"/>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9" name="Rectangle: Rounded Corners 68">
              <a:extLst>
                <a:ext uri="{FF2B5EF4-FFF2-40B4-BE49-F238E27FC236}">
                  <a16:creationId xmlns:a16="http://schemas.microsoft.com/office/drawing/2014/main" id="{93075118-436E-4E7A-9C7C-FCCEEBD68E5E}"/>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0" name="Rectangle: Rounded Corners 69">
              <a:extLst>
                <a:ext uri="{FF2B5EF4-FFF2-40B4-BE49-F238E27FC236}">
                  <a16:creationId xmlns:a16="http://schemas.microsoft.com/office/drawing/2014/main" id="{F093697C-1EEB-4435-8DF4-6311A073EBD6}"/>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71" name="Group 70">
            <a:extLst>
              <a:ext uri="{FF2B5EF4-FFF2-40B4-BE49-F238E27FC236}">
                <a16:creationId xmlns:a16="http://schemas.microsoft.com/office/drawing/2014/main" id="{E3F165A7-8160-4125-93BA-561E25B0520B}"/>
              </a:ext>
            </a:extLst>
          </p:cNvPr>
          <p:cNvGrpSpPr/>
          <p:nvPr/>
        </p:nvGrpSpPr>
        <p:grpSpPr>
          <a:xfrm>
            <a:off x="3035325" y="5832340"/>
            <a:ext cx="8452032" cy="525195"/>
            <a:chOff x="2610608" y="1643827"/>
            <a:chExt cx="8883012" cy="692736"/>
          </a:xfrm>
        </p:grpSpPr>
        <p:sp>
          <p:nvSpPr>
            <p:cNvPr id="72" name="Rectangle: Rounded Corners 71">
              <a:extLst>
                <a:ext uri="{FF2B5EF4-FFF2-40B4-BE49-F238E27FC236}">
                  <a16:creationId xmlns:a16="http://schemas.microsoft.com/office/drawing/2014/main" id="{26EBA7BF-7153-46AD-8ED1-B5BF8DF57991}"/>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3" name="Rectangle: Rounded Corners 72">
              <a:extLst>
                <a:ext uri="{FF2B5EF4-FFF2-40B4-BE49-F238E27FC236}">
                  <a16:creationId xmlns:a16="http://schemas.microsoft.com/office/drawing/2014/main" id="{F769D283-4DB3-414E-BC1F-A85D06AC3E95}"/>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4" name="Rectangle: Rounded Corners 73">
              <a:extLst>
                <a:ext uri="{FF2B5EF4-FFF2-40B4-BE49-F238E27FC236}">
                  <a16:creationId xmlns:a16="http://schemas.microsoft.com/office/drawing/2014/main" id="{ED9F39CA-24D1-496E-9867-596DD81A1C47}"/>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5" name="Rectangle: Rounded Corners 74">
              <a:extLst>
                <a:ext uri="{FF2B5EF4-FFF2-40B4-BE49-F238E27FC236}">
                  <a16:creationId xmlns:a16="http://schemas.microsoft.com/office/drawing/2014/main" id="{61761B8B-2CA6-4418-9B03-9F263F509259}"/>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sp>
        <p:nvSpPr>
          <p:cNvPr id="85" name="Rectangle 84">
            <a:extLst>
              <a:ext uri="{FF2B5EF4-FFF2-40B4-BE49-F238E27FC236}">
                <a16:creationId xmlns:a16="http://schemas.microsoft.com/office/drawing/2014/main" id="{438A85C4-4193-47F2-8960-38BED5B372B9}"/>
              </a:ext>
            </a:extLst>
          </p:cNvPr>
          <p:cNvSpPr/>
          <p:nvPr/>
        </p:nvSpPr>
        <p:spPr>
          <a:xfrm>
            <a:off x="1656649" y="2952749"/>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Customer Management</a:t>
            </a:r>
          </a:p>
        </p:txBody>
      </p:sp>
      <p:sp>
        <p:nvSpPr>
          <p:cNvPr id="86" name="Rectangle 85">
            <a:extLst>
              <a:ext uri="{FF2B5EF4-FFF2-40B4-BE49-F238E27FC236}">
                <a16:creationId xmlns:a16="http://schemas.microsoft.com/office/drawing/2014/main" id="{516E504B-64D1-44E2-A336-7935EF1E1FFB}"/>
              </a:ext>
            </a:extLst>
          </p:cNvPr>
          <p:cNvSpPr/>
          <p:nvPr/>
        </p:nvSpPr>
        <p:spPr>
          <a:xfrm>
            <a:off x="1656649" y="3514526"/>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Operations</a:t>
            </a:r>
          </a:p>
        </p:txBody>
      </p:sp>
      <p:sp>
        <p:nvSpPr>
          <p:cNvPr id="87" name="Rectangle 86">
            <a:extLst>
              <a:ext uri="{FF2B5EF4-FFF2-40B4-BE49-F238E27FC236}">
                <a16:creationId xmlns:a16="http://schemas.microsoft.com/office/drawing/2014/main" id="{4BD25238-18F6-4478-B09A-32A77703BBC3}"/>
              </a:ext>
            </a:extLst>
          </p:cNvPr>
          <p:cNvSpPr/>
          <p:nvPr/>
        </p:nvSpPr>
        <p:spPr>
          <a:xfrm>
            <a:off x="1656649" y="4076303"/>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Innovation</a:t>
            </a:r>
          </a:p>
        </p:txBody>
      </p:sp>
      <p:sp>
        <p:nvSpPr>
          <p:cNvPr id="88" name="Rectangle 87">
            <a:extLst>
              <a:ext uri="{FF2B5EF4-FFF2-40B4-BE49-F238E27FC236}">
                <a16:creationId xmlns:a16="http://schemas.microsoft.com/office/drawing/2014/main" id="{C1D3FE6D-3818-45E3-8692-E2BFE2EA3911}"/>
              </a:ext>
            </a:extLst>
          </p:cNvPr>
          <p:cNvSpPr/>
          <p:nvPr/>
        </p:nvSpPr>
        <p:spPr>
          <a:xfrm>
            <a:off x="1656649" y="4708786"/>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Human Capital</a:t>
            </a:r>
          </a:p>
        </p:txBody>
      </p:sp>
      <p:sp>
        <p:nvSpPr>
          <p:cNvPr id="89" name="Rectangle 88">
            <a:extLst>
              <a:ext uri="{FF2B5EF4-FFF2-40B4-BE49-F238E27FC236}">
                <a16:creationId xmlns:a16="http://schemas.microsoft.com/office/drawing/2014/main" id="{2A436FB5-DA5E-4348-9402-5A89FB2447B8}"/>
              </a:ext>
            </a:extLst>
          </p:cNvPr>
          <p:cNvSpPr/>
          <p:nvPr/>
        </p:nvSpPr>
        <p:spPr>
          <a:xfrm>
            <a:off x="1656649" y="5270563"/>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Information Capital</a:t>
            </a:r>
          </a:p>
        </p:txBody>
      </p:sp>
      <p:sp>
        <p:nvSpPr>
          <p:cNvPr id="90" name="Rectangle 89">
            <a:extLst>
              <a:ext uri="{FF2B5EF4-FFF2-40B4-BE49-F238E27FC236}">
                <a16:creationId xmlns:a16="http://schemas.microsoft.com/office/drawing/2014/main" id="{5226D8FE-73C8-4FB4-9501-629C51B21CCE}"/>
              </a:ext>
            </a:extLst>
          </p:cNvPr>
          <p:cNvSpPr/>
          <p:nvPr/>
        </p:nvSpPr>
        <p:spPr>
          <a:xfrm>
            <a:off x="1656649" y="5832340"/>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Organization Capital</a:t>
            </a:r>
          </a:p>
        </p:txBody>
      </p:sp>
      <p:sp>
        <p:nvSpPr>
          <p:cNvPr id="61" name="Rectangle: Rounded Corners 60">
            <a:extLst>
              <a:ext uri="{FF2B5EF4-FFF2-40B4-BE49-F238E27FC236}">
                <a16:creationId xmlns:a16="http://schemas.microsoft.com/office/drawing/2014/main" id="{86D8917B-8EA1-452E-A340-737C584EE8B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179307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Template #3</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19</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1643827"/>
            <a:ext cx="1812590" cy="608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Financial 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2278768"/>
            <a:ext cx="1812590" cy="5986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Customer Perspective</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2913708"/>
            <a:ext cx="1812590" cy="1720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Internal Perspective</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4672203"/>
            <a:ext cx="1812590" cy="1720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Learning &amp; Growth Perspective</a:t>
            </a:r>
          </a:p>
        </p:txBody>
      </p:sp>
      <p:sp>
        <p:nvSpPr>
          <p:cNvPr id="15" name="Rectangle 14">
            <a:extLst>
              <a:ext uri="{FF2B5EF4-FFF2-40B4-BE49-F238E27FC236}">
                <a16:creationId xmlns:a16="http://schemas.microsoft.com/office/drawing/2014/main" id="{5A2AB762-0E82-414D-AB35-6DB7F2F2818E}"/>
              </a:ext>
            </a:extLst>
          </p:cNvPr>
          <p:cNvSpPr/>
          <p:nvPr/>
        </p:nvSpPr>
        <p:spPr>
          <a:xfrm>
            <a:off x="2480188" y="1643063"/>
            <a:ext cx="9106976" cy="60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46D762F2-6149-471B-ABDA-13B89431288D}"/>
              </a:ext>
            </a:extLst>
          </p:cNvPr>
          <p:cNvSpPr/>
          <p:nvPr/>
        </p:nvSpPr>
        <p:spPr>
          <a:xfrm>
            <a:off x="2480188" y="2278063"/>
            <a:ext cx="9106976" cy="59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01C56BC4-2230-40CB-8E0A-7CC058C23716}"/>
              </a:ext>
            </a:extLst>
          </p:cNvPr>
          <p:cNvSpPr/>
          <p:nvPr/>
        </p:nvSpPr>
        <p:spPr>
          <a:xfrm>
            <a:off x="2480188" y="2913708"/>
            <a:ext cx="9106976" cy="1721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0137E399-2AB4-48F0-9040-9368AC11FF59}"/>
              </a:ext>
            </a:extLst>
          </p:cNvPr>
          <p:cNvSpPr/>
          <p:nvPr/>
        </p:nvSpPr>
        <p:spPr>
          <a:xfrm>
            <a:off x="2480188" y="4672203"/>
            <a:ext cx="9106976" cy="172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grpSp>
        <p:nvGrpSpPr>
          <p:cNvPr id="7" name="Group 6">
            <a:extLst>
              <a:ext uri="{FF2B5EF4-FFF2-40B4-BE49-F238E27FC236}">
                <a16:creationId xmlns:a16="http://schemas.microsoft.com/office/drawing/2014/main" id="{776989D2-27C6-4042-A2E1-45C91CCFC323}"/>
              </a:ext>
            </a:extLst>
          </p:cNvPr>
          <p:cNvGrpSpPr/>
          <p:nvPr/>
        </p:nvGrpSpPr>
        <p:grpSpPr>
          <a:xfrm>
            <a:off x="2587139" y="1680409"/>
            <a:ext cx="1688711" cy="4677126"/>
            <a:chOff x="2587139" y="1680409"/>
            <a:chExt cx="2073243" cy="4677126"/>
          </a:xfrm>
        </p:grpSpPr>
        <p:sp>
          <p:nvSpPr>
            <p:cNvPr id="37" name="Rectangle: Rounded Corners 36">
              <a:extLst>
                <a:ext uri="{FF2B5EF4-FFF2-40B4-BE49-F238E27FC236}">
                  <a16:creationId xmlns:a16="http://schemas.microsoft.com/office/drawing/2014/main" id="{02835ED8-2B60-4587-A55B-7AB2A0A39ADC}"/>
                </a:ext>
              </a:extLst>
            </p:cNvPr>
            <p:cNvSpPr/>
            <p:nvPr/>
          </p:nvSpPr>
          <p:spPr bwMode="auto">
            <a:xfrm>
              <a:off x="2587139" y="1680409"/>
              <a:ext cx="2073243" cy="525195"/>
            </a:xfrm>
            <a:prstGeom prst="roundRect">
              <a:avLst/>
            </a:prstGeom>
            <a:solidFill>
              <a:schemeClr val="bg1"/>
            </a:solidFill>
            <a:ln>
              <a:solidFill>
                <a:schemeClr val="accent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2" name="Rectangle: Rounded Corners 41">
              <a:extLst>
                <a:ext uri="{FF2B5EF4-FFF2-40B4-BE49-F238E27FC236}">
                  <a16:creationId xmlns:a16="http://schemas.microsoft.com/office/drawing/2014/main" id="{0618D7D1-A4FE-41E9-AE76-2755A76EF397}"/>
                </a:ext>
              </a:extLst>
            </p:cNvPr>
            <p:cNvSpPr/>
            <p:nvPr/>
          </p:nvSpPr>
          <p:spPr bwMode="auto">
            <a:xfrm>
              <a:off x="2587139"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7" name="Rectangle: Rounded Corners 46">
              <a:extLst>
                <a:ext uri="{FF2B5EF4-FFF2-40B4-BE49-F238E27FC236}">
                  <a16:creationId xmlns:a16="http://schemas.microsoft.com/office/drawing/2014/main" id="{F56564C3-961E-495D-A430-0C13F39FA21D}"/>
                </a:ext>
              </a:extLst>
            </p:cNvPr>
            <p:cNvSpPr/>
            <p:nvPr/>
          </p:nvSpPr>
          <p:spPr bwMode="auto">
            <a:xfrm>
              <a:off x="2587139" y="2950291"/>
              <a:ext cx="2073243" cy="1648749"/>
            </a:xfrm>
            <a:prstGeom prst="roundRect">
              <a:avLst>
                <a:gd name="adj" fmla="val 4535"/>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7" name="TextBox 76">
              <a:extLst>
                <a:ext uri="{FF2B5EF4-FFF2-40B4-BE49-F238E27FC236}">
                  <a16:creationId xmlns:a16="http://schemas.microsoft.com/office/drawing/2014/main" id="{738B71F5-91D1-4644-8B4C-DF92FDC9DE62}"/>
                </a:ext>
              </a:extLst>
            </p:cNvPr>
            <p:cNvSpPr txBox="1"/>
            <p:nvPr/>
          </p:nvSpPr>
          <p:spPr>
            <a:xfrm>
              <a:off x="2587140"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82" name="Rectangle: Rounded Corners 81">
              <a:extLst>
                <a:ext uri="{FF2B5EF4-FFF2-40B4-BE49-F238E27FC236}">
                  <a16:creationId xmlns:a16="http://schemas.microsoft.com/office/drawing/2014/main" id="{F726C233-DACE-4337-893B-599C0F45A8DD}"/>
                </a:ext>
              </a:extLst>
            </p:cNvPr>
            <p:cNvSpPr/>
            <p:nvPr/>
          </p:nvSpPr>
          <p:spPr bwMode="auto">
            <a:xfrm>
              <a:off x="2587139" y="4708786"/>
              <a:ext cx="2073243" cy="1648749"/>
            </a:xfrm>
            <a:prstGeom prst="roundRect">
              <a:avLst>
                <a:gd name="adj" fmla="val 4535"/>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2" name="TextBox 91">
              <a:extLst>
                <a:ext uri="{FF2B5EF4-FFF2-40B4-BE49-F238E27FC236}">
                  <a16:creationId xmlns:a16="http://schemas.microsoft.com/office/drawing/2014/main" id="{FEE1AAF2-D619-4F7C-BC52-6CB1B46D9006}"/>
                </a:ext>
              </a:extLst>
            </p:cNvPr>
            <p:cNvSpPr txBox="1"/>
            <p:nvPr/>
          </p:nvSpPr>
          <p:spPr>
            <a:xfrm>
              <a:off x="2587140"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8" name="Group 7">
            <a:extLst>
              <a:ext uri="{FF2B5EF4-FFF2-40B4-BE49-F238E27FC236}">
                <a16:creationId xmlns:a16="http://schemas.microsoft.com/office/drawing/2014/main" id="{0CD91045-81DF-407D-8C63-1ED8CC31221E}"/>
              </a:ext>
            </a:extLst>
          </p:cNvPr>
          <p:cNvGrpSpPr/>
          <p:nvPr/>
        </p:nvGrpSpPr>
        <p:grpSpPr>
          <a:xfrm>
            <a:off x="4388708" y="1680409"/>
            <a:ext cx="1688711" cy="4677126"/>
            <a:chOff x="4858425" y="1680409"/>
            <a:chExt cx="2073243" cy="4677126"/>
          </a:xfrm>
        </p:grpSpPr>
        <p:sp>
          <p:nvSpPr>
            <p:cNvPr id="38" name="Rectangle: Rounded Corners 37">
              <a:extLst>
                <a:ext uri="{FF2B5EF4-FFF2-40B4-BE49-F238E27FC236}">
                  <a16:creationId xmlns:a16="http://schemas.microsoft.com/office/drawing/2014/main" id="{8BF32DC0-B7F6-4386-B84D-0232541E6DAA}"/>
                </a:ext>
              </a:extLst>
            </p:cNvPr>
            <p:cNvSpPr/>
            <p:nvPr/>
          </p:nvSpPr>
          <p:spPr bwMode="auto">
            <a:xfrm>
              <a:off x="4858425" y="1680409"/>
              <a:ext cx="2073243" cy="525195"/>
            </a:xfrm>
            <a:prstGeom prst="roundRect">
              <a:avLst/>
            </a:prstGeom>
            <a:solidFill>
              <a:schemeClr val="bg1"/>
            </a:solidFill>
            <a:ln>
              <a:solidFill>
                <a:schemeClr val="accent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3" name="Rectangle: Rounded Corners 42">
              <a:extLst>
                <a:ext uri="{FF2B5EF4-FFF2-40B4-BE49-F238E27FC236}">
                  <a16:creationId xmlns:a16="http://schemas.microsoft.com/office/drawing/2014/main" id="{107184BC-95FA-42B2-BFFC-E91607ACAFC3}"/>
                </a:ext>
              </a:extLst>
            </p:cNvPr>
            <p:cNvSpPr/>
            <p:nvPr/>
          </p:nvSpPr>
          <p:spPr bwMode="auto">
            <a:xfrm>
              <a:off x="4858425"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8" name="Rectangle: Rounded Corners 47">
              <a:extLst>
                <a:ext uri="{FF2B5EF4-FFF2-40B4-BE49-F238E27FC236}">
                  <a16:creationId xmlns:a16="http://schemas.microsoft.com/office/drawing/2014/main" id="{89B4188F-3E97-4ADC-AC9A-DCC01F8950FD}"/>
                </a:ext>
              </a:extLst>
            </p:cNvPr>
            <p:cNvSpPr/>
            <p:nvPr/>
          </p:nvSpPr>
          <p:spPr bwMode="auto">
            <a:xfrm>
              <a:off x="4858425" y="2950291"/>
              <a:ext cx="2073243" cy="1648749"/>
            </a:xfrm>
            <a:prstGeom prst="roundRect">
              <a:avLst>
                <a:gd name="adj" fmla="val 4535"/>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8" name="TextBox 77">
              <a:extLst>
                <a:ext uri="{FF2B5EF4-FFF2-40B4-BE49-F238E27FC236}">
                  <a16:creationId xmlns:a16="http://schemas.microsoft.com/office/drawing/2014/main" id="{0A14D117-CBCE-493B-8D2D-D330B25EDFED}"/>
                </a:ext>
              </a:extLst>
            </p:cNvPr>
            <p:cNvSpPr txBox="1"/>
            <p:nvPr/>
          </p:nvSpPr>
          <p:spPr>
            <a:xfrm>
              <a:off x="4858426"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83" name="Rectangle: Rounded Corners 82">
              <a:extLst>
                <a:ext uri="{FF2B5EF4-FFF2-40B4-BE49-F238E27FC236}">
                  <a16:creationId xmlns:a16="http://schemas.microsoft.com/office/drawing/2014/main" id="{6350868C-FF4C-49D6-BDC7-898266202B2D}"/>
                </a:ext>
              </a:extLst>
            </p:cNvPr>
            <p:cNvSpPr/>
            <p:nvPr/>
          </p:nvSpPr>
          <p:spPr bwMode="auto">
            <a:xfrm>
              <a:off x="4858425" y="4708786"/>
              <a:ext cx="2073243" cy="1648749"/>
            </a:xfrm>
            <a:prstGeom prst="roundRect">
              <a:avLst>
                <a:gd name="adj" fmla="val 4535"/>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3" name="TextBox 92">
              <a:extLst>
                <a:ext uri="{FF2B5EF4-FFF2-40B4-BE49-F238E27FC236}">
                  <a16:creationId xmlns:a16="http://schemas.microsoft.com/office/drawing/2014/main" id="{854FE682-083D-4E9D-BED3-BA48ED4448AF}"/>
                </a:ext>
              </a:extLst>
            </p:cNvPr>
            <p:cNvSpPr txBox="1"/>
            <p:nvPr/>
          </p:nvSpPr>
          <p:spPr>
            <a:xfrm>
              <a:off x="4858426"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10" name="Group 9">
            <a:extLst>
              <a:ext uri="{FF2B5EF4-FFF2-40B4-BE49-F238E27FC236}">
                <a16:creationId xmlns:a16="http://schemas.microsoft.com/office/drawing/2014/main" id="{0D1EB45F-EF25-4CDA-81A5-36A062E4AF49}"/>
              </a:ext>
            </a:extLst>
          </p:cNvPr>
          <p:cNvGrpSpPr/>
          <p:nvPr/>
        </p:nvGrpSpPr>
        <p:grpSpPr>
          <a:xfrm>
            <a:off x="6190276" y="1680409"/>
            <a:ext cx="1688711" cy="4677126"/>
            <a:chOff x="7137597" y="1680409"/>
            <a:chExt cx="2073243" cy="4677126"/>
          </a:xfrm>
        </p:grpSpPr>
        <p:sp>
          <p:nvSpPr>
            <p:cNvPr id="39" name="Rectangle: Rounded Corners 38">
              <a:extLst>
                <a:ext uri="{FF2B5EF4-FFF2-40B4-BE49-F238E27FC236}">
                  <a16:creationId xmlns:a16="http://schemas.microsoft.com/office/drawing/2014/main" id="{585A7562-ED0A-4FA8-ADBE-32B746D32E0A}"/>
                </a:ext>
              </a:extLst>
            </p:cNvPr>
            <p:cNvSpPr/>
            <p:nvPr/>
          </p:nvSpPr>
          <p:spPr bwMode="auto">
            <a:xfrm>
              <a:off x="7137597" y="1680409"/>
              <a:ext cx="2073243" cy="525195"/>
            </a:xfrm>
            <a:prstGeom prst="roundRect">
              <a:avLst/>
            </a:prstGeom>
            <a:solidFill>
              <a:schemeClr val="bg1"/>
            </a:solidFill>
            <a:ln>
              <a:solidFill>
                <a:schemeClr val="accent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4" name="Rectangle: Rounded Corners 43">
              <a:extLst>
                <a:ext uri="{FF2B5EF4-FFF2-40B4-BE49-F238E27FC236}">
                  <a16:creationId xmlns:a16="http://schemas.microsoft.com/office/drawing/2014/main" id="{C5EC92B4-AF64-4F48-ABA2-2D6A2A52AB84}"/>
                </a:ext>
              </a:extLst>
            </p:cNvPr>
            <p:cNvSpPr/>
            <p:nvPr/>
          </p:nvSpPr>
          <p:spPr bwMode="auto">
            <a:xfrm>
              <a:off x="7137597"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9" name="Rectangle: Rounded Corners 48">
              <a:extLst>
                <a:ext uri="{FF2B5EF4-FFF2-40B4-BE49-F238E27FC236}">
                  <a16:creationId xmlns:a16="http://schemas.microsoft.com/office/drawing/2014/main" id="{533BD9AD-0D46-41F3-A6FE-C0E448140F76}"/>
                </a:ext>
              </a:extLst>
            </p:cNvPr>
            <p:cNvSpPr/>
            <p:nvPr/>
          </p:nvSpPr>
          <p:spPr bwMode="auto">
            <a:xfrm>
              <a:off x="7137597" y="2950291"/>
              <a:ext cx="2073243" cy="1648749"/>
            </a:xfrm>
            <a:prstGeom prst="roundRect">
              <a:avLst>
                <a:gd name="adj" fmla="val 4535"/>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9" name="TextBox 78">
              <a:extLst>
                <a:ext uri="{FF2B5EF4-FFF2-40B4-BE49-F238E27FC236}">
                  <a16:creationId xmlns:a16="http://schemas.microsoft.com/office/drawing/2014/main" id="{BFB9B7F1-FF60-49CB-A134-D5B3C2437368}"/>
                </a:ext>
              </a:extLst>
            </p:cNvPr>
            <p:cNvSpPr txBox="1"/>
            <p:nvPr/>
          </p:nvSpPr>
          <p:spPr>
            <a:xfrm>
              <a:off x="7137598"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84" name="Rectangle: Rounded Corners 83">
              <a:extLst>
                <a:ext uri="{FF2B5EF4-FFF2-40B4-BE49-F238E27FC236}">
                  <a16:creationId xmlns:a16="http://schemas.microsoft.com/office/drawing/2014/main" id="{AC987DB2-F2B3-4B93-B1C2-EB27B0D53CEE}"/>
                </a:ext>
              </a:extLst>
            </p:cNvPr>
            <p:cNvSpPr/>
            <p:nvPr/>
          </p:nvSpPr>
          <p:spPr bwMode="auto">
            <a:xfrm>
              <a:off x="7137597" y="4708786"/>
              <a:ext cx="2073243" cy="1648749"/>
            </a:xfrm>
            <a:prstGeom prst="roundRect">
              <a:avLst>
                <a:gd name="adj" fmla="val 4535"/>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4" name="TextBox 93">
              <a:extLst>
                <a:ext uri="{FF2B5EF4-FFF2-40B4-BE49-F238E27FC236}">
                  <a16:creationId xmlns:a16="http://schemas.microsoft.com/office/drawing/2014/main" id="{DBE9493B-353D-45ED-8A8D-1FDFB4EAB92B}"/>
                </a:ext>
              </a:extLst>
            </p:cNvPr>
            <p:cNvSpPr txBox="1"/>
            <p:nvPr/>
          </p:nvSpPr>
          <p:spPr>
            <a:xfrm>
              <a:off x="7137598"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17" name="Group 16">
            <a:extLst>
              <a:ext uri="{FF2B5EF4-FFF2-40B4-BE49-F238E27FC236}">
                <a16:creationId xmlns:a16="http://schemas.microsoft.com/office/drawing/2014/main" id="{3A89AA2D-F68A-429F-8486-5D70E6E18039}"/>
              </a:ext>
            </a:extLst>
          </p:cNvPr>
          <p:cNvGrpSpPr/>
          <p:nvPr/>
        </p:nvGrpSpPr>
        <p:grpSpPr>
          <a:xfrm>
            <a:off x="7991845" y="1680409"/>
            <a:ext cx="1688711" cy="4677126"/>
            <a:chOff x="9408884" y="1680409"/>
            <a:chExt cx="2073243" cy="4677126"/>
          </a:xfrm>
        </p:grpSpPr>
        <p:sp>
          <p:nvSpPr>
            <p:cNvPr id="40" name="Rectangle: Rounded Corners 39">
              <a:extLst>
                <a:ext uri="{FF2B5EF4-FFF2-40B4-BE49-F238E27FC236}">
                  <a16:creationId xmlns:a16="http://schemas.microsoft.com/office/drawing/2014/main" id="{C3196B34-F46F-4E5A-B0F8-88A09D80E263}"/>
                </a:ext>
              </a:extLst>
            </p:cNvPr>
            <p:cNvSpPr/>
            <p:nvPr/>
          </p:nvSpPr>
          <p:spPr bwMode="auto">
            <a:xfrm>
              <a:off x="9408884" y="1680409"/>
              <a:ext cx="2073243" cy="525195"/>
            </a:xfrm>
            <a:prstGeom prst="roundRect">
              <a:avLst/>
            </a:prstGeom>
            <a:solidFill>
              <a:schemeClr val="bg1"/>
            </a:solidFill>
            <a:ln>
              <a:solidFill>
                <a:schemeClr val="accent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5" name="Rectangle: Rounded Corners 44">
              <a:extLst>
                <a:ext uri="{FF2B5EF4-FFF2-40B4-BE49-F238E27FC236}">
                  <a16:creationId xmlns:a16="http://schemas.microsoft.com/office/drawing/2014/main" id="{056C6FD3-43AC-42F2-BCAE-7E299CC89A1B}"/>
                </a:ext>
              </a:extLst>
            </p:cNvPr>
            <p:cNvSpPr/>
            <p:nvPr/>
          </p:nvSpPr>
          <p:spPr bwMode="auto">
            <a:xfrm>
              <a:off x="9408884"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0" name="Rectangle: Rounded Corners 49">
              <a:extLst>
                <a:ext uri="{FF2B5EF4-FFF2-40B4-BE49-F238E27FC236}">
                  <a16:creationId xmlns:a16="http://schemas.microsoft.com/office/drawing/2014/main" id="{91FE1E8C-5949-49E3-822E-2774E69B3B71}"/>
                </a:ext>
              </a:extLst>
            </p:cNvPr>
            <p:cNvSpPr/>
            <p:nvPr/>
          </p:nvSpPr>
          <p:spPr bwMode="auto">
            <a:xfrm>
              <a:off x="9408884" y="2950291"/>
              <a:ext cx="2073243" cy="1648749"/>
            </a:xfrm>
            <a:prstGeom prst="roundRect">
              <a:avLst>
                <a:gd name="adj" fmla="val 3380"/>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80" name="TextBox 79">
              <a:extLst>
                <a:ext uri="{FF2B5EF4-FFF2-40B4-BE49-F238E27FC236}">
                  <a16:creationId xmlns:a16="http://schemas.microsoft.com/office/drawing/2014/main" id="{70819585-1E9F-4B9F-9EA5-237F4E5EAD6E}"/>
                </a:ext>
              </a:extLst>
            </p:cNvPr>
            <p:cNvSpPr txBox="1"/>
            <p:nvPr/>
          </p:nvSpPr>
          <p:spPr>
            <a:xfrm>
              <a:off x="9408885"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91" name="Rectangle: Rounded Corners 90">
              <a:extLst>
                <a:ext uri="{FF2B5EF4-FFF2-40B4-BE49-F238E27FC236}">
                  <a16:creationId xmlns:a16="http://schemas.microsoft.com/office/drawing/2014/main" id="{C00A98B2-7464-4046-8670-C52A684B159E}"/>
                </a:ext>
              </a:extLst>
            </p:cNvPr>
            <p:cNvSpPr/>
            <p:nvPr/>
          </p:nvSpPr>
          <p:spPr bwMode="auto">
            <a:xfrm>
              <a:off x="9408884" y="4708786"/>
              <a:ext cx="2073243" cy="1648749"/>
            </a:xfrm>
            <a:prstGeom prst="roundRect">
              <a:avLst>
                <a:gd name="adj" fmla="val 3380"/>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5" name="TextBox 94">
              <a:extLst>
                <a:ext uri="{FF2B5EF4-FFF2-40B4-BE49-F238E27FC236}">
                  <a16:creationId xmlns:a16="http://schemas.microsoft.com/office/drawing/2014/main" id="{5F04721A-B265-41DB-9A52-D16754B18FE3}"/>
                </a:ext>
              </a:extLst>
            </p:cNvPr>
            <p:cNvSpPr txBox="1"/>
            <p:nvPr/>
          </p:nvSpPr>
          <p:spPr>
            <a:xfrm>
              <a:off x="9408885"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103" name="Group 102">
            <a:extLst>
              <a:ext uri="{FF2B5EF4-FFF2-40B4-BE49-F238E27FC236}">
                <a16:creationId xmlns:a16="http://schemas.microsoft.com/office/drawing/2014/main" id="{C33CDDFC-77CA-4AA9-9884-84B82A119DF9}"/>
              </a:ext>
            </a:extLst>
          </p:cNvPr>
          <p:cNvGrpSpPr/>
          <p:nvPr/>
        </p:nvGrpSpPr>
        <p:grpSpPr>
          <a:xfrm>
            <a:off x="9793416" y="1680409"/>
            <a:ext cx="1688711" cy="4677126"/>
            <a:chOff x="9408884" y="1680409"/>
            <a:chExt cx="2073243" cy="4677126"/>
          </a:xfrm>
        </p:grpSpPr>
        <p:sp>
          <p:nvSpPr>
            <p:cNvPr id="104" name="Rectangle: Rounded Corners 103">
              <a:extLst>
                <a:ext uri="{FF2B5EF4-FFF2-40B4-BE49-F238E27FC236}">
                  <a16:creationId xmlns:a16="http://schemas.microsoft.com/office/drawing/2014/main" id="{D23237AC-B583-434B-946F-63912E0E17A3}"/>
                </a:ext>
              </a:extLst>
            </p:cNvPr>
            <p:cNvSpPr/>
            <p:nvPr/>
          </p:nvSpPr>
          <p:spPr bwMode="auto">
            <a:xfrm>
              <a:off x="9408884" y="1680409"/>
              <a:ext cx="2073243" cy="525195"/>
            </a:xfrm>
            <a:prstGeom prst="roundRect">
              <a:avLst/>
            </a:prstGeom>
            <a:solidFill>
              <a:schemeClr val="bg1"/>
            </a:solidFill>
            <a:ln>
              <a:solidFill>
                <a:schemeClr val="accent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5" name="Rectangle: Rounded Corners 104">
              <a:extLst>
                <a:ext uri="{FF2B5EF4-FFF2-40B4-BE49-F238E27FC236}">
                  <a16:creationId xmlns:a16="http://schemas.microsoft.com/office/drawing/2014/main" id="{6DA93712-57E1-44B5-B3D1-D2F839A517B6}"/>
                </a:ext>
              </a:extLst>
            </p:cNvPr>
            <p:cNvSpPr/>
            <p:nvPr/>
          </p:nvSpPr>
          <p:spPr bwMode="auto">
            <a:xfrm>
              <a:off x="9408884"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6" name="Rectangle: Rounded Corners 105">
              <a:extLst>
                <a:ext uri="{FF2B5EF4-FFF2-40B4-BE49-F238E27FC236}">
                  <a16:creationId xmlns:a16="http://schemas.microsoft.com/office/drawing/2014/main" id="{3F990B81-613D-4A7A-9906-C30A27B9A5BD}"/>
                </a:ext>
              </a:extLst>
            </p:cNvPr>
            <p:cNvSpPr/>
            <p:nvPr/>
          </p:nvSpPr>
          <p:spPr bwMode="auto">
            <a:xfrm>
              <a:off x="9408884" y="2950291"/>
              <a:ext cx="2073243" cy="1648749"/>
            </a:xfrm>
            <a:prstGeom prst="roundRect">
              <a:avLst>
                <a:gd name="adj" fmla="val 3380"/>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7" name="TextBox 106">
              <a:extLst>
                <a:ext uri="{FF2B5EF4-FFF2-40B4-BE49-F238E27FC236}">
                  <a16:creationId xmlns:a16="http://schemas.microsoft.com/office/drawing/2014/main" id="{95B7574E-8DA1-4B61-8E1B-6FA8090B3345}"/>
                </a:ext>
              </a:extLst>
            </p:cNvPr>
            <p:cNvSpPr txBox="1"/>
            <p:nvPr/>
          </p:nvSpPr>
          <p:spPr>
            <a:xfrm>
              <a:off x="9408885"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108" name="Rectangle: Rounded Corners 107">
              <a:extLst>
                <a:ext uri="{FF2B5EF4-FFF2-40B4-BE49-F238E27FC236}">
                  <a16:creationId xmlns:a16="http://schemas.microsoft.com/office/drawing/2014/main" id="{40945788-F073-4A21-815C-9C322F7D67D6}"/>
                </a:ext>
              </a:extLst>
            </p:cNvPr>
            <p:cNvSpPr/>
            <p:nvPr/>
          </p:nvSpPr>
          <p:spPr bwMode="auto">
            <a:xfrm>
              <a:off x="9408884" y="4708786"/>
              <a:ext cx="2073243" cy="1648749"/>
            </a:xfrm>
            <a:prstGeom prst="roundRect">
              <a:avLst>
                <a:gd name="adj" fmla="val 3380"/>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9" name="TextBox 108">
              <a:extLst>
                <a:ext uri="{FF2B5EF4-FFF2-40B4-BE49-F238E27FC236}">
                  <a16:creationId xmlns:a16="http://schemas.microsoft.com/office/drawing/2014/main" id="{C10E3183-2055-4479-BE68-E405F887C724}"/>
                </a:ext>
              </a:extLst>
            </p:cNvPr>
            <p:cNvSpPr txBox="1"/>
            <p:nvPr/>
          </p:nvSpPr>
          <p:spPr>
            <a:xfrm>
              <a:off x="9408885"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sp>
        <p:nvSpPr>
          <p:cNvPr id="51" name="Rectangle: Rounded Corners 50">
            <a:extLst>
              <a:ext uri="{FF2B5EF4-FFF2-40B4-BE49-F238E27FC236}">
                <a16:creationId xmlns:a16="http://schemas.microsoft.com/office/drawing/2014/main" id="{53F298D3-0601-4B8C-B7AB-930B989D86C1}"/>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259090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250892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altLang="ja-JP" sz="2400" dirty="0">
                <a:solidFill>
                  <a:srgbClr val="002060"/>
                </a:solidFill>
                <a:ea typeface="MS PGothic" pitchFamily="34" charset="-128"/>
              </a:rPr>
              <a:t>Reason 6: </a:t>
            </a:r>
            <a:r>
              <a:rPr lang="en-GB" altLang="ja-JP" sz="2400" dirty="0">
                <a:solidFill>
                  <a:srgbClr val="002060"/>
                </a:solidFill>
                <a:ea typeface="MS PGothic" pitchFamily="34" charset="-128"/>
              </a:rPr>
              <a:t>A perfect alignment with the corporate and business strategy</a:t>
            </a:r>
            <a:br>
              <a:rPr lang="en-US" sz="2400" dirty="0"/>
            </a:br>
            <a:r>
              <a:rPr lang="en-GB" b="0" dirty="0"/>
              <a:t>Strategy map</a:t>
            </a:r>
            <a:endParaRPr lang="en-US" b="0" dirty="0"/>
          </a:p>
        </p:txBody>
      </p:sp>
      <p:sp>
        <p:nvSpPr>
          <p:cNvPr id="3" name="Rectangle 2">
            <a:extLst>
              <a:ext uri="{FF2B5EF4-FFF2-40B4-BE49-F238E27FC236}">
                <a16:creationId xmlns:a16="http://schemas.microsoft.com/office/drawing/2014/main" id="{959C65CD-2294-60DE-239B-9D5F38C8C965}"/>
              </a:ext>
            </a:extLst>
          </p:cNvPr>
          <p:cNvSpPr/>
          <p:nvPr/>
        </p:nvSpPr>
        <p:spPr>
          <a:xfrm>
            <a:off x="2480188" y="19252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B52C080C-E293-8BF4-A074-6044C25B49C2}"/>
              </a:ext>
            </a:extLst>
          </p:cNvPr>
          <p:cNvSpPr/>
          <p:nvPr/>
        </p:nvSpPr>
        <p:spPr>
          <a:xfrm>
            <a:off x="2480188" y="30393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0A6DA856-F0B3-0585-A30F-D100FD122182}"/>
              </a:ext>
            </a:extLst>
          </p:cNvPr>
          <p:cNvSpPr/>
          <p:nvPr/>
        </p:nvSpPr>
        <p:spPr>
          <a:xfrm>
            <a:off x="2480188" y="41534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158C4703-F936-A91E-92D5-6FFB1DA3E489}"/>
              </a:ext>
            </a:extLst>
          </p:cNvPr>
          <p:cNvSpPr/>
          <p:nvPr/>
        </p:nvSpPr>
        <p:spPr>
          <a:xfrm>
            <a:off x="2480188" y="52675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A5AEF1B2-3F92-A9FE-CD06-45D4504FB3E4}"/>
              </a:ext>
            </a:extLst>
          </p:cNvPr>
          <p:cNvSpPr/>
          <p:nvPr/>
        </p:nvSpPr>
        <p:spPr>
          <a:xfrm>
            <a:off x="607893" y="19252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9" name="Rectangle 18">
            <a:extLst>
              <a:ext uri="{FF2B5EF4-FFF2-40B4-BE49-F238E27FC236}">
                <a16:creationId xmlns:a16="http://schemas.microsoft.com/office/drawing/2014/main" id="{E6F18BAB-A7A1-C284-78BF-F2BACEF6670E}"/>
              </a:ext>
            </a:extLst>
          </p:cNvPr>
          <p:cNvSpPr/>
          <p:nvPr/>
        </p:nvSpPr>
        <p:spPr>
          <a:xfrm>
            <a:off x="607893" y="15676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20" name="Rectangle 19">
            <a:extLst>
              <a:ext uri="{FF2B5EF4-FFF2-40B4-BE49-F238E27FC236}">
                <a16:creationId xmlns:a16="http://schemas.microsoft.com/office/drawing/2014/main" id="{45AE8A55-88E8-8F92-8265-C4518168FDA1}"/>
              </a:ext>
            </a:extLst>
          </p:cNvPr>
          <p:cNvSpPr/>
          <p:nvPr/>
        </p:nvSpPr>
        <p:spPr>
          <a:xfrm>
            <a:off x="607893" y="30393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21" name="Rectangle 20">
            <a:extLst>
              <a:ext uri="{FF2B5EF4-FFF2-40B4-BE49-F238E27FC236}">
                <a16:creationId xmlns:a16="http://schemas.microsoft.com/office/drawing/2014/main" id="{50E2CF3A-F0F7-B401-3A7A-74A728AA4DE9}"/>
              </a:ext>
            </a:extLst>
          </p:cNvPr>
          <p:cNvSpPr/>
          <p:nvPr/>
        </p:nvSpPr>
        <p:spPr>
          <a:xfrm>
            <a:off x="607893" y="41534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22" name="Rectangle 21">
            <a:extLst>
              <a:ext uri="{FF2B5EF4-FFF2-40B4-BE49-F238E27FC236}">
                <a16:creationId xmlns:a16="http://schemas.microsoft.com/office/drawing/2014/main" id="{633626B5-947F-29D5-00BF-C139589FC868}"/>
              </a:ext>
            </a:extLst>
          </p:cNvPr>
          <p:cNvSpPr/>
          <p:nvPr/>
        </p:nvSpPr>
        <p:spPr>
          <a:xfrm>
            <a:off x="607893" y="52675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3" name="Rectangle 22">
            <a:extLst>
              <a:ext uri="{FF2B5EF4-FFF2-40B4-BE49-F238E27FC236}">
                <a16:creationId xmlns:a16="http://schemas.microsoft.com/office/drawing/2014/main" id="{75E45A46-FDA8-79D7-2DD0-AF1843944046}"/>
              </a:ext>
            </a:extLst>
          </p:cNvPr>
          <p:cNvSpPr/>
          <p:nvPr/>
        </p:nvSpPr>
        <p:spPr>
          <a:xfrm>
            <a:off x="2480188" y="15676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4" name="Connector: Elbow 23">
            <a:extLst>
              <a:ext uri="{FF2B5EF4-FFF2-40B4-BE49-F238E27FC236}">
                <a16:creationId xmlns:a16="http://schemas.microsoft.com/office/drawing/2014/main" id="{B1C04823-CE1A-F62B-A10E-23A3FEB32683}"/>
              </a:ext>
            </a:extLst>
          </p:cNvPr>
          <p:cNvCxnSpPr>
            <a:cxnSpLocks/>
          </p:cNvCxnSpPr>
          <p:nvPr/>
        </p:nvCxnSpPr>
        <p:spPr>
          <a:xfrm flipV="1">
            <a:off x="11377711" y="48698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5C648AED-EB68-13C8-7A65-07A1C0DE12EE}"/>
              </a:ext>
            </a:extLst>
          </p:cNvPr>
          <p:cNvCxnSpPr>
            <a:cxnSpLocks/>
          </p:cNvCxnSpPr>
          <p:nvPr/>
        </p:nvCxnSpPr>
        <p:spPr>
          <a:xfrm flipV="1">
            <a:off x="11377711" y="36633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B6358B43-AD04-9B29-A64A-7611400BAAEC}"/>
              </a:ext>
            </a:extLst>
          </p:cNvPr>
          <p:cNvCxnSpPr>
            <a:cxnSpLocks/>
          </p:cNvCxnSpPr>
          <p:nvPr/>
        </p:nvCxnSpPr>
        <p:spPr>
          <a:xfrm flipV="1">
            <a:off x="11377711" y="24568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32B84C79-B835-BC7C-4851-0151E8222478}"/>
              </a:ext>
            </a:extLst>
          </p:cNvPr>
          <p:cNvSpPr/>
          <p:nvPr/>
        </p:nvSpPr>
        <p:spPr bwMode="auto">
          <a:xfrm>
            <a:off x="3697661" y="20777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50" name="Oval 49">
            <a:extLst>
              <a:ext uri="{FF2B5EF4-FFF2-40B4-BE49-F238E27FC236}">
                <a16:creationId xmlns:a16="http://schemas.microsoft.com/office/drawing/2014/main" id="{1C48B9C0-38C8-35CD-5D0F-AF8F4102192A}"/>
              </a:ext>
            </a:extLst>
          </p:cNvPr>
          <p:cNvSpPr/>
          <p:nvPr/>
        </p:nvSpPr>
        <p:spPr bwMode="auto">
          <a:xfrm>
            <a:off x="6161277" y="19517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51" name="Oval 50">
            <a:extLst>
              <a:ext uri="{FF2B5EF4-FFF2-40B4-BE49-F238E27FC236}">
                <a16:creationId xmlns:a16="http://schemas.microsoft.com/office/drawing/2014/main" id="{CCEC147E-1E87-43FC-2130-01C5EED45FBD}"/>
              </a:ext>
            </a:extLst>
          </p:cNvPr>
          <p:cNvSpPr/>
          <p:nvPr/>
        </p:nvSpPr>
        <p:spPr bwMode="auto">
          <a:xfrm>
            <a:off x="2696060" y="25034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52" name="Oval 51">
            <a:extLst>
              <a:ext uri="{FF2B5EF4-FFF2-40B4-BE49-F238E27FC236}">
                <a16:creationId xmlns:a16="http://schemas.microsoft.com/office/drawing/2014/main" id="{F5EA90E1-82DC-0BB8-D6A9-DD2C78A9F3A3}"/>
              </a:ext>
            </a:extLst>
          </p:cNvPr>
          <p:cNvSpPr/>
          <p:nvPr/>
        </p:nvSpPr>
        <p:spPr bwMode="auto">
          <a:xfrm>
            <a:off x="4604981" y="24897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53" name="Oval 52">
            <a:extLst>
              <a:ext uri="{FF2B5EF4-FFF2-40B4-BE49-F238E27FC236}">
                <a16:creationId xmlns:a16="http://schemas.microsoft.com/office/drawing/2014/main" id="{ECBC17FF-630B-ACAD-B535-2BB021F48F8C}"/>
              </a:ext>
            </a:extLst>
          </p:cNvPr>
          <p:cNvSpPr/>
          <p:nvPr/>
        </p:nvSpPr>
        <p:spPr bwMode="auto">
          <a:xfrm>
            <a:off x="8726829" y="20777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Costs</a:t>
            </a:r>
          </a:p>
        </p:txBody>
      </p:sp>
      <p:sp>
        <p:nvSpPr>
          <p:cNvPr id="54" name="Oval 53">
            <a:extLst>
              <a:ext uri="{FF2B5EF4-FFF2-40B4-BE49-F238E27FC236}">
                <a16:creationId xmlns:a16="http://schemas.microsoft.com/office/drawing/2014/main" id="{BC28BB4B-C699-04E1-F8C8-5FC0ECF66D56}"/>
              </a:ext>
            </a:extLst>
          </p:cNvPr>
          <p:cNvSpPr/>
          <p:nvPr/>
        </p:nvSpPr>
        <p:spPr bwMode="auto">
          <a:xfrm>
            <a:off x="7725227" y="25034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55" name="Oval 54">
            <a:extLst>
              <a:ext uri="{FF2B5EF4-FFF2-40B4-BE49-F238E27FC236}">
                <a16:creationId xmlns:a16="http://schemas.microsoft.com/office/drawing/2014/main" id="{A36D3A87-FADE-25CA-530A-6AED4BA7D9A0}"/>
              </a:ext>
            </a:extLst>
          </p:cNvPr>
          <p:cNvSpPr/>
          <p:nvPr/>
        </p:nvSpPr>
        <p:spPr bwMode="auto">
          <a:xfrm>
            <a:off x="9634148" y="24897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66" name="Oval 65">
            <a:extLst>
              <a:ext uri="{FF2B5EF4-FFF2-40B4-BE49-F238E27FC236}">
                <a16:creationId xmlns:a16="http://schemas.microsoft.com/office/drawing/2014/main" id="{1B8F071F-B7C3-129F-59A6-A178B6CF3580}"/>
              </a:ext>
            </a:extLst>
          </p:cNvPr>
          <p:cNvSpPr/>
          <p:nvPr/>
        </p:nvSpPr>
        <p:spPr bwMode="auto">
          <a:xfrm>
            <a:off x="3671503" y="32562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67" name="Oval 66">
            <a:extLst>
              <a:ext uri="{FF2B5EF4-FFF2-40B4-BE49-F238E27FC236}">
                <a16:creationId xmlns:a16="http://schemas.microsoft.com/office/drawing/2014/main" id="{9AA695F4-2C3D-A970-5A0A-C2A99DC1DCCD}"/>
              </a:ext>
            </a:extLst>
          </p:cNvPr>
          <p:cNvSpPr/>
          <p:nvPr/>
        </p:nvSpPr>
        <p:spPr bwMode="auto">
          <a:xfrm>
            <a:off x="6167978" y="32562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68" name="Oval 67">
            <a:extLst>
              <a:ext uri="{FF2B5EF4-FFF2-40B4-BE49-F238E27FC236}">
                <a16:creationId xmlns:a16="http://schemas.microsoft.com/office/drawing/2014/main" id="{5981F513-0AB9-4EFE-C46F-9E384EF21C1E}"/>
              </a:ext>
            </a:extLst>
          </p:cNvPr>
          <p:cNvSpPr/>
          <p:nvPr/>
        </p:nvSpPr>
        <p:spPr bwMode="auto">
          <a:xfrm>
            <a:off x="8664452" y="32562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69" name="Oval 68">
            <a:extLst>
              <a:ext uri="{FF2B5EF4-FFF2-40B4-BE49-F238E27FC236}">
                <a16:creationId xmlns:a16="http://schemas.microsoft.com/office/drawing/2014/main" id="{34BC6310-674A-9956-7380-60A9C7191E8C}"/>
              </a:ext>
            </a:extLst>
          </p:cNvPr>
          <p:cNvSpPr/>
          <p:nvPr/>
        </p:nvSpPr>
        <p:spPr bwMode="auto">
          <a:xfrm>
            <a:off x="2822595"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70" name="Oval 69">
            <a:extLst>
              <a:ext uri="{FF2B5EF4-FFF2-40B4-BE49-F238E27FC236}">
                <a16:creationId xmlns:a16="http://schemas.microsoft.com/office/drawing/2014/main" id="{259C6D68-8D68-059A-2B41-30E87C5E810C}"/>
              </a:ext>
            </a:extLst>
          </p:cNvPr>
          <p:cNvSpPr/>
          <p:nvPr/>
        </p:nvSpPr>
        <p:spPr bwMode="auto">
          <a:xfrm>
            <a:off x="5020842"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71" name="Oval 70">
            <a:extLst>
              <a:ext uri="{FF2B5EF4-FFF2-40B4-BE49-F238E27FC236}">
                <a16:creationId xmlns:a16="http://schemas.microsoft.com/office/drawing/2014/main" id="{A218F632-0B08-E3BB-9BA4-86D56CCEE204}"/>
              </a:ext>
            </a:extLst>
          </p:cNvPr>
          <p:cNvSpPr/>
          <p:nvPr/>
        </p:nvSpPr>
        <p:spPr bwMode="auto">
          <a:xfrm>
            <a:off x="7226720"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72" name="Oval 71">
            <a:extLst>
              <a:ext uri="{FF2B5EF4-FFF2-40B4-BE49-F238E27FC236}">
                <a16:creationId xmlns:a16="http://schemas.microsoft.com/office/drawing/2014/main" id="{218BC0DC-F6A5-9D34-D553-FD99F7390C57}"/>
              </a:ext>
            </a:extLst>
          </p:cNvPr>
          <p:cNvSpPr/>
          <p:nvPr/>
        </p:nvSpPr>
        <p:spPr bwMode="auto">
          <a:xfrm>
            <a:off x="9424967"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73" name="Oval 72">
            <a:extLst>
              <a:ext uri="{FF2B5EF4-FFF2-40B4-BE49-F238E27FC236}">
                <a16:creationId xmlns:a16="http://schemas.microsoft.com/office/drawing/2014/main" id="{A2C59D60-F1B4-5796-6068-83DB973DAB5C}"/>
              </a:ext>
            </a:extLst>
          </p:cNvPr>
          <p:cNvSpPr/>
          <p:nvPr/>
        </p:nvSpPr>
        <p:spPr bwMode="auto">
          <a:xfrm>
            <a:off x="2822595" y="55079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74" name="Oval 73">
            <a:extLst>
              <a:ext uri="{FF2B5EF4-FFF2-40B4-BE49-F238E27FC236}">
                <a16:creationId xmlns:a16="http://schemas.microsoft.com/office/drawing/2014/main" id="{0C8D740E-25DE-18FA-7026-9C3AAEF4F08F}"/>
              </a:ext>
            </a:extLst>
          </p:cNvPr>
          <p:cNvSpPr/>
          <p:nvPr/>
        </p:nvSpPr>
        <p:spPr bwMode="auto">
          <a:xfrm>
            <a:off x="5020842" y="55079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75" name="Oval 74">
            <a:extLst>
              <a:ext uri="{FF2B5EF4-FFF2-40B4-BE49-F238E27FC236}">
                <a16:creationId xmlns:a16="http://schemas.microsoft.com/office/drawing/2014/main" id="{1E3238F9-AB59-F5C9-C721-41CD2E16EC66}"/>
              </a:ext>
            </a:extLst>
          </p:cNvPr>
          <p:cNvSpPr/>
          <p:nvPr/>
        </p:nvSpPr>
        <p:spPr bwMode="auto">
          <a:xfrm>
            <a:off x="7226720" y="55079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76" name="Oval 75">
            <a:extLst>
              <a:ext uri="{FF2B5EF4-FFF2-40B4-BE49-F238E27FC236}">
                <a16:creationId xmlns:a16="http://schemas.microsoft.com/office/drawing/2014/main" id="{5A70D159-CECD-A33C-59FB-FB19594A3386}"/>
              </a:ext>
            </a:extLst>
          </p:cNvPr>
          <p:cNvSpPr/>
          <p:nvPr/>
        </p:nvSpPr>
        <p:spPr bwMode="auto">
          <a:xfrm>
            <a:off x="9424967" y="55079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
        <p:nvSpPr>
          <p:cNvPr id="89" name="Rectangle: Rounded Corners 88">
            <a:extLst>
              <a:ext uri="{FF2B5EF4-FFF2-40B4-BE49-F238E27FC236}">
                <a16:creationId xmlns:a16="http://schemas.microsoft.com/office/drawing/2014/main" id="{9AC3BB9F-33F5-4428-F5E4-42464CA94B27}"/>
              </a:ext>
            </a:extLst>
          </p:cNvPr>
          <p:cNvSpPr/>
          <p:nvPr/>
        </p:nvSpPr>
        <p:spPr>
          <a:xfrm>
            <a:off x="9642455" y="19590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735150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altLang="ja-JP" sz="2400" dirty="0">
                <a:solidFill>
                  <a:srgbClr val="002060"/>
                </a:solidFill>
                <a:ea typeface="MS PGothic" pitchFamily="34" charset="-128"/>
              </a:rPr>
              <a:t>Reason 6: </a:t>
            </a:r>
            <a:r>
              <a:rPr lang="en-GB" altLang="ja-JP" sz="2400" dirty="0">
                <a:solidFill>
                  <a:srgbClr val="002060"/>
                </a:solidFill>
                <a:ea typeface="MS PGothic" pitchFamily="34" charset="-128"/>
              </a:rPr>
              <a:t>A perfect alignment with the corporate and business strategy</a:t>
            </a:r>
            <a:br>
              <a:rPr lang="en-US" sz="2400" dirty="0"/>
            </a:br>
            <a:r>
              <a:rPr lang="en-US" b="0" dirty="0"/>
              <a:t>A well-executed digital transformation would help us </a:t>
            </a:r>
            <a:r>
              <a:rPr lang="en-GB" b="0" dirty="0"/>
              <a:t>achieve many of our corporate and business strategic objectives</a:t>
            </a:r>
            <a:endParaRPr lang="en-US" b="0" dirty="0"/>
          </a:p>
        </p:txBody>
      </p:sp>
      <p:sp>
        <p:nvSpPr>
          <p:cNvPr id="2" name="Rectangle 1">
            <a:extLst>
              <a:ext uri="{FF2B5EF4-FFF2-40B4-BE49-F238E27FC236}">
                <a16:creationId xmlns:a16="http://schemas.microsoft.com/office/drawing/2014/main" id="{75EAA5AC-5DC5-545E-3785-5684552DF014}"/>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13F9F230-71D5-3F10-7B13-D55E70DB3016}"/>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1D2ED2A6-12DC-E983-0347-3C04040A15A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95726149-21D1-7C2C-27A4-18B08D502B40}"/>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2AAC7BE1-40C9-1C6A-D691-326CFC30710E}"/>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8" name="Rectangle 7">
            <a:extLst>
              <a:ext uri="{FF2B5EF4-FFF2-40B4-BE49-F238E27FC236}">
                <a16:creationId xmlns:a16="http://schemas.microsoft.com/office/drawing/2014/main" id="{99ACA0DD-D12C-CAC1-00FD-B6CFFC80334A}"/>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9" name="Rectangle 8">
            <a:extLst>
              <a:ext uri="{FF2B5EF4-FFF2-40B4-BE49-F238E27FC236}">
                <a16:creationId xmlns:a16="http://schemas.microsoft.com/office/drawing/2014/main" id="{2EC945C9-8EFE-3AF6-7307-978B179FC510}"/>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0" name="Rectangle 9">
            <a:extLst>
              <a:ext uri="{FF2B5EF4-FFF2-40B4-BE49-F238E27FC236}">
                <a16:creationId xmlns:a16="http://schemas.microsoft.com/office/drawing/2014/main" id="{8D3E400B-9237-11E7-7827-0700D0DA3F90}"/>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1" name="Rectangle 10">
            <a:extLst>
              <a:ext uri="{FF2B5EF4-FFF2-40B4-BE49-F238E27FC236}">
                <a16:creationId xmlns:a16="http://schemas.microsoft.com/office/drawing/2014/main" id="{EBC1060B-8354-C69E-069C-66559E72833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12" name="Rectangle 11">
            <a:extLst>
              <a:ext uri="{FF2B5EF4-FFF2-40B4-BE49-F238E27FC236}">
                <a16:creationId xmlns:a16="http://schemas.microsoft.com/office/drawing/2014/main" id="{C6CBBDA5-3097-51BB-AB28-83BD774E16A3}"/>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5" name="Connector: Elbow 24">
            <a:extLst>
              <a:ext uri="{FF2B5EF4-FFF2-40B4-BE49-F238E27FC236}">
                <a16:creationId xmlns:a16="http://schemas.microsoft.com/office/drawing/2014/main" id="{AD898EE9-227A-7F85-1864-8765D17F54E8}"/>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0C53211-8564-DA7A-99CE-37C7F5EEA0C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9F28F63-9F08-D66F-363E-799CDC8601AA}"/>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D6909C6-B4C6-1412-D4D6-9F2DBA1497BE}"/>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29" name="Oval 28">
            <a:extLst>
              <a:ext uri="{FF2B5EF4-FFF2-40B4-BE49-F238E27FC236}">
                <a16:creationId xmlns:a16="http://schemas.microsoft.com/office/drawing/2014/main" id="{EB3F0932-6C29-EAC1-6979-A92BF027960E}"/>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0" name="Oval 29">
            <a:extLst>
              <a:ext uri="{FF2B5EF4-FFF2-40B4-BE49-F238E27FC236}">
                <a16:creationId xmlns:a16="http://schemas.microsoft.com/office/drawing/2014/main" id="{95EC8FF6-23DF-458A-6253-5A4EB0C74727}"/>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1" name="Oval 30">
            <a:extLst>
              <a:ext uri="{FF2B5EF4-FFF2-40B4-BE49-F238E27FC236}">
                <a16:creationId xmlns:a16="http://schemas.microsoft.com/office/drawing/2014/main" id="{CEF6354C-1AFB-9059-3C9D-ED4ED4811610}"/>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2" name="Oval 31">
            <a:extLst>
              <a:ext uri="{FF2B5EF4-FFF2-40B4-BE49-F238E27FC236}">
                <a16:creationId xmlns:a16="http://schemas.microsoft.com/office/drawing/2014/main" id="{A1BBD52E-0BB4-690E-F28D-F0537B6A0465}"/>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3" name="Oval 32">
            <a:extLst>
              <a:ext uri="{FF2B5EF4-FFF2-40B4-BE49-F238E27FC236}">
                <a16:creationId xmlns:a16="http://schemas.microsoft.com/office/drawing/2014/main" id="{97109300-9012-231A-39C4-C565C7590B1A}"/>
              </a:ext>
            </a:extLst>
          </p:cNvPr>
          <p:cNvSpPr/>
          <p:nvPr/>
        </p:nvSpPr>
        <p:spPr bwMode="auto">
          <a:xfrm>
            <a:off x="7725227" y="2579639"/>
            <a:ext cx="1606877"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4" name="Oval 33">
            <a:extLst>
              <a:ext uri="{FF2B5EF4-FFF2-40B4-BE49-F238E27FC236}">
                <a16:creationId xmlns:a16="http://schemas.microsoft.com/office/drawing/2014/main" id="{AD2B9C82-298B-36C7-C55F-E0AF8639B95D}"/>
              </a:ext>
            </a:extLst>
          </p:cNvPr>
          <p:cNvSpPr/>
          <p:nvPr/>
        </p:nvSpPr>
        <p:spPr bwMode="auto">
          <a:xfrm>
            <a:off x="9634148" y="2565993"/>
            <a:ext cx="1606877"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35" name="Oval 34">
            <a:extLst>
              <a:ext uri="{FF2B5EF4-FFF2-40B4-BE49-F238E27FC236}">
                <a16:creationId xmlns:a16="http://schemas.microsoft.com/office/drawing/2014/main" id="{49AA7506-04D8-824C-54E5-AAE5B037FDFE}"/>
              </a:ext>
            </a:extLst>
          </p:cNvPr>
          <p:cNvSpPr/>
          <p:nvPr/>
        </p:nvSpPr>
        <p:spPr bwMode="auto">
          <a:xfrm>
            <a:off x="3671503" y="3332436"/>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6" name="Oval 35">
            <a:extLst>
              <a:ext uri="{FF2B5EF4-FFF2-40B4-BE49-F238E27FC236}">
                <a16:creationId xmlns:a16="http://schemas.microsoft.com/office/drawing/2014/main" id="{DE8A8959-4F0E-7A2C-A8E4-F82E5C4A5678}"/>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7" name="Oval 36">
            <a:extLst>
              <a:ext uri="{FF2B5EF4-FFF2-40B4-BE49-F238E27FC236}">
                <a16:creationId xmlns:a16="http://schemas.microsoft.com/office/drawing/2014/main" id="{381AA276-BB56-4AD1-C98C-B0C9CD81450C}"/>
              </a:ext>
            </a:extLst>
          </p:cNvPr>
          <p:cNvSpPr/>
          <p:nvPr/>
        </p:nvSpPr>
        <p:spPr bwMode="auto">
          <a:xfrm>
            <a:off x="8664452" y="3332436"/>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8" name="Oval 37">
            <a:extLst>
              <a:ext uri="{FF2B5EF4-FFF2-40B4-BE49-F238E27FC236}">
                <a16:creationId xmlns:a16="http://schemas.microsoft.com/office/drawing/2014/main" id="{0F2F51D7-1474-9E4F-E615-3ACB105B5AF4}"/>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9" name="Oval 38">
            <a:extLst>
              <a:ext uri="{FF2B5EF4-FFF2-40B4-BE49-F238E27FC236}">
                <a16:creationId xmlns:a16="http://schemas.microsoft.com/office/drawing/2014/main" id="{7DCC1916-F47B-57B4-E95E-D833B9C6E48F}"/>
              </a:ext>
            </a:extLst>
          </p:cNvPr>
          <p:cNvSpPr/>
          <p:nvPr/>
        </p:nvSpPr>
        <p:spPr bwMode="auto">
          <a:xfrm>
            <a:off x="5020842" y="4459634"/>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0" name="Oval 39">
            <a:extLst>
              <a:ext uri="{FF2B5EF4-FFF2-40B4-BE49-F238E27FC236}">
                <a16:creationId xmlns:a16="http://schemas.microsoft.com/office/drawing/2014/main" id="{A88F38F8-0A08-1127-428E-A53AE0142D7D}"/>
              </a:ext>
            </a:extLst>
          </p:cNvPr>
          <p:cNvSpPr/>
          <p:nvPr/>
        </p:nvSpPr>
        <p:spPr bwMode="auto">
          <a:xfrm>
            <a:off x="7226720" y="4459634"/>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1" name="Oval 40">
            <a:extLst>
              <a:ext uri="{FF2B5EF4-FFF2-40B4-BE49-F238E27FC236}">
                <a16:creationId xmlns:a16="http://schemas.microsoft.com/office/drawing/2014/main" id="{58C0A9D1-0EA5-6412-5DDD-636019380487}"/>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2" name="Oval 41">
            <a:extLst>
              <a:ext uri="{FF2B5EF4-FFF2-40B4-BE49-F238E27FC236}">
                <a16:creationId xmlns:a16="http://schemas.microsoft.com/office/drawing/2014/main" id="{982213FE-F0AD-7E9C-E1C7-756DE5276A66}"/>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3" name="Oval 42">
            <a:extLst>
              <a:ext uri="{FF2B5EF4-FFF2-40B4-BE49-F238E27FC236}">
                <a16:creationId xmlns:a16="http://schemas.microsoft.com/office/drawing/2014/main" id="{712315A4-985B-5E5E-4FDA-A684894BC2AB}"/>
              </a:ext>
            </a:extLst>
          </p:cNvPr>
          <p:cNvSpPr/>
          <p:nvPr/>
        </p:nvSpPr>
        <p:spPr bwMode="auto">
          <a:xfrm>
            <a:off x="5020842" y="5584195"/>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4" name="Oval 43">
            <a:extLst>
              <a:ext uri="{FF2B5EF4-FFF2-40B4-BE49-F238E27FC236}">
                <a16:creationId xmlns:a16="http://schemas.microsoft.com/office/drawing/2014/main" id="{576FC0F3-8BD7-7A44-E21E-3D5A73D80E9A}"/>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5" name="Oval 44">
            <a:extLst>
              <a:ext uri="{FF2B5EF4-FFF2-40B4-BE49-F238E27FC236}">
                <a16:creationId xmlns:a16="http://schemas.microsoft.com/office/drawing/2014/main" id="{FEB2A381-C467-38FB-A6DA-5989D310D425}"/>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56" name="Rectangle 55">
            <a:extLst>
              <a:ext uri="{FF2B5EF4-FFF2-40B4-BE49-F238E27FC236}">
                <a16:creationId xmlns:a16="http://schemas.microsoft.com/office/drawing/2014/main" id="{34D5049A-79BD-6904-E714-F20E11A3A570}"/>
              </a:ext>
            </a:extLst>
          </p:cNvPr>
          <p:cNvSpPr/>
          <p:nvPr/>
        </p:nvSpPr>
        <p:spPr>
          <a:xfrm>
            <a:off x="7774855" y="1561038"/>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Caption:</a:t>
            </a:r>
          </a:p>
        </p:txBody>
      </p:sp>
      <p:sp>
        <p:nvSpPr>
          <p:cNvPr id="57" name="Oval 56">
            <a:extLst>
              <a:ext uri="{FF2B5EF4-FFF2-40B4-BE49-F238E27FC236}">
                <a16:creationId xmlns:a16="http://schemas.microsoft.com/office/drawing/2014/main" id="{4ADF84B6-95E3-6422-A3DA-E5CD09677569}"/>
              </a:ext>
            </a:extLst>
          </p:cNvPr>
          <p:cNvSpPr/>
          <p:nvPr/>
        </p:nvSpPr>
        <p:spPr bwMode="auto">
          <a:xfrm>
            <a:off x="9647149" y="1507553"/>
            <a:ext cx="2112459" cy="43023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Positively impacted by a digital transformation</a:t>
            </a:r>
          </a:p>
        </p:txBody>
      </p:sp>
    </p:spTree>
    <p:extLst>
      <p:ext uri="{BB962C8B-B14F-4D97-AF65-F5344CB8AC3E}">
        <p14:creationId xmlns:p14="http://schemas.microsoft.com/office/powerpoint/2010/main" val="328413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Balanced Scorecard</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35" name="Rectangle 3">
            <a:extLst>
              <a:ext uri="{FF2B5EF4-FFF2-40B4-BE49-F238E27FC236}">
                <a16:creationId xmlns:a16="http://schemas.microsoft.com/office/drawing/2014/main" id="{EA8EE3EC-6354-4E9F-A64E-D32234EDEFFF}"/>
              </a:ext>
            </a:extLst>
          </p:cNvPr>
          <p:cNvSpPr>
            <a:spLocks noChangeArrowheads="1"/>
          </p:cNvSpPr>
          <p:nvPr/>
        </p:nvSpPr>
        <p:spPr bwMode="auto">
          <a:xfrm>
            <a:off x="610336" y="1644707"/>
            <a:ext cx="1491999"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Perspective</a:t>
            </a:r>
          </a:p>
        </p:txBody>
      </p:sp>
      <p:sp>
        <p:nvSpPr>
          <p:cNvPr id="38" name="Rectangle 6">
            <a:extLst>
              <a:ext uri="{FF2B5EF4-FFF2-40B4-BE49-F238E27FC236}">
                <a16:creationId xmlns:a16="http://schemas.microsoft.com/office/drawing/2014/main" id="{3E016C83-C1C1-43CF-9264-1E8D0D4F9D26}"/>
              </a:ext>
            </a:extLst>
          </p:cNvPr>
          <p:cNvSpPr>
            <a:spLocks noChangeArrowheads="1"/>
          </p:cNvSpPr>
          <p:nvPr/>
        </p:nvSpPr>
        <p:spPr bwMode="auto">
          <a:xfrm>
            <a:off x="2169720" y="1644707"/>
            <a:ext cx="3967232"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Strategic Objectives</a:t>
            </a:r>
          </a:p>
        </p:txBody>
      </p:sp>
      <p:sp>
        <p:nvSpPr>
          <p:cNvPr id="39" name="Rectangle 35">
            <a:extLst>
              <a:ext uri="{FF2B5EF4-FFF2-40B4-BE49-F238E27FC236}">
                <a16:creationId xmlns:a16="http://schemas.microsoft.com/office/drawing/2014/main" id="{2032D0C0-1179-455C-A0B0-2578D257D979}"/>
              </a:ext>
            </a:extLst>
          </p:cNvPr>
          <p:cNvSpPr>
            <a:spLocks noChangeArrowheads="1"/>
          </p:cNvSpPr>
          <p:nvPr/>
        </p:nvSpPr>
        <p:spPr bwMode="auto">
          <a:xfrm>
            <a:off x="10001012" y="1644707"/>
            <a:ext cx="1580650"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Targets</a:t>
            </a:r>
          </a:p>
        </p:txBody>
      </p:sp>
      <p:sp>
        <p:nvSpPr>
          <p:cNvPr id="52" name="Rectangle 6">
            <a:extLst>
              <a:ext uri="{FF2B5EF4-FFF2-40B4-BE49-F238E27FC236}">
                <a16:creationId xmlns:a16="http://schemas.microsoft.com/office/drawing/2014/main" id="{FC6994E3-2F06-4FAF-B203-5A0D8A4EFCBB}"/>
              </a:ext>
            </a:extLst>
          </p:cNvPr>
          <p:cNvSpPr>
            <a:spLocks noChangeArrowheads="1"/>
          </p:cNvSpPr>
          <p:nvPr/>
        </p:nvSpPr>
        <p:spPr bwMode="auto">
          <a:xfrm>
            <a:off x="6204338" y="1644707"/>
            <a:ext cx="3733864"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Key Performance Indicators</a:t>
            </a:r>
          </a:p>
        </p:txBody>
      </p:sp>
      <p:sp>
        <p:nvSpPr>
          <p:cNvPr id="37" name="Rectangle 4">
            <a:extLst>
              <a:ext uri="{FF2B5EF4-FFF2-40B4-BE49-F238E27FC236}">
                <a16:creationId xmlns:a16="http://schemas.microsoft.com/office/drawing/2014/main" id="{40BFB3E3-5575-4CCF-8CBF-CD19D59655C0}"/>
              </a:ext>
            </a:extLst>
          </p:cNvPr>
          <p:cNvSpPr>
            <a:spLocks noChangeArrowheads="1"/>
          </p:cNvSpPr>
          <p:nvPr/>
        </p:nvSpPr>
        <p:spPr bwMode="auto">
          <a:xfrm>
            <a:off x="610336" y="2022240"/>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Financial</a:t>
            </a:r>
          </a:p>
        </p:txBody>
      </p:sp>
      <p:sp>
        <p:nvSpPr>
          <p:cNvPr id="53" name="Rectangle 52">
            <a:extLst>
              <a:ext uri="{FF2B5EF4-FFF2-40B4-BE49-F238E27FC236}">
                <a16:creationId xmlns:a16="http://schemas.microsoft.com/office/drawing/2014/main" id="{18E1C617-E342-4E5E-B58D-E4DE767A67C8}"/>
              </a:ext>
            </a:extLst>
          </p:cNvPr>
          <p:cNvSpPr/>
          <p:nvPr/>
        </p:nvSpPr>
        <p:spPr bwMode="auto">
          <a:xfrm>
            <a:off x="2169720" y="2022240"/>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63" name="Rectangle 62">
            <a:extLst>
              <a:ext uri="{FF2B5EF4-FFF2-40B4-BE49-F238E27FC236}">
                <a16:creationId xmlns:a16="http://schemas.microsoft.com/office/drawing/2014/main" id="{52602AE9-AAF7-4B2B-A237-EB18BC14E3D4}"/>
              </a:ext>
            </a:extLst>
          </p:cNvPr>
          <p:cNvSpPr/>
          <p:nvPr/>
        </p:nvSpPr>
        <p:spPr bwMode="auto">
          <a:xfrm>
            <a:off x="6204337" y="2022240"/>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67" name="Rectangle 66">
            <a:extLst>
              <a:ext uri="{FF2B5EF4-FFF2-40B4-BE49-F238E27FC236}">
                <a16:creationId xmlns:a16="http://schemas.microsoft.com/office/drawing/2014/main" id="{1762107C-107D-4586-B1C9-019C9696075F}"/>
              </a:ext>
            </a:extLst>
          </p:cNvPr>
          <p:cNvSpPr/>
          <p:nvPr/>
        </p:nvSpPr>
        <p:spPr bwMode="auto">
          <a:xfrm>
            <a:off x="10001014" y="2022240"/>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40" name="Rectangle 4">
            <a:extLst>
              <a:ext uri="{FF2B5EF4-FFF2-40B4-BE49-F238E27FC236}">
                <a16:creationId xmlns:a16="http://schemas.microsoft.com/office/drawing/2014/main" id="{EB550C8B-5A49-4154-BB07-F5AA4E82198D}"/>
              </a:ext>
            </a:extLst>
          </p:cNvPr>
          <p:cNvSpPr>
            <a:spLocks noChangeArrowheads="1"/>
          </p:cNvSpPr>
          <p:nvPr/>
        </p:nvSpPr>
        <p:spPr bwMode="auto">
          <a:xfrm>
            <a:off x="610336" y="3127989"/>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Customer</a:t>
            </a:r>
          </a:p>
        </p:txBody>
      </p:sp>
      <p:sp>
        <p:nvSpPr>
          <p:cNvPr id="54" name="Rectangle 53">
            <a:extLst>
              <a:ext uri="{FF2B5EF4-FFF2-40B4-BE49-F238E27FC236}">
                <a16:creationId xmlns:a16="http://schemas.microsoft.com/office/drawing/2014/main" id="{A4E1AF2E-BECF-413F-860E-E8432B11F9E8}"/>
              </a:ext>
            </a:extLst>
          </p:cNvPr>
          <p:cNvSpPr/>
          <p:nvPr/>
        </p:nvSpPr>
        <p:spPr bwMode="auto">
          <a:xfrm>
            <a:off x="2169720" y="3127989"/>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64" name="Rectangle 63">
            <a:extLst>
              <a:ext uri="{FF2B5EF4-FFF2-40B4-BE49-F238E27FC236}">
                <a16:creationId xmlns:a16="http://schemas.microsoft.com/office/drawing/2014/main" id="{E159D6A5-8037-419C-BBC7-26F9B45D9BA7}"/>
              </a:ext>
            </a:extLst>
          </p:cNvPr>
          <p:cNvSpPr/>
          <p:nvPr/>
        </p:nvSpPr>
        <p:spPr bwMode="auto">
          <a:xfrm>
            <a:off x="6204337" y="3127989"/>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68" name="Rectangle 67">
            <a:extLst>
              <a:ext uri="{FF2B5EF4-FFF2-40B4-BE49-F238E27FC236}">
                <a16:creationId xmlns:a16="http://schemas.microsoft.com/office/drawing/2014/main" id="{6F69F16E-6926-4946-9496-DF7CB7753BB2}"/>
              </a:ext>
            </a:extLst>
          </p:cNvPr>
          <p:cNvSpPr/>
          <p:nvPr/>
        </p:nvSpPr>
        <p:spPr bwMode="auto">
          <a:xfrm>
            <a:off x="10001014" y="3127989"/>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41" name="Rectangle 4">
            <a:extLst>
              <a:ext uri="{FF2B5EF4-FFF2-40B4-BE49-F238E27FC236}">
                <a16:creationId xmlns:a16="http://schemas.microsoft.com/office/drawing/2014/main" id="{DBB72937-D7FE-47BA-B0D4-3E03547E4FA6}"/>
              </a:ext>
            </a:extLst>
          </p:cNvPr>
          <p:cNvSpPr>
            <a:spLocks noChangeArrowheads="1"/>
          </p:cNvSpPr>
          <p:nvPr/>
        </p:nvSpPr>
        <p:spPr bwMode="auto">
          <a:xfrm>
            <a:off x="610336" y="4233738"/>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Internal process</a:t>
            </a:r>
          </a:p>
        </p:txBody>
      </p:sp>
      <p:sp>
        <p:nvSpPr>
          <p:cNvPr id="58" name="Rectangle 57">
            <a:extLst>
              <a:ext uri="{FF2B5EF4-FFF2-40B4-BE49-F238E27FC236}">
                <a16:creationId xmlns:a16="http://schemas.microsoft.com/office/drawing/2014/main" id="{D9986498-7FC8-476B-B087-0BAC8B8A181B}"/>
              </a:ext>
            </a:extLst>
          </p:cNvPr>
          <p:cNvSpPr/>
          <p:nvPr/>
        </p:nvSpPr>
        <p:spPr bwMode="auto">
          <a:xfrm>
            <a:off x="2169720" y="4233738"/>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65" name="Rectangle 64">
            <a:extLst>
              <a:ext uri="{FF2B5EF4-FFF2-40B4-BE49-F238E27FC236}">
                <a16:creationId xmlns:a16="http://schemas.microsoft.com/office/drawing/2014/main" id="{02A14B01-A0A5-4E98-AC56-628219067067}"/>
              </a:ext>
            </a:extLst>
          </p:cNvPr>
          <p:cNvSpPr/>
          <p:nvPr/>
        </p:nvSpPr>
        <p:spPr bwMode="auto">
          <a:xfrm>
            <a:off x="6204337" y="4233738"/>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69" name="Rectangle 68">
            <a:extLst>
              <a:ext uri="{FF2B5EF4-FFF2-40B4-BE49-F238E27FC236}">
                <a16:creationId xmlns:a16="http://schemas.microsoft.com/office/drawing/2014/main" id="{332F8539-B2CF-4097-BC3C-3343C5B5FDC4}"/>
              </a:ext>
            </a:extLst>
          </p:cNvPr>
          <p:cNvSpPr/>
          <p:nvPr/>
        </p:nvSpPr>
        <p:spPr bwMode="auto">
          <a:xfrm>
            <a:off x="10001014" y="4233738"/>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51" name="Rectangle 4">
            <a:extLst>
              <a:ext uri="{FF2B5EF4-FFF2-40B4-BE49-F238E27FC236}">
                <a16:creationId xmlns:a16="http://schemas.microsoft.com/office/drawing/2014/main" id="{38C19DB1-BB06-4E56-B687-9BB2AE7624F1}"/>
              </a:ext>
            </a:extLst>
          </p:cNvPr>
          <p:cNvSpPr>
            <a:spLocks noChangeArrowheads="1"/>
          </p:cNvSpPr>
          <p:nvPr/>
        </p:nvSpPr>
        <p:spPr bwMode="auto">
          <a:xfrm>
            <a:off x="610336" y="5339487"/>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Learning &amp; Growth</a:t>
            </a:r>
          </a:p>
        </p:txBody>
      </p:sp>
      <p:sp>
        <p:nvSpPr>
          <p:cNvPr id="59" name="Rectangle 58">
            <a:extLst>
              <a:ext uri="{FF2B5EF4-FFF2-40B4-BE49-F238E27FC236}">
                <a16:creationId xmlns:a16="http://schemas.microsoft.com/office/drawing/2014/main" id="{8DB83DC6-7526-4C4F-83CA-AFA6189010CA}"/>
              </a:ext>
            </a:extLst>
          </p:cNvPr>
          <p:cNvSpPr/>
          <p:nvPr/>
        </p:nvSpPr>
        <p:spPr bwMode="auto">
          <a:xfrm>
            <a:off x="2169720" y="5339487"/>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
        <p:nvSpPr>
          <p:cNvPr id="66" name="Rectangle 65">
            <a:extLst>
              <a:ext uri="{FF2B5EF4-FFF2-40B4-BE49-F238E27FC236}">
                <a16:creationId xmlns:a16="http://schemas.microsoft.com/office/drawing/2014/main" id="{7FD5CACE-6804-4B2B-A2EF-618FE7CD29F3}"/>
              </a:ext>
            </a:extLst>
          </p:cNvPr>
          <p:cNvSpPr/>
          <p:nvPr/>
        </p:nvSpPr>
        <p:spPr bwMode="auto">
          <a:xfrm>
            <a:off x="6204337" y="5339487"/>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
        <p:nvSpPr>
          <p:cNvPr id="70" name="Rectangle 69">
            <a:extLst>
              <a:ext uri="{FF2B5EF4-FFF2-40B4-BE49-F238E27FC236}">
                <a16:creationId xmlns:a16="http://schemas.microsoft.com/office/drawing/2014/main" id="{AC1FCC29-13CC-48DD-988D-15C4C87C3A59}"/>
              </a:ext>
            </a:extLst>
          </p:cNvPr>
          <p:cNvSpPr/>
          <p:nvPr/>
        </p:nvSpPr>
        <p:spPr bwMode="auto">
          <a:xfrm>
            <a:off x="10001014" y="5339487"/>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Tree>
    <p:extLst>
      <p:ext uri="{BB962C8B-B14F-4D97-AF65-F5344CB8AC3E}">
        <p14:creationId xmlns:p14="http://schemas.microsoft.com/office/powerpoint/2010/main" val="268118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Purpose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19" name="TextBox 18">
            <a:extLst>
              <a:ext uri="{FF2B5EF4-FFF2-40B4-BE49-F238E27FC236}">
                <a16:creationId xmlns:a16="http://schemas.microsoft.com/office/drawing/2014/main" id="{585E044D-4FB1-4842-BED1-46BCD0636ED0}"/>
              </a:ext>
            </a:extLst>
          </p:cNvPr>
          <p:cNvSpPr txBox="1"/>
          <p:nvPr/>
        </p:nvSpPr>
        <p:spPr>
          <a:xfrm>
            <a:off x="623455" y="2744442"/>
            <a:ext cx="10963708" cy="400110"/>
          </a:xfrm>
          <a:prstGeom prst="rect">
            <a:avLst/>
          </a:prstGeom>
          <a:noFill/>
        </p:spPr>
        <p:txBody>
          <a:bodyPr wrap="square" rtlCol="0" anchor="ctr">
            <a:spAutoFit/>
          </a:bodyPr>
          <a:lstStyle/>
          <a:p>
            <a:pPr algn="ctr">
              <a:spcBef>
                <a:spcPts val="400"/>
              </a:spcBef>
              <a:spcAft>
                <a:spcPts val="400"/>
              </a:spcAft>
            </a:pPr>
            <a:r>
              <a:rPr lang="en-US" sz="2000" b="1" dirty="0"/>
              <a:t>The Balanced Scorecard is a tool that helps organizations translate a Strategy into:</a:t>
            </a:r>
          </a:p>
        </p:txBody>
      </p:sp>
      <p:sp>
        <p:nvSpPr>
          <p:cNvPr id="21" name="Rectangle 6">
            <a:extLst>
              <a:ext uri="{FF2B5EF4-FFF2-40B4-BE49-F238E27FC236}">
                <a16:creationId xmlns:a16="http://schemas.microsoft.com/office/drawing/2014/main" id="{83DA7B72-6A0A-4D8C-8EEA-27F66C61B4DE}"/>
              </a:ext>
            </a:extLst>
          </p:cNvPr>
          <p:cNvSpPr>
            <a:spLocks noChangeArrowheads="1"/>
          </p:cNvSpPr>
          <p:nvPr/>
        </p:nvSpPr>
        <p:spPr bwMode="auto">
          <a:xfrm>
            <a:off x="623455" y="3496099"/>
            <a:ext cx="3289112" cy="1447800"/>
          </a:xfrm>
          <a:prstGeom prst="rect">
            <a:avLst/>
          </a:prstGeom>
          <a:solidFill>
            <a:schemeClr val="bg1"/>
          </a:solidFill>
          <a:ln w="12700">
            <a:noFill/>
            <a:miter lim="800000"/>
            <a:headEnd/>
            <a:tailEnd/>
          </a:ln>
          <a:effectLst/>
        </p:spPr>
        <p:txBody>
          <a:bodyPr anchor="ctr"/>
          <a:lstStyle/>
          <a:p>
            <a:pPr lvl="0" algn="ctr">
              <a:defRPr/>
            </a:pPr>
            <a:r>
              <a:rPr lang="en-US" b="1" kern="0" dirty="0"/>
              <a:t>Strategic Objectives</a:t>
            </a:r>
          </a:p>
        </p:txBody>
      </p:sp>
      <p:sp>
        <p:nvSpPr>
          <p:cNvPr id="22" name="Rectangle 6">
            <a:extLst>
              <a:ext uri="{FF2B5EF4-FFF2-40B4-BE49-F238E27FC236}">
                <a16:creationId xmlns:a16="http://schemas.microsoft.com/office/drawing/2014/main" id="{7F349739-D532-4791-8C0F-C76A9BE05153}"/>
              </a:ext>
            </a:extLst>
          </p:cNvPr>
          <p:cNvSpPr>
            <a:spLocks noChangeArrowheads="1"/>
          </p:cNvSpPr>
          <p:nvPr/>
        </p:nvSpPr>
        <p:spPr bwMode="auto">
          <a:xfrm>
            <a:off x="4460753" y="3496099"/>
            <a:ext cx="3289112" cy="1447800"/>
          </a:xfrm>
          <a:prstGeom prst="rect">
            <a:avLst/>
          </a:prstGeom>
          <a:solidFill>
            <a:schemeClr val="bg1"/>
          </a:solidFill>
          <a:ln w="12700">
            <a:noFill/>
            <a:miter lim="800000"/>
            <a:headEnd/>
            <a:tailEnd/>
          </a:ln>
          <a:effectLst/>
        </p:spPr>
        <p:txBody>
          <a:bodyPr anchor="ctr"/>
          <a:lstStyle/>
          <a:p>
            <a:pPr lvl="0" algn="ctr">
              <a:defRPr/>
            </a:pPr>
            <a:r>
              <a:rPr lang="en-US" b="1" kern="0" dirty="0"/>
              <a:t>Key Performance Indicators KPIs</a:t>
            </a:r>
          </a:p>
        </p:txBody>
      </p:sp>
      <p:sp>
        <p:nvSpPr>
          <p:cNvPr id="26" name="Rectangle 6">
            <a:extLst>
              <a:ext uri="{FF2B5EF4-FFF2-40B4-BE49-F238E27FC236}">
                <a16:creationId xmlns:a16="http://schemas.microsoft.com/office/drawing/2014/main" id="{8A00CC99-6D05-478E-B8AF-0195D5BFF0D9}"/>
              </a:ext>
            </a:extLst>
          </p:cNvPr>
          <p:cNvSpPr>
            <a:spLocks noChangeArrowheads="1"/>
          </p:cNvSpPr>
          <p:nvPr/>
        </p:nvSpPr>
        <p:spPr bwMode="auto">
          <a:xfrm>
            <a:off x="8298050" y="3496099"/>
            <a:ext cx="3289112" cy="1447800"/>
          </a:xfrm>
          <a:prstGeom prst="rect">
            <a:avLst/>
          </a:prstGeom>
          <a:solidFill>
            <a:schemeClr val="bg1"/>
          </a:solidFill>
          <a:ln w="12700">
            <a:noFill/>
            <a:miter lim="800000"/>
            <a:headEnd/>
            <a:tailEnd/>
          </a:ln>
          <a:effectLst/>
        </p:spPr>
        <p:txBody>
          <a:bodyPr anchor="ctr"/>
          <a:lstStyle/>
          <a:p>
            <a:pPr lvl="0" algn="ctr">
              <a:defRPr/>
            </a:pPr>
            <a:r>
              <a:rPr lang="en-US" b="1" kern="0" dirty="0"/>
              <a:t>Targets to be reached</a:t>
            </a:r>
          </a:p>
        </p:txBody>
      </p:sp>
      <p:sp>
        <p:nvSpPr>
          <p:cNvPr id="2" name="Rectangle: Rounded Corners 1">
            <a:extLst>
              <a:ext uri="{FF2B5EF4-FFF2-40B4-BE49-F238E27FC236}">
                <a16:creationId xmlns:a16="http://schemas.microsoft.com/office/drawing/2014/main" id="{FCFCD3EA-625A-B41D-ED4B-439C9A58670B}"/>
              </a:ext>
            </a:extLst>
          </p:cNvPr>
          <p:cNvSpPr/>
          <p:nvPr/>
        </p:nvSpPr>
        <p:spPr>
          <a:xfrm>
            <a:off x="10552795" y="365126"/>
            <a:ext cx="132891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4958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Description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17" name="TextBox 16">
            <a:extLst>
              <a:ext uri="{FF2B5EF4-FFF2-40B4-BE49-F238E27FC236}">
                <a16:creationId xmlns:a16="http://schemas.microsoft.com/office/drawing/2014/main" id="{64F3B644-EDE1-4333-AA0F-0323C59B337E}"/>
              </a:ext>
            </a:extLst>
          </p:cNvPr>
          <p:cNvSpPr txBox="1"/>
          <p:nvPr/>
        </p:nvSpPr>
        <p:spPr>
          <a:xfrm>
            <a:off x="1465146" y="1620982"/>
            <a:ext cx="9261708" cy="338554"/>
          </a:xfrm>
          <a:prstGeom prst="rect">
            <a:avLst/>
          </a:prstGeom>
          <a:noFill/>
        </p:spPr>
        <p:txBody>
          <a:bodyPr wrap="square" rtlCol="0">
            <a:spAutoFit/>
          </a:bodyPr>
          <a:lstStyle/>
          <a:p>
            <a:pPr algn="ctr">
              <a:spcBef>
                <a:spcPts val="200"/>
              </a:spcBef>
              <a:spcAft>
                <a:spcPts val="200"/>
              </a:spcAft>
            </a:pPr>
            <a:r>
              <a:rPr lang="en-US" sz="1600" b="1" dirty="0"/>
              <a:t>A Balanced Scorecard includes 4 perspectives</a:t>
            </a:r>
          </a:p>
        </p:txBody>
      </p:sp>
      <p:sp>
        <p:nvSpPr>
          <p:cNvPr id="18" name="Rectangle 3">
            <a:extLst>
              <a:ext uri="{FF2B5EF4-FFF2-40B4-BE49-F238E27FC236}">
                <a16:creationId xmlns:a16="http://schemas.microsoft.com/office/drawing/2014/main" id="{12962140-681A-4065-812B-FD5A50BBDC93}"/>
              </a:ext>
            </a:extLst>
          </p:cNvPr>
          <p:cNvSpPr>
            <a:spLocks noChangeArrowheads="1"/>
          </p:cNvSpPr>
          <p:nvPr/>
        </p:nvSpPr>
        <p:spPr bwMode="auto">
          <a:xfrm>
            <a:off x="604837" y="2024098"/>
            <a:ext cx="2813138" cy="268085"/>
          </a:xfrm>
          <a:prstGeom prst="rect">
            <a:avLst/>
          </a:prstGeom>
          <a:solidFill>
            <a:schemeClr val="tx2"/>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rPr>
              <a:t>Perspective</a:t>
            </a:r>
          </a:p>
        </p:txBody>
      </p:sp>
      <p:sp>
        <p:nvSpPr>
          <p:cNvPr id="20" name="Rectangle 4">
            <a:extLst>
              <a:ext uri="{FF2B5EF4-FFF2-40B4-BE49-F238E27FC236}">
                <a16:creationId xmlns:a16="http://schemas.microsoft.com/office/drawing/2014/main" id="{EEAC4716-44D0-463B-8A12-E1847DBAD94F}"/>
              </a:ext>
            </a:extLst>
          </p:cNvPr>
          <p:cNvSpPr>
            <a:spLocks noChangeArrowheads="1"/>
          </p:cNvSpPr>
          <p:nvPr/>
        </p:nvSpPr>
        <p:spPr bwMode="auto">
          <a:xfrm>
            <a:off x="604837" y="2354928"/>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Financial</a:t>
            </a:r>
          </a:p>
          <a:p>
            <a:pPr>
              <a:spcBef>
                <a:spcPct val="25000"/>
              </a:spcBef>
            </a:pPr>
            <a:r>
              <a:rPr lang="en-US" altLang="en-US" sz="1100" i="1" dirty="0"/>
              <a:t>To satisfy our shareholders, what financial objectives must we accomplish?</a:t>
            </a:r>
          </a:p>
        </p:txBody>
      </p:sp>
      <p:sp>
        <p:nvSpPr>
          <p:cNvPr id="23" name="Rectangle 4">
            <a:extLst>
              <a:ext uri="{FF2B5EF4-FFF2-40B4-BE49-F238E27FC236}">
                <a16:creationId xmlns:a16="http://schemas.microsoft.com/office/drawing/2014/main" id="{4FEC5220-7708-4950-8217-4D7F0220DC2A}"/>
              </a:ext>
            </a:extLst>
          </p:cNvPr>
          <p:cNvSpPr>
            <a:spLocks noChangeArrowheads="1"/>
          </p:cNvSpPr>
          <p:nvPr/>
        </p:nvSpPr>
        <p:spPr bwMode="auto">
          <a:xfrm>
            <a:off x="604837" y="3382082"/>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Customer</a:t>
            </a:r>
          </a:p>
          <a:p>
            <a:pPr>
              <a:spcBef>
                <a:spcPct val="25000"/>
              </a:spcBef>
            </a:pPr>
            <a:r>
              <a:rPr lang="en-US" altLang="en-US" sz="1100" i="1" dirty="0"/>
              <a:t>To achieve our financial objectives, what customer needs must we serve?</a:t>
            </a:r>
          </a:p>
        </p:txBody>
      </p:sp>
      <p:sp>
        <p:nvSpPr>
          <p:cNvPr id="24" name="Rectangle 4">
            <a:extLst>
              <a:ext uri="{FF2B5EF4-FFF2-40B4-BE49-F238E27FC236}">
                <a16:creationId xmlns:a16="http://schemas.microsoft.com/office/drawing/2014/main" id="{C9EFC17F-F435-4478-A339-B3DC21BA8117}"/>
              </a:ext>
            </a:extLst>
          </p:cNvPr>
          <p:cNvSpPr>
            <a:spLocks noChangeArrowheads="1"/>
          </p:cNvSpPr>
          <p:nvPr/>
        </p:nvSpPr>
        <p:spPr bwMode="auto">
          <a:xfrm>
            <a:off x="604837" y="4409236"/>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Internal processes</a:t>
            </a:r>
          </a:p>
          <a:p>
            <a:pPr>
              <a:spcBef>
                <a:spcPct val="25000"/>
              </a:spcBef>
            </a:pPr>
            <a:r>
              <a:rPr lang="en-US" altLang="en-US" sz="1100" i="1" dirty="0"/>
              <a:t>To satisfy our customers and shareholders, in which internal business processes must we excel?”</a:t>
            </a:r>
          </a:p>
        </p:txBody>
      </p:sp>
      <p:sp>
        <p:nvSpPr>
          <p:cNvPr id="25" name="Rectangle 4">
            <a:extLst>
              <a:ext uri="{FF2B5EF4-FFF2-40B4-BE49-F238E27FC236}">
                <a16:creationId xmlns:a16="http://schemas.microsoft.com/office/drawing/2014/main" id="{3807AAFF-3102-4481-B51C-137D7478D21F}"/>
              </a:ext>
            </a:extLst>
          </p:cNvPr>
          <p:cNvSpPr>
            <a:spLocks noChangeArrowheads="1"/>
          </p:cNvSpPr>
          <p:nvPr/>
        </p:nvSpPr>
        <p:spPr bwMode="auto">
          <a:xfrm>
            <a:off x="604837" y="5436391"/>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Learning &amp; Growth</a:t>
            </a:r>
          </a:p>
          <a:p>
            <a:pPr>
              <a:spcBef>
                <a:spcPct val="25000"/>
              </a:spcBef>
            </a:pPr>
            <a:r>
              <a:rPr lang="en-US" altLang="en-US" sz="1100" i="1" dirty="0"/>
              <a:t>To achieve our “Financial”, “Customer” and “Internal Processes” strategic objectives, what does the organization need to learn?</a:t>
            </a:r>
          </a:p>
        </p:txBody>
      </p:sp>
      <p:sp>
        <p:nvSpPr>
          <p:cNvPr id="2" name="Rectangle: Rounded Corners 1">
            <a:extLst>
              <a:ext uri="{FF2B5EF4-FFF2-40B4-BE49-F238E27FC236}">
                <a16:creationId xmlns:a16="http://schemas.microsoft.com/office/drawing/2014/main" id="{54433823-7F99-796B-AE10-B4017D7CEF44}"/>
              </a:ext>
            </a:extLst>
          </p:cNvPr>
          <p:cNvSpPr/>
          <p:nvPr/>
        </p:nvSpPr>
        <p:spPr>
          <a:xfrm>
            <a:off x="10552795" y="365126"/>
            <a:ext cx="132891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49366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Description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5" name="TextBox 4">
            <a:extLst>
              <a:ext uri="{FF2B5EF4-FFF2-40B4-BE49-F238E27FC236}">
                <a16:creationId xmlns:a16="http://schemas.microsoft.com/office/drawing/2014/main" id="{992E4E47-C344-4069-A70B-9860CADAB240}"/>
              </a:ext>
            </a:extLst>
          </p:cNvPr>
          <p:cNvSpPr txBox="1"/>
          <p:nvPr/>
        </p:nvSpPr>
        <p:spPr>
          <a:xfrm>
            <a:off x="1465146" y="1620982"/>
            <a:ext cx="9261708" cy="338554"/>
          </a:xfrm>
          <a:prstGeom prst="rect">
            <a:avLst/>
          </a:prstGeom>
          <a:noFill/>
        </p:spPr>
        <p:txBody>
          <a:bodyPr wrap="square" rtlCol="0">
            <a:spAutoFit/>
          </a:bodyPr>
          <a:lstStyle/>
          <a:p>
            <a:pPr algn="ctr">
              <a:spcBef>
                <a:spcPts val="200"/>
              </a:spcBef>
              <a:spcAft>
                <a:spcPts val="200"/>
              </a:spcAft>
            </a:pPr>
            <a:r>
              <a:rPr lang="en-US" sz="1600" b="1" dirty="0"/>
              <a:t>Each perspective has specific Strategic Objectives, Key Performance Indicators &amp; Targets</a:t>
            </a:r>
          </a:p>
        </p:txBody>
      </p:sp>
      <p:sp>
        <p:nvSpPr>
          <p:cNvPr id="6" name="Rectangle 3">
            <a:extLst>
              <a:ext uri="{FF2B5EF4-FFF2-40B4-BE49-F238E27FC236}">
                <a16:creationId xmlns:a16="http://schemas.microsoft.com/office/drawing/2014/main" id="{0D2097D8-506C-433F-975D-7FAB8E78A5B3}"/>
              </a:ext>
            </a:extLst>
          </p:cNvPr>
          <p:cNvSpPr>
            <a:spLocks noChangeArrowheads="1"/>
          </p:cNvSpPr>
          <p:nvPr/>
        </p:nvSpPr>
        <p:spPr bwMode="auto">
          <a:xfrm>
            <a:off x="604837" y="2024098"/>
            <a:ext cx="2813138" cy="268085"/>
          </a:xfrm>
          <a:prstGeom prst="rect">
            <a:avLst/>
          </a:prstGeom>
          <a:solidFill>
            <a:schemeClr val="tx2"/>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rPr>
              <a:t>Perspective</a:t>
            </a:r>
          </a:p>
        </p:txBody>
      </p:sp>
      <p:sp>
        <p:nvSpPr>
          <p:cNvPr id="9" name="Rectangle 6">
            <a:extLst>
              <a:ext uri="{FF2B5EF4-FFF2-40B4-BE49-F238E27FC236}">
                <a16:creationId xmlns:a16="http://schemas.microsoft.com/office/drawing/2014/main" id="{C8C11CDC-0CD4-4EBB-94F1-4D14EB453EAD}"/>
              </a:ext>
            </a:extLst>
          </p:cNvPr>
          <p:cNvSpPr>
            <a:spLocks noChangeArrowheads="1"/>
          </p:cNvSpPr>
          <p:nvPr/>
        </p:nvSpPr>
        <p:spPr bwMode="auto">
          <a:xfrm>
            <a:off x="3457240" y="2024098"/>
            <a:ext cx="3395166" cy="268085"/>
          </a:xfrm>
          <a:prstGeom prst="rect">
            <a:avLst/>
          </a:prstGeom>
          <a:solidFill>
            <a:schemeClr val="tx2"/>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rPr>
              <a:t>Strategic Objectives</a:t>
            </a:r>
          </a:p>
        </p:txBody>
      </p:sp>
      <p:sp>
        <p:nvSpPr>
          <p:cNvPr id="10" name="Rectangle 7">
            <a:extLst>
              <a:ext uri="{FF2B5EF4-FFF2-40B4-BE49-F238E27FC236}">
                <a16:creationId xmlns:a16="http://schemas.microsoft.com/office/drawing/2014/main" id="{9F381428-BB2D-4F28-81EB-9D2356F99998}"/>
              </a:ext>
            </a:extLst>
          </p:cNvPr>
          <p:cNvSpPr>
            <a:spLocks noChangeArrowheads="1"/>
          </p:cNvSpPr>
          <p:nvPr/>
        </p:nvSpPr>
        <p:spPr bwMode="auto">
          <a:xfrm>
            <a:off x="6891671" y="2024098"/>
            <a:ext cx="3104152" cy="268085"/>
          </a:xfrm>
          <a:prstGeom prst="rect">
            <a:avLst/>
          </a:prstGeom>
          <a:solidFill>
            <a:schemeClr val="tx2"/>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rPr>
              <a:t>Key Performance Indicators</a:t>
            </a:r>
          </a:p>
        </p:txBody>
      </p:sp>
      <p:sp>
        <p:nvSpPr>
          <p:cNvPr id="12" name="Rectangle 35">
            <a:extLst>
              <a:ext uri="{FF2B5EF4-FFF2-40B4-BE49-F238E27FC236}">
                <a16:creationId xmlns:a16="http://schemas.microsoft.com/office/drawing/2014/main" id="{AD02D6B8-DA9C-401C-BE40-BD7927A7EFD3}"/>
              </a:ext>
            </a:extLst>
          </p:cNvPr>
          <p:cNvSpPr>
            <a:spLocks noChangeArrowheads="1"/>
          </p:cNvSpPr>
          <p:nvPr/>
        </p:nvSpPr>
        <p:spPr bwMode="auto">
          <a:xfrm>
            <a:off x="10035087" y="2024098"/>
            <a:ext cx="1552076" cy="268085"/>
          </a:xfrm>
          <a:prstGeom prst="rect">
            <a:avLst/>
          </a:prstGeom>
          <a:solidFill>
            <a:schemeClr val="tx2"/>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rPr>
              <a:t>Targets</a:t>
            </a:r>
          </a:p>
        </p:txBody>
      </p:sp>
      <p:sp>
        <p:nvSpPr>
          <p:cNvPr id="7" name="Rectangle 4">
            <a:extLst>
              <a:ext uri="{FF2B5EF4-FFF2-40B4-BE49-F238E27FC236}">
                <a16:creationId xmlns:a16="http://schemas.microsoft.com/office/drawing/2014/main" id="{830A32D0-245D-46BE-8558-C334A365D721}"/>
              </a:ext>
            </a:extLst>
          </p:cNvPr>
          <p:cNvSpPr>
            <a:spLocks noChangeArrowheads="1"/>
          </p:cNvSpPr>
          <p:nvPr/>
        </p:nvSpPr>
        <p:spPr bwMode="auto">
          <a:xfrm>
            <a:off x="604837" y="2354928"/>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Financial</a:t>
            </a:r>
          </a:p>
          <a:p>
            <a:pPr>
              <a:spcBef>
                <a:spcPct val="25000"/>
              </a:spcBef>
            </a:pPr>
            <a:r>
              <a:rPr lang="en-US" altLang="en-US" sz="1100" i="1" dirty="0"/>
              <a:t>To satisfy our shareholders, what financial objectives must we accomplish?</a:t>
            </a:r>
          </a:p>
        </p:txBody>
      </p:sp>
      <p:sp>
        <p:nvSpPr>
          <p:cNvPr id="8" name="Rectangle 5">
            <a:extLst>
              <a:ext uri="{FF2B5EF4-FFF2-40B4-BE49-F238E27FC236}">
                <a16:creationId xmlns:a16="http://schemas.microsoft.com/office/drawing/2014/main" id="{2A983633-7BBA-4D90-9819-A94108C454B1}"/>
              </a:ext>
            </a:extLst>
          </p:cNvPr>
          <p:cNvSpPr>
            <a:spLocks noChangeArrowheads="1"/>
          </p:cNvSpPr>
          <p:nvPr/>
        </p:nvSpPr>
        <p:spPr bwMode="auto">
          <a:xfrm>
            <a:off x="3457240" y="2354928"/>
            <a:ext cx="3395166" cy="96440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F1	Increase earnings per share</a:t>
            </a:r>
          </a:p>
          <a:p>
            <a:pPr>
              <a:spcBef>
                <a:spcPts val="300"/>
              </a:spcBef>
              <a:spcAft>
                <a:spcPts val="300"/>
              </a:spcAft>
              <a:buFont typeface="Times" panose="02020603050405020304" pitchFamily="18" charset="0"/>
              <a:buNone/>
            </a:pPr>
            <a:r>
              <a:rPr lang="en-US" altLang="en-US" sz="1000" dirty="0">
                <a:latin typeface="+mn-lt"/>
              </a:rPr>
              <a:t>F2	Increase revenue per customer</a:t>
            </a:r>
          </a:p>
          <a:p>
            <a:pPr>
              <a:spcBef>
                <a:spcPts val="300"/>
              </a:spcBef>
              <a:spcAft>
                <a:spcPts val="300"/>
              </a:spcAft>
              <a:buFont typeface="Times" panose="02020603050405020304" pitchFamily="18" charset="0"/>
              <a:buNone/>
            </a:pPr>
            <a:r>
              <a:rPr lang="en-US" altLang="en-US" sz="1000" dirty="0">
                <a:latin typeface="+mn-lt"/>
              </a:rPr>
              <a:t>F3	Reduce cost per customer</a:t>
            </a:r>
          </a:p>
        </p:txBody>
      </p:sp>
      <p:sp>
        <p:nvSpPr>
          <p:cNvPr id="11" name="Rectangle 17">
            <a:extLst>
              <a:ext uri="{FF2B5EF4-FFF2-40B4-BE49-F238E27FC236}">
                <a16:creationId xmlns:a16="http://schemas.microsoft.com/office/drawing/2014/main" id="{0C16F17B-BBBA-40BB-B75C-ADD07730A11D}"/>
              </a:ext>
            </a:extLst>
          </p:cNvPr>
          <p:cNvSpPr>
            <a:spLocks noChangeArrowheads="1"/>
          </p:cNvSpPr>
          <p:nvPr/>
        </p:nvSpPr>
        <p:spPr bwMode="auto">
          <a:xfrm>
            <a:off x="6891671" y="2354928"/>
            <a:ext cx="3104152" cy="96440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nSpc>
                <a:spcPct val="90000"/>
              </a:lnSpc>
              <a:spcBef>
                <a:spcPts val="300"/>
              </a:spcBef>
              <a:spcAft>
                <a:spcPts val="300"/>
              </a:spcAft>
            </a:pPr>
            <a:r>
              <a:rPr lang="en-US" altLang="en-US" sz="1000" dirty="0">
                <a:latin typeface="+mn-lt"/>
              </a:rPr>
              <a:t>F1    Net income per share (vs. last year)</a:t>
            </a:r>
          </a:p>
          <a:p>
            <a:pPr marL="0" indent="0">
              <a:lnSpc>
                <a:spcPct val="90000"/>
              </a:lnSpc>
              <a:spcBef>
                <a:spcPts val="300"/>
              </a:spcBef>
              <a:spcAft>
                <a:spcPts val="300"/>
              </a:spcAft>
            </a:pPr>
            <a:r>
              <a:rPr lang="en-US" altLang="en-US" sz="1000" dirty="0">
                <a:latin typeface="+mn-lt"/>
              </a:rPr>
              <a:t>F2    Revenue per customer</a:t>
            </a:r>
          </a:p>
          <a:p>
            <a:pPr marL="0" indent="0">
              <a:lnSpc>
                <a:spcPct val="90000"/>
              </a:lnSpc>
              <a:spcBef>
                <a:spcPts val="300"/>
              </a:spcBef>
              <a:spcAft>
                <a:spcPts val="300"/>
              </a:spcAft>
            </a:pPr>
            <a:r>
              <a:rPr lang="en-US" altLang="en-US" sz="1000" dirty="0">
                <a:latin typeface="+mn-lt"/>
              </a:rPr>
              <a:t>F3    Cost per customer</a:t>
            </a:r>
          </a:p>
        </p:txBody>
      </p:sp>
      <p:sp>
        <p:nvSpPr>
          <p:cNvPr id="14" name="Rectangle 36">
            <a:extLst>
              <a:ext uri="{FF2B5EF4-FFF2-40B4-BE49-F238E27FC236}">
                <a16:creationId xmlns:a16="http://schemas.microsoft.com/office/drawing/2014/main" id="{F430CDF1-E44E-4016-843E-FC409493897D}"/>
              </a:ext>
            </a:extLst>
          </p:cNvPr>
          <p:cNvSpPr>
            <a:spLocks noChangeArrowheads="1"/>
          </p:cNvSpPr>
          <p:nvPr/>
        </p:nvSpPr>
        <p:spPr bwMode="auto">
          <a:xfrm>
            <a:off x="10035087" y="2354928"/>
            <a:ext cx="1552076" cy="96440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ts val="300"/>
              </a:spcBef>
              <a:spcAft>
                <a:spcPts val="300"/>
              </a:spcAft>
              <a:buFont typeface="Times" panose="02020603050405020304" pitchFamily="18" charset="0"/>
              <a:buNone/>
            </a:pPr>
            <a:r>
              <a:rPr lang="en-US" altLang="en-US" sz="1000" dirty="0">
                <a:latin typeface="+mn-lt"/>
              </a:rPr>
              <a:t>F1     +$100M</a:t>
            </a:r>
          </a:p>
          <a:p>
            <a:pPr>
              <a:lnSpc>
                <a:spcPct val="90000"/>
              </a:lnSpc>
              <a:spcBef>
                <a:spcPts val="300"/>
              </a:spcBef>
              <a:spcAft>
                <a:spcPts val="300"/>
              </a:spcAft>
              <a:buFont typeface="Times" panose="02020603050405020304" pitchFamily="18" charset="0"/>
              <a:buNone/>
            </a:pPr>
            <a:r>
              <a:rPr lang="en-US" altLang="en-US" sz="1000" dirty="0">
                <a:latin typeface="+mn-lt"/>
              </a:rPr>
              <a:t>F2     $300</a:t>
            </a:r>
          </a:p>
          <a:p>
            <a:pPr>
              <a:lnSpc>
                <a:spcPct val="90000"/>
              </a:lnSpc>
              <a:spcBef>
                <a:spcPts val="300"/>
              </a:spcBef>
              <a:spcAft>
                <a:spcPts val="300"/>
              </a:spcAft>
              <a:buFont typeface="Times" panose="02020603050405020304" pitchFamily="18" charset="0"/>
              <a:buNone/>
            </a:pPr>
            <a:r>
              <a:rPr lang="en-US" altLang="en-US" sz="1000" dirty="0">
                <a:latin typeface="+mn-lt"/>
              </a:rPr>
              <a:t>F3     $75</a:t>
            </a:r>
          </a:p>
        </p:txBody>
      </p:sp>
      <p:sp>
        <p:nvSpPr>
          <p:cNvPr id="15" name="Rectangle 4">
            <a:extLst>
              <a:ext uri="{FF2B5EF4-FFF2-40B4-BE49-F238E27FC236}">
                <a16:creationId xmlns:a16="http://schemas.microsoft.com/office/drawing/2014/main" id="{5B5D3428-22E9-41E5-AA95-BAEEB693A44C}"/>
              </a:ext>
            </a:extLst>
          </p:cNvPr>
          <p:cNvSpPr>
            <a:spLocks noChangeArrowheads="1"/>
          </p:cNvSpPr>
          <p:nvPr/>
        </p:nvSpPr>
        <p:spPr bwMode="auto">
          <a:xfrm>
            <a:off x="604837" y="3382082"/>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Customer</a:t>
            </a:r>
          </a:p>
          <a:p>
            <a:pPr>
              <a:spcBef>
                <a:spcPct val="25000"/>
              </a:spcBef>
            </a:pPr>
            <a:r>
              <a:rPr lang="en-US" altLang="en-US" sz="1100" i="1" dirty="0"/>
              <a:t>To achieve our financial objectives, what customer needs must we serve?</a:t>
            </a:r>
          </a:p>
        </p:txBody>
      </p:sp>
      <p:sp>
        <p:nvSpPr>
          <p:cNvPr id="17" name="Rectangle 5">
            <a:extLst>
              <a:ext uri="{FF2B5EF4-FFF2-40B4-BE49-F238E27FC236}">
                <a16:creationId xmlns:a16="http://schemas.microsoft.com/office/drawing/2014/main" id="{77F6C3FC-B221-4633-A4D4-78FE898D5BAC}"/>
              </a:ext>
            </a:extLst>
          </p:cNvPr>
          <p:cNvSpPr>
            <a:spLocks noChangeArrowheads="1"/>
          </p:cNvSpPr>
          <p:nvPr/>
        </p:nvSpPr>
        <p:spPr bwMode="auto">
          <a:xfrm>
            <a:off x="3457240" y="3382082"/>
            <a:ext cx="3395166" cy="96440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C1	Insert your own text</a:t>
            </a:r>
          </a:p>
          <a:p>
            <a:pPr>
              <a:spcBef>
                <a:spcPts val="300"/>
              </a:spcBef>
              <a:spcAft>
                <a:spcPts val="300"/>
              </a:spcAft>
              <a:buFont typeface="Times" panose="02020603050405020304" pitchFamily="18" charset="0"/>
              <a:buNone/>
            </a:pPr>
            <a:r>
              <a:rPr lang="en-US" altLang="en-US" sz="1000" dirty="0">
                <a:latin typeface="+mn-lt"/>
              </a:rPr>
              <a:t>C2	Insert your own text</a:t>
            </a:r>
          </a:p>
          <a:p>
            <a:pPr>
              <a:spcBef>
                <a:spcPts val="300"/>
              </a:spcBef>
              <a:spcAft>
                <a:spcPts val="300"/>
              </a:spcAft>
              <a:buFont typeface="Times" panose="02020603050405020304" pitchFamily="18" charset="0"/>
              <a:buNone/>
            </a:pPr>
            <a:r>
              <a:rPr lang="en-US" altLang="en-US" sz="1000" dirty="0">
                <a:latin typeface="+mn-lt"/>
              </a:rPr>
              <a:t>C3	Insert your own text</a:t>
            </a:r>
          </a:p>
        </p:txBody>
      </p:sp>
      <p:sp>
        <p:nvSpPr>
          <p:cNvPr id="18" name="Rectangle 17">
            <a:extLst>
              <a:ext uri="{FF2B5EF4-FFF2-40B4-BE49-F238E27FC236}">
                <a16:creationId xmlns:a16="http://schemas.microsoft.com/office/drawing/2014/main" id="{EDC5E975-41D1-4C7C-B48E-388D9FE75352}"/>
              </a:ext>
            </a:extLst>
          </p:cNvPr>
          <p:cNvSpPr>
            <a:spLocks noChangeArrowheads="1"/>
          </p:cNvSpPr>
          <p:nvPr/>
        </p:nvSpPr>
        <p:spPr bwMode="auto">
          <a:xfrm>
            <a:off x="6891671" y="3382082"/>
            <a:ext cx="3104152" cy="96440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nSpc>
                <a:spcPct val="90000"/>
              </a:lnSpc>
              <a:spcBef>
                <a:spcPts val="300"/>
              </a:spcBef>
              <a:spcAft>
                <a:spcPts val="300"/>
              </a:spcAft>
            </a:pPr>
            <a:r>
              <a:rPr lang="en-US" altLang="en-US" sz="1000" dirty="0">
                <a:latin typeface="+mn-lt"/>
              </a:rPr>
              <a:t>C1   Insert your own text</a:t>
            </a:r>
          </a:p>
          <a:p>
            <a:pPr marL="0" indent="0">
              <a:lnSpc>
                <a:spcPct val="90000"/>
              </a:lnSpc>
              <a:spcBef>
                <a:spcPts val="300"/>
              </a:spcBef>
              <a:spcAft>
                <a:spcPts val="300"/>
              </a:spcAft>
            </a:pPr>
            <a:r>
              <a:rPr lang="en-US" altLang="en-US" sz="1000" dirty="0">
                <a:latin typeface="+mn-lt"/>
              </a:rPr>
              <a:t>C2   Insert your own text</a:t>
            </a:r>
          </a:p>
          <a:p>
            <a:pPr marL="0" indent="0">
              <a:lnSpc>
                <a:spcPct val="90000"/>
              </a:lnSpc>
              <a:spcBef>
                <a:spcPts val="300"/>
              </a:spcBef>
              <a:spcAft>
                <a:spcPts val="300"/>
              </a:spcAft>
            </a:pPr>
            <a:r>
              <a:rPr lang="en-US" altLang="en-US" sz="1000" dirty="0">
                <a:latin typeface="+mn-lt"/>
              </a:rPr>
              <a:t>C3   Insert your own text</a:t>
            </a:r>
          </a:p>
        </p:txBody>
      </p:sp>
      <p:sp>
        <p:nvSpPr>
          <p:cNvPr id="19" name="Rectangle 36">
            <a:extLst>
              <a:ext uri="{FF2B5EF4-FFF2-40B4-BE49-F238E27FC236}">
                <a16:creationId xmlns:a16="http://schemas.microsoft.com/office/drawing/2014/main" id="{F8DA28D4-7176-4ACA-B372-A9BD5CC32877}"/>
              </a:ext>
            </a:extLst>
          </p:cNvPr>
          <p:cNvSpPr>
            <a:spLocks noChangeArrowheads="1"/>
          </p:cNvSpPr>
          <p:nvPr/>
        </p:nvSpPr>
        <p:spPr bwMode="auto">
          <a:xfrm>
            <a:off x="10035087" y="3382082"/>
            <a:ext cx="1552076" cy="96440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C1  Insert figure</a:t>
            </a:r>
          </a:p>
          <a:p>
            <a:pPr>
              <a:spcBef>
                <a:spcPts val="300"/>
              </a:spcBef>
              <a:spcAft>
                <a:spcPts val="300"/>
              </a:spcAft>
              <a:buFont typeface="Times" panose="02020603050405020304" pitchFamily="18" charset="0"/>
              <a:buNone/>
            </a:pPr>
            <a:r>
              <a:rPr lang="en-US" altLang="en-US" sz="1000" dirty="0">
                <a:latin typeface="+mn-lt"/>
              </a:rPr>
              <a:t>C2  Insert figure</a:t>
            </a:r>
          </a:p>
          <a:p>
            <a:pPr>
              <a:spcBef>
                <a:spcPts val="300"/>
              </a:spcBef>
              <a:spcAft>
                <a:spcPts val="300"/>
              </a:spcAft>
              <a:buFont typeface="Times" panose="02020603050405020304" pitchFamily="18" charset="0"/>
              <a:buNone/>
            </a:pPr>
            <a:r>
              <a:rPr lang="en-US" altLang="en-US" sz="1000" dirty="0">
                <a:latin typeface="+mn-lt"/>
              </a:rPr>
              <a:t>C3  Insert figure</a:t>
            </a:r>
          </a:p>
        </p:txBody>
      </p:sp>
      <p:sp>
        <p:nvSpPr>
          <p:cNvPr id="20" name="Rectangle 4">
            <a:extLst>
              <a:ext uri="{FF2B5EF4-FFF2-40B4-BE49-F238E27FC236}">
                <a16:creationId xmlns:a16="http://schemas.microsoft.com/office/drawing/2014/main" id="{93ED02E7-87D3-4023-A7CF-1E43200DDB9A}"/>
              </a:ext>
            </a:extLst>
          </p:cNvPr>
          <p:cNvSpPr>
            <a:spLocks noChangeArrowheads="1"/>
          </p:cNvSpPr>
          <p:nvPr/>
        </p:nvSpPr>
        <p:spPr bwMode="auto">
          <a:xfrm>
            <a:off x="604837" y="4409236"/>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Internal processes</a:t>
            </a:r>
          </a:p>
          <a:p>
            <a:pPr>
              <a:spcBef>
                <a:spcPct val="25000"/>
              </a:spcBef>
            </a:pPr>
            <a:r>
              <a:rPr lang="en-US" altLang="en-US" sz="1100" i="1" dirty="0"/>
              <a:t>To satisfy our customers and shareholders, in which internal business processes must we excel?”</a:t>
            </a:r>
          </a:p>
        </p:txBody>
      </p:sp>
      <p:sp>
        <p:nvSpPr>
          <p:cNvPr id="21" name="Rectangle 5">
            <a:extLst>
              <a:ext uri="{FF2B5EF4-FFF2-40B4-BE49-F238E27FC236}">
                <a16:creationId xmlns:a16="http://schemas.microsoft.com/office/drawing/2014/main" id="{5B615E70-0FF4-43AC-9F7A-016ED2E9DF99}"/>
              </a:ext>
            </a:extLst>
          </p:cNvPr>
          <p:cNvSpPr>
            <a:spLocks noChangeArrowheads="1"/>
          </p:cNvSpPr>
          <p:nvPr/>
        </p:nvSpPr>
        <p:spPr bwMode="auto">
          <a:xfrm>
            <a:off x="3457240" y="4409236"/>
            <a:ext cx="3395166" cy="96440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I1	Insert your own text</a:t>
            </a:r>
          </a:p>
          <a:p>
            <a:pPr>
              <a:spcBef>
                <a:spcPts val="300"/>
              </a:spcBef>
              <a:spcAft>
                <a:spcPts val="300"/>
              </a:spcAft>
              <a:buFont typeface="Times" panose="02020603050405020304" pitchFamily="18" charset="0"/>
              <a:buNone/>
            </a:pPr>
            <a:r>
              <a:rPr lang="en-US" altLang="en-US" sz="1000" dirty="0">
                <a:latin typeface="+mn-lt"/>
              </a:rPr>
              <a:t>I2	Insert your own text</a:t>
            </a:r>
          </a:p>
          <a:p>
            <a:pPr>
              <a:spcBef>
                <a:spcPts val="300"/>
              </a:spcBef>
              <a:spcAft>
                <a:spcPts val="300"/>
              </a:spcAft>
              <a:buFont typeface="Times" panose="02020603050405020304" pitchFamily="18" charset="0"/>
              <a:buNone/>
            </a:pPr>
            <a:r>
              <a:rPr lang="en-US" altLang="en-US" sz="1000" dirty="0">
                <a:latin typeface="+mn-lt"/>
              </a:rPr>
              <a:t>I3	Insert your own text</a:t>
            </a:r>
          </a:p>
        </p:txBody>
      </p:sp>
      <p:sp>
        <p:nvSpPr>
          <p:cNvPr id="22" name="Rectangle 17">
            <a:extLst>
              <a:ext uri="{FF2B5EF4-FFF2-40B4-BE49-F238E27FC236}">
                <a16:creationId xmlns:a16="http://schemas.microsoft.com/office/drawing/2014/main" id="{FE1BA184-55F0-4E99-9150-B729A94282EE}"/>
              </a:ext>
            </a:extLst>
          </p:cNvPr>
          <p:cNvSpPr>
            <a:spLocks noChangeArrowheads="1"/>
          </p:cNvSpPr>
          <p:nvPr/>
        </p:nvSpPr>
        <p:spPr bwMode="auto">
          <a:xfrm>
            <a:off x="6891671" y="4409236"/>
            <a:ext cx="3104152" cy="96440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nSpc>
                <a:spcPct val="90000"/>
              </a:lnSpc>
              <a:spcBef>
                <a:spcPts val="300"/>
              </a:spcBef>
              <a:spcAft>
                <a:spcPts val="300"/>
              </a:spcAft>
            </a:pPr>
            <a:r>
              <a:rPr lang="en-US" altLang="en-US" sz="1000" dirty="0">
                <a:latin typeface="+mn-lt"/>
              </a:rPr>
              <a:t>I1   Insert your own text</a:t>
            </a:r>
          </a:p>
          <a:p>
            <a:pPr marL="0" indent="0">
              <a:lnSpc>
                <a:spcPct val="90000"/>
              </a:lnSpc>
              <a:spcBef>
                <a:spcPts val="300"/>
              </a:spcBef>
              <a:spcAft>
                <a:spcPts val="300"/>
              </a:spcAft>
            </a:pPr>
            <a:r>
              <a:rPr lang="en-US" altLang="en-US" sz="1000" dirty="0">
                <a:latin typeface="+mn-lt"/>
              </a:rPr>
              <a:t>I2   Insert your own text</a:t>
            </a:r>
          </a:p>
          <a:p>
            <a:pPr marL="0" indent="0">
              <a:lnSpc>
                <a:spcPct val="90000"/>
              </a:lnSpc>
              <a:spcBef>
                <a:spcPts val="300"/>
              </a:spcBef>
              <a:spcAft>
                <a:spcPts val="300"/>
              </a:spcAft>
            </a:pPr>
            <a:r>
              <a:rPr lang="en-US" altLang="en-US" sz="1000" dirty="0">
                <a:latin typeface="+mn-lt"/>
              </a:rPr>
              <a:t>I3   Insert your own text</a:t>
            </a:r>
          </a:p>
        </p:txBody>
      </p:sp>
      <p:sp>
        <p:nvSpPr>
          <p:cNvPr id="23" name="Rectangle 36">
            <a:extLst>
              <a:ext uri="{FF2B5EF4-FFF2-40B4-BE49-F238E27FC236}">
                <a16:creationId xmlns:a16="http://schemas.microsoft.com/office/drawing/2014/main" id="{2D81552F-CD54-4C3B-B03E-113594A7FAC4}"/>
              </a:ext>
            </a:extLst>
          </p:cNvPr>
          <p:cNvSpPr>
            <a:spLocks noChangeArrowheads="1"/>
          </p:cNvSpPr>
          <p:nvPr/>
        </p:nvSpPr>
        <p:spPr bwMode="auto">
          <a:xfrm>
            <a:off x="10035087" y="4409236"/>
            <a:ext cx="1552076" cy="96440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I1  Insert figure</a:t>
            </a:r>
          </a:p>
          <a:p>
            <a:pPr>
              <a:spcBef>
                <a:spcPts val="300"/>
              </a:spcBef>
              <a:spcAft>
                <a:spcPts val="300"/>
              </a:spcAft>
              <a:buFont typeface="Times" panose="02020603050405020304" pitchFamily="18" charset="0"/>
              <a:buNone/>
            </a:pPr>
            <a:r>
              <a:rPr lang="en-US" altLang="en-US" sz="1000" dirty="0">
                <a:latin typeface="+mn-lt"/>
              </a:rPr>
              <a:t>I2  Insert figure</a:t>
            </a:r>
          </a:p>
          <a:p>
            <a:pPr>
              <a:spcBef>
                <a:spcPts val="300"/>
              </a:spcBef>
              <a:spcAft>
                <a:spcPts val="300"/>
              </a:spcAft>
              <a:buFont typeface="Times" panose="02020603050405020304" pitchFamily="18" charset="0"/>
              <a:buNone/>
            </a:pPr>
            <a:r>
              <a:rPr lang="en-US" altLang="en-US" sz="1000" dirty="0">
                <a:latin typeface="+mn-lt"/>
              </a:rPr>
              <a:t>I3  Insert figure</a:t>
            </a:r>
          </a:p>
        </p:txBody>
      </p:sp>
      <p:sp>
        <p:nvSpPr>
          <p:cNvPr id="24" name="Rectangle 4">
            <a:extLst>
              <a:ext uri="{FF2B5EF4-FFF2-40B4-BE49-F238E27FC236}">
                <a16:creationId xmlns:a16="http://schemas.microsoft.com/office/drawing/2014/main" id="{653EE121-286B-4584-90A6-7EB5AA7EF758}"/>
              </a:ext>
            </a:extLst>
          </p:cNvPr>
          <p:cNvSpPr>
            <a:spLocks noChangeArrowheads="1"/>
          </p:cNvSpPr>
          <p:nvPr/>
        </p:nvSpPr>
        <p:spPr bwMode="auto">
          <a:xfrm>
            <a:off x="604837" y="5436391"/>
            <a:ext cx="2813138" cy="964409"/>
          </a:xfrm>
          <a:prstGeom prst="rect">
            <a:avLst/>
          </a:prstGeom>
          <a:solidFill>
            <a:schemeClr val="bg1">
              <a:lumMod val="85000"/>
            </a:schemeClr>
          </a:solidFill>
          <a:ln w="12700">
            <a:noFill/>
            <a:miter lim="800000"/>
            <a:headEnd type="none" w="sm" len="sm"/>
            <a:tailEnd type="none" w="sm" len="sm"/>
          </a:ln>
          <a:effectLst/>
        </p:spPr>
        <p:txBody>
          <a:bodyPr anchor="ctr"/>
          <a:lstStyle/>
          <a:p>
            <a:pPr>
              <a:spcBef>
                <a:spcPct val="25000"/>
              </a:spcBef>
            </a:pPr>
            <a:r>
              <a:rPr lang="en-US" altLang="en-US" sz="1200" b="1" dirty="0"/>
              <a:t>Learning &amp; Growth</a:t>
            </a:r>
          </a:p>
          <a:p>
            <a:pPr>
              <a:spcBef>
                <a:spcPct val="25000"/>
              </a:spcBef>
            </a:pPr>
            <a:r>
              <a:rPr lang="en-US" altLang="en-US" sz="1100" i="1" dirty="0"/>
              <a:t>To achieve our “Financial”, “Customer” and “Internal Processes” strategic objectives, what does the organization need to learn?</a:t>
            </a:r>
          </a:p>
        </p:txBody>
      </p:sp>
      <p:sp>
        <p:nvSpPr>
          <p:cNvPr id="25" name="Rectangle 5">
            <a:extLst>
              <a:ext uri="{FF2B5EF4-FFF2-40B4-BE49-F238E27FC236}">
                <a16:creationId xmlns:a16="http://schemas.microsoft.com/office/drawing/2014/main" id="{73CF469B-D01E-4A26-A4D8-3C1CAFD11867}"/>
              </a:ext>
            </a:extLst>
          </p:cNvPr>
          <p:cNvSpPr>
            <a:spLocks noChangeArrowheads="1"/>
          </p:cNvSpPr>
          <p:nvPr/>
        </p:nvSpPr>
        <p:spPr bwMode="auto">
          <a:xfrm>
            <a:off x="3457240" y="5436391"/>
            <a:ext cx="3395166" cy="96440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L1	Insert your own text</a:t>
            </a:r>
          </a:p>
          <a:p>
            <a:pPr>
              <a:spcBef>
                <a:spcPts val="300"/>
              </a:spcBef>
              <a:spcAft>
                <a:spcPts val="300"/>
              </a:spcAft>
              <a:buFont typeface="Times" panose="02020603050405020304" pitchFamily="18" charset="0"/>
              <a:buNone/>
            </a:pPr>
            <a:r>
              <a:rPr lang="en-US" altLang="en-US" sz="1000" dirty="0">
                <a:latin typeface="+mn-lt"/>
              </a:rPr>
              <a:t>L2	Insert your own text</a:t>
            </a:r>
          </a:p>
          <a:p>
            <a:pPr>
              <a:spcBef>
                <a:spcPts val="300"/>
              </a:spcBef>
              <a:spcAft>
                <a:spcPts val="300"/>
              </a:spcAft>
              <a:buFont typeface="Times" panose="02020603050405020304" pitchFamily="18" charset="0"/>
              <a:buNone/>
            </a:pPr>
            <a:r>
              <a:rPr lang="en-US" altLang="en-US" sz="1000" dirty="0">
                <a:latin typeface="+mn-lt"/>
              </a:rPr>
              <a:t>L3	Insert your own text</a:t>
            </a:r>
          </a:p>
        </p:txBody>
      </p:sp>
      <p:sp>
        <p:nvSpPr>
          <p:cNvPr id="26" name="Rectangle 17">
            <a:extLst>
              <a:ext uri="{FF2B5EF4-FFF2-40B4-BE49-F238E27FC236}">
                <a16:creationId xmlns:a16="http://schemas.microsoft.com/office/drawing/2014/main" id="{9872FC22-8B3B-40E4-A83C-C68782700C3C}"/>
              </a:ext>
            </a:extLst>
          </p:cNvPr>
          <p:cNvSpPr>
            <a:spLocks noChangeArrowheads="1"/>
          </p:cNvSpPr>
          <p:nvPr/>
        </p:nvSpPr>
        <p:spPr bwMode="auto">
          <a:xfrm>
            <a:off x="6891671" y="5436391"/>
            <a:ext cx="3104152" cy="96440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nSpc>
                <a:spcPct val="90000"/>
              </a:lnSpc>
              <a:spcBef>
                <a:spcPts val="300"/>
              </a:spcBef>
              <a:spcAft>
                <a:spcPts val="300"/>
              </a:spcAft>
            </a:pPr>
            <a:r>
              <a:rPr lang="en-US" altLang="en-US" sz="1000" dirty="0">
                <a:latin typeface="+mn-lt"/>
              </a:rPr>
              <a:t>L1   Insert your own text</a:t>
            </a:r>
          </a:p>
          <a:p>
            <a:pPr marL="0" indent="0">
              <a:lnSpc>
                <a:spcPct val="90000"/>
              </a:lnSpc>
              <a:spcBef>
                <a:spcPts val="300"/>
              </a:spcBef>
              <a:spcAft>
                <a:spcPts val="300"/>
              </a:spcAft>
            </a:pPr>
            <a:r>
              <a:rPr lang="en-US" altLang="en-US" sz="1000" dirty="0">
                <a:latin typeface="+mn-lt"/>
              </a:rPr>
              <a:t>L2   Insert your own text</a:t>
            </a:r>
          </a:p>
          <a:p>
            <a:pPr marL="0" indent="0">
              <a:lnSpc>
                <a:spcPct val="90000"/>
              </a:lnSpc>
              <a:spcBef>
                <a:spcPts val="300"/>
              </a:spcBef>
              <a:spcAft>
                <a:spcPts val="300"/>
              </a:spcAft>
            </a:pPr>
            <a:r>
              <a:rPr lang="en-US" altLang="en-US" sz="1000" dirty="0">
                <a:latin typeface="+mn-lt"/>
              </a:rPr>
              <a:t>L3   Insert your own text</a:t>
            </a:r>
          </a:p>
        </p:txBody>
      </p:sp>
      <p:sp>
        <p:nvSpPr>
          <p:cNvPr id="27" name="Rectangle 36">
            <a:extLst>
              <a:ext uri="{FF2B5EF4-FFF2-40B4-BE49-F238E27FC236}">
                <a16:creationId xmlns:a16="http://schemas.microsoft.com/office/drawing/2014/main" id="{716CBB18-0876-4194-B6E7-A733B68CFC7B}"/>
              </a:ext>
            </a:extLst>
          </p:cNvPr>
          <p:cNvSpPr>
            <a:spLocks noChangeArrowheads="1"/>
          </p:cNvSpPr>
          <p:nvPr/>
        </p:nvSpPr>
        <p:spPr bwMode="auto">
          <a:xfrm>
            <a:off x="10035087" y="5436391"/>
            <a:ext cx="1552076" cy="96440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ts val="300"/>
              </a:spcBef>
              <a:spcAft>
                <a:spcPts val="300"/>
              </a:spcAft>
              <a:buFont typeface="Times" panose="02020603050405020304" pitchFamily="18" charset="0"/>
              <a:buNone/>
            </a:pPr>
            <a:r>
              <a:rPr lang="en-US" altLang="en-US" sz="1000" dirty="0">
                <a:latin typeface="+mn-lt"/>
              </a:rPr>
              <a:t>L1  Insert figure</a:t>
            </a:r>
          </a:p>
          <a:p>
            <a:pPr>
              <a:spcBef>
                <a:spcPts val="300"/>
              </a:spcBef>
              <a:spcAft>
                <a:spcPts val="300"/>
              </a:spcAft>
              <a:buFont typeface="Times" panose="02020603050405020304" pitchFamily="18" charset="0"/>
              <a:buNone/>
            </a:pPr>
            <a:r>
              <a:rPr lang="en-US" altLang="en-US" sz="1000" dirty="0">
                <a:latin typeface="+mn-lt"/>
              </a:rPr>
              <a:t>L2  Insert figure</a:t>
            </a:r>
          </a:p>
          <a:p>
            <a:pPr>
              <a:spcBef>
                <a:spcPts val="300"/>
              </a:spcBef>
              <a:spcAft>
                <a:spcPts val="300"/>
              </a:spcAft>
              <a:buFont typeface="Times" panose="02020603050405020304" pitchFamily="18" charset="0"/>
              <a:buNone/>
            </a:pPr>
            <a:r>
              <a:rPr lang="en-US" altLang="en-US" sz="1000" dirty="0">
                <a:latin typeface="+mn-lt"/>
              </a:rPr>
              <a:t>L3  Insert figure</a:t>
            </a:r>
          </a:p>
        </p:txBody>
      </p:sp>
      <p:sp>
        <p:nvSpPr>
          <p:cNvPr id="2" name="Rectangle: Rounded Corners 1">
            <a:extLst>
              <a:ext uri="{FF2B5EF4-FFF2-40B4-BE49-F238E27FC236}">
                <a16:creationId xmlns:a16="http://schemas.microsoft.com/office/drawing/2014/main" id="{1F56E1E3-94DB-24BC-C4C7-1B77E54F7CBC}"/>
              </a:ext>
            </a:extLst>
          </p:cNvPr>
          <p:cNvSpPr/>
          <p:nvPr/>
        </p:nvSpPr>
        <p:spPr>
          <a:xfrm>
            <a:off x="10552795" y="365126"/>
            <a:ext cx="132891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221621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Template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28" name="Rectangle 27">
            <a:extLst>
              <a:ext uri="{FF2B5EF4-FFF2-40B4-BE49-F238E27FC236}">
                <a16:creationId xmlns:a16="http://schemas.microsoft.com/office/drawing/2014/main" id="{6A66F668-2333-4589-91C9-9BF47FEDCABD}"/>
              </a:ext>
            </a:extLst>
          </p:cNvPr>
          <p:cNvSpPr>
            <a:spLocks noChangeArrowheads="1"/>
          </p:cNvSpPr>
          <p:nvPr/>
        </p:nvSpPr>
        <p:spPr bwMode="auto">
          <a:xfrm>
            <a:off x="612170" y="1610590"/>
            <a:ext cx="1993750" cy="308278"/>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Perspective</a:t>
            </a:r>
          </a:p>
        </p:txBody>
      </p:sp>
      <p:sp>
        <p:nvSpPr>
          <p:cNvPr id="34" name="Rectangle 35">
            <a:extLst>
              <a:ext uri="{FF2B5EF4-FFF2-40B4-BE49-F238E27FC236}">
                <a16:creationId xmlns:a16="http://schemas.microsoft.com/office/drawing/2014/main" id="{8EBC40D0-08B5-4105-8423-D66BB998719C}"/>
              </a:ext>
            </a:extLst>
          </p:cNvPr>
          <p:cNvSpPr>
            <a:spLocks noChangeArrowheads="1"/>
          </p:cNvSpPr>
          <p:nvPr/>
        </p:nvSpPr>
        <p:spPr bwMode="auto">
          <a:xfrm>
            <a:off x="10000307" y="1610590"/>
            <a:ext cx="1586856" cy="308278"/>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Targets</a:t>
            </a:r>
          </a:p>
        </p:txBody>
      </p:sp>
      <p:sp>
        <p:nvSpPr>
          <p:cNvPr id="29" name="Rectangle 28">
            <a:extLst>
              <a:ext uri="{FF2B5EF4-FFF2-40B4-BE49-F238E27FC236}">
                <a16:creationId xmlns:a16="http://schemas.microsoft.com/office/drawing/2014/main" id="{6BDB8F21-10C7-4646-95BC-5812952ECBF2}"/>
              </a:ext>
            </a:extLst>
          </p:cNvPr>
          <p:cNvSpPr>
            <a:spLocks noChangeArrowheads="1"/>
          </p:cNvSpPr>
          <p:nvPr/>
        </p:nvSpPr>
        <p:spPr bwMode="auto">
          <a:xfrm>
            <a:off x="612170" y="1969685"/>
            <a:ext cx="1993750" cy="1080448"/>
          </a:xfrm>
          <a:prstGeom prst="rect">
            <a:avLst/>
          </a:prstGeom>
          <a:solidFill>
            <a:schemeClr val="bg1">
              <a:lumMod val="85000"/>
            </a:schemeClr>
          </a:solidFill>
          <a:ln w="12700">
            <a:noFill/>
            <a:miter lim="800000"/>
            <a:headEnd type="none" w="sm" len="sm"/>
            <a:tailEnd type="none" w="sm" len="sm"/>
          </a:ln>
          <a:effectLst/>
        </p:spPr>
        <p:txBody>
          <a:bodyPr anchor="ctr"/>
          <a:lstStyle/>
          <a:p>
            <a:pPr algn="ctr">
              <a:spcBef>
                <a:spcPct val="25000"/>
              </a:spcBef>
            </a:pPr>
            <a:r>
              <a:rPr lang="en-US" altLang="en-US" sz="1400" b="1" dirty="0"/>
              <a:t>Financial</a:t>
            </a:r>
          </a:p>
        </p:txBody>
      </p:sp>
      <p:sp>
        <p:nvSpPr>
          <p:cNvPr id="35" name="Rectangle 36">
            <a:extLst>
              <a:ext uri="{FF2B5EF4-FFF2-40B4-BE49-F238E27FC236}">
                <a16:creationId xmlns:a16="http://schemas.microsoft.com/office/drawing/2014/main" id="{2F01AAFD-60EE-430C-AA2E-CE5A8A6FE4D1}"/>
              </a:ext>
            </a:extLst>
          </p:cNvPr>
          <p:cNvSpPr>
            <a:spLocks noChangeArrowheads="1"/>
          </p:cNvSpPr>
          <p:nvPr/>
        </p:nvSpPr>
        <p:spPr bwMode="auto">
          <a:xfrm>
            <a:off x="10000307" y="1969685"/>
            <a:ext cx="1586856" cy="1080448"/>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p:txBody>
      </p:sp>
      <p:sp>
        <p:nvSpPr>
          <p:cNvPr id="36" name="Rectangle 4">
            <a:extLst>
              <a:ext uri="{FF2B5EF4-FFF2-40B4-BE49-F238E27FC236}">
                <a16:creationId xmlns:a16="http://schemas.microsoft.com/office/drawing/2014/main" id="{EFDED6BB-93F6-4E2B-82A5-3071EBB26F75}"/>
              </a:ext>
            </a:extLst>
          </p:cNvPr>
          <p:cNvSpPr>
            <a:spLocks noChangeArrowheads="1"/>
          </p:cNvSpPr>
          <p:nvPr/>
        </p:nvSpPr>
        <p:spPr bwMode="auto">
          <a:xfrm>
            <a:off x="612170" y="3111809"/>
            <a:ext cx="1993750" cy="1080448"/>
          </a:xfrm>
          <a:prstGeom prst="rect">
            <a:avLst/>
          </a:prstGeom>
          <a:solidFill>
            <a:schemeClr val="bg1">
              <a:lumMod val="85000"/>
            </a:schemeClr>
          </a:solidFill>
          <a:ln w="12700">
            <a:noFill/>
            <a:miter lim="800000"/>
            <a:headEnd type="none" w="sm" len="sm"/>
            <a:tailEnd type="none" w="sm" len="sm"/>
          </a:ln>
          <a:effectLst/>
        </p:spPr>
        <p:txBody>
          <a:bodyPr anchor="ctr"/>
          <a:lstStyle/>
          <a:p>
            <a:pPr algn="ctr">
              <a:spcBef>
                <a:spcPct val="25000"/>
              </a:spcBef>
            </a:pPr>
            <a:r>
              <a:rPr lang="en-US" altLang="en-US" sz="1400" b="1" dirty="0"/>
              <a:t>Customer</a:t>
            </a:r>
          </a:p>
        </p:txBody>
      </p:sp>
      <p:sp>
        <p:nvSpPr>
          <p:cNvPr id="39" name="Rectangle 36">
            <a:extLst>
              <a:ext uri="{FF2B5EF4-FFF2-40B4-BE49-F238E27FC236}">
                <a16:creationId xmlns:a16="http://schemas.microsoft.com/office/drawing/2014/main" id="{B274360A-329F-4C1F-A7AC-B550D3850A4B}"/>
              </a:ext>
            </a:extLst>
          </p:cNvPr>
          <p:cNvSpPr>
            <a:spLocks noChangeArrowheads="1"/>
          </p:cNvSpPr>
          <p:nvPr/>
        </p:nvSpPr>
        <p:spPr bwMode="auto">
          <a:xfrm>
            <a:off x="10000307" y="3111809"/>
            <a:ext cx="1586856" cy="1080448"/>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p:txBody>
      </p:sp>
      <p:sp>
        <p:nvSpPr>
          <p:cNvPr id="40" name="Rectangle 4">
            <a:extLst>
              <a:ext uri="{FF2B5EF4-FFF2-40B4-BE49-F238E27FC236}">
                <a16:creationId xmlns:a16="http://schemas.microsoft.com/office/drawing/2014/main" id="{F437CF70-F081-4B77-B30A-13BA5D539B0C}"/>
              </a:ext>
            </a:extLst>
          </p:cNvPr>
          <p:cNvSpPr>
            <a:spLocks noChangeArrowheads="1"/>
          </p:cNvSpPr>
          <p:nvPr/>
        </p:nvSpPr>
        <p:spPr bwMode="auto">
          <a:xfrm>
            <a:off x="612170" y="4253933"/>
            <a:ext cx="1993750" cy="1080448"/>
          </a:xfrm>
          <a:prstGeom prst="rect">
            <a:avLst/>
          </a:prstGeom>
          <a:solidFill>
            <a:schemeClr val="bg1">
              <a:lumMod val="85000"/>
            </a:schemeClr>
          </a:solidFill>
          <a:ln w="12700">
            <a:noFill/>
            <a:miter lim="800000"/>
            <a:headEnd type="none" w="sm" len="sm"/>
            <a:tailEnd type="none" w="sm" len="sm"/>
          </a:ln>
          <a:effectLst/>
        </p:spPr>
        <p:txBody>
          <a:bodyPr anchor="ctr"/>
          <a:lstStyle/>
          <a:p>
            <a:pPr algn="ctr">
              <a:spcBef>
                <a:spcPct val="25000"/>
              </a:spcBef>
            </a:pPr>
            <a:r>
              <a:rPr lang="en-US" altLang="en-US" sz="1400" b="1" dirty="0"/>
              <a:t>Internal process</a:t>
            </a:r>
          </a:p>
        </p:txBody>
      </p:sp>
      <p:sp>
        <p:nvSpPr>
          <p:cNvPr id="43" name="Rectangle 36">
            <a:extLst>
              <a:ext uri="{FF2B5EF4-FFF2-40B4-BE49-F238E27FC236}">
                <a16:creationId xmlns:a16="http://schemas.microsoft.com/office/drawing/2014/main" id="{AE10A46A-1DC7-4CA0-8E8A-FA95A41B6A31}"/>
              </a:ext>
            </a:extLst>
          </p:cNvPr>
          <p:cNvSpPr>
            <a:spLocks noChangeArrowheads="1"/>
          </p:cNvSpPr>
          <p:nvPr/>
        </p:nvSpPr>
        <p:spPr bwMode="auto">
          <a:xfrm>
            <a:off x="10000307" y="4253933"/>
            <a:ext cx="1586856" cy="1080448"/>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p:txBody>
      </p:sp>
      <p:sp>
        <p:nvSpPr>
          <p:cNvPr id="44" name="Rectangle 4">
            <a:extLst>
              <a:ext uri="{FF2B5EF4-FFF2-40B4-BE49-F238E27FC236}">
                <a16:creationId xmlns:a16="http://schemas.microsoft.com/office/drawing/2014/main" id="{F0DD43EA-4408-4C40-9F3B-48093BA75463}"/>
              </a:ext>
            </a:extLst>
          </p:cNvPr>
          <p:cNvSpPr>
            <a:spLocks noChangeArrowheads="1"/>
          </p:cNvSpPr>
          <p:nvPr/>
        </p:nvSpPr>
        <p:spPr bwMode="auto">
          <a:xfrm>
            <a:off x="612170" y="5396057"/>
            <a:ext cx="1993750" cy="1080448"/>
          </a:xfrm>
          <a:prstGeom prst="rect">
            <a:avLst/>
          </a:prstGeom>
          <a:solidFill>
            <a:schemeClr val="bg1">
              <a:lumMod val="85000"/>
            </a:schemeClr>
          </a:solidFill>
          <a:ln w="12700">
            <a:noFill/>
            <a:miter lim="800000"/>
            <a:headEnd type="none" w="sm" len="sm"/>
            <a:tailEnd type="none" w="sm" len="sm"/>
          </a:ln>
          <a:effectLst/>
        </p:spPr>
        <p:txBody>
          <a:bodyPr anchor="ctr"/>
          <a:lstStyle/>
          <a:p>
            <a:pPr algn="ctr">
              <a:spcBef>
                <a:spcPct val="25000"/>
              </a:spcBef>
            </a:pPr>
            <a:r>
              <a:rPr lang="en-US" altLang="en-US" sz="1400" b="1" dirty="0"/>
              <a:t>Learning &amp; Growth</a:t>
            </a:r>
          </a:p>
        </p:txBody>
      </p:sp>
      <p:sp>
        <p:nvSpPr>
          <p:cNvPr id="31" name="Rectangle 30">
            <a:extLst>
              <a:ext uri="{FF2B5EF4-FFF2-40B4-BE49-F238E27FC236}">
                <a16:creationId xmlns:a16="http://schemas.microsoft.com/office/drawing/2014/main" id="{EB60593A-8928-45FC-9F18-BDDE05ADD8B6}"/>
              </a:ext>
            </a:extLst>
          </p:cNvPr>
          <p:cNvSpPr>
            <a:spLocks noChangeArrowheads="1"/>
          </p:cNvSpPr>
          <p:nvPr/>
        </p:nvSpPr>
        <p:spPr bwMode="auto">
          <a:xfrm>
            <a:off x="2685208" y="1610590"/>
            <a:ext cx="3982809" cy="308278"/>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Strategic Objectives</a:t>
            </a:r>
          </a:p>
        </p:txBody>
      </p:sp>
      <p:sp>
        <p:nvSpPr>
          <p:cNvPr id="30" name="Rectangle 29">
            <a:extLst>
              <a:ext uri="{FF2B5EF4-FFF2-40B4-BE49-F238E27FC236}">
                <a16:creationId xmlns:a16="http://schemas.microsoft.com/office/drawing/2014/main" id="{12F2E48F-C680-4CD6-95B9-6F5A25245166}"/>
              </a:ext>
            </a:extLst>
          </p:cNvPr>
          <p:cNvSpPr>
            <a:spLocks noChangeArrowheads="1"/>
          </p:cNvSpPr>
          <p:nvPr/>
        </p:nvSpPr>
        <p:spPr bwMode="auto">
          <a:xfrm>
            <a:off x="2685208" y="1969685"/>
            <a:ext cx="3982809" cy="1080448"/>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buFont typeface="Times" panose="02020603050405020304" pitchFamily="18" charset="0"/>
              <a:buNone/>
            </a:pPr>
            <a:r>
              <a:rPr lang="en-US" altLang="en-US" sz="1000" dirty="0">
                <a:latin typeface="+mn-lt"/>
              </a:rPr>
              <a:t>F1	Insert your own text</a:t>
            </a:r>
          </a:p>
          <a:p>
            <a:pPr>
              <a:lnSpc>
                <a:spcPct val="90000"/>
              </a:lnSpc>
              <a:buFont typeface="Times" panose="02020603050405020304" pitchFamily="18" charset="0"/>
              <a:buNone/>
            </a:pPr>
            <a:r>
              <a:rPr lang="en-US" altLang="en-US" sz="1000" dirty="0">
                <a:latin typeface="+mn-lt"/>
              </a:rPr>
              <a:t>F2	Insert your own text </a:t>
            </a:r>
          </a:p>
          <a:p>
            <a:pPr>
              <a:lnSpc>
                <a:spcPct val="90000"/>
              </a:lnSpc>
              <a:buFont typeface="Times" panose="02020603050405020304" pitchFamily="18" charset="0"/>
              <a:buNone/>
            </a:pPr>
            <a:r>
              <a:rPr lang="en-US" altLang="en-US" sz="1000" dirty="0">
                <a:latin typeface="+mn-lt"/>
              </a:rPr>
              <a:t>F3	Insert your own text</a:t>
            </a:r>
          </a:p>
        </p:txBody>
      </p:sp>
      <p:sp>
        <p:nvSpPr>
          <p:cNvPr id="37" name="Rectangle 5">
            <a:extLst>
              <a:ext uri="{FF2B5EF4-FFF2-40B4-BE49-F238E27FC236}">
                <a16:creationId xmlns:a16="http://schemas.microsoft.com/office/drawing/2014/main" id="{EC53D266-0C08-444B-A943-C86548D9B6D2}"/>
              </a:ext>
            </a:extLst>
          </p:cNvPr>
          <p:cNvSpPr>
            <a:spLocks noChangeArrowheads="1"/>
          </p:cNvSpPr>
          <p:nvPr/>
        </p:nvSpPr>
        <p:spPr bwMode="auto">
          <a:xfrm>
            <a:off x="2685208" y="3111809"/>
            <a:ext cx="3982809" cy="1080448"/>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buFont typeface="Times" panose="02020603050405020304" pitchFamily="18" charset="0"/>
              <a:buNone/>
            </a:pPr>
            <a:r>
              <a:rPr lang="en-US" altLang="en-US" sz="1000" dirty="0">
                <a:latin typeface="+mn-lt"/>
              </a:rPr>
              <a:t>F1	Insert your own text</a:t>
            </a:r>
          </a:p>
          <a:p>
            <a:pPr>
              <a:lnSpc>
                <a:spcPct val="90000"/>
              </a:lnSpc>
              <a:buFont typeface="Times" panose="02020603050405020304" pitchFamily="18" charset="0"/>
              <a:buNone/>
            </a:pPr>
            <a:r>
              <a:rPr lang="en-US" altLang="en-US" sz="1000" dirty="0">
                <a:latin typeface="+mn-lt"/>
              </a:rPr>
              <a:t>F2	Insert your own text </a:t>
            </a:r>
          </a:p>
          <a:p>
            <a:pPr>
              <a:lnSpc>
                <a:spcPct val="90000"/>
              </a:lnSpc>
              <a:buFont typeface="Times" panose="02020603050405020304" pitchFamily="18" charset="0"/>
              <a:buNone/>
            </a:pPr>
            <a:r>
              <a:rPr lang="en-US" altLang="en-US" sz="1000" dirty="0">
                <a:latin typeface="+mn-lt"/>
              </a:rPr>
              <a:t>F3	Insert your own text</a:t>
            </a:r>
          </a:p>
        </p:txBody>
      </p:sp>
      <p:sp>
        <p:nvSpPr>
          <p:cNvPr id="41" name="Rectangle 5">
            <a:extLst>
              <a:ext uri="{FF2B5EF4-FFF2-40B4-BE49-F238E27FC236}">
                <a16:creationId xmlns:a16="http://schemas.microsoft.com/office/drawing/2014/main" id="{4B998558-559D-44BB-9AD6-D948B2017AEF}"/>
              </a:ext>
            </a:extLst>
          </p:cNvPr>
          <p:cNvSpPr>
            <a:spLocks noChangeArrowheads="1"/>
          </p:cNvSpPr>
          <p:nvPr/>
        </p:nvSpPr>
        <p:spPr bwMode="auto">
          <a:xfrm>
            <a:off x="2685208" y="4253933"/>
            <a:ext cx="3982809" cy="1080448"/>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buFont typeface="Times" panose="02020603050405020304" pitchFamily="18" charset="0"/>
              <a:buNone/>
            </a:pPr>
            <a:r>
              <a:rPr lang="en-US" altLang="en-US" sz="1000" dirty="0">
                <a:latin typeface="+mn-lt"/>
              </a:rPr>
              <a:t>F1	Insert your own text</a:t>
            </a:r>
          </a:p>
          <a:p>
            <a:pPr>
              <a:lnSpc>
                <a:spcPct val="90000"/>
              </a:lnSpc>
              <a:buFont typeface="Times" panose="02020603050405020304" pitchFamily="18" charset="0"/>
              <a:buNone/>
            </a:pPr>
            <a:r>
              <a:rPr lang="en-US" altLang="en-US" sz="1000" dirty="0">
                <a:latin typeface="+mn-lt"/>
              </a:rPr>
              <a:t>F2	Insert your own text </a:t>
            </a:r>
          </a:p>
          <a:p>
            <a:pPr>
              <a:lnSpc>
                <a:spcPct val="90000"/>
              </a:lnSpc>
              <a:buFont typeface="Times" panose="02020603050405020304" pitchFamily="18" charset="0"/>
              <a:buNone/>
            </a:pPr>
            <a:r>
              <a:rPr lang="en-US" altLang="en-US" sz="1000" dirty="0">
                <a:latin typeface="+mn-lt"/>
              </a:rPr>
              <a:t>F3	Insert your own text</a:t>
            </a:r>
          </a:p>
        </p:txBody>
      </p:sp>
      <p:sp>
        <p:nvSpPr>
          <p:cNvPr id="45" name="Rectangle 5">
            <a:extLst>
              <a:ext uri="{FF2B5EF4-FFF2-40B4-BE49-F238E27FC236}">
                <a16:creationId xmlns:a16="http://schemas.microsoft.com/office/drawing/2014/main" id="{AE14DCC1-8A0F-4A8B-87EC-3C2B19913737}"/>
              </a:ext>
            </a:extLst>
          </p:cNvPr>
          <p:cNvSpPr>
            <a:spLocks noChangeArrowheads="1"/>
          </p:cNvSpPr>
          <p:nvPr/>
        </p:nvSpPr>
        <p:spPr bwMode="auto">
          <a:xfrm>
            <a:off x="2685208" y="5396057"/>
            <a:ext cx="3982809" cy="1080448"/>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buFont typeface="Times" panose="02020603050405020304" pitchFamily="18" charset="0"/>
              <a:buNone/>
            </a:pPr>
            <a:r>
              <a:rPr lang="en-US" altLang="en-US" sz="1000" dirty="0">
                <a:latin typeface="+mn-lt"/>
              </a:rPr>
              <a:t>F1	Insert your own text</a:t>
            </a:r>
          </a:p>
          <a:p>
            <a:pPr>
              <a:lnSpc>
                <a:spcPct val="90000"/>
              </a:lnSpc>
              <a:buFont typeface="Times" panose="02020603050405020304" pitchFamily="18" charset="0"/>
              <a:buNone/>
            </a:pPr>
            <a:r>
              <a:rPr lang="en-US" altLang="en-US" sz="1000" dirty="0">
                <a:latin typeface="+mn-lt"/>
              </a:rPr>
              <a:t>F2	Insert your own text </a:t>
            </a:r>
          </a:p>
          <a:p>
            <a:pPr>
              <a:lnSpc>
                <a:spcPct val="90000"/>
              </a:lnSpc>
              <a:buFont typeface="Times" panose="02020603050405020304" pitchFamily="18" charset="0"/>
              <a:buNone/>
            </a:pPr>
            <a:r>
              <a:rPr lang="en-US" altLang="en-US" sz="1000" dirty="0">
                <a:latin typeface="+mn-lt"/>
              </a:rPr>
              <a:t>F3	Insert your own text</a:t>
            </a:r>
          </a:p>
        </p:txBody>
      </p:sp>
      <p:sp>
        <p:nvSpPr>
          <p:cNvPr id="32" name="Rectangle 31">
            <a:extLst>
              <a:ext uri="{FF2B5EF4-FFF2-40B4-BE49-F238E27FC236}">
                <a16:creationId xmlns:a16="http://schemas.microsoft.com/office/drawing/2014/main" id="{4FFF444A-8E87-4CC1-8063-BA032F261553}"/>
              </a:ext>
            </a:extLst>
          </p:cNvPr>
          <p:cNvSpPr>
            <a:spLocks noChangeArrowheads="1"/>
          </p:cNvSpPr>
          <p:nvPr/>
        </p:nvSpPr>
        <p:spPr bwMode="auto">
          <a:xfrm>
            <a:off x="6747305" y="1610590"/>
            <a:ext cx="3173713" cy="308278"/>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KPIs</a:t>
            </a:r>
          </a:p>
        </p:txBody>
      </p:sp>
      <p:sp>
        <p:nvSpPr>
          <p:cNvPr id="33" name="Rectangle 17">
            <a:extLst>
              <a:ext uri="{FF2B5EF4-FFF2-40B4-BE49-F238E27FC236}">
                <a16:creationId xmlns:a16="http://schemas.microsoft.com/office/drawing/2014/main" id="{614D5A39-17F5-4A16-9C76-0CD483D2D45A}"/>
              </a:ext>
            </a:extLst>
          </p:cNvPr>
          <p:cNvSpPr>
            <a:spLocks noChangeArrowheads="1"/>
          </p:cNvSpPr>
          <p:nvPr/>
        </p:nvSpPr>
        <p:spPr bwMode="auto">
          <a:xfrm>
            <a:off x="6747305" y="1969685"/>
            <a:ext cx="3173713" cy="1080448"/>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p:txBody>
      </p:sp>
      <p:sp>
        <p:nvSpPr>
          <p:cNvPr id="38" name="Rectangle 17">
            <a:extLst>
              <a:ext uri="{FF2B5EF4-FFF2-40B4-BE49-F238E27FC236}">
                <a16:creationId xmlns:a16="http://schemas.microsoft.com/office/drawing/2014/main" id="{065B4B43-2673-42A2-9919-05A382901BBC}"/>
              </a:ext>
            </a:extLst>
          </p:cNvPr>
          <p:cNvSpPr>
            <a:spLocks noChangeArrowheads="1"/>
          </p:cNvSpPr>
          <p:nvPr/>
        </p:nvSpPr>
        <p:spPr bwMode="auto">
          <a:xfrm>
            <a:off x="6747305" y="3111809"/>
            <a:ext cx="3173713" cy="1080448"/>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p:txBody>
      </p:sp>
      <p:sp>
        <p:nvSpPr>
          <p:cNvPr id="42" name="Rectangle 17">
            <a:extLst>
              <a:ext uri="{FF2B5EF4-FFF2-40B4-BE49-F238E27FC236}">
                <a16:creationId xmlns:a16="http://schemas.microsoft.com/office/drawing/2014/main" id="{257A04BE-8AFC-42FA-B468-15A91CDCB208}"/>
              </a:ext>
            </a:extLst>
          </p:cNvPr>
          <p:cNvSpPr>
            <a:spLocks noChangeArrowheads="1"/>
          </p:cNvSpPr>
          <p:nvPr/>
        </p:nvSpPr>
        <p:spPr bwMode="auto">
          <a:xfrm>
            <a:off x="6747305" y="4253933"/>
            <a:ext cx="3173713" cy="1080448"/>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p:txBody>
      </p:sp>
      <p:sp>
        <p:nvSpPr>
          <p:cNvPr id="46" name="Rectangle 17">
            <a:extLst>
              <a:ext uri="{FF2B5EF4-FFF2-40B4-BE49-F238E27FC236}">
                <a16:creationId xmlns:a16="http://schemas.microsoft.com/office/drawing/2014/main" id="{64B44957-556D-4211-A82C-92EB40BDCFD3}"/>
              </a:ext>
            </a:extLst>
          </p:cNvPr>
          <p:cNvSpPr>
            <a:spLocks noChangeArrowheads="1"/>
          </p:cNvSpPr>
          <p:nvPr/>
        </p:nvSpPr>
        <p:spPr bwMode="auto">
          <a:xfrm>
            <a:off x="6747305" y="5396057"/>
            <a:ext cx="3173713" cy="1080448"/>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a:p>
            <a:pPr marL="114300" indent="-114300">
              <a:lnSpc>
                <a:spcPct val="90000"/>
              </a:lnSpc>
              <a:buFont typeface="Times" panose="02020603050405020304" pitchFamily="18" charset="0"/>
              <a:buChar char="•"/>
            </a:pPr>
            <a:r>
              <a:rPr lang="en-US" altLang="en-US" sz="1000" dirty="0">
                <a:latin typeface="+mn-lt"/>
              </a:rPr>
              <a:t>Insert your own text</a:t>
            </a:r>
          </a:p>
        </p:txBody>
      </p:sp>
      <p:sp>
        <p:nvSpPr>
          <p:cNvPr id="47" name="Rectangle 36">
            <a:extLst>
              <a:ext uri="{FF2B5EF4-FFF2-40B4-BE49-F238E27FC236}">
                <a16:creationId xmlns:a16="http://schemas.microsoft.com/office/drawing/2014/main" id="{D2AFB3E0-7EA1-4950-A0CE-37953414DFFA}"/>
              </a:ext>
            </a:extLst>
          </p:cNvPr>
          <p:cNvSpPr>
            <a:spLocks noChangeArrowheads="1"/>
          </p:cNvSpPr>
          <p:nvPr/>
        </p:nvSpPr>
        <p:spPr bwMode="auto">
          <a:xfrm>
            <a:off x="10000307" y="5396057"/>
            <a:ext cx="1586856" cy="1080448"/>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a:p>
            <a:pPr marL="114300" indent="-114300">
              <a:lnSpc>
                <a:spcPct val="90000"/>
              </a:lnSpc>
              <a:buFont typeface="Arial" panose="020B0604020202020204" pitchFamily="34" charset="0"/>
              <a:buChar char="•"/>
            </a:pPr>
            <a:r>
              <a:rPr lang="en-US" altLang="en-US" sz="1000" dirty="0">
                <a:latin typeface="+mn-lt"/>
              </a:rPr>
              <a:t>Insert figure</a:t>
            </a:r>
          </a:p>
        </p:txBody>
      </p:sp>
      <p:sp>
        <p:nvSpPr>
          <p:cNvPr id="2" name="Rectangle: Rounded Corners 1">
            <a:extLst>
              <a:ext uri="{FF2B5EF4-FFF2-40B4-BE49-F238E27FC236}">
                <a16:creationId xmlns:a16="http://schemas.microsoft.com/office/drawing/2014/main" id="{868F666B-1975-567B-2739-A01FEEC29E6A}"/>
              </a:ext>
            </a:extLst>
          </p:cNvPr>
          <p:cNvSpPr/>
          <p:nvPr/>
        </p:nvSpPr>
        <p:spPr>
          <a:xfrm>
            <a:off x="10552795" y="365126"/>
            <a:ext cx="132891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46265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273256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2191371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Financial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F1.1 - Insert the name of the initiative</a:t>
            </a:r>
          </a:p>
          <a:p>
            <a:pPr>
              <a:spcBef>
                <a:spcPts val="200"/>
              </a:spcBef>
              <a:spcAft>
                <a:spcPts val="200"/>
              </a:spcAft>
            </a:pPr>
            <a:r>
              <a:rPr lang="en-US" altLang="en-US" sz="1050" dirty="0"/>
              <a:t>F1.2 - Insert the name of the initiative</a:t>
            </a:r>
          </a:p>
          <a:p>
            <a:pPr>
              <a:spcBef>
                <a:spcPts val="200"/>
              </a:spcBef>
              <a:spcAft>
                <a:spcPts val="200"/>
              </a:spcAft>
            </a:pPr>
            <a:r>
              <a:rPr lang="en-US" altLang="en-US" sz="1050" dirty="0"/>
              <a:t>F1.3 -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F2.1 - Insert the name of the initiative</a:t>
            </a:r>
          </a:p>
          <a:p>
            <a:pPr>
              <a:spcBef>
                <a:spcPts val="200"/>
              </a:spcBef>
              <a:spcAft>
                <a:spcPts val="200"/>
              </a:spcAft>
            </a:pPr>
            <a:r>
              <a:rPr lang="en-US" altLang="en-US" sz="1050" dirty="0"/>
              <a:t>F2.2 - Insert the name of the initiative</a:t>
            </a:r>
          </a:p>
          <a:p>
            <a:pPr>
              <a:spcBef>
                <a:spcPts val="200"/>
              </a:spcBef>
              <a:spcAft>
                <a:spcPts val="200"/>
              </a:spcAft>
            </a:pPr>
            <a:r>
              <a:rPr lang="en-US" altLang="en-US" sz="1050" dirty="0"/>
              <a:t>F2.3 -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F3.1 - Insert the name of the initiative</a:t>
            </a:r>
          </a:p>
          <a:p>
            <a:pPr>
              <a:spcBef>
                <a:spcPts val="200"/>
              </a:spcBef>
              <a:spcAft>
                <a:spcPts val="200"/>
              </a:spcAft>
            </a:pPr>
            <a:r>
              <a:rPr lang="en-US" altLang="en-US" sz="1050" dirty="0"/>
              <a:t>F3.2 - Insert the name of the initiative</a:t>
            </a:r>
          </a:p>
          <a:p>
            <a:pPr>
              <a:spcBef>
                <a:spcPts val="200"/>
              </a:spcBef>
              <a:spcAft>
                <a:spcPts val="200"/>
              </a:spcAft>
            </a:pPr>
            <a:r>
              <a:rPr lang="en-US" altLang="en-US" sz="1050" dirty="0"/>
              <a:t>F3.3 -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F4.1 - Insert the name of the initiative</a:t>
            </a:r>
          </a:p>
          <a:p>
            <a:pPr>
              <a:spcBef>
                <a:spcPts val="200"/>
              </a:spcBef>
              <a:spcAft>
                <a:spcPts val="200"/>
              </a:spcAft>
            </a:pPr>
            <a:r>
              <a:rPr lang="en-US" altLang="en-US" sz="1050" dirty="0"/>
              <a:t>F4.2 - Insert the name of the initiative</a:t>
            </a:r>
          </a:p>
          <a:p>
            <a:pPr>
              <a:spcBef>
                <a:spcPts val="200"/>
              </a:spcBef>
              <a:spcAft>
                <a:spcPts val="200"/>
              </a:spcAft>
            </a:pPr>
            <a:r>
              <a:rPr lang="en-US" altLang="en-US" sz="1050" dirty="0"/>
              <a:t>F4.3 - Insert the name of the initiative</a:t>
            </a:r>
          </a:p>
        </p:txBody>
      </p:sp>
    </p:spTree>
    <p:extLst>
      <p:ext uri="{BB962C8B-B14F-4D97-AF65-F5344CB8AC3E}">
        <p14:creationId xmlns:p14="http://schemas.microsoft.com/office/powerpoint/2010/main" val="96494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Financial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F1.1 - Insert the name of the initiative</a:t>
            </a:r>
          </a:p>
          <a:p>
            <a:pPr>
              <a:spcBef>
                <a:spcPts val="200"/>
              </a:spcBef>
              <a:spcAft>
                <a:spcPts val="200"/>
              </a:spcAft>
            </a:pPr>
            <a:r>
              <a:rPr lang="en-US" altLang="en-US" sz="1050" dirty="0"/>
              <a:t>F1.2 - Insert the name of the initiative</a:t>
            </a:r>
          </a:p>
          <a:p>
            <a:pPr>
              <a:spcBef>
                <a:spcPts val="200"/>
              </a:spcBef>
              <a:spcAft>
                <a:spcPts val="200"/>
              </a:spcAft>
            </a:pPr>
            <a:r>
              <a:rPr lang="en-US" altLang="en-US" sz="1050" dirty="0"/>
              <a:t>F1.3 -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F2.1 - Insert the name of the initiative</a:t>
            </a:r>
          </a:p>
          <a:p>
            <a:pPr>
              <a:spcBef>
                <a:spcPts val="200"/>
              </a:spcBef>
              <a:spcAft>
                <a:spcPts val="200"/>
              </a:spcAft>
            </a:pPr>
            <a:r>
              <a:rPr lang="en-US" altLang="en-US" sz="1050" dirty="0"/>
              <a:t>F2.2 - Insert the name of the initiative</a:t>
            </a:r>
          </a:p>
          <a:p>
            <a:pPr>
              <a:spcBef>
                <a:spcPts val="200"/>
              </a:spcBef>
              <a:spcAft>
                <a:spcPts val="200"/>
              </a:spcAft>
            </a:pPr>
            <a:r>
              <a:rPr lang="en-US" altLang="en-US" sz="1050" dirty="0"/>
              <a:t>F2.3 -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F3.1 - Insert the name of the initiative</a:t>
            </a:r>
          </a:p>
          <a:p>
            <a:pPr>
              <a:spcBef>
                <a:spcPts val="200"/>
              </a:spcBef>
              <a:spcAft>
                <a:spcPts val="200"/>
              </a:spcAft>
            </a:pPr>
            <a:r>
              <a:rPr lang="en-US" altLang="en-US" sz="1050" dirty="0"/>
              <a:t>F3.2 - Insert the name of the initiative</a:t>
            </a:r>
          </a:p>
          <a:p>
            <a:pPr>
              <a:spcBef>
                <a:spcPts val="200"/>
              </a:spcBef>
              <a:spcAft>
                <a:spcPts val="200"/>
              </a:spcAft>
            </a:pPr>
            <a:r>
              <a:rPr lang="en-US" altLang="en-US" sz="1050" dirty="0"/>
              <a:t>F3.3 -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F4.1 - Insert the name of the initiative</a:t>
            </a:r>
          </a:p>
          <a:p>
            <a:pPr>
              <a:spcBef>
                <a:spcPts val="200"/>
              </a:spcBef>
              <a:spcAft>
                <a:spcPts val="200"/>
              </a:spcAft>
            </a:pPr>
            <a:r>
              <a:rPr lang="en-US" altLang="en-US" sz="1050" dirty="0"/>
              <a:t>F4.2 - Insert the name of the initiative</a:t>
            </a:r>
          </a:p>
          <a:p>
            <a:pPr>
              <a:spcBef>
                <a:spcPts val="200"/>
              </a:spcBef>
              <a:spcAft>
                <a:spcPts val="200"/>
              </a:spcAft>
            </a:pPr>
            <a:r>
              <a:rPr lang="en-US" altLang="en-US" sz="1050" dirty="0"/>
              <a:t>F4.3 - Insert the name of the initiative</a:t>
            </a:r>
          </a:p>
        </p:txBody>
      </p:sp>
      <p:sp>
        <p:nvSpPr>
          <p:cNvPr id="42" name="Rounded Rectangular Callout 19">
            <a:extLst>
              <a:ext uri="{FF2B5EF4-FFF2-40B4-BE49-F238E27FC236}">
                <a16:creationId xmlns:a16="http://schemas.microsoft.com/office/drawing/2014/main" id="{4BEA4BC0-D44C-4FAF-92E7-FF92C8B21954}"/>
              </a:ext>
            </a:extLst>
          </p:cNvPr>
          <p:cNvSpPr/>
          <p:nvPr/>
        </p:nvSpPr>
        <p:spPr bwMode="auto">
          <a:xfrm>
            <a:off x="7869381" y="524181"/>
            <a:ext cx="4055014" cy="1020685"/>
          </a:xfrm>
          <a:prstGeom prst="wedgeRoundRectCallout">
            <a:avLst>
              <a:gd name="adj1" fmla="val -57992"/>
              <a:gd name="adj2" fmla="val -1715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00" dirty="0">
                <a:solidFill>
                  <a:srgbClr val="0C2870"/>
                </a:solidFill>
                <a:latin typeface="Arial" charset="0"/>
                <a:cs typeface="Times New Roman" pitchFamily="18" charset="0"/>
              </a:rPr>
              <a:t>It is common to categorize your initiatives based on the perspective of the Strategy Map (Financial, Customer,…) and the Strategic Objectives. However sometimes, the CEO prefers to categorize the initiatives differently. For example the company may have 5 programs, all including multiple initiatives. If it’s the case, just edit the slides accordingly.</a:t>
            </a:r>
          </a:p>
        </p:txBody>
      </p:sp>
      <p:sp>
        <p:nvSpPr>
          <p:cNvPr id="5" name="Rectangle: Rounded Corners 4">
            <a:extLst>
              <a:ext uri="{FF2B5EF4-FFF2-40B4-BE49-F238E27FC236}">
                <a16:creationId xmlns:a16="http://schemas.microsoft.com/office/drawing/2014/main" id="{D62AA5BA-3215-7371-B4E8-59FFCFC87F86}"/>
              </a:ext>
            </a:extLst>
          </p:cNvPr>
          <p:cNvSpPr/>
          <p:nvPr/>
        </p:nvSpPr>
        <p:spPr>
          <a:xfrm>
            <a:off x="10714720" y="146657"/>
            <a:ext cx="132891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74497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focus on the first phase of our change management 3-phase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2" name="Chevron 17">
            <a:extLst>
              <a:ext uri="{FF2B5EF4-FFF2-40B4-BE49-F238E27FC236}">
                <a16:creationId xmlns:a16="http://schemas.microsoft.com/office/drawing/2014/main" id="{3D4209BA-0D07-02E4-7A7D-649CF3022A67}"/>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07EAAC02-ACCC-2771-25F7-1D8564BDF4BB}"/>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3ACCD69-2A5D-BBFF-3DDD-56B06B25498B}"/>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25AB9C33-8DBF-5B61-A34E-0D89FDFC5B0B}"/>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7" name="Rectangle 16">
            <a:extLst>
              <a:ext uri="{FF2B5EF4-FFF2-40B4-BE49-F238E27FC236}">
                <a16:creationId xmlns:a16="http://schemas.microsoft.com/office/drawing/2014/main" id="{D2DB7DBE-EB6B-AFDB-3C7F-DAE595C0EC1B}"/>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8" name="Straight Connector 17">
            <a:extLst>
              <a:ext uri="{FF2B5EF4-FFF2-40B4-BE49-F238E27FC236}">
                <a16:creationId xmlns:a16="http://schemas.microsoft.com/office/drawing/2014/main" id="{FAE47A41-534A-57FE-0311-B07DFB0BC9FE}"/>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Chevron 17">
            <a:extLst>
              <a:ext uri="{FF2B5EF4-FFF2-40B4-BE49-F238E27FC236}">
                <a16:creationId xmlns:a16="http://schemas.microsoft.com/office/drawing/2014/main" id="{ED8BA3F4-F6CB-82E9-D4EA-A6AAD6F415CF}"/>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0" name="Straight Connector 19">
            <a:extLst>
              <a:ext uri="{FF2B5EF4-FFF2-40B4-BE49-F238E27FC236}">
                <a16:creationId xmlns:a16="http://schemas.microsoft.com/office/drawing/2014/main" id="{6B34361A-C456-E04A-8875-02177237F3DE}"/>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59D5B95-7B35-8ACF-694D-775FFA7EE9DD}"/>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2" name="Rectangle: Rounded Corners 21">
            <a:extLst>
              <a:ext uri="{FF2B5EF4-FFF2-40B4-BE49-F238E27FC236}">
                <a16:creationId xmlns:a16="http://schemas.microsoft.com/office/drawing/2014/main" id="{0D4EDE62-5CC7-1E26-B71A-4CCE4C568ADE}"/>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3" name="Rectangle: Rounded Corners 22">
            <a:extLst>
              <a:ext uri="{FF2B5EF4-FFF2-40B4-BE49-F238E27FC236}">
                <a16:creationId xmlns:a16="http://schemas.microsoft.com/office/drawing/2014/main" id="{FF1AF543-38BF-6FB9-530F-F434E62F2198}"/>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EC315641-B29D-EF0B-E014-195A13D567F2}"/>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201DE6BD-C794-74C3-FFD8-582E6286C655}"/>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93646F3B-77C7-4083-5623-720F7DA9E0E5}"/>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4D567443-10A6-998B-A7C5-0D229015BE0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20505C4F-6F1D-2B72-73CB-0CA3E0E2D07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9" name="Rectangle: Rounded Corners 28">
            <a:extLst>
              <a:ext uri="{FF2B5EF4-FFF2-40B4-BE49-F238E27FC236}">
                <a16:creationId xmlns:a16="http://schemas.microsoft.com/office/drawing/2014/main" id="{688767F2-1504-73E3-4E31-A45A6EE63247}"/>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0" name="Rectangle: Rounded Corners 29">
            <a:extLst>
              <a:ext uri="{FF2B5EF4-FFF2-40B4-BE49-F238E27FC236}">
                <a16:creationId xmlns:a16="http://schemas.microsoft.com/office/drawing/2014/main" id="{41E6CFD6-81A1-96D0-3ABD-560F83AA875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7AAABF99-9DFD-2029-AD7A-11517F0EF48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2" name="Rectangle: Rounded Corners 31">
            <a:extLst>
              <a:ext uri="{FF2B5EF4-FFF2-40B4-BE49-F238E27FC236}">
                <a16:creationId xmlns:a16="http://schemas.microsoft.com/office/drawing/2014/main" id="{D75948F5-136D-85FD-E327-52DB25FE99B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3" name="Rectangle: Rounded Corners 32">
            <a:extLst>
              <a:ext uri="{FF2B5EF4-FFF2-40B4-BE49-F238E27FC236}">
                <a16:creationId xmlns:a16="http://schemas.microsoft.com/office/drawing/2014/main" id="{A8936CFB-0B36-B6D7-0299-3456BE8A6557}"/>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4" name="Graphic 33" descr="Blueprint outline">
            <a:extLst>
              <a:ext uri="{FF2B5EF4-FFF2-40B4-BE49-F238E27FC236}">
                <a16:creationId xmlns:a16="http://schemas.microsoft.com/office/drawing/2014/main" id="{86CAA4F3-796C-28F0-024E-1F5836604F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5" name="Graphic 34" descr="Target outline">
            <a:extLst>
              <a:ext uri="{FF2B5EF4-FFF2-40B4-BE49-F238E27FC236}">
                <a16:creationId xmlns:a16="http://schemas.microsoft.com/office/drawing/2014/main" id="{6A2F1D60-B641-2BDE-9415-1FBE7D50BA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6" name="Graphic 35" descr="Clipboard Partially Checked outline">
            <a:extLst>
              <a:ext uri="{FF2B5EF4-FFF2-40B4-BE49-F238E27FC236}">
                <a16:creationId xmlns:a16="http://schemas.microsoft.com/office/drawing/2014/main" id="{34AF1E07-1CCF-29B5-47A1-A8F5587187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3387366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Customer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C1.1 - Insert the name of the initiative</a:t>
            </a:r>
          </a:p>
          <a:p>
            <a:pPr>
              <a:spcBef>
                <a:spcPts val="200"/>
              </a:spcBef>
              <a:spcAft>
                <a:spcPts val="200"/>
              </a:spcAft>
            </a:pPr>
            <a:r>
              <a:rPr lang="en-US" altLang="en-US" sz="1050" dirty="0"/>
              <a:t>C1.2 - Insert the name of the initiative</a:t>
            </a:r>
          </a:p>
          <a:p>
            <a:pPr>
              <a:spcBef>
                <a:spcPts val="200"/>
              </a:spcBef>
              <a:spcAft>
                <a:spcPts val="200"/>
              </a:spcAft>
            </a:pPr>
            <a:r>
              <a:rPr lang="en-US" altLang="en-US" sz="1050" dirty="0"/>
              <a:t>C1.3 -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C2.1 - Insert the name of the initiative</a:t>
            </a:r>
          </a:p>
          <a:p>
            <a:pPr>
              <a:spcBef>
                <a:spcPts val="200"/>
              </a:spcBef>
              <a:spcAft>
                <a:spcPts val="200"/>
              </a:spcAft>
            </a:pPr>
            <a:r>
              <a:rPr lang="en-US" altLang="en-US" sz="1050" dirty="0"/>
              <a:t>C2.2 - Insert the name of the initiative</a:t>
            </a:r>
          </a:p>
          <a:p>
            <a:pPr>
              <a:spcBef>
                <a:spcPts val="200"/>
              </a:spcBef>
              <a:spcAft>
                <a:spcPts val="200"/>
              </a:spcAft>
            </a:pPr>
            <a:r>
              <a:rPr lang="en-US" altLang="en-US" sz="1050" dirty="0"/>
              <a:t>C2.3 -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C3.1 - Insert the name of the initiative</a:t>
            </a:r>
          </a:p>
          <a:p>
            <a:pPr>
              <a:spcBef>
                <a:spcPts val="200"/>
              </a:spcBef>
              <a:spcAft>
                <a:spcPts val="200"/>
              </a:spcAft>
            </a:pPr>
            <a:r>
              <a:rPr lang="en-US" altLang="en-US" sz="1050" dirty="0"/>
              <a:t>C3.2 - Insert the name of the initiative</a:t>
            </a:r>
          </a:p>
          <a:p>
            <a:pPr>
              <a:spcBef>
                <a:spcPts val="200"/>
              </a:spcBef>
              <a:spcAft>
                <a:spcPts val="200"/>
              </a:spcAft>
            </a:pPr>
            <a:r>
              <a:rPr lang="en-US" altLang="en-US" sz="1050" dirty="0"/>
              <a:t>C3.3 -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C4.1 - Insert the name of the initiative</a:t>
            </a:r>
          </a:p>
          <a:p>
            <a:pPr>
              <a:spcBef>
                <a:spcPts val="200"/>
              </a:spcBef>
              <a:spcAft>
                <a:spcPts val="200"/>
              </a:spcAft>
            </a:pPr>
            <a:r>
              <a:rPr lang="en-US" altLang="en-US" sz="1050" dirty="0"/>
              <a:t>C4.2 - Insert the name of the initiative</a:t>
            </a:r>
          </a:p>
          <a:p>
            <a:pPr>
              <a:spcBef>
                <a:spcPts val="200"/>
              </a:spcBef>
              <a:spcAft>
                <a:spcPts val="200"/>
              </a:spcAft>
            </a:pPr>
            <a:r>
              <a:rPr lang="en-US" altLang="en-US" sz="1050" dirty="0"/>
              <a:t>C4.3 - Insert the name of the initiative</a:t>
            </a:r>
          </a:p>
        </p:txBody>
      </p:sp>
    </p:spTree>
    <p:extLst>
      <p:ext uri="{BB962C8B-B14F-4D97-AF65-F5344CB8AC3E}">
        <p14:creationId xmlns:p14="http://schemas.microsoft.com/office/powerpoint/2010/main" val="2152434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Internal Process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I1.1 - Insert the name of the initiative</a:t>
            </a:r>
          </a:p>
          <a:p>
            <a:pPr>
              <a:spcBef>
                <a:spcPts val="200"/>
              </a:spcBef>
              <a:spcAft>
                <a:spcPts val="200"/>
              </a:spcAft>
            </a:pPr>
            <a:r>
              <a:rPr lang="en-US" altLang="en-US" sz="1050" dirty="0"/>
              <a:t>I1.2 - Insert the name of the initiative</a:t>
            </a:r>
          </a:p>
          <a:p>
            <a:pPr>
              <a:spcBef>
                <a:spcPts val="200"/>
              </a:spcBef>
              <a:spcAft>
                <a:spcPts val="200"/>
              </a:spcAft>
            </a:pPr>
            <a:r>
              <a:rPr lang="en-US" altLang="en-US" sz="1050" dirty="0"/>
              <a:t>I1.3 -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I2.1 - Insert the name of the initiative</a:t>
            </a:r>
          </a:p>
          <a:p>
            <a:pPr>
              <a:spcBef>
                <a:spcPts val="200"/>
              </a:spcBef>
              <a:spcAft>
                <a:spcPts val="200"/>
              </a:spcAft>
            </a:pPr>
            <a:r>
              <a:rPr lang="en-US" altLang="en-US" sz="1050" dirty="0"/>
              <a:t>I2.2 - Insert the name of the initiative</a:t>
            </a:r>
          </a:p>
          <a:p>
            <a:pPr>
              <a:spcBef>
                <a:spcPts val="200"/>
              </a:spcBef>
              <a:spcAft>
                <a:spcPts val="200"/>
              </a:spcAft>
            </a:pPr>
            <a:r>
              <a:rPr lang="en-US" altLang="en-US" sz="1050" dirty="0"/>
              <a:t>I2.3 -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I3.1 - Insert the name of the initiative</a:t>
            </a:r>
          </a:p>
          <a:p>
            <a:pPr>
              <a:spcBef>
                <a:spcPts val="200"/>
              </a:spcBef>
              <a:spcAft>
                <a:spcPts val="200"/>
              </a:spcAft>
            </a:pPr>
            <a:r>
              <a:rPr lang="en-US" altLang="en-US" sz="1050" dirty="0"/>
              <a:t>I3.2 - Insert the name of the initiative</a:t>
            </a:r>
          </a:p>
          <a:p>
            <a:pPr>
              <a:spcBef>
                <a:spcPts val="200"/>
              </a:spcBef>
              <a:spcAft>
                <a:spcPts val="200"/>
              </a:spcAft>
            </a:pPr>
            <a:r>
              <a:rPr lang="en-US" altLang="en-US" sz="1050" dirty="0"/>
              <a:t>I3.3 -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I4.1 - Insert the name of the initiative</a:t>
            </a:r>
          </a:p>
          <a:p>
            <a:pPr>
              <a:spcBef>
                <a:spcPts val="200"/>
              </a:spcBef>
              <a:spcAft>
                <a:spcPts val="200"/>
              </a:spcAft>
            </a:pPr>
            <a:r>
              <a:rPr lang="en-US" altLang="en-US" sz="1050" dirty="0"/>
              <a:t>I4.2 - Insert the name of the initiative</a:t>
            </a:r>
          </a:p>
          <a:p>
            <a:pPr>
              <a:spcBef>
                <a:spcPts val="200"/>
              </a:spcBef>
              <a:spcAft>
                <a:spcPts val="200"/>
              </a:spcAft>
            </a:pPr>
            <a:r>
              <a:rPr lang="en-US" altLang="en-US" sz="1050" dirty="0"/>
              <a:t>I4.3 - Insert the name of the initiative</a:t>
            </a:r>
          </a:p>
        </p:txBody>
      </p:sp>
    </p:spTree>
    <p:extLst>
      <p:ext uri="{BB962C8B-B14F-4D97-AF65-F5344CB8AC3E}">
        <p14:creationId xmlns:p14="http://schemas.microsoft.com/office/powerpoint/2010/main" val="9416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Learn &amp; Growth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L1.1 - Insert the name of the initiative</a:t>
            </a:r>
          </a:p>
          <a:p>
            <a:pPr>
              <a:spcBef>
                <a:spcPts val="200"/>
              </a:spcBef>
              <a:spcAft>
                <a:spcPts val="200"/>
              </a:spcAft>
            </a:pPr>
            <a:r>
              <a:rPr lang="en-US" altLang="en-US" sz="1050" dirty="0"/>
              <a:t>L1.2 - Insert the name of the initiative</a:t>
            </a:r>
          </a:p>
          <a:p>
            <a:pPr>
              <a:spcBef>
                <a:spcPts val="200"/>
              </a:spcBef>
              <a:spcAft>
                <a:spcPts val="200"/>
              </a:spcAft>
            </a:pPr>
            <a:r>
              <a:rPr lang="en-US" altLang="en-US" sz="1050" dirty="0"/>
              <a:t>L1.3 -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L2.1 - Insert the name of the initiative</a:t>
            </a:r>
          </a:p>
          <a:p>
            <a:pPr>
              <a:spcBef>
                <a:spcPts val="200"/>
              </a:spcBef>
              <a:spcAft>
                <a:spcPts val="200"/>
              </a:spcAft>
            </a:pPr>
            <a:r>
              <a:rPr lang="en-US" altLang="en-US" sz="1050" dirty="0"/>
              <a:t>L2.2 - Insert the name of the initiative</a:t>
            </a:r>
          </a:p>
          <a:p>
            <a:pPr>
              <a:spcBef>
                <a:spcPts val="200"/>
              </a:spcBef>
              <a:spcAft>
                <a:spcPts val="200"/>
              </a:spcAft>
            </a:pPr>
            <a:r>
              <a:rPr lang="en-US" altLang="en-US" sz="1050" dirty="0"/>
              <a:t>L2.3 -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L3.1 - Insert the name of the initiative</a:t>
            </a:r>
          </a:p>
          <a:p>
            <a:pPr>
              <a:spcBef>
                <a:spcPts val="200"/>
              </a:spcBef>
              <a:spcAft>
                <a:spcPts val="200"/>
              </a:spcAft>
            </a:pPr>
            <a:r>
              <a:rPr lang="en-US" altLang="en-US" sz="1050" dirty="0"/>
              <a:t>L3.2 - Insert the name of the initiative</a:t>
            </a:r>
          </a:p>
          <a:p>
            <a:pPr>
              <a:spcBef>
                <a:spcPts val="200"/>
              </a:spcBef>
              <a:spcAft>
                <a:spcPts val="200"/>
              </a:spcAft>
            </a:pPr>
            <a:r>
              <a:rPr lang="en-US" altLang="en-US" sz="1050" dirty="0"/>
              <a:t>L3.3 -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L4.1 - Insert the name of the initiative</a:t>
            </a:r>
          </a:p>
          <a:p>
            <a:pPr>
              <a:spcBef>
                <a:spcPts val="200"/>
              </a:spcBef>
              <a:spcAft>
                <a:spcPts val="200"/>
              </a:spcAft>
            </a:pPr>
            <a:r>
              <a:rPr lang="en-US" altLang="en-US" sz="1050" dirty="0"/>
              <a:t>L4.2 - Insert the name of the initiative</a:t>
            </a:r>
          </a:p>
          <a:p>
            <a:pPr>
              <a:spcBef>
                <a:spcPts val="200"/>
              </a:spcBef>
              <a:spcAft>
                <a:spcPts val="200"/>
              </a:spcAft>
            </a:pPr>
            <a:r>
              <a:rPr lang="en-US" altLang="en-US" sz="1050" dirty="0"/>
              <a:t>L4.3 - Insert the name of the initiative</a:t>
            </a:r>
          </a:p>
        </p:txBody>
      </p:sp>
    </p:spTree>
    <p:extLst>
      <p:ext uri="{BB962C8B-B14F-4D97-AF65-F5344CB8AC3E}">
        <p14:creationId xmlns:p14="http://schemas.microsoft.com/office/powerpoint/2010/main" val="328781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294973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2329481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Folded Corner 1">
            <a:extLst>
              <a:ext uri="{FF2B5EF4-FFF2-40B4-BE49-F238E27FC236}">
                <a16:creationId xmlns:a16="http://schemas.microsoft.com/office/drawing/2014/main" id="{C8042D7C-02C6-41CC-9707-C9C5F6FA269D}"/>
              </a:ext>
            </a:extLst>
          </p:cNvPr>
          <p:cNvSpPr/>
          <p:nvPr/>
        </p:nvSpPr>
        <p:spPr>
          <a:xfrm>
            <a:off x="3755338" y="2253239"/>
            <a:ext cx="4677464" cy="3547802"/>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4366806" y="2814012"/>
            <a:ext cx="3497432"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Our Business roadmap will help us define and communicate where we want to go, and how to get there.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Business Roadmap</a:t>
            </a:r>
            <a:br>
              <a:rPr lang="en-US" sz="2400" kern="0" dirty="0"/>
            </a:br>
            <a:r>
              <a:rPr lang="en-US" sz="2400" b="0" kern="0" dirty="0"/>
              <a:t>Purpose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57867"/>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442022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Business roadmap </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cxnSp>
        <p:nvCxnSpPr>
          <p:cNvPr id="6" name="Straight Connector 5">
            <a:extLst>
              <a:ext uri="{FF2B5EF4-FFF2-40B4-BE49-F238E27FC236}">
                <a16:creationId xmlns:a16="http://schemas.microsoft.com/office/drawing/2014/main" id="{28AEC6AE-A07E-46ED-A3C9-E75F9BE6D150}"/>
              </a:ext>
            </a:extLst>
          </p:cNvPr>
          <p:cNvCxnSpPr/>
          <p:nvPr/>
        </p:nvCxnSpPr>
        <p:spPr>
          <a:xfrm>
            <a:off x="4781675" y="3752055"/>
            <a:ext cx="0" cy="2322584"/>
          </a:xfrm>
          <a:prstGeom prst="line">
            <a:avLst/>
          </a:prstGeom>
          <a:noFill/>
          <a:ln w="12700" cap="flat" cmpd="sng" algn="ctr">
            <a:solidFill>
              <a:schemeClr val="bg1">
                <a:lumMod val="75000"/>
              </a:schemeClr>
            </a:solidFill>
            <a:prstDash val="dash"/>
            <a:tailEnd type="none" w="med" len="sm"/>
          </a:ln>
          <a:effectLst/>
        </p:spPr>
      </p:cxnSp>
      <p:cxnSp>
        <p:nvCxnSpPr>
          <p:cNvPr id="8" name="Straight Arrow Connector 7">
            <a:extLst>
              <a:ext uri="{FF2B5EF4-FFF2-40B4-BE49-F238E27FC236}">
                <a16:creationId xmlns:a16="http://schemas.microsoft.com/office/drawing/2014/main" id="{63A3A303-3A3F-4481-B1C1-9F35C728FC6E}"/>
              </a:ext>
            </a:extLst>
          </p:cNvPr>
          <p:cNvCxnSpPr/>
          <p:nvPr/>
        </p:nvCxnSpPr>
        <p:spPr>
          <a:xfrm flipH="1" flipV="1">
            <a:off x="1454638" y="3257576"/>
            <a:ext cx="2037" cy="2819110"/>
          </a:xfrm>
          <a:prstGeom prst="straightConnector1">
            <a:avLst/>
          </a:prstGeom>
          <a:noFill/>
          <a:ln w="19050" cap="flat" cmpd="sng" algn="ctr">
            <a:solidFill>
              <a:schemeClr val="bg1">
                <a:lumMod val="65000"/>
              </a:schemeClr>
            </a:solidFill>
            <a:prstDash val="solid"/>
            <a:tailEnd type="arrow"/>
          </a:ln>
          <a:effectLst/>
        </p:spPr>
      </p:cxnSp>
      <p:sp>
        <p:nvSpPr>
          <p:cNvPr id="9" name="Arc 8">
            <a:extLst>
              <a:ext uri="{FF2B5EF4-FFF2-40B4-BE49-F238E27FC236}">
                <a16:creationId xmlns:a16="http://schemas.microsoft.com/office/drawing/2014/main" id="{D02FCDD0-0D26-4E4B-A6F6-41802089703B}"/>
              </a:ext>
            </a:extLst>
          </p:cNvPr>
          <p:cNvSpPr/>
          <p:nvPr/>
        </p:nvSpPr>
        <p:spPr>
          <a:xfrm rot="20654917">
            <a:off x="99699" y="4006622"/>
            <a:ext cx="5175246" cy="953845"/>
          </a:xfrm>
          <a:prstGeom prst="arc">
            <a:avLst>
              <a:gd name="adj1" fmla="val 12002017"/>
              <a:gd name="adj2" fmla="val 21522580"/>
            </a:avLst>
          </a:prstGeom>
          <a:noFill/>
          <a:ln w="38100" cap="flat" cmpd="sng" algn="ctr">
            <a:solidFill>
              <a:schemeClr val="accent1"/>
            </a:solidFill>
            <a:prstDash val="solid"/>
            <a:tailEnd type="none" w="med"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Arial"/>
              <a:ea typeface="+mn-ea"/>
              <a:cs typeface="Arial"/>
            </a:endParaRPr>
          </a:p>
        </p:txBody>
      </p:sp>
      <p:cxnSp>
        <p:nvCxnSpPr>
          <p:cNvPr id="10" name="Straight Arrow Connector 9">
            <a:extLst>
              <a:ext uri="{FF2B5EF4-FFF2-40B4-BE49-F238E27FC236}">
                <a16:creationId xmlns:a16="http://schemas.microsoft.com/office/drawing/2014/main" id="{C5E62D44-4306-4B13-8AB3-94400D2FCFBA}"/>
              </a:ext>
            </a:extLst>
          </p:cNvPr>
          <p:cNvCxnSpPr/>
          <p:nvPr/>
        </p:nvCxnSpPr>
        <p:spPr>
          <a:xfrm>
            <a:off x="1456675" y="6070832"/>
            <a:ext cx="9766959" cy="0"/>
          </a:xfrm>
          <a:prstGeom prst="straightConnector1">
            <a:avLst/>
          </a:prstGeom>
          <a:noFill/>
          <a:ln w="19050" cap="flat" cmpd="sng" algn="ctr">
            <a:solidFill>
              <a:schemeClr val="bg1">
                <a:lumMod val="65000"/>
              </a:schemeClr>
            </a:solidFill>
            <a:prstDash val="solid"/>
            <a:tailEnd type="arrow"/>
          </a:ln>
          <a:effectLst/>
        </p:spPr>
      </p:cxnSp>
      <p:sp>
        <p:nvSpPr>
          <p:cNvPr id="11" name="TextBox 4">
            <a:extLst>
              <a:ext uri="{FF2B5EF4-FFF2-40B4-BE49-F238E27FC236}">
                <a16:creationId xmlns:a16="http://schemas.microsoft.com/office/drawing/2014/main" id="{229C0305-DC5B-47CC-A021-F396D5E1BB9F}"/>
              </a:ext>
            </a:extLst>
          </p:cNvPr>
          <p:cNvSpPr txBox="1">
            <a:spLocks noChangeArrowheads="1"/>
          </p:cNvSpPr>
          <p:nvPr/>
        </p:nvSpPr>
        <p:spPr bwMode="auto">
          <a:xfrm rot="16200000">
            <a:off x="611730" y="4210841"/>
            <a:ext cx="927230" cy="402291"/>
          </a:xfrm>
          <a:prstGeom prst="rect">
            <a:avLst/>
          </a:prstGeom>
          <a:noFill/>
          <a:ln w="9525">
            <a:noFill/>
            <a:miter lim="800000"/>
            <a:headEnd/>
            <a:tailEnd/>
          </a:ln>
        </p:spPr>
        <p:txBody>
          <a:bodyPr wrap="square" lIns="0" tIns="46800" rIns="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000" b="1" i="0" u="none" strike="noStrike" kern="0" cap="none" spc="0" normalizeH="0" baseline="0" noProof="0" dirty="0">
                <a:ln>
                  <a:noFill/>
                </a:ln>
                <a:solidFill>
                  <a:schemeClr val="tx2"/>
                </a:solidFill>
                <a:effectLst/>
                <a:uLnTx/>
                <a:uFillTx/>
                <a:ea typeface="+mn-ea"/>
                <a:cs typeface="Arial"/>
              </a:rPr>
              <a:t>Level of Priority</a:t>
            </a:r>
          </a:p>
        </p:txBody>
      </p:sp>
      <p:sp>
        <p:nvSpPr>
          <p:cNvPr id="12" name="Arc 11">
            <a:extLst>
              <a:ext uri="{FF2B5EF4-FFF2-40B4-BE49-F238E27FC236}">
                <a16:creationId xmlns:a16="http://schemas.microsoft.com/office/drawing/2014/main" id="{168D70C9-B951-4229-B624-7E68F6207920}"/>
              </a:ext>
            </a:extLst>
          </p:cNvPr>
          <p:cNvSpPr/>
          <p:nvPr/>
        </p:nvSpPr>
        <p:spPr>
          <a:xfrm rot="20913437">
            <a:off x="4317322" y="3150779"/>
            <a:ext cx="4433596" cy="953845"/>
          </a:xfrm>
          <a:prstGeom prst="arc">
            <a:avLst>
              <a:gd name="adj1" fmla="val 11455884"/>
              <a:gd name="adj2" fmla="val 21543296"/>
            </a:avLst>
          </a:prstGeom>
          <a:noFill/>
          <a:ln w="38100" cap="flat" cmpd="sng" algn="ctr">
            <a:solidFill>
              <a:schemeClr val="accent1"/>
            </a:solidFill>
            <a:prstDash val="solid"/>
            <a:tailEnd type="none" w="med"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Arial"/>
              <a:ea typeface="+mn-ea"/>
              <a:cs typeface="Arial"/>
            </a:endParaRPr>
          </a:p>
        </p:txBody>
      </p:sp>
      <p:sp>
        <p:nvSpPr>
          <p:cNvPr id="14" name="Arc 13">
            <a:extLst>
              <a:ext uri="{FF2B5EF4-FFF2-40B4-BE49-F238E27FC236}">
                <a16:creationId xmlns:a16="http://schemas.microsoft.com/office/drawing/2014/main" id="{A0D3F13B-C8B3-40CC-90F3-15D410BAF6DD}"/>
              </a:ext>
            </a:extLst>
          </p:cNvPr>
          <p:cNvSpPr/>
          <p:nvPr/>
        </p:nvSpPr>
        <p:spPr>
          <a:xfrm rot="20913437">
            <a:off x="7223705" y="2821047"/>
            <a:ext cx="4217661" cy="716074"/>
          </a:xfrm>
          <a:prstGeom prst="arc">
            <a:avLst>
              <a:gd name="adj1" fmla="val 12036002"/>
              <a:gd name="adj2" fmla="val 21431221"/>
            </a:avLst>
          </a:prstGeom>
          <a:noFill/>
          <a:ln w="38100" cap="flat" cmpd="sng" algn="ctr">
            <a:solidFill>
              <a:schemeClr val="accent1"/>
            </a:solidFill>
            <a:prstDash val="solid"/>
            <a:tailEnd type="none" w="med"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Arial"/>
              <a:ea typeface="+mn-ea"/>
              <a:cs typeface="Arial"/>
            </a:endParaRPr>
          </a:p>
        </p:txBody>
      </p:sp>
      <p:sp>
        <p:nvSpPr>
          <p:cNvPr id="15" name="TextBox 36">
            <a:extLst>
              <a:ext uri="{FF2B5EF4-FFF2-40B4-BE49-F238E27FC236}">
                <a16:creationId xmlns:a16="http://schemas.microsoft.com/office/drawing/2014/main" id="{6922CE80-E00A-4DEB-9637-47C7F96EAE5C}"/>
              </a:ext>
            </a:extLst>
          </p:cNvPr>
          <p:cNvSpPr txBox="1">
            <a:spLocks noChangeArrowheads="1"/>
          </p:cNvSpPr>
          <p:nvPr/>
        </p:nvSpPr>
        <p:spPr bwMode="auto">
          <a:xfrm>
            <a:off x="2830032" y="6107407"/>
            <a:ext cx="495946"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effectLst/>
                <a:uLnTx/>
                <a:uFillTx/>
                <a:ea typeface="+mn-ea"/>
                <a:cs typeface="Arial"/>
              </a:rPr>
              <a:t>2019</a:t>
            </a:r>
          </a:p>
        </p:txBody>
      </p:sp>
      <p:sp>
        <p:nvSpPr>
          <p:cNvPr id="17" name="TextBox 36">
            <a:extLst>
              <a:ext uri="{FF2B5EF4-FFF2-40B4-BE49-F238E27FC236}">
                <a16:creationId xmlns:a16="http://schemas.microsoft.com/office/drawing/2014/main" id="{B6265BDA-CEE9-4062-B9E3-DF5C853D20FB}"/>
              </a:ext>
            </a:extLst>
          </p:cNvPr>
          <p:cNvSpPr txBox="1">
            <a:spLocks noChangeArrowheads="1"/>
          </p:cNvSpPr>
          <p:nvPr/>
        </p:nvSpPr>
        <p:spPr bwMode="auto">
          <a:xfrm>
            <a:off x="9606064" y="6107163"/>
            <a:ext cx="495946"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effectLst/>
                <a:uLnTx/>
                <a:uFillTx/>
                <a:ea typeface="+mn-ea"/>
                <a:cs typeface="Arial"/>
              </a:rPr>
              <a:t>2021</a:t>
            </a:r>
          </a:p>
        </p:txBody>
      </p:sp>
      <p:cxnSp>
        <p:nvCxnSpPr>
          <p:cNvPr id="18" name="Straight Connector 17">
            <a:extLst>
              <a:ext uri="{FF2B5EF4-FFF2-40B4-BE49-F238E27FC236}">
                <a16:creationId xmlns:a16="http://schemas.microsoft.com/office/drawing/2014/main" id="{C5B90C5E-9138-4231-ABC3-C1D749F114F3}"/>
              </a:ext>
            </a:extLst>
          </p:cNvPr>
          <p:cNvCxnSpPr/>
          <p:nvPr/>
        </p:nvCxnSpPr>
        <p:spPr>
          <a:xfrm>
            <a:off x="8292482" y="3190281"/>
            <a:ext cx="0" cy="2884358"/>
          </a:xfrm>
          <a:prstGeom prst="line">
            <a:avLst/>
          </a:prstGeom>
          <a:noFill/>
          <a:ln w="12700" cap="flat" cmpd="sng" algn="ctr">
            <a:solidFill>
              <a:schemeClr val="bg1">
                <a:lumMod val="75000"/>
              </a:schemeClr>
            </a:solidFill>
            <a:prstDash val="dash"/>
            <a:tailEnd type="none" w="med" len="sm"/>
          </a:ln>
          <a:effectLst/>
        </p:spPr>
      </p:cxnSp>
      <p:sp>
        <p:nvSpPr>
          <p:cNvPr id="19" name="Content Placeholder 5">
            <a:extLst>
              <a:ext uri="{FF2B5EF4-FFF2-40B4-BE49-F238E27FC236}">
                <a16:creationId xmlns:a16="http://schemas.microsoft.com/office/drawing/2014/main" id="{C3EBF98D-105F-4749-AE04-F1205E44819D}"/>
              </a:ext>
            </a:extLst>
          </p:cNvPr>
          <p:cNvSpPr txBox="1">
            <a:spLocks/>
          </p:cNvSpPr>
          <p:nvPr/>
        </p:nvSpPr>
        <p:spPr bwMode="auto">
          <a:xfrm>
            <a:off x="1521678" y="4662481"/>
            <a:ext cx="3170395" cy="1013542"/>
          </a:xfrm>
          <a:prstGeom prst="rect">
            <a:avLst/>
          </a:prstGeom>
          <a:noFill/>
          <a:ln w="9525">
            <a:noFill/>
            <a:miter lim="800000"/>
            <a:headEnd/>
            <a:tailEnd/>
          </a:ln>
        </p:spPr>
        <p:txBody>
          <a:bodyPr wrap="square" lIns="36000" tIns="0" rIns="36000" bIns="36000" anchor="b">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marR="0" lvl="0" indent="-139700" algn="l" defTabSz="914400" rtl="0" eaLnBrk="1" fontAlgn="base" latinLnBrk="0" hangingPunct="1">
              <a:lnSpc>
                <a:spcPct val="100000"/>
              </a:lnSpc>
              <a:spcBef>
                <a:spcPts val="0"/>
              </a:spcBef>
              <a:spcAft>
                <a:spcPts val="300"/>
              </a:spcAft>
              <a:buClrTx/>
              <a:buSzTx/>
              <a:buFont typeface="Arial" panose="020B0604020202020204" pitchFamily="34" charset="0"/>
              <a:buChar char="•"/>
              <a:tabLst/>
              <a:defRPr/>
            </a:pPr>
            <a:endParaRPr kumimoji="0" lang="en-US" altLang="en-US" sz="1400" b="0" i="0" u="none" strike="noStrike" kern="0" cap="none" spc="0" normalizeH="0" baseline="0" noProof="0" dirty="0">
              <a:ln>
                <a:noFill/>
              </a:ln>
              <a:effectLst/>
              <a:uLnTx/>
              <a:uFillTx/>
              <a:cs typeface="Arial"/>
            </a:endParaRPr>
          </a:p>
        </p:txBody>
      </p:sp>
      <p:sp>
        <p:nvSpPr>
          <p:cNvPr id="20" name="TextBox 36">
            <a:extLst>
              <a:ext uri="{FF2B5EF4-FFF2-40B4-BE49-F238E27FC236}">
                <a16:creationId xmlns:a16="http://schemas.microsoft.com/office/drawing/2014/main" id="{292EC44E-6361-44F5-9DD8-18674BB19752}"/>
              </a:ext>
            </a:extLst>
          </p:cNvPr>
          <p:cNvSpPr txBox="1">
            <a:spLocks noChangeArrowheads="1"/>
          </p:cNvSpPr>
          <p:nvPr/>
        </p:nvSpPr>
        <p:spPr bwMode="auto">
          <a:xfrm>
            <a:off x="6211641" y="6092750"/>
            <a:ext cx="495946"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effectLst/>
                <a:uLnTx/>
                <a:uFillTx/>
                <a:ea typeface="+mn-ea"/>
                <a:cs typeface="Arial"/>
              </a:rPr>
              <a:t>2020</a:t>
            </a:r>
          </a:p>
        </p:txBody>
      </p:sp>
      <p:sp>
        <p:nvSpPr>
          <p:cNvPr id="21" name="Rectangle 20">
            <a:extLst>
              <a:ext uri="{FF2B5EF4-FFF2-40B4-BE49-F238E27FC236}">
                <a16:creationId xmlns:a16="http://schemas.microsoft.com/office/drawing/2014/main" id="{6B464B94-D8FF-453E-82D9-E7FC7580658F}"/>
              </a:ext>
            </a:extLst>
          </p:cNvPr>
          <p:cNvSpPr/>
          <p:nvPr/>
        </p:nvSpPr>
        <p:spPr>
          <a:xfrm>
            <a:off x="1931588" y="2286322"/>
            <a:ext cx="2570966" cy="353005"/>
          </a:xfrm>
          <a:prstGeom prst="rect">
            <a:avLst/>
          </a:prstGeom>
          <a:solidFill>
            <a:schemeClr val="tx1"/>
          </a:solidFill>
          <a:ln w="6350" cap="flat" cmpd="sng" algn="ctr">
            <a:noFill/>
            <a:prstDash val="solid"/>
            <a:miter lim="800000"/>
          </a:ln>
          <a:effectLst/>
        </p:spPr>
        <p:txBody>
          <a:bodyPr lIns="0" tIns="73152" rIns="0" bIns="73152" anchor="ct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ea typeface="+mn-ea"/>
                <a:cs typeface="Arial"/>
              </a:rPr>
              <a:t>Phase 1</a:t>
            </a:r>
          </a:p>
        </p:txBody>
      </p:sp>
      <p:sp>
        <p:nvSpPr>
          <p:cNvPr id="22" name="Rectangle 21">
            <a:extLst>
              <a:ext uri="{FF2B5EF4-FFF2-40B4-BE49-F238E27FC236}">
                <a16:creationId xmlns:a16="http://schemas.microsoft.com/office/drawing/2014/main" id="{F57839A8-56A1-41B7-A96B-DFEB0F68FDB4}"/>
              </a:ext>
            </a:extLst>
          </p:cNvPr>
          <p:cNvSpPr/>
          <p:nvPr/>
        </p:nvSpPr>
        <p:spPr>
          <a:xfrm>
            <a:off x="5258824" y="2029998"/>
            <a:ext cx="2570966" cy="353005"/>
          </a:xfrm>
          <a:prstGeom prst="rect">
            <a:avLst/>
          </a:prstGeom>
          <a:solidFill>
            <a:schemeClr val="tx1"/>
          </a:solidFill>
          <a:ln w="6350" cap="flat" cmpd="sng" algn="ctr">
            <a:noFill/>
            <a:prstDash val="solid"/>
            <a:miter lim="800000"/>
          </a:ln>
          <a:effectLst/>
        </p:spPr>
        <p:txBody>
          <a:bodyPr lIns="0" tIns="73152" rIns="0" bIns="73152" anchor="ctr"/>
          <a:lstStyle/>
          <a:p>
            <a:pPr algn="ctr">
              <a:lnSpc>
                <a:spcPct val="90000"/>
              </a:lnSpc>
              <a:spcBef>
                <a:spcPts val="900"/>
              </a:spcBef>
            </a:pPr>
            <a:r>
              <a:rPr lang="en-US" b="1" kern="0" dirty="0">
                <a:solidFill>
                  <a:srgbClr val="FFFFFF"/>
                </a:solidFill>
                <a:cs typeface="Arial"/>
              </a:rPr>
              <a:t>Phase 2</a:t>
            </a:r>
          </a:p>
        </p:txBody>
      </p:sp>
      <p:sp>
        <p:nvSpPr>
          <p:cNvPr id="23" name="Rectangle 22">
            <a:extLst>
              <a:ext uri="{FF2B5EF4-FFF2-40B4-BE49-F238E27FC236}">
                <a16:creationId xmlns:a16="http://schemas.microsoft.com/office/drawing/2014/main" id="{3B768E25-CB12-4B0D-99E1-1B8C3C53613A}"/>
              </a:ext>
            </a:extLst>
          </p:cNvPr>
          <p:cNvSpPr/>
          <p:nvPr/>
        </p:nvSpPr>
        <p:spPr>
          <a:xfrm>
            <a:off x="8416636" y="1737949"/>
            <a:ext cx="2568290" cy="353005"/>
          </a:xfrm>
          <a:prstGeom prst="rect">
            <a:avLst/>
          </a:prstGeom>
          <a:solidFill>
            <a:schemeClr val="tx1"/>
          </a:solidFill>
          <a:ln w="6350" cap="flat" cmpd="sng" algn="ctr">
            <a:noFill/>
            <a:prstDash val="solid"/>
            <a:miter lim="800000"/>
          </a:ln>
          <a:effectLst/>
        </p:spPr>
        <p:txBody>
          <a:bodyPr lIns="0" tIns="73152" rIns="0" bIns="73152" anchor="ctr"/>
          <a:lstStyle/>
          <a:p>
            <a:pPr algn="ctr">
              <a:lnSpc>
                <a:spcPct val="90000"/>
              </a:lnSpc>
              <a:spcBef>
                <a:spcPts val="900"/>
              </a:spcBef>
            </a:pPr>
            <a:r>
              <a:rPr lang="en-US" b="1" kern="0" dirty="0">
                <a:solidFill>
                  <a:srgbClr val="FFFFFF"/>
                </a:solidFill>
                <a:cs typeface="Arial"/>
              </a:rPr>
              <a:t>Phase 3</a:t>
            </a:r>
          </a:p>
        </p:txBody>
      </p:sp>
      <p:sp>
        <p:nvSpPr>
          <p:cNvPr id="26" name="Rectangle 25">
            <a:extLst>
              <a:ext uri="{FF2B5EF4-FFF2-40B4-BE49-F238E27FC236}">
                <a16:creationId xmlns:a16="http://schemas.microsoft.com/office/drawing/2014/main" id="{7A7990D4-0C66-4A5F-9F05-9D51948150FA}"/>
              </a:ext>
            </a:extLst>
          </p:cNvPr>
          <p:cNvSpPr/>
          <p:nvPr/>
        </p:nvSpPr>
        <p:spPr>
          <a:xfrm>
            <a:off x="1898823" y="2686704"/>
            <a:ext cx="2603732" cy="276999"/>
          </a:xfrm>
          <a:prstGeom prst="rect">
            <a:avLst/>
          </a:prstGeom>
        </p:spPr>
        <p:txBody>
          <a:bodyPr wrap="square">
            <a:spAutoFit/>
          </a:bodyPr>
          <a:lstStyle/>
          <a:p>
            <a:pPr marR="0" lvl="0" defTabSz="914400" eaLnBrk="1" fontAlgn="auto" latinLnBrk="0" hangingPunct="1">
              <a:lnSpc>
                <a:spcPct val="100000"/>
              </a:lnSpc>
              <a:spcBef>
                <a:spcPts val="0"/>
              </a:spcBef>
              <a:spcAft>
                <a:spcPts val="600"/>
              </a:spcAft>
              <a:buClrTx/>
              <a:buSzTx/>
              <a:buFontTx/>
              <a:buNone/>
              <a:tabLst/>
              <a:defRPr/>
            </a:pPr>
            <a:r>
              <a:rPr kumimoji="0" lang="en-AU" altLang="en-US" sz="1200" u="none" strike="noStrike" kern="0" spc="0" normalizeH="0" noProof="0" dirty="0">
                <a:ln>
                  <a:noFill/>
                </a:ln>
                <a:effectLst/>
                <a:uLnTx/>
                <a:uFillTx/>
                <a:cs typeface="Arial" charset="0"/>
              </a:rPr>
              <a:t>Describe the objective of this phase</a:t>
            </a:r>
            <a:endParaRPr kumimoji="0" lang="en-AU" altLang="en-US" sz="1200" u="none" strike="noStrike" kern="0" spc="0" normalizeH="0" baseline="0" noProof="0" dirty="0">
              <a:ln>
                <a:noFill/>
              </a:ln>
              <a:effectLst/>
              <a:uLnTx/>
              <a:uFillTx/>
              <a:cs typeface="Arial" charset="0"/>
            </a:endParaRPr>
          </a:p>
        </p:txBody>
      </p:sp>
      <p:sp>
        <p:nvSpPr>
          <p:cNvPr id="27" name="Rectangle 26">
            <a:extLst>
              <a:ext uri="{FF2B5EF4-FFF2-40B4-BE49-F238E27FC236}">
                <a16:creationId xmlns:a16="http://schemas.microsoft.com/office/drawing/2014/main" id="{1E7412FC-6BA5-4D9E-B614-1485C8D572DF}"/>
              </a:ext>
            </a:extLst>
          </p:cNvPr>
          <p:cNvSpPr/>
          <p:nvPr/>
        </p:nvSpPr>
        <p:spPr>
          <a:xfrm>
            <a:off x="5258825" y="2443417"/>
            <a:ext cx="2570966" cy="461665"/>
          </a:xfrm>
          <a:prstGeom prst="rect">
            <a:avLst/>
          </a:prstGeom>
        </p:spPr>
        <p:txBody>
          <a:bodyPr wrap="square">
            <a:spAutoFit/>
          </a:bodyPr>
          <a:lstStyle/>
          <a:p>
            <a:pPr>
              <a:spcAft>
                <a:spcPts val="600"/>
              </a:spcAft>
            </a:pPr>
            <a:r>
              <a:rPr lang="en-GB" altLang="en-US" sz="1200" kern="0" dirty="0">
                <a:cs typeface="Arial" charset="0"/>
              </a:rPr>
              <a:t>Describe the objective of this phase</a:t>
            </a:r>
          </a:p>
        </p:txBody>
      </p:sp>
      <p:sp>
        <p:nvSpPr>
          <p:cNvPr id="28" name="Rectangle 27">
            <a:extLst>
              <a:ext uri="{FF2B5EF4-FFF2-40B4-BE49-F238E27FC236}">
                <a16:creationId xmlns:a16="http://schemas.microsoft.com/office/drawing/2014/main" id="{DDA4259D-193F-4CAB-8DFD-1BEE8D69ADBC}"/>
              </a:ext>
            </a:extLst>
          </p:cNvPr>
          <p:cNvSpPr/>
          <p:nvPr/>
        </p:nvSpPr>
        <p:spPr>
          <a:xfrm>
            <a:off x="8413959" y="2129044"/>
            <a:ext cx="2570967" cy="461665"/>
          </a:xfrm>
          <a:prstGeom prst="rect">
            <a:avLst/>
          </a:prstGeom>
        </p:spPr>
        <p:txBody>
          <a:bodyPr wrap="square">
            <a:spAutoFit/>
          </a:bodyPr>
          <a:lstStyle/>
          <a:p>
            <a:pPr>
              <a:spcAft>
                <a:spcPts val="600"/>
              </a:spcAft>
            </a:pPr>
            <a:r>
              <a:rPr lang="en-AU" altLang="en-US" sz="1200" kern="0" dirty="0">
                <a:cs typeface="Arial" charset="0"/>
              </a:rPr>
              <a:t>Describe the objective of this phase</a:t>
            </a:r>
          </a:p>
        </p:txBody>
      </p:sp>
      <p:sp>
        <p:nvSpPr>
          <p:cNvPr id="29" name="Content Placeholder 5">
            <a:extLst>
              <a:ext uri="{FF2B5EF4-FFF2-40B4-BE49-F238E27FC236}">
                <a16:creationId xmlns:a16="http://schemas.microsoft.com/office/drawing/2014/main" id="{558172A4-FA28-4733-9705-148ADE069ED0}"/>
              </a:ext>
            </a:extLst>
          </p:cNvPr>
          <p:cNvSpPr txBox="1">
            <a:spLocks/>
          </p:cNvSpPr>
          <p:nvPr/>
        </p:nvSpPr>
        <p:spPr bwMode="auto">
          <a:xfrm>
            <a:off x="4862278" y="4662481"/>
            <a:ext cx="3170395" cy="1013542"/>
          </a:xfrm>
          <a:prstGeom prst="rect">
            <a:avLst/>
          </a:prstGeom>
          <a:noFill/>
          <a:ln w="9525">
            <a:noFill/>
            <a:miter lim="800000"/>
            <a:headEnd/>
            <a:tailEnd/>
          </a:ln>
        </p:spPr>
        <p:txBody>
          <a:bodyPr wrap="square" lIns="36000" tIns="0" rIns="36000" bIns="36000" anchor="b">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marR="0" lvl="0" indent="-139700" algn="l" defTabSz="914400" rtl="0" eaLnBrk="1" fontAlgn="base" latinLnBrk="0" hangingPunct="1">
              <a:lnSpc>
                <a:spcPct val="100000"/>
              </a:lnSpc>
              <a:spcBef>
                <a:spcPts val="0"/>
              </a:spcBef>
              <a:spcAft>
                <a:spcPts val="300"/>
              </a:spcAft>
              <a:buClrTx/>
              <a:buSzTx/>
              <a:buFont typeface="Arial" panose="020B0604020202020204" pitchFamily="34" charset="0"/>
              <a:buChar char="•"/>
              <a:tabLst/>
              <a:defRPr/>
            </a:pPr>
            <a:endParaRPr kumimoji="0" lang="en-US" altLang="en-US" sz="1400" b="0" i="0" u="none" strike="noStrike" kern="0" cap="none" spc="0" normalizeH="0" baseline="0" noProof="0" dirty="0">
              <a:ln>
                <a:noFill/>
              </a:ln>
              <a:effectLst/>
              <a:uLnTx/>
              <a:uFillTx/>
              <a:cs typeface="Arial"/>
            </a:endParaRPr>
          </a:p>
        </p:txBody>
      </p:sp>
      <p:sp>
        <p:nvSpPr>
          <p:cNvPr id="30" name="Content Placeholder 5">
            <a:extLst>
              <a:ext uri="{FF2B5EF4-FFF2-40B4-BE49-F238E27FC236}">
                <a16:creationId xmlns:a16="http://schemas.microsoft.com/office/drawing/2014/main" id="{E4B1BC15-8950-45E5-AFDA-0C2208739AE1}"/>
              </a:ext>
            </a:extLst>
          </p:cNvPr>
          <p:cNvSpPr txBox="1">
            <a:spLocks/>
          </p:cNvSpPr>
          <p:nvPr/>
        </p:nvSpPr>
        <p:spPr bwMode="auto">
          <a:xfrm>
            <a:off x="8416768" y="4662481"/>
            <a:ext cx="3170395" cy="1013542"/>
          </a:xfrm>
          <a:prstGeom prst="rect">
            <a:avLst/>
          </a:prstGeom>
          <a:noFill/>
          <a:ln w="9525">
            <a:noFill/>
            <a:miter lim="800000"/>
            <a:headEnd/>
            <a:tailEnd/>
          </a:ln>
        </p:spPr>
        <p:txBody>
          <a:bodyPr wrap="square" lIns="36000" tIns="0" rIns="36000" bIns="36000" anchor="b">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key initiative</a:t>
            </a:r>
          </a:p>
          <a:p>
            <a:pPr marL="228600" marR="0" lvl="0" indent="-139700" algn="l" defTabSz="914400" rtl="0" eaLnBrk="1" fontAlgn="base" latinLnBrk="0" hangingPunct="1">
              <a:lnSpc>
                <a:spcPct val="100000"/>
              </a:lnSpc>
              <a:spcBef>
                <a:spcPts val="0"/>
              </a:spcBef>
              <a:spcAft>
                <a:spcPts val="300"/>
              </a:spcAft>
              <a:buClrTx/>
              <a:buSzTx/>
              <a:buFont typeface="Arial" panose="020B0604020202020204" pitchFamily="34" charset="0"/>
              <a:buChar char="•"/>
              <a:tabLst/>
              <a:defRPr/>
            </a:pPr>
            <a:endParaRPr kumimoji="0" lang="en-US" altLang="en-US" sz="1400" b="0" i="0" u="none" strike="noStrike" kern="0" cap="none" spc="0" normalizeH="0" baseline="0" noProof="0" dirty="0">
              <a:ln>
                <a:noFill/>
              </a:ln>
              <a:effectLst/>
              <a:uLnTx/>
              <a:uFillTx/>
              <a:cs typeface="Arial"/>
            </a:endParaRPr>
          </a:p>
        </p:txBody>
      </p:sp>
    </p:spTree>
    <p:extLst>
      <p:ext uri="{BB962C8B-B14F-4D97-AF65-F5344CB8AC3E}">
        <p14:creationId xmlns:p14="http://schemas.microsoft.com/office/powerpoint/2010/main" val="3582862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Business roadmap </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cxnSp>
        <p:nvCxnSpPr>
          <p:cNvPr id="6" name="Straight Connector 5">
            <a:extLst>
              <a:ext uri="{FF2B5EF4-FFF2-40B4-BE49-F238E27FC236}">
                <a16:creationId xmlns:a16="http://schemas.microsoft.com/office/drawing/2014/main" id="{28AEC6AE-A07E-46ED-A3C9-E75F9BE6D150}"/>
              </a:ext>
            </a:extLst>
          </p:cNvPr>
          <p:cNvCxnSpPr/>
          <p:nvPr/>
        </p:nvCxnSpPr>
        <p:spPr>
          <a:xfrm>
            <a:off x="4781675" y="3752055"/>
            <a:ext cx="0" cy="2322584"/>
          </a:xfrm>
          <a:prstGeom prst="line">
            <a:avLst/>
          </a:prstGeom>
          <a:noFill/>
          <a:ln w="12700" cap="flat" cmpd="sng" algn="ctr">
            <a:solidFill>
              <a:schemeClr val="bg1">
                <a:lumMod val="75000"/>
              </a:schemeClr>
            </a:solidFill>
            <a:prstDash val="dash"/>
            <a:tailEnd type="none" w="med" len="sm"/>
          </a:ln>
          <a:effectLst/>
        </p:spPr>
      </p:cxnSp>
      <p:cxnSp>
        <p:nvCxnSpPr>
          <p:cNvPr id="8" name="Straight Arrow Connector 7">
            <a:extLst>
              <a:ext uri="{FF2B5EF4-FFF2-40B4-BE49-F238E27FC236}">
                <a16:creationId xmlns:a16="http://schemas.microsoft.com/office/drawing/2014/main" id="{63A3A303-3A3F-4481-B1C1-9F35C728FC6E}"/>
              </a:ext>
            </a:extLst>
          </p:cNvPr>
          <p:cNvCxnSpPr/>
          <p:nvPr/>
        </p:nvCxnSpPr>
        <p:spPr>
          <a:xfrm flipH="1" flipV="1">
            <a:off x="1454638" y="3257576"/>
            <a:ext cx="2037" cy="2819110"/>
          </a:xfrm>
          <a:prstGeom prst="straightConnector1">
            <a:avLst/>
          </a:prstGeom>
          <a:noFill/>
          <a:ln w="19050" cap="flat" cmpd="sng" algn="ctr">
            <a:solidFill>
              <a:schemeClr val="bg1">
                <a:lumMod val="65000"/>
              </a:schemeClr>
            </a:solidFill>
            <a:prstDash val="solid"/>
            <a:tailEnd type="arrow"/>
          </a:ln>
          <a:effectLst/>
        </p:spPr>
      </p:cxnSp>
      <p:sp>
        <p:nvSpPr>
          <p:cNvPr id="9" name="Arc 8">
            <a:extLst>
              <a:ext uri="{FF2B5EF4-FFF2-40B4-BE49-F238E27FC236}">
                <a16:creationId xmlns:a16="http://schemas.microsoft.com/office/drawing/2014/main" id="{D02FCDD0-0D26-4E4B-A6F6-41802089703B}"/>
              </a:ext>
            </a:extLst>
          </p:cNvPr>
          <p:cNvSpPr/>
          <p:nvPr/>
        </p:nvSpPr>
        <p:spPr>
          <a:xfrm rot="20654917">
            <a:off x="99699" y="4006622"/>
            <a:ext cx="5175246" cy="953845"/>
          </a:xfrm>
          <a:prstGeom prst="arc">
            <a:avLst>
              <a:gd name="adj1" fmla="val 12002017"/>
              <a:gd name="adj2" fmla="val 21522580"/>
            </a:avLst>
          </a:prstGeom>
          <a:noFill/>
          <a:ln w="38100" cap="flat" cmpd="sng" algn="ctr">
            <a:solidFill>
              <a:schemeClr val="tx1"/>
            </a:solidFill>
            <a:prstDash val="solid"/>
            <a:tailEnd type="none" w="med"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Arial"/>
              <a:ea typeface="+mn-ea"/>
              <a:cs typeface="Arial"/>
            </a:endParaRPr>
          </a:p>
        </p:txBody>
      </p:sp>
      <p:cxnSp>
        <p:nvCxnSpPr>
          <p:cNvPr id="10" name="Straight Arrow Connector 9">
            <a:extLst>
              <a:ext uri="{FF2B5EF4-FFF2-40B4-BE49-F238E27FC236}">
                <a16:creationId xmlns:a16="http://schemas.microsoft.com/office/drawing/2014/main" id="{C5E62D44-4306-4B13-8AB3-94400D2FCFBA}"/>
              </a:ext>
            </a:extLst>
          </p:cNvPr>
          <p:cNvCxnSpPr/>
          <p:nvPr/>
        </p:nvCxnSpPr>
        <p:spPr>
          <a:xfrm>
            <a:off x="1456675" y="6070832"/>
            <a:ext cx="9766959" cy="0"/>
          </a:xfrm>
          <a:prstGeom prst="straightConnector1">
            <a:avLst/>
          </a:prstGeom>
          <a:noFill/>
          <a:ln w="19050" cap="flat" cmpd="sng" algn="ctr">
            <a:solidFill>
              <a:schemeClr val="bg1">
                <a:lumMod val="65000"/>
              </a:schemeClr>
            </a:solidFill>
            <a:prstDash val="solid"/>
            <a:tailEnd type="arrow"/>
          </a:ln>
          <a:effectLst/>
        </p:spPr>
      </p:cxnSp>
      <p:sp>
        <p:nvSpPr>
          <p:cNvPr id="11" name="TextBox 4">
            <a:extLst>
              <a:ext uri="{FF2B5EF4-FFF2-40B4-BE49-F238E27FC236}">
                <a16:creationId xmlns:a16="http://schemas.microsoft.com/office/drawing/2014/main" id="{229C0305-DC5B-47CC-A021-F396D5E1BB9F}"/>
              </a:ext>
            </a:extLst>
          </p:cNvPr>
          <p:cNvSpPr txBox="1">
            <a:spLocks noChangeArrowheads="1"/>
          </p:cNvSpPr>
          <p:nvPr/>
        </p:nvSpPr>
        <p:spPr bwMode="auto">
          <a:xfrm rot="16200000">
            <a:off x="611730" y="4210841"/>
            <a:ext cx="927230" cy="402291"/>
          </a:xfrm>
          <a:prstGeom prst="rect">
            <a:avLst/>
          </a:prstGeom>
          <a:noFill/>
          <a:ln w="9525">
            <a:noFill/>
            <a:miter lim="800000"/>
            <a:headEnd/>
            <a:tailEnd/>
          </a:ln>
        </p:spPr>
        <p:txBody>
          <a:bodyPr wrap="square" lIns="0" tIns="46800" rIns="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000" b="1" i="0" u="none" strike="noStrike" kern="0" cap="none" spc="0" normalizeH="0" baseline="0" noProof="0" dirty="0">
                <a:ln>
                  <a:noFill/>
                </a:ln>
                <a:solidFill>
                  <a:schemeClr val="tx2"/>
                </a:solidFill>
                <a:effectLst/>
                <a:uLnTx/>
                <a:uFillTx/>
                <a:ea typeface="+mn-ea"/>
                <a:cs typeface="Arial"/>
              </a:rPr>
              <a:t>Level of Priority</a:t>
            </a:r>
          </a:p>
        </p:txBody>
      </p:sp>
      <p:sp>
        <p:nvSpPr>
          <p:cNvPr id="12" name="Arc 11">
            <a:extLst>
              <a:ext uri="{FF2B5EF4-FFF2-40B4-BE49-F238E27FC236}">
                <a16:creationId xmlns:a16="http://schemas.microsoft.com/office/drawing/2014/main" id="{168D70C9-B951-4229-B624-7E68F6207920}"/>
              </a:ext>
            </a:extLst>
          </p:cNvPr>
          <p:cNvSpPr/>
          <p:nvPr/>
        </p:nvSpPr>
        <p:spPr>
          <a:xfrm rot="20913437">
            <a:off x="4317322" y="3150779"/>
            <a:ext cx="4433596" cy="953845"/>
          </a:xfrm>
          <a:prstGeom prst="arc">
            <a:avLst>
              <a:gd name="adj1" fmla="val 11455884"/>
              <a:gd name="adj2" fmla="val 21543296"/>
            </a:avLst>
          </a:prstGeom>
          <a:noFill/>
          <a:ln w="38100" cap="flat" cmpd="sng" algn="ctr">
            <a:solidFill>
              <a:schemeClr val="tx1">
                <a:lumMod val="50000"/>
                <a:lumOff val="50000"/>
              </a:schemeClr>
            </a:solidFill>
            <a:prstDash val="solid"/>
            <a:tailEnd type="none" w="med"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Arial"/>
              <a:ea typeface="+mn-ea"/>
              <a:cs typeface="Arial"/>
            </a:endParaRPr>
          </a:p>
        </p:txBody>
      </p:sp>
      <p:sp>
        <p:nvSpPr>
          <p:cNvPr id="14" name="Arc 13">
            <a:extLst>
              <a:ext uri="{FF2B5EF4-FFF2-40B4-BE49-F238E27FC236}">
                <a16:creationId xmlns:a16="http://schemas.microsoft.com/office/drawing/2014/main" id="{A0D3F13B-C8B3-40CC-90F3-15D410BAF6DD}"/>
              </a:ext>
            </a:extLst>
          </p:cNvPr>
          <p:cNvSpPr/>
          <p:nvPr/>
        </p:nvSpPr>
        <p:spPr>
          <a:xfrm rot="20913437">
            <a:off x="7223705" y="2821047"/>
            <a:ext cx="4217661" cy="716074"/>
          </a:xfrm>
          <a:prstGeom prst="arc">
            <a:avLst>
              <a:gd name="adj1" fmla="val 12036002"/>
              <a:gd name="adj2" fmla="val 21431221"/>
            </a:avLst>
          </a:prstGeom>
          <a:noFill/>
          <a:ln w="38100" cap="flat" cmpd="sng" algn="ctr">
            <a:solidFill>
              <a:schemeClr val="accent3"/>
            </a:solidFill>
            <a:prstDash val="solid"/>
            <a:tailEnd type="none" w="med"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0000"/>
              </a:solidFill>
              <a:effectLst/>
              <a:uLnTx/>
              <a:uFillTx/>
              <a:latin typeface="Arial"/>
              <a:ea typeface="+mn-ea"/>
              <a:cs typeface="Arial"/>
            </a:endParaRPr>
          </a:p>
        </p:txBody>
      </p:sp>
      <p:sp>
        <p:nvSpPr>
          <p:cNvPr id="15" name="TextBox 36">
            <a:extLst>
              <a:ext uri="{FF2B5EF4-FFF2-40B4-BE49-F238E27FC236}">
                <a16:creationId xmlns:a16="http://schemas.microsoft.com/office/drawing/2014/main" id="{6922CE80-E00A-4DEB-9637-47C7F96EAE5C}"/>
              </a:ext>
            </a:extLst>
          </p:cNvPr>
          <p:cNvSpPr txBox="1">
            <a:spLocks noChangeArrowheads="1"/>
          </p:cNvSpPr>
          <p:nvPr/>
        </p:nvSpPr>
        <p:spPr bwMode="auto">
          <a:xfrm>
            <a:off x="2830032" y="6107407"/>
            <a:ext cx="495946"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effectLst/>
                <a:uLnTx/>
                <a:uFillTx/>
                <a:ea typeface="+mn-ea"/>
                <a:cs typeface="Arial"/>
              </a:rPr>
              <a:t>2019</a:t>
            </a:r>
          </a:p>
        </p:txBody>
      </p:sp>
      <p:sp>
        <p:nvSpPr>
          <p:cNvPr id="17" name="TextBox 36">
            <a:extLst>
              <a:ext uri="{FF2B5EF4-FFF2-40B4-BE49-F238E27FC236}">
                <a16:creationId xmlns:a16="http://schemas.microsoft.com/office/drawing/2014/main" id="{B6265BDA-CEE9-4062-B9E3-DF5C853D20FB}"/>
              </a:ext>
            </a:extLst>
          </p:cNvPr>
          <p:cNvSpPr txBox="1">
            <a:spLocks noChangeArrowheads="1"/>
          </p:cNvSpPr>
          <p:nvPr/>
        </p:nvSpPr>
        <p:spPr bwMode="auto">
          <a:xfrm>
            <a:off x="9606064" y="6107163"/>
            <a:ext cx="495946"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effectLst/>
                <a:uLnTx/>
                <a:uFillTx/>
                <a:ea typeface="+mn-ea"/>
                <a:cs typeface="Arial"/>
              </a:rPr>
              <a:t>2021</a:t>
            </a:r>
          </a:p>
        </p:txBody>
      </p:sp>
      <p:cxnSp>
        <p:nvCxnSpPr>
          <p:cNvPr id="18" name="Straight Connector 17">
            <a:extLst>
              <a:ext uri="{FF2B5EF4-FFF2-40B4-BE49-F238E27FC236}">
                <a16:creationId xmlns:a16="http://schemas.microsoft.com/office/drawing/2014/main" id="{C5B90C5E-9138-4231-ABC3-C1D749F114F3}"/>
              </a:ext>
            </a:extLst>
          </p:cNvPr>
          <p:cNvCxnSpPr/>
          <p:nvPr/>
        </p:nvCxnSpPr>
        <p:spPr>
          <a:xfrm>
            <a:off x="8292482" y="3190281"/>
            <a:ext cx="0" cy="2884358"/>
          </a:xfrm>
          <a:prstGeom prst="line">
            <a:avLst/>
          </a:prstGeom>
          <a:noFill/>
          <a:ln w="12700" cap="flat" cmpd="sng" algn="ctr">
            <a:solidFill>
              <a:schemeClr val="bg1">
                <a:lumMod val="75000"/>
              </a:schemeClr>
            </a:solidFill>
            <a:prstDash val="dash"/>
            <a:tailEnd type="none" w="med" len="sm"/>
          </a:ln>
          <a:effectLst/>
        </p:spPr>
      </p:cxnSp>
      <p:sp>
        <p:nvSpPr>
          <p:cNvPr id="19" name="Content Placeholder 5">
            <a:extLst>
              <a:ext uri="{FF2B5EF4-FFF2-40B4-BE49-F238E27FC236}">
                <a16:creationId xmlns:a16="http://schemas.microsoft.com/office/drawing/2014/main" id="{C3EBF98D-105F-4749-AE04-F1205E44819D}"/>
              </a:ext>
            </a:extLst>
          </p:cNvPr>
          <p:cNvSpPr txBox="1">
            <a:spLocks/>
          </p:cNvSpPr>
          <p:nvPr/>
        </p:nvSpPr>
        <p:spPr bwMode="auto">
          <a:xfrm>
            <a:off x="1521678" y="4662481"/>
            <a:ext cx="3259997" cy="1013542"/>
          </a:xfrm>
          <a:prstGeom prst="rect">
            <a:avLst/>
          </a:prstGeom>
          <a:noFill/>
          <a:ln w="9525">
            <a:noFill/>
            <a:miter lim="800000"/>
            <a:headEnd/>
            <a:tailEnd/>
          </a:ln>
        </p:spPr>
        <p:txBody>
          <a:bodyPr lIns="36000" tIns="0" rIns="36000" bIns="36000" anchor="b">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strategic goal</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strategic goal </a:t>
            </a:r>
          </a:p>
          <a:p>
            <a:pPr marL="228600" indent="-139700" eaLnBrk="1" hangingPunct="1">
              <a:spcBef>
                <a:spcPts val="0"/>
              </a:spcBef>
              <a:spcAft>
                <a:spcPts val="300"/>
              </a:spcAft>
              <a:buFont typeface="Arial" panose="020B0604020202020204" pitchFamily="34" charset="0"/>
              <a:buChar char="•"/>
              <a:defRPr/>
            </a:pPr>
            <a:r>
              <a:rPr lang="en-US" altLang="en-US" sz="1400" kern="0" dirty="0">
                <a:cs typeface="Arial"/>
              </a:rPr>
              <a:t>Insert strategic goal </a:t>
            </a:r>
          </a:p>
          <a:p>
            <a:pPr marL="228600" marR="0" lvl="0" indent="-139700" algn="l" defTabSz="914400" rtl="0" eaLnBrk="1" fontAlgn="base" latinLnBrk="0" hangingPunct="1">
              <a:lnSpc>
                <a:spcPct val="100000"/>
              </a:lnSpc>
              <a:spcBef>
                <a:spcPts val="0"/>
              </a:spcBef>
              <a:spcAft>
                <a:spcPts val="300"/>
              </a:spcAft>
              <a:buClrTx/>
              <a:buSzTx/>
              <a:buFont typeface="Arial" panose="020B0604020202020204" pitchFamily="34" charset="0"/>
              <a:buChar char="•"/>
              <a:tabLst/>
              <a:defRPr/>
            </a:pPr>
            <a:endParaRPr kumimoji="0" lang="en-US" altLang="en-US" sz="1400" b="0" i="0" u="none" strike="noStrike" kern="0" cap="none" spc="0" normalizeH="0" baseline="0" noProof="0" dirty="0">
              <a:ln>
                <a:noFill/>
              </a:ln>
              <a:effectLst/>
              <a:uLnTx/>
              <a:uFillTx/>
              <a:cs typeface="Arial"/>
            </a:endParaRPr>
          </a:p>
        </p:txBody>
      </p:sp>
      <p:sp>
        <p:nvSpPr>
          <p:cNvPr id="20" name="TextBox 36">
            <a:extLst>
              <a:ext uri="{FF2B5EF4-FFF2-40B4-BE49-F238E27FC236}">
                <a16:creationId xmlns:a16="http://schemas.microsoft.com/office/drawing/2014/main" id="{292EC44E-6361-44F5-9DD8-18674BB19752}"/>
              </a:ext>
            </a:extLst>
          </p:cNvPr>
          <p:cNvSpPr txBox="1">
            <a:spLocks noChangeArrowheads="1"/>
          </p:cNvSpPr>
          <p:nvPr/>
        </p:nvSpPr>
        <p:spPr bwMode="auto">
          <a:xfrm>
            <a:off x="6211641" y="6092750"/>
            <a:ext cx="495946"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effectLst/>
                <a:uLnTx/>
                <a:uFillTx/>
                <a:ea typeface="+mn-ea"/>
                <a:cs typeface="Arial"/>
              </a:rPr>
              <a:t>2020</a:t>
            </a:r>
          </a:p>
        </p:txBody>
      </p:sp>
      <p:sp>
        <p:nvSpPr>
          <p:cNvPr id="21" name="Rectangle 20">
            <a:extLst>
              <a:ext uri="{FF2B5EF4-FFF2-40B4-BE49-F238E27FC236}">
                <a16:creationId xmlns:a16="http://schemas.microsoft.com/office/drawing/2014/main" id="{6B464B94-D8FF-453E-82D9-E7FC7580658F}"/>
              </a:ext>
            </a:extLst>
          </p:cNvPr>
          <p:cNvSpPr/>
          <p:nvPr/>
        </p:nvSpPr>
        <p:spPr>
          <a:xfrm>
            <a:off x="1931588" y="2286322"/>
            <a:ext cx="2570966" cy="353005"/>
          </a:xfrm>
          <a:prstGeom prst="rect">
            <a:avLst/>
          </a:prstGeom>
          <a:solidFill>
            <a:schemeClr val="tx2"/>
          </a:solidFill>
          <a:ln w="6350" cap="flat" cmpd="sng" algn="ctr">
            <a:noFill/>
            <a:prstDash val="solid"/>
            <a:miter lim="800000"/>
          </a:ln>
          <a:effectLst/>
        </p:spPr>
        <p:txBody>
          <a:bodyPr lIns="0" tIns="73152" rIns="0" bIns="73152" anchor="ct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ea typeface="+mn-ea"/>
                <a:cs typeface="Arial"/>
              </a:rPr>
              <a:t>Phase 1</a:t>
            </a:r>
          </a:p>
        </p:txBody>
      </p:sp>
      <p:sp>
        <p:nvSpPr>
          <p:cNvPr id="22" name="Rectangle 21">
            <a:extLst>
              <a:ext uri="{FF2B5EF4-FFF2-40B4-BE49-F238E27FC236}">
                <a16:creationId xmlns:a16="http://schemas.microsoft.com/office/drawing/2014/main" id="{F57839A8-56A1-41B7-A96B-DFEB0F68FDB4}"/>
              </a:ext>
            </a:extLst>
          </p:cNvPr>
          <p:cNvSpPr/>
          <p:nvPr/>
        </p:nvSpPr>
        <p:spPr>
          <a:xfrm>
            <a:off x="5258824" y="2029998"/>
            <a:ext cx="2570966" cy="353005"/>
          </a:xfrm>
          <a:prstGeom prst="rect">
            <a:avLst/>
          </a:prstGeom>
          <a:solidFill>
            <a:schemeClr val="tx1">
              <a:lumMod val="50000"/>
              <a:lumOff val="50000"/>
            </a:schemeClr>
          </a:solidFill>
          <a:ln w="6350" cap="flat" cmpd="sng" algn="ctr">
            <a:noFill/>
            <a:prstDash val="solid"/>
            <a:miter lim="800000"/>
          </a:ln>
          <a:effectLst/>
        </p:spPr>
        <p:txBody>
          <a:bodyPr lIns="0" tIns="73152" rIns="0" bIns="73152" anchor="ctr"/>
          <a:lstStyle/>
          <a:p>
            <a:pPr lvl="0" algn="ctr">
              <a:lnSpc>
                <a:spcPct val="90000"/>
              </a:lnSpc>
              <a:spcBef>
                <a:spcPts val="900"/>
              </a:spcBef>
              <a:defRPr/>
            </a:pPr>
            <a:r>
              <a:rPr lang="en-US" b="1" kern="0" dirty="0">
                <a:solidFill>
                  <a:srgbClr val="FFFFFF"/>
                </a:solidFill>
                <a:cs typeface="Arial"/>
              </a:rPr>
              <a:t>Phase 2</a:t>
            </a:r>
          </a:p>
        </p:txBody>
      </p:sp>
      <p:sp>
        <p:nvSpPr>
          <p:cNvPr id="23" name="Rectangle 22">
            <a:extLst>
              <a:ext uri="{FF2B5EF4-FFF2-40B4-BE49-F238E27FC236}">
                <a16:creationId xmlns:a16="http://schemas.microsoft.com/office/drawing/2014/main" id="{3B768E25-CB12-4B0D-99E1-1B8C3C53613A}"/>
              </a:ext>
            </a:extLst>
          </p:cNvPr>
          <p:cNvSpPr/>
          <p:nvPr/>
        </p:nvSpPr>
        <p:spPr>
          <a:xfrm>
            <a:off x="8416636" y="1737949"/>
            <a:ext cx="2568290" cy="353005"/>
          </a:xfrm>
          <a:prstGeom prst="rect">
            <a:avLst/>
          </a:prstGeom>
          <a:solidFill>
            <a:schemeClr val="accent3"/>
          </a:solidFill>
          <a:ln w="6350" cap="flat" cmpd="sng" algn="ctr">
            <a:noFill/>
            <a:prstDash val="solid"/>
            <a:miter lim="800000"/>
          </a:ln>
          <a:effectLst/>
        </p:spPr>
        <p:txBody>
          <a:bodyPr lIns="0" tIns="73152" rIns="0" bIns="73152" anchor="ctr"/>
          <a:lstStyle/>
          <a:p>
            <a:pPr lvl="0" algn="ctr">
              <a:lnSpc>
                <a:spcPct val="90000"/>
              </a:lnSpc>
              <a:spcBef>
                <a:spcPts val="900"/>
              </a:spcBef>
              <a:defRPr/>
            </a:pPr>
            <a:r>
              <a:rPr lang="en-US" b="1" kern="0" dirty="0">
                <a:solidFill>
                  <a:srgbClr val="FFFFFF"/>
                </a:solidFill>
                <a:cs typeface="Arial"/>
              </a:rPr>
              <a:t>Phase 3</a:t>
            </a:r>
          </a:p>
        </p:txBody>
      </p:sp>
      <p:sp>
        <p:nvSpPr>
          <p:cNvPr id="24" name="Content Placeholder 5">
            <a:extLst>
              <a:ext uri="{FF2B5EF4-FFF2-40B4-BE49-F238E27FC236}">
                <a16:creationId xmlns:a16="http://schemas.microsoft.com/office/drawing/2014/main" id="{AB4D8339-2574-49D7-BA0C-E8B6F975886F}"/>
              </a:ext>
            </a:extLst>
          </p:cNvPr>
          <p:cNvSpPr txBox="1">
            <a:spLocks/>
          </p:cNvSpPr>
          <p:nvPr/>
        </p:nvSpPr>
        <p:spPr bwMode="auto">
          <a:xfrm>
            <a:off x="4948947" y="4648050"/>
            <a:ext cx="3259997" cy="1013542"/>
          </a:xfrm>
          <a:prstGeom prst="rect">
            <a:avLst/>
          </a:prstGeom>
          <a:noFill/>
          <a:ln w="9525">
            <a:noFill/>
            <a:miter lim="800000"/>
            <a:headEnd/>
            <a:tailEnd/>
          </a:ln>
        </p:spPr>
        <p:txBody>
          <a:bodyPr lIns="36000" tIns="0" rIns="36000" bIns="36000" anchor="b">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228600" indent="-139700" eaLnBrk="1" hangingPunct="1">
              <a:spcBef>
                <a:spcPts val="0"/>
              </a:spcBef>
              <a:spcAft>
                <a:spcPts val="300"/>
              </a:spcAft>
              <a:buFont typeface="Arial" panose="020B0604020202020204" pitchFamily="34" charset="0"/>
              <a:buChar char="•"/>
              <a:defRPr/>
            </a:pPr>
            <a:r>
              <a:rPr lang="en-US" altLang="en-US" sz="1400" kern="0" dirty="0">
                <a:solidFill>
                  <a:schemeClr val="tx1">
                    <a:lumMod val="50000"/>
                    <a:lumOff val="50000"/>
                  </a:schemeClr>
                </a:solidFill>
                <a:cs typeface="Arial"/>
              </a:rPr>
              <a:t>Insert strategic goal</a:t>
            </a:r>
          </a:p>
          <a:p>
            <a:pPr marL="228600" indent="-139700" eaLnBrk="1" hangingPunct="1">
              <a:spcBef>
                <a:spcPts val="0"/>
              </a:spcBef>
              <a:spcAft>
                <a:spcPts val="300"/>
              </a:spcAft>
              <a:buFont typeface="Arial" panose="020B0604020202020204" pitchFamily="34" charset="0"/>
              <a:buChar char="•"/>
              <a:defRPr/>
            </a:pPr>
            <a:r>
              <a:rPr lang="en-US" altLang="en-US" sz="1400" kern="0" dirty="0">
                <a:solidFill>
                  <a:schemeClr val="tx1">
                    <a:lumMod val="50000"/>
                    <a:lumOff val="50000"/>
                  </a:schemeClr>
                </a:solidFill>
                <a:cs typeface="Arial"/>
              </a:rPr>
              <a:t>Insert strategic goal </a:t>
            </a:r>
          </a:p>
          <a:p>
            <a:pPr marL="228600" indent="-139700" eaLnBrk="1" hangingPunct="1">
              <a:spcBef>
                <a:spcPts val="0"/>
              </a:spcBef>
              <a:spcAft>
                <a:spcPts val="300"/>
              </a:spcAft>
              <a:buFont typeface="Arial" panose="020B0604020202020204" pitchFamily="34" charset="0"/>
              <a:buChar char="•"/>
              <a:defRPr/>
            </a:pPr>
            <a:r>
              <a:rPr lang="en-US" altLang="en-US" sz="1400" kern="0" dirty="0">
                <a:solidFill>
                  <a:schemeClr val="tx1">
                    <a:lumMod val="50000"/>
                    <a:lumOff val="50000"/>
                  </a:schemeClr>
                </a:solidFill>
                <a:cs typeface="Arial"/>
              </a:rPr>
              <a:t>Insert strategic goal </a:t>
            </a:r>
          </a:p>
          <a:p>
            <a:pPr marL="228600" marR="0" lvl="0" indent="-139700" algn="l" defTabSz="914400" rtl="0" eaLnBrk="1" fontAlgn="base" latinLnBrk="0" hangingPunct="1">
              <a:lnSpc>
                <a:spcPct val="100000"/>
              </a:lnSpc>
              <a:spcBef>
                <a:spcPts val="0"/>
              </a:spcBef>
              <a:spcAft>
                <a:spcPts val="300"/>
              </a:spcAft>
              <a:buClrTx/>
              <a:buSzTx/>
              <a:buFont typeface="Arial" panose="020B0604020202020204" pitchFamily="34" charset="0"/>
              <a:buChar char="•"/>
              <a:tabLst/>
              <a:defRPr/>
            </a:pPr>
            <a:endParaRPr kumimoji="0" lang="en-US" altLang="en-US" sz="1400" b="0" i="0" u="none" strike="noStrike" kern="0" cap="none" spc="0" normalizeH="0" baseline="0" noProof="0" dirty="0">
              <a:ln>
                <a:noFill/>
              </a:ln>
              <a:solidFill>
                <a:schemeClr val="tx1">
                  <a:lumMod val="50000"/>
                  <a:lumOff val="50000"/>
                </a:schemeClr>
              </a:solidFill>
              <a:effectLst/>
              <a:uLnTx/>
              <a:uFillTx/>
              <a:cs typeface="Arial"/>
            </a:endParaRPr>
          </a:p>
        </p:txBody>
      </p:sp>
      <p:sp>
        <p:nvSpPr>
          <p:cNvPr id="25" name="Content Placeholder 5">
            <a:extLst>
              <a:ext uri="{FF2B5EF4-FFF2-40B4-BE49-F238E27FC236}">
                <a16:creationId xmlns:a16="http://schemas.microsoft.com/office/drawing/2014/main" id="{BFC2EDF2-9B5F-4834-890D-583C885BBD51}"/>
              </a:ext>
            </a:extLst>
          </p:cNvPr>
          <p:cNvSpPr txBox="1">
            <a:spLocks/>
          </p:cNvSpPr>
          <p:nvPr/>
        </p:nvSpPr>
        <p:spPr bwMode="auto">
          <a:xfrm>
            <a:off x="8327166" y="4648050"/>
            <a:ext cx="3259997" cy="1013542"/>
          </a:xfrm>
          <a:prstGeom prst="rect">
            <a:avLst/>
          </a:prstGeom>
          <a:noFill/>
          <a:ln w="9525">
            <a:noFill/>
            <a:miter lim="800000"/>
            <a:headEnd/>
            <a:tailEnd/>
          </a:ln>
        </p:spPr>
        <p:txBody>
          <a:bodyPr lIns="36000" tIns="0" rIns="36000" bIns="36000" anchor="b">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228600" indent="-139700" eaLnBrk="1" hangingPunct="1">
              <a:spcBef>
                <a:spcPts val="0"/>
              </a:spcBef>
              <a:spcAft>
                <a:spcPts val="300"/>
              </a:spcAft>
              <a:buFont typeface="Arial" panose="020B0604020202020204" pitchFamily="34" charset="0"/>
              <a:buChar char="•"/>
              <a:defRPr/>
            </a:pPr>
            <a:r>
              <a:rPr lang="en-US" altLang="en-US" sz="1400" kern="0" dirty="0">
                <a:solidFill>
                  <a:schemeClr val="accent3"/>
                </a:solidFill>
                <a:cs typeface="Arial"/>
              </a:rPr>
              <a:t>Insert strategic goal</a:t>
            </a:r>
          </a:p>
          <a:p>
            <a:pPr marL="228600" indent="-139700" eaLnBrk="1" hangingPunct="1">
              <a:spcBef>
                <a:spcPts val="0"/>
              </a:spcBef>
              <a:spcAft>
                <a:spcPts val="300"/>
              </a:spcAft>
              <a:buFont typeface="Arial" panose="020B0604020202020204" pitchFamily="34" charset="0"/>
              <a:buChar char="•"/>
              <a:defRPr/>
            </a:pPr>
            <a:r>
              <a:rPr lang="en-US" altLang="en-US" sz="1400" kern="0" dirty="0">
                <a:solidFill>
                  <a:schemeClr val="accent3"/>
                </a:solidFill>
                <a:cs typeface="Arial"/>
              </a:rPr>
              <a:t>Insert strategic goal </a:t>
            </a:r>
          </a:p>
          <a:p>
            <a:pPr marL="228600" indent="-139700" eaLnBrk="1" hangingPunct="1">
              <a:spcBef>
                <a:spcPts val="0"/>
              </a:spcBef>
              <a:spcAft>
                <a:spcPts val="300"/>
              </a:spcAft>
              <a:buFont typeface="Arial" panose="020B0604020202020204" pitchFamily="34" charset="0"/>
              <a:buChar char="•"/>
              <a:defRPr/>
            </a:pPr>
            <a:r>
              <a:rPr lang="en-US" altLang="en-US" sz="1400" kern="0" dirty="0">
                <a:solidFill>
                  <a:schemeClr val="accent3"/>
                </a:solidFill>
                <a:cs typeface="Arial"/>
              </a:rPr>
              <a:t>Insert strategic goal </a:t>
            </a:r>
          </a:p>
          <a:p>
            <a:pPr marL="228600" marR="0" lvl="0" indent="-139700" algn="l" defTabSz="914400" rtl="0" eaLnBrk="1" fontAlgn="base" latinLnBrk="0" hangingPunct="1">
              <a:lnSpc>
                <a:spcPct val="100000"/>
              </a:lnSpc>
              <a:spcBef>
                <a:spcPts val="0"/>
              </a:spcBef>
              <a:spcAft>
                <a:spcPts val="300"/>
              </a:spcAft>
              <a:buClrTx/>
              <a:buSzTx/>
              <a:buFont typeface="Arial" panose="020B0604020202020204" pitchFamily="34" charset="0"/>
              <a:buChar char="•"/>
              <a:tabLst/>
              <a:defRPr/>
            </a:pPr>
            <a:endParaRPr kumimoji="0" lang="en-US" altLang="en-US" sz="1400" b="0" i="0" u="none" strike="noStrike" kern="0" cap="none" spc="0" normalizeH="0" baseline="0" noProof="0" dirty="0">
              <a:ln>
                <a:noFill/>
              </a:ln>
              <a:solidFill>
                <a:schemeClr val="accent3"/>
              </a:solidFill>
              <a:effectLst/>
              <a:uLnTx/>
              <a:uFillTx/>
              <a:cs typeface="Arial"/>
            </a:endParaRPr>
          </a:p>
        </p:txBody>
      </p:sp>
      <p:sp>
        <p:nvSpPr>
          <p:cNvPr id="26" name="Rectangle 25">
            <a:extLst>
              <a:ext uri="{FF2B5EF4-FFF2-40B4-BE49-F238E27FC236}">
                <a16:creationId xmlns:a16="http://schemas.microsoft.com/office/drawing/2014/main" id="{7A7990D4-0C66-4A5F-9F05-9D51948150FA}"/>
              </a:ext>
            </a:extLst>
          </p:cNvPr>
          <p:cNvSpPr/>
          <p:nvPr/>
        </p:nvSpPr>
        <p:spPr>
          <a:xfrm>
            <a:off x="1898823" y="2686704"/>
            <a:ext cx="2603732" cy="461665"/>
          </a:xfrm>
          <a:prstGeom prst="rect">
            <a:avLst/>
          </a:prstGeom>
        </p:spPr>
        <p:txBody>
          <a:bodyPr wrap="square">
            <a:spAutoFit/>
          </a:bodyPr>
          <a:lstStyle/>
          <a:p>
            <a:pPr marR="0" lvl="0" defTabSz="914400" eaLnBrk="1" fontAlgn="auto" latinLnBrk="0" hangingPunct="1">
              <a:lnSpc>
                <a:spcPct val="100000"/>
              </a:lnSpc>
              <a:spcBef>
                <a:spcPts val="0"/>
              </a:spcBef>
              <a:spcAft>
                <a:spcPts val="600"/>
              </a:spcAft>
              <a:buClrTx/>
              <a:buSzTx/>
              <a:buFontTx/>
              <a:buNone/>
              <a:tabLst/>
              <a:defRPr/>
            </a:pPr>
            <a:r>
              <a:rPr kumimoji="0" lang="en-AU" altLang="en-US" sz="1200" u="none" strike="noStrike" kern="0" spc="0" normalizeH="0" baseline="0" noProof="0" dirty="0">
                <a:ln>
                  <a:noFill/>
                </a:ln>
                <a:effectLst/>
                <a:uLnTx/>
                <a:uFillTx/>
                <a:cs typeface="Arial" charset="0"/>
              </a:rPr>
              <a:t>Insert</a:t>
            </a:r>
            <a:r>
              <a:rPr kumimoji="0" lang="en-AU" altLang="en-US" sz="1200" u="none" strike="noStrike" kern="0" spc="0" normalizeH="0" noProof="0" dirty="0">
                <a:ln>
                  <a:noFill/>
                </a:ln>
                <a:effectLst/>
                <a:uLnTx/>
                <a:uFillTx/>
                <a:cs typeface="Arial" charset="0"/>
              </a:rPr>
              <a:t> your own text to describe this phase</a:t>
            </a:r>
            <a:endParaRPr kumimoji="0" lang="en-AU" altLang="en-US" sz="1200" u="none" strike="noStrike" kern="0" spc="0" normalizeH="0" baseline="0" noProof="0" dirty="0">
              <a:ln>
                <a:noFill/>
              </a:ln>
              <a:effectLst/>
              <a:uLnTx/>
              <a:uFillTx/>
              <a:cs typeface="Arial" charset="0"/>
            </a:endParaRPr>
          </a:p>
        </p:txBody>
      </p:sp>
      <p:sp>
        <p:nvSpPr>
          <p:cNvPr id="27" name="Rectangle 26">
            <a:extLst>
              <a:ext uri="{FF2B5EF4-FFF2-40B4-BE49-F238E27FC236}">
                <a16:creationId xmlns:a16="http://schemas.microsoft.com/office/drawing/2014/main" id="{1E7412FC-6BA5-4D9E-B614-1485C8D572DF}"/>
              </a:ext>
            </a:extLst>
          </p:cNvPr>
          <p:cNvSpPr/>
          <p:nvPr/>
        </p:nvSpPr>
        <p:spPr>
          <a:xfrm>
            <a:off x="5258825" y="2443417"/>
            <a:ext cx="2570966" cy="461665"/>
          </a:xfrm>
          <a:prstGeom prst="rect">
            <a:avLst/>
          </a:prstGeom>
        </p:spPr>
        <p:txBody>
          <a:bodyPr wrap="square">
            <a:spAutoFit/>
          </a:bodyPr>
          <a:lstStyle/>
          <a:p>
            <a:pPr marR="0" lvl="0" defTabSz="914400" eaLnBrk="1" fontAlgn="auto" latinLnBrk="0" hangingPunct="1">
              <a:lnSpc>
                <a:spcPct val="100000"/>
              </a:lnSpc>
              <a:spcBef>
                <a:spcPts val="0"/>
              </a:spcBef>
              <a:spcAft>
                <a:spcPts val="600"/>
              </a:spcAft>
              <a:buClrTx/>
              <a:buSzTx/>
              <a:buFontTx/>
              <a:buNone/>
              <a:tabLst/>
              <a:defRPr/>
            </a:pPr>
            <a:r>
              <a:rPr kumimoji="0" lang="en-AU" altLang="en-US" sz="1200" u="none" strike="noStrike" kern="0" spc="0" normalizeH="0" baseline="0" noProof="0" dirty="0">
                <a:ln>
                  <a:noFill/>
                </a:ln>
                <a:solidFill>
                  <a:schemeClr val="tx1">
                    <a:lumMod val="50000"/>
                    <a:lumOff val="50000"/>
                  </a:schemeClr>
                </a:solidFill>
                <a:effectLst/>
                <a:uLnTx/>
                <a:uFillTx/>
                <a:cs typeface="Arial" charset="0"/>
              </a:rPr>
              <a:t>Insert</a:t>
            </a:r>
            <a:r>
              <a:rPr kumimoji="0" lang="en-AU" altLang="en-US" sz="1200" u="none" strike="noStrike" kern="0" spc="0" normalizeH="0" noProof="0" dirty="0">
                <a:ln>
                  <a:noFill/>
                </a:ln>
                <a:solidFill>
                  <a:schemeClr val="tx1">
                    <a:lumMod val="50000"/>
                    <a:lumOff val="50000"/>
                  </a:schemeClr>
                </a:solidFill>
                <a:effectLst/>
                <a:uLnTx/>
                <a:uFillTx/>
                <a:cs typeface="Arial" charset="0"/>
              </a:rPr>
              <a:t> your own text to describe this phase</a:t>
            </a:r>
            <a:endParaRPr kumimoji="0" lang="en-AU" altLang="en-US" sz="1200" u="none" strike="noStrike" kern="0" spc="0" normalizeH="0" baseline="0" noProof="0" dirty="0">
              <a:ln>
                <a:noFill/>
              </a:ln>
              <a:solidFill>
                <a:schemeClr val="tx1">
                  <a:lumMod val="50000"/>
                  <a:lumOff val="50000"/>
                </a:schemeClr>
              </a:solidFill>
              <a:effectLst/>
              <a:uLnTx/>
              <a:uFillTx/>
              <a:cs typeface="Arial" charset="0"/>
            </a:endParaRPr>
          </a:p>
        </p:txBody>
      </p:sp>
      <p:sp>
        <p:nvSpPr>
          <p:cNvPr id="28" name="Rectangle 27">
            <a:extLst>
              <a:ext uri="{FF2B5EF4-FFF2-40B4-BE49-F238E27FC236}">
                <a16:creationId xmlns:a16="http://schemas.microsoft.com/office/drawing/2014/main" id="{DDA4259D-193F-4CAB-8DFD-1BEE8D69ADBC}"/>
              </a:ext>
            </a:extLst>
          </p:cNvPr>
          <p:cNvSpPr/>
          <p:nvPr/>
        </p:nvSpPr>
        <p:spPr>
          <a:xfrm>
            <a:off x="8413959" y="2129044"/>
            <a:ext cx="2570967" cy="461665"/>
          </a:xfrm>
          <a:prstGeom prst="rect">
            <a:avLst/>
          </a:prstGeom>
        </p:spPr>
        <p:txBody>
          <a:bodyPr wrap="square">
            <a:spAutoFit/>
          </a:bodyPr>
          <a:lstStyle/>
          <a:p>
            <a:pPr marR="0" lvl="0" defTabSz="914400" eaLnBrk="1" fontAlgn="auto" latinLnBrk="0" hangingPunct="1">
              <a:lnSpc>
                <a:spcPct val="100000"/>
              </a:lnSpc>
              <a:spcBef>
                <a:spcPts val="0"/>
              </a:spcBef>
              <a:spcAft>
                <a:spcPts val="600"/>
              </a:spcAft>
              <a:buClrTx/>
              <a:buSzTx/>
              <a:buFontTx/>
              <a:buNone/>
              <a:tabLst/>
              <a:defRPr/>
            </a:pPr>
            <a:r>
              <a:rPr kumimoji="0" lang="en-AU" altLang="en-US" sz="1200" u="none" strike="noStrike" kern="0" spc="0" normalizeH="0" baseline="0" noProof="0" dirty="0">
                <a:ln>
                  <a:noFill/>
                </a:ln>
                <a:solidFill>
                  <a:schemeClr val="accent3"/>
                </a:solidFill>
                <a:effectLst/>
                <a:uLnTx/>
                <a:uFillTx/>
                <a:cs typeface="Arial" charset="0"/>
              </a:rPr>
              <a:t>Insert</a:t>
            </a:r>
            <a:r>
              <a:rPr kumimoji="0" lang="en-AU" altLang="en-US" sz="1200" u="none" strike="noStrike" kern="0" spc="0" normalizeH="0" noProof="0" dirty="0">
                <a:ln>
                  <a:noFill/>
                </a:ln>
                <a:solidFill>
                  <a:schemeClr val="accent3"/>
                </a:solidFill>
                <a:effectLst/>
                <a:uLnTx/>
                <a:uFillTx/>
                <a:cs typeface="Arial" charset="0"/>
              </a:rPr>
              <a:t> your own text to describe this phase</a:t>
            </a:r>
            <a:endParaRPr kumimoji="0" lang="en-AU" altLang="en-US" sz="1200" u="none" strike="noStrike" kern="0" spc="0" normalizeH="0" baseline="0" noProof="0" dirty="0">
              <a:ln>
                <a:noFill/>
              </a:ln>
              <a:solidFill>
                <a:schemeClr val="accent3"/>
              </a:solidFill>
              <a:effectLst/>
              <a:uLnTx/>
              <a:uFillTx/>
              <a:cs typeface="Arial" charset="0"/>
            </a:endParaRPr>
          </a:p>
        </p:txBody>
      </p:sp>
      <p:sp>
        <p:nvSpPr>
          <p:cNvPr id="2" name="Rectangle: Rounded Corners 1">
            <a:extLst>
              <a:ext uri="{FF2B5EF4-FFF2-40B4-BE49-F238E27FC236}">
                <a16:creationId xmlns:a16="http://schemas.microsoft.com/office/drawing/2014/main" id="{AA4DC85E-71CF-5D2F-608F-2D071B110740}"/>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230319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45" name="Gerade Verbindung 25">
            <a:extLst>
              <a:ext uri="{FF2B5EF4-FFF2-40B4-BE49-F238E27FC236}">
                <a16:creationId xmlns:a16="http://schemas.microsoft.com/office/drawing/2014/main" id="{93056427-6FE2-49E6-8933-C7018136F8E0}"/>
              </a:ext>
            </a:extLst>
          </p:cNvPr>
          <p:cNvCxnSpPr>
            <a:cxnSpLocks noChangeShapeType="1"/>
          </p:cNvCxnSpPr>
          <p:nvPr/>
        </p:nvCxnSpPr>
        <p:spPr bwMode="gray">
          <a:xfrm flipH="1">
            <a:off x="6763969" y="4248640"/>
            <a:ext cx="30883" cy="1"/>
          </a:xfrm>
          <a:prstGeom prst="line">
            <a:avLst/>
          </a:prstGeom>
          <a:noFill/>
          <a:ln w="19050">
            <a:solidFill>
              <a:srgbClr val="969696"/>
            </a:solidFill>
            <a:prstDash val="sysDot"/>
            <a:round/>
            <a:headEnd/>
            <a:tailEnd/>
          </a:ln>
        </p:spPr>
      </p:cxnSp>
      <p:cxnSp>
        <p:nvCxnSpPr>
          <p:cNvPr id="46" name="Gerade Verbindung 27">
            <a:extLst>
              <a:ext uri="{FF2B5EF4-FFF2-40B4-BE49-F238E27FC236}">
                <a16:creationId xmlns:a16="http://schemas.microsoft.com/office/drawing/2014/main" id="{131E24A4-C315-4064-BF3B-1ADBFE0DBD40}"/>
              </a:ext>
            </a:extLst>
          </p:cNvPr>
          <p:cNvCxnSpPr>
            <a:cxnSpLocks noChangeShapeType="1"/>
          </p:cNvCxnSpPr>
          <p:nvPr/>
        </p:nvCxnSpPr>
        <p:spPr bwMode="gray">
          <a:xfrm>
            <a:off x="6794852" y="3983272"/>
            <a:ext cx="1" cy="530736"/>
          </a:xfrm>
          <a:prstGeom prst="line">
            <a:avLst/>
          </a:prstGeom>
          <a:noFill/>
          <a:ln w="19050">
            <a:solidFill>
              <a:srgbClr val="969696"/>
            </a:solidFill>
            <a:prstDash val="sysDot"/>
            <a:round/>
            <a:headEnd/>
            <a:tailEnd/>
          </a:ln>
        </p:spPr>
      </p:cxnSp>
      <p:cxnSp>
        <p:nvCxnSpPr>
          <p:cNvPr id="50" name="Gerade Verbindung 18">
            <a:extLst>
              <a:ext uri="{FF2B5EF4-FFF2-40B4-BE49-F238E27FC236}">
                <a16:creationId xmlns:a16="http://schemas.microsoft.com/office/drawing/2014/main" id="{8749EF78-9F8F-4D3D-B480-B39B3966BD0C}"/>
              </a:ext>
            </a:extLst>
          </p:cNvPr>
          <p:cNvCxnSpPr>
            <a:cxnSpLocks noChangeShapeType="1"/>
          </p:cNvCxnSpPr>
          <p:nvPr/>
        </p:nvCxnSpPr>
        <p:spPr bwMode="gray">
          <a:xfrm flipH="1">
            <a:off x="6308788" y="4248640"/>
            <a:ext cx="472086" cy="0"/>
          </a:xfrm>
          <a:prstGeom prst="line">
            <a:avLst/>
          </a:prstGeom>
          <a:noFill/>
          <a:ln w="19050">
            <a:solidFill>
              <a:srgbClr val="969696"/>
            </a:solidFill>
            <a:prstDash val="sysDot"/>
            <a:round/>
            <a:headEnd/>
            <a:tailEnd/>
          </a:ln>
        </p:spPr>
      </p:cxnSp>
      <p:sp>
        <p:nvSpPr>
          <p:cNvPr id="57" name="Rechteck 26">
            <a:extLst>
              <a:ext uri="{FF2B5EF4-FFF2-40B4-BE49-F238E27FC236}">
                <a16:creationId xmlns:a16="http://schemas.microsoft.com/office/drawing/2014/main" id="{1E5BE573-3CD9-4430-BDE7-7D9DA75C0145}"/>
              </a:ext>
            </a:extLst>
          </p:cNvPr>
          <p:cNvSpPr/>
          <p:nvPr/>
        </p:nvSpPr>
        <p:spPr bwMode="gray">
          <a:xfrm>
            <a:off x="6942658" y="4131685"/>
            <a:ext cx="1729200" cy="233910"/>
          </a:xfrm>
          <a:prstGeom prst="rect">
            <a:avLst/>
          </a:prstGeom>
        </p:spPr>
        <p:txBody>
          <a:bodyPr lIns="0" tIns="0" bIns="0" anchor="ctr">
            <a:spAutoFit/>
          </a:bodyPr>
          <a:lstStyle/>
          <a:p>
            <a:pPr>
              <a:lnSpc>
                <a:spcPct val="95000"/>
              </a:lnSpc>
              <a:spcAft>
                <a:spcPts val="400"/>
              </a:spcAft>
              <a:buClr>
                <a:srgbClr val="808080"/>
              </a:buClr>
              <a:defRPr/>
            </a:pPr>
            <a:r>
              <a:rPr lang="en-US" sz="1600" b="1" noProof="1">
                <a:cs typeface="Arial" charset="0"/>
              </a:rPr>
              <a:t>Insert Milestone</a:t>
            </a:r>
            <a:endParaRPr lang="en-US" sz="1050" noProof="1">
              <a:cs typeface="Arial" charset="0"/>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Business roadmap </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pic>
        <p:nvPicPr>
          <p:cNvPr id="29" name="Picture 2" descr="C:\Users\bastian.k\Desktop\straße.png">
            <a:extLst>
              <a:ext uri="{FF2B5EF4-FFF2-40B4-BE49-F238E27FC236}">
                <a16:creationId xmlns:a16="http://schemas.microsoft.com/office/drawing/2014/main" id="{AA52588B-1077-4A60-A2E3-ADFB99A0F690}"/>
              </a:ext>
            </a:extLst>
          </p:cNvPr>
          <p:cNvPicPr>
            <a:picLocks noChangeAspect="1" noChangeArrowheads="1"/>
          </p:cNvPicPr>
          <p:nvPr/>
        </p:nvPicPr>
        <p:blipFill>
          <a:blip r:embed="rId6" cstate="print"/>
          <a:srcRect t="889" b="26130"/>
          <a:stretch>
            <a:fillRect/>
          </a:stretch>
        </p:blipFill>
        <p:spPr bwMode="gray">
          <a:xfrm>
            <a:off x="2532433" y="1892768"/>
            <a:ext cx="6808422" cy="4691263"/>
          </a:xfrm>
          <a:prstGeom prst="rect">
            <a:avLst/>
          </a:prstGeom>
          <a:noFill/>
          <a:effectLst/>
        </p:spPr>
      </p:pic>
      <p:pic>
        <p:nvPicPr>
          <p:cNvPr id="30" name="Picture 3" descr="\\NAS\charteo\07 Produktion\07_Maps\in_Vorbereitung\Fähnchen\Blau.png">
            <a:extLst>
              <a:ext uri="{FF2B5EF4-FFF2-40B4-BE49-F238E27FC236}">
                <a16:creationId xmlns:a16="http://schemas.microsoft.com/office/drawing/2014/main" id="{A712A9DF-28C0-4513-BDDC-E8DBE443EE31}"/>
              </a:ext>
            </a:extLst>
          </p:cNvPr>
          <p:cNvPicPr>
            <a:picLocks noChangeAspect="1" noChangeArrowheads="1"/>
          </p:cNvPicPr>
          <p:nvPr/>
        </p:nvPicPr>
        <p:blipFill>
          <a:blip r:embed="rId7" cstate="print"/>
          <a:srcRect/>
          <a:stretch>
            <a:fillRect/>
          </a:stretch>
        </p:blipFill>
        <p:spPr bwMode="gray">
          <a:xfrm rot="606582">
            <a:off x="7198761" y="4684058"/>
            <a:ext cx="1043959" cy="1336807"/>
          </a:xfrm>
          <a:prstGeom prst="rect">
            <a:avLst/>
          </a:prstGeom>
          <a:noFill/>
          <a:ln w="9525">
            <a:noFill/>
            <a:miter lim="800000"/>
            <a:headEnd/>
            <a:tailEnd/>
          </a:ln>
        </p:spPr>
      </p:pic>
      <p:pic>
        <p:nvPicPr>
          <p:cNvPr id="31" name="Picture 3" descr="\\NAS\charteo\07 Produktion\07_Maps\in_Vorbereitung\Fähnchen\Blau.png">
            <a:extLst>
              <a:ext uri="{FF2B5EF4-FFF2-40B4-BE49-F238E27FC236}">
                <a16:creationId xmlns:a16="http://schemas.microsoft.com/office/drawing/2014/main" id="{38C68FD7-5615-4445-9F21-A5E93BF20C3A}"/>
              </a:ext>
            </a:extLst>
          </p:cNvPr>
          <p:cNvPicPr>
            <a:picLocks noChangeAspect="1" noChangeArrowheads="1"/>
          </p:cNvPicPr>
          <p:nvPr/>
        </p:nvPicPr>
        <p:blipFill>
          <a:blip r:embed="rId8" cstate="print"/>
          <a:srcRect/>
          <a:stretch>
            <a:fillRect/>
          </a:stretch>
        </p:blipFill>
        <p:spPr bwMode="gray">
          <a:xfrm rot="303066">
            <a:off x="5743894" y="4114342"/>
            <a:ext cx="635453" cy="814392"/>
          </a:xfrm>
          <a:prstGeom prst="rect">
            <a:avLst/>
          </a:prstGeom>
          <a:noFill/>
          <a:ln w="9525">
            <a:noFill/>
            <a:miter lim="800000"/>
            <a:headEnd/>
            <a:tailEnd/>
          </a:ln>
        </p:spPr>
      </p:pic>
      <p:pic>
        <p:nvPicPr>
          <p:cNvPr id="32" name="Picture 3" descr="\\NAS\charteo\07 Produktion\07_Maps\in_Vorbereitung\Fähnchen\Blau.png">
            <a:extLst>
              <a:ext uri="{FF2B5EF4-FFF2-40B4-BE49-F238E27FC236}">
                <a16:creationId xmlns:a16="http://schemas.microsoft.com/office/drawing/2014/main" id="{A5C675EB-0C2D-4F62-87BC-8EF339C0174F}"/>
              </a:ext>
            </a:extLst>
          </p:cNvPr>
          <p:cNvPicPr>
            <a:picLocks noChangeAspect="1" noChangeArrowheads="1"/>
          </p:cNvPicPr>
          <p:nvPr/>
        </p:nvPicPr>
        <p:blipFill>
          <a:blip r:embed="rId9" cstate="print"/>
          <a:srcRect/>
          <a:stretch>
            <a:fillRect/>
          </a:stretch>
        </p:blipFill>
        <p:spPr bwMode="gray">
          <a:xfrm rot="21224010" flipH="1">
            <a:off x="4739686" y="3053178"/>
            <a:ext cx="344677" cy="442547"/>
          </a:xfrm>
          <a:prstGeom prst="rect">
            <a:avLst/>
          </a:prstGeom>
          <a:noFill/>
          <a:ln w="9525">
            <a:noFill/>
            <a:miter lim="800000"/>
            <a:headEnd/>
            <a:tailEnd/>
          </a:ln>
        </p:spPr>
      </p:pic>
      <p:cxnSp>
        <p:nvCxnSpPr>
          <p:cNvPr id="33" name="Gerade Verbindung 18">
            <a:extLst>
              <a:ext uri="{FF2B5EF4-FFF2-40B4-BE49-F238E27FC236}">
                <a16:creationId xmlns:a16="http://schemas.microsoft.com/office/drawing/2014/main" id="{89CCBFD9-EBB3-4204-BD6D-BD40F8638F7E}"/>
              </a:ext>
            </a:extLst>
          </p:cNvPr>
          <p:cNvCxnSpPr>
            <a:cxnSpLocks noChangeShapeType="1"/>
          </p:cNvCxnSpPr>
          <p:nvPr/>
        </p:nvCxnSpPr>
        <p:spPr bwMode="gray">
          <a:xfrm flipH="1">
            <a:off x="4706594" y="3286302"/>
            <a:ext cx="57853" cy="1"/>
          </a:xfrm>
          <a:prstGeom prst="line">
            <a:avLst/>
          </a:prstGeom>
          <a:noFill/>
          <a:ln w="19050">
            <a:solidFill>
              <a:srgbClr val="969696"/>
            </a:solidFill>
            <a:prstDash val="sysDot"/>
            <a:round/>
            <a:headEnd/>
            <a:tailEnd/>
          </a:ln>
        </p:spPr>
      </p:cxnSp>
      <p:cxnSp>
        <p:nvCxnSpPr>
          <p:cNvPr id="34" name="Gerade Verbindung 20">
            <a:extLst>
              <a:ext uri="{FF2B5EF4-FFF2-40B4-BE49-F238E27FC236}">
                <a16:creationId xmlns:a16="http://schemas.microsoft.com/office/drawing/2014/main" id="{7E00A1ED-0FDE-417D-8556-C8B01C4DD481}"/>
              </a:ext>
            </a:extLst>
          </p:cNvPr>
          <p:cNvCxnSpPr>
            <a:cxnSpLocks noChangeShapeType="1"/>
          </p:cNvCxnSpPr>
          <p:nvPr/>
        </p:nvCxnSpPr>
        <p:spPr bwMode="gray">
          <a:xfrm>
            <a:off x="3742068" y="3029822"/>
            <a:ext cx="1" cy="512960"/>
          </a:xfrm>
          <a:prstGeom prst="line">
            <a:avLst/>
          </a:prstGeom>
          <a:noFill/>
          <a:ln w="19050">
            <a:solidFill>
              <a:srgbClr val="969696"/>
            </a:solidFill>
            <a:prstDash val="sysDot"/>
            <a:round/>
            <a:headEnd/>
            <a:tailEnd/>
          </a:ln>
        </p:spPr>
      </p:cxnSp>
      <p:grpSp>
        <p:nvGrpSpPr>
          <p:cNvPr id="35" name="Gruppieren 24">
            <a:extLst>
              <a:ext uri="{FF2B5EF4-FFF2-40B4-BE49-F238E27FC236}">
                <a16:creationId xmlns:a16="http://schemas.microsoft.com/office/drawing/2014/main" id="{0273123C-4476-447F-88CF-996761D0501B}"/>
              </a:ext>
            </a:extLst>
          </p:cNvPr>
          <p:cNvGrpSpPr>
            <a:grpSpLocks/>
          </p:cNvGrpSpPr>
          <p:nvPr/>
        </p:nvGrpSpPr>
        <p:grpSpPr bwMode="auto">
          <a:xfrm>
            <a:off x="7442861" y="5235245"/>
            <a:ext cx="422354" cy="535202"/>
            <a:chOff x="5695262" y="1746726"/>
            <a:chExt cx="576063" cy="647551"/>
          </a:xfrm>
        </p:grpSpPr>
        <p:cxnSp>
          <p:nvCxnSpPr>
            <p:cNvPr id="36" name="Gerade Verbindung 25">
              <a:extLst>
                <a:ext uri="{FF2B5EF4-FFF2-40B4-BE49-F238E27FC236}">
                  <a16:creationId xmlns:a16="http://schemas.microsoft.com/office/drawing/2014/main" id="{B22F5875-8FE0-45CB-B2C2-1A4626C67A2C}"/>
                </a:ext>
              </a:extLst>
            </p:cNvPr>
            <p:cNvCxnSpPr>
              <a:cxnSpLocks noChangeShapeType="1"/>
            </p:cNvCxnSpPr>
            <p:nvPr/>
          </p:nvCxnSpPr>
          <p:spPr bwMode="gray">
            <a:xfrm flipH="1">
              <a:off x="5695262" y="2048091"/>
              <a:ext cx="576063" cy="0"/>
            </a:xfrm>
            <a:prstGeom prst="line">
              <a:avLst/>
            </a:prstGeom>
            <a:noFill/>
            <a:ln w="19050">
              <a:solidFill>
                <a:srgbClr val="969696"/>
              </a:solidFill>
              <a:prstDash val="sysDot"/>
              <a:round/>
              <a:headEnd/>
              <a:tailEnd/>
            </a:ln>
          </p:spPr>
        </p:cxnSp>
        <p:cxnSp>
          <p:nvCxnSpPr>
            <p:cNvPr id="37" name="Gerade Verbindung 27">
              <a:extLst>
                <a:ext uri="{FF2B5EF4-FFF2-40B4-BE49-F238E27FC236}">
                  <a16:creationId xmlns:a16="http://schemas.microsoft.com/office/drawing/2014/main" id="{95D8CF13-E3E4-4033-BE24-695782F17653}"/>
                </a:ext>
              </a:extLst>
            </p:cNvPr>
            <p:cNvCxnSpPr>
              <a:cxnSpLocks noChangeShapeType="1"/>
            </p:cNvCxnSpPr>
            <p:nvPr/>
          </p:nvCxnSpPr>
          <p:spPr bwMode="gray">
            <a:xfrm>
              <a:off x="6271324" y="1746726"/>
              <a:ext cx="0" cy="647551"/>
            </a:xfrm>
            <a:prstGeom prst="line">
              <a:avLst/>
            </a:prstGeom>
            <a:noFill/>
            <a:ln w="19050">
              <a:solidFill>
                <a:srgbClr val="969696"/>
              </a:solidFill>
              <a:prstDash val="sysDot"/>
              <a:round/>
              <a:headEnd/>
              <a:tailEnd/>
            </a:ln>
          </p:spPr>
        </p:cxnSp>
      </p:grpSp>
      <p:pic>
        <p:nvPicPr>
          <p:cNvPr id="38" name="Picture 3" descr="\\NAS\charteo\07 Produktion\07_Maps\in_Vorbereitung\Fähnchen\Blau.png">
            <a:extLst>
              <a:ext uri="{FF2B5EF4-FFF2-40B4-BE49-F238E27FC236}">
                <a16:creationId xmlns:a16="http://schemas.microsoft.com/office/drawing/2014/main" id="{E7E58D15-B4BD-436C-A5C0-DED0A1B60A09}"/>
              </a:ext>
            </a:extLst>
          </p:cNvPr>
          <p:cNvPicPr>
            <a:picLocks noChangeAspect="1" noChangeArrowheads="1"/>
          </p:cNvPicPr>
          <p:nvPr/>
        </p:nvPicPr>
        <p:blipFill>
          <a:blip r:embed="rId9" cstate="print"/>
          <a:srcRect/>
          <a:stretch>
            <a:fillRect/>
          </a:stretch>
        </p:blipFill>
        <p:spPr bwMode="gray">
          <a:xfrm rot="21224010" flipH="1">
            <a:off x="4944167" y="2108052"/>
            <a:ext cx="344677" cy="441238"/>
          </a:xfrm>
          <a:prstGeom prst="rect">
            <a:avLst/>
          </a:prstGeom>
          <a:noFill/>
          <a:ln w="9525">
            <a:noFill/>
            <a:miter lim="800000"/>
            <a:headEnd/>
            <a:tailEnd/>
          </a:ln>
        </p:spPr>
      </p:pic>
      <p:pic>
        <p:nvPicPr>
          <p:cNvPr id="39" name="Picture 3" descr="\\NAS\charteo\07 Produktion\07_Maps\in_Vorbereitung\Fähnchen\Blau.png">
            <a:extLst>
              <a:ext uri="{FF2B5EF4-FFF2-40B4-BE49-F238E27FC236}">
                <a16:creationId xmlns:a16="http://schemas.microsoft.com/office/drawing/2014/main" id="{EEAE7748-E1C6-4A5E-B6FA-95BDD574A24B}"/>
              </a:ext>
            </a:extLst>
          </p:cNvPr>
          <p:cNvPicPr>
            <a:picLocks noChangeAspect="1" noChangeArrowheads="1"/>
          </p:cNvPicPr>
          <p:nvPr/>
        </p:nvPicPr>
        <p:blipFill>
          <a:blip r:embed="rId10" cstate="print"/>
          <a:srcRect/>
          <a:stretch>
            <a:fillRect/>
          </a:stretch>
        </p:blipFill>
        <p:spPr bwMode="gray">
          <a:xfrm rot="738576">
            <a:off x="7089538" y="2527362"/>
            <a:ext cx="397158" cy="508012"/>
          </a:xfrm>
          <a:prstGeom prst="rect">
            <a:avLst/>
          </a:prstGeom>
          <a:noFill/>
          <a:ln w="9525">
            <a:noFill/>
            <a:miter lim="800000"/>
            <a:headEnd/>
            <a:tailEnd/>
          </a:ln>
        </p:spPr>
      </p:pic>
      <p:cxnSp>
        <p:nvCxnSpPr>
          <p:cNvPr id="40" name="Gerade Verbindung 25">
            <a:extLst>
              <a:ext uri="{FF2B5EF4-FFF2-40B4-BE49-F238E27FC236}">
                <a16:creationId xmlns:a16="http://schemas.microsoft.com/office/drawing/2014/main" id="{103F8448-A509-4EFA-A83F-BE27C9155FBA}"/>
              </a:ext>
            </a:extLst>
          </p:cNvPr>
          <p:cNvCxnSpPr>
            <a:cxnSpLocks noChangeShapeType="1"/>
          </p:cNvCxnSpPr>
          <p:nvPr/>
        </p:nvCxnSpPr>
        <p:spPr bwMode="gray">
          <a:xfrm flipH="1">
            <a:off x="7822885" y="2755909"/>
            <a:ext cx="28928" cy="1"/>
          </a:xfrm>
          <a:prstGeom prst="line">
            <a:avLst/>
          </a:prstGeom>
          <a:noFill/>
          <a:ln w="19050">
            <a:solidFill>
              <a:srgbClr val="969696"/>
            </a:solidFill>
            <a:prstDash val="sysDot"/>
            <a:round/>
            <a:headEnd/>
            <a:tailEnd/>
          </a:ln>
        </p:spPr>
      </p:cxnSp>
      <p:cxnSp>
        <p:nvCxnSpPr>
          <p:cNvPr id="41" name="Gerade Verbindung 27">
            <a:extLst>
              <a:ext uri="{FF2B5EF4-FFF2-40B4-BE49-F238E27FC236}">
                <a16:creationId xmlns:a16="http://schemas.microsoft.com/office/drawing/2014/main" id="{2EF07034-4248-43C0-BEBF-B25023E09D41}"/>
              </a:ext>
            </a:extLst>
          </p:cNvPr>
          <p:cNvCxnSpPr>
            <a:cxnSpLocks noChangeShapeType="1"/>
          </p:cNvCxnSpPr>
          <p:nvPr/>
        </p:nvCxnSpPr>
        <p:spPr bwMode="gray">
          <a:xfrm>
            <a:off x="7851812" y="2467686"/>
            <a:ext cx="1" cy="576446"/>
          </a:xfrm>
          <a:prstGeom prst="line">
            <a:avLst/>
          </a:prstGeom>
          <a:noFill/>
          <a:ln w="19050">
            <a:solidFill>
              <a:srgbClr val="969696"/>
            </a:solidFill>
            <a:prstDash val="sysDot"/>
            <a:round/>
            <a:headEnd/>
            <a:tailEnd/>
          </a:ln>
        </p:spPr>
      </p:cxnSp>
      <p:pic>
        <p:nvPicPr>
          <p:cNvPr id="42" name="Picture 3" descr="\\NAS\charteo\07 Produktion\07_Maps\in_Vorbereitung\Fähnchen\Blau.png">
            <a:extLst>
              <a:ext uri="{FF2B5EF4-FFF2-40B4-BE49-F238E27FC236}">
                <a16:creationId xmlns:a16="http://schemas.microsoft.com/office/drawing/2014/main" id="{F6FF43C0-330D-4B7A-B518-0ABFADB9E11A}"/>
              </a:ext>
            </a:extLst>
          </p:cNvPr>
          <p:cNvPicPr>
            <a:picLocks noChangeAspect="1" noChangeArrowheads="1"/>
          </p:cNvPicPr>
          <p:nvPr/>
        </p:nvPicPr>
        <p:blipFill>
          <a:blip r:embed="rId11" cstate="print"/>
          <a:srcRect/>
          <a:stretch>
            <a:fillRect/>
          </a:stretch>
        </p:blipFill>
        <p:spPr bwMode="gray">
          <a:xfrm rot="21143549" flipH="1">
            <a:off x="3715212" y="5163216"/>
            <a:ext cx="721978" cy="924374"/>
          </a:xfrm>
          <a:prstGeom prst="rect">
            <a:avLst/>
          </a:prstGeom>
          <a:noFill/>
          <a:ln w="9525">
            <a:noFill/>
            <a:miter lim="800000"/>
            <a:headEnd/>
            <a:tailEnd/>
          </a:ln>
        </p:spPr>
      </p:pic>
      <p:cxnSp>
        <p:nvCxnSpPr>
          <p:cNvPr id="43" name="Gerade Verbindung 18">
            <a:extLst>
              <a:ext uri="{FF2B5EF4-FFF2-40B4-BE49-F238E27FC236}">
                <a16:creationId xmlns:a16="http://schemas.microsoft.com/office/drawing/2014/main" id="{0AD5EDE0-0798-46F4-B015-06F5B75F67BB}"/>
              </a:ext>
            </a:extLst>
          </p:cNvPr>
          <p:cNvCxnSpPr>
            <a:cxnSpLocks noChangeShapeType="1"/>
          </p:cNvCxnSpPr>
          <p:nvPr/>
        </p:nvCxnSpPr>
        <p:spPr bwMode="gray">
          <a:xfrm flipH="1">
            <a:off x="4066127" y="5736756"/>
            <a:ext cx="34457" cy="1"/>
          </a:xfrm>
          <a:prstGeom prst="line">
            <a:avLst/>
          </a:prstGeom>
          <a:noFill/>
          <a:ln w="19050">
            <a:solidFill>
              <a:srgbClr val="969696"/>
            </a:solidFill>
            <a:prstDash val="sysDot"/>
            <a:round/>
            <a:headEnd/>
            <a:tailEnd/>
          </a:ln>
        </p:spPr>
      </p:cxnSp>
      <p:cxnSp>
        <p:nvCxnSpPr>
          <p:cNvPr id="44" name="Gerade Verbindung 20">
            <a:extLst>
              <a:ext uri="{FF2B5EF4-FFF2-40B4-BE49-F238E27FC236}">
                <a16:creationId xmlns:a16="http://schemas.microsoft.com/office/drawing/2014/main" id="{4A7FEB77-D008-4C14-99A8-11E2C4B0DD98}"/>
              </a:ext>
            </a:extLst>
          </p:cNvPr>
          <p:cNvCxnSpPr>
            <a:cxnSpLocks noChangeShapeType="1"/>
          </p:cNvCxnSpPr>
          <p:nvPr/>
        </p:nvCxnSpPr>
        <p:spPr bwMode="gray">
          <a:xfrm>
            <a:off x="3491666" y="5484085"/>
            <a:ext cx="1" cy="505342"/>
          </a:xfrm>
          <a:prstGeom prst="line">
            <a:avLst/>
          </a:prstGeom>
          <a:noFill/>
          <a:ln w="19050">
            <a:solidFill>
              <a:srgbClr val="969696"/>
            </a:solidFill>
            <a:prstDash val="sysDot"/>
            <a:round/>
            <a:headEnd/>
            <a:tailEnd/>
          </a:ln>
        </p:spPr>
      </p:cxnSp>
      <p:sp>
        <p:nvSpPr>
          <p:cNvPr id="47" name="Rechteck 26">
            <a:extLst>
              <a:ext uri="{FF2B5EF4-FFF2-40B4-BE49-F238E27FC236}">
                <a16:creationId xmlns:a16="http://schemas.microsoft.com/office/drawing/2014/main" id="{7645EBD8-74FD-470E-AED7-249602908619}"/>
              </a:ext>
            </a:extLst>
          </p:cNvPr>
          <p:cNvSpPr/>
          <p:nvPr/>
        </p:nvSpPr>
        <p:spPr bwMode="gray">
          <a:xfrm>
            <a:off x="1704092" y="5619801"/>
            <a:ext cx="1729200" cy="233910"/>
          </a:xfrm>
          <a:prstGeom prst="rect">
            <a:avLst/>
          </a:prstGeom>
        </p:spPr>
        <p:txBody>
          <a:bodyPr lIns="0" tIns="0" bIns="0" anchor="ctr">
            <a:spAutoFit/>
          </a:bodyPr>
          <a:lstStyle/>
          <a:p>
            <a:pPr>
              <a:lnSpc>
                <a:spcPct val="95000"/>
              </a:lnSpc>
              <a:spcAft>
                <a:spcPts val="400"/>
              </a:spcAft>
              <a:buClr>
                <a:srgbClr val="808080"/>
              </a:buClr>
              <a:defRPr/>
            </a:pPr>
            <a:r>
              <a:rPr lang="en-US" sz="1600" b="1" noProof="1">
                <a:cs typeface="Arial" charset="0"/>
              </a:rPr>
              <a:t>Insert Milestone</a:t>
            </a:r>
            <a:endParaRPr lang="en-US" sz="1050" noProof="1">
              <a:cs typeface="Arial" charset="0"/>
            </a:endParaRPr>
          </a:p>
        </p:txBody>
      </p:sp>
      <p:cxnSp>
        <p:nvCxnSpPr>
          <p:cNvPr id="48" name="Gerade Verbindung 18">
            <a:extLst>
              <a:ext uri="{FF2B5EF4-FFF2-40B4-BE49-F238E27FC236}">
                <a16:creationId xmlns:a16="http://schemas.microsoft.com/office/drawing/2014/main" id="{44B85470-ED43-4E13-A3AC-0CAA7F2D2555}"/>
              </a:ext>
            </a:extLst>
          </p:cNvPr>
          <p:cNvCxnSpPr>
            <a:cxnSpLocks noChangeShapeType="1"/>
          </p:cNvCxnSpPr>
          <p:nvPr/>
        </p:nvCxnSpPr>
        <p:spPr bwMode="gray">
          <a:xfrm flipH="1">
            <a:off x="3742069" y="3286302"/>
            <a:ext cx="1022379" cy="0"/>
          </a:xfrm>
          <a:prstGeom prst="line">
            <a:avLst/>
          </a:prstGeom>
          <a:noFill/>
          <a:ln w="19050">
            <a:solidFill>
              <a:srgbClr val="969696"/>
            </a:solidFill>
            <a:prstDash val="sysDot"/>
            <a:round/>
            <a:headEnd/>
            <a:tailEnd/>
          </a:ln>
        </p:spPr>
      </p:cxnSp>
      <p:cxnSp>
        <p:nvCxnSpPr>
          <p:cNvPr id="49" name="Gerade Verbindung 18">
            <a:extLst>
              <a:ext uri="{FF2B5EF4-FFF2-40B4-BE49-F238E27FC236}">
                <a16:creationId xmlns:a16="http://schemas.microsoft.com/office/drawing/2014/main" id="{4B32513E-76B6-4E53-8D00-6F5482F48299}"/>
              </a:ext>
            </a:extLst>
          </p:cNvPr>
          <p:cNvCxnSpPr>
            <a:cxnSpLocks noChangeShapeType="1"/>
          </p:cNvCxnSpPr>
          <p:nvPr/>
        </p:nvCxnSpPr>
        <p:spPr bwMode="gray">
          <a:xfrm flipH="1">
            <a:off x="3497626" y="5736756"/>
            <a:ext cx="660920" cy="0"/>
          </a:xfrm>
          <a:prstGeom prst="line">
            <a:avLst/>
          </a:prstGeom>
          <a:noFill/>
          <a:ln w="19050">
            <a:solidFill>
              <a:srgbClr val="969696"/>
            </a:solidFill>
            <a:prstDash val="sysDot"/>
            <a:round/>
            <a:headEnd/>
            <a:tailEnd/>
          </a:ln>
        </p:spPr>
      </p:cxnSp>
      <p:cxnSp>
        <p:nvCxnSpPr>
          <p:cNvPr id="51" name="Gerade Verbindung 20">
            <a:extLst>
              <a:ext uri="{FF2B5EF4-FFF2-40B4-BE49-F238E27FC236}">
                <a16:creationId xmlns:a16="http://schemas.microsoft.com/office/drawing/2014/main" id="{920A801F-D439-48E6-8A5F-22BAC92992EA}"/>
              </a:ext>
            </a:extLst>
          </p:cNvPr>
          <p:cNvCxnSpPr>
            <a:cxnSpLocks noChangeShapeType="1"/>
          </p:cNvCxnSpPr>
          <p:nvPr/>
        </p:nvCxnSpPr>
        <p:spPr bwMode="gray">
          <a:xfrm>
            <a:off x="4342264" y="2030584"/>
            <a:ext cx="1" cy="512960"/>
          </a:xfrm>
          <a:prstGeom prst="line">
            <a:avLst/>
          </a:prstGeom>
          <a:noFill/>
          <a:ln w="19050">
            <a:solidFill>
              <a:srgbClr val="969696"/>
            </a:solidFill>
            <a:prstDash val="sysDot"/>
            <a:round/>
            <a:headEnd/>
            <a:tailEnd/>
          </a:ln>
        </p:spPr>
      </p:cxnSp>
      <p:cxnSp>
        <p:nvCxnSpPr>
          <p:cNvPr id="52" name="Gerade Verbindung 18">
            <a:extLst>
              <a:ext uri="{FF2B5EF4-FFF2-40B4-BE49-F238E27FC236}">
                <a16:creationId xmlns:a16="http://schemas.microsoft.com/office/drawing/2014/main" id="{704652D6-40B3-48DA-A656-B0775F51EB1D}"/>
              </a:ext>
            </a:extLst>
          </p:cNvPr>
          <p:cNvCxnSpPr>
            <a:cxnSpLocks noChangeShapeType="1"/>
          </p:cNvCxnSpPr>
          <p:nvPr/>
        </p:nvCxnSpPr>
        <p:spPr bwMode="gray">
          <a:xfrm flipH="1">
            <a:off x="4342264" y="2287064"/>
            <a:ext cx="535031" cy="0"/>
          </a:xfrm>
          <a:prstGeom prst="line">
            <a:avLst/>
          </a:prstGeom>
          <a:noFill/>
          <a:ln w="19050">
            <a:solidFill>
              <a:srgbClr val="969696"/>
            </a:solidFill>
            <a:prstDash val="sysDot"/>
            <a:round/>
            <a:headEnd/>
            <a:tailEnd/>
          </a:ln>
        </p:spPr>
      </p:cxnSp>
      <p:cxnSp>
        <p:nvCxnSpPr>
          <p:cNvPr id="53" name="Gerade Verbindung 18">
            <a:extLst>
              <a:ext uri="{FF2B5EF4-FFF2-40B4-BE49-F238E27FC236}">
                <a16:creationId xmlns:a16="http://schemas.microsoft.com/office/drawing/2014/main" id="{B6E6435A-E4A7-4198-9FBB-56D065C905E5}"/>
              </a:ext>
            </a:extLst>
          </p:cNvPr>
          <p:cNvCxnSpPr>
            <a:cxnSpLocks noChangeShapeType="1"/>
          </p:cNvCxnSpPr>
          <p:nvPr/>
        </p:nvCxnSpPr>
        <p:spPr bwMode="gray">
          <a:xfrm flipH="1">
            <a:off x="7283159" y="2755909"/>
            <a:ext cx="535031" cy="0"/>
          </a:xfrm>
          <a:prstGeom prst="line">
            <a:avLst/>
          </a:prstGeom>
          <a:noFill/>
          <a:ln w="19050">
            <a:solidFill>
              <a:srgbClr val="969696"/>
            </a:solidFill>
            <a:prstDash val="sysDot"/>
            <a:round/>
            <a:headEnd/>
            <a:tailEnd/>
          </a:ln>
        </p:spPr>
      </p:cxnSp>
      <p:sp>
        <p:nvSpPr>
          <p:cNvPr id="54" name="Rechteck 26">
            <a:extLst>
              <a:ext uri="{FF2B5EF4-FFF2-40B4-BE49-F238E27FC236}">
                <a16:creationId xmlns:a16="http://schemas.microsoft.com/office/drawing/2014/main" id="{21DE5A13-0C83-4AA2-BB1A-938271706A9E}"/>
              </a:ext>
            </a:extLst>
          </p:cNvPr>
          <p:cNvSpPr/>
          <p:nvPr/>
        </p:nvSpPr>
        <p:spPr bwMode="gray">
          <a:xfrm>
            <a:off x="1909530" y="3169347"/>
            <a:ext cx="1729200" cy="233910"/>
          </a:xfrm>
          <a:prstGeom prst="rect">
            <a:avLst/>
          </a:prstGeom>
        </p:spPr>
        <p:txBody>
          <a:bodyPr lIns="0" tIns="0" bIns="0" anchor="ctr">
            <a:spAutoFit/>
          </a:bodyPr>
          <a:lstStyle/>
          <a:p>
            <a:pPr>
              <a:lnSpc>
                <a:spcPct val="95000"/>
              </a:lnSpc>
              <a:spcAft>
                <a:spcPts val="400"/>
              </a:spcAft>
              <a:buClr>
                <a:srgbClr val="808080"/>
              </a:buClr>
              <a:defRPr/>
            </a:pPr>
            <a:r>
              <a:rPr lang="en-US" sz="1600" b="1" noProof="1">
                <a:cs typeface="Arial" charset="0"/>
              </a:rPr>
              <a:t>Insert Milestone</a:t>
            </a:r>
            <a:endParaRPr lang="en-US" sz="1050" noProof="1">
              <a:cs typeface="Arial" charset="0"/>
            </a:endParaRPr>
          </a:p>
        </p:txBody>
      </p:sp>
      <p:sp>
        <p:nvSpPr>
          <p:cNvPr id="55" name="Rechteck 26">
            <a:extLst>
              <a:ext uri="{FF2B5EF4-FFF2-40B4-BE49-F238E27FC236}">
                <a16:creationId xmlns:a16="http://schemas.microsoft.com/office/drawing/2014/main" id="{E9E43129-DD0B-463B-B44E-BBC3CEFC735F}"/>
              </a:ext>
            </a:extLst>
          </p:cNvPr>
          <p:cNvSpPr/>
          <p:nvPr/>
        </p:nvSpPr>
        <p:spPr bwMode="gray">
          <a:xfrm>
            <a:off x="2392166" y="2170109"/>
            <a:ext cx="1729200" cy="233910"/>
          </a:xfrm>
          <a:prstGeom prst="rect">
            <a:avLst/>
          </a:prstGeom>
        </p:spPr>
        <p:txBody>
          <a:bodyPr lIns="0" tIns="0" bIns="0" anchor="ctr">
            <a:spAutoFit/>
          </a:bodyPr>
          <a:lstStyle/>
          <a:p>
            <a:pPr>
              <a:lnSpc>
                <a:spcPct val="95000"/>
              </a:lnSpc>
              <a:spcAft>
                <a:spcPts val="400"/>
              </a:spcAft>
              <a:buClr>
                <a:srgbClr val="808080"/>
              </a:buClr>
              <a:defRPr/>
            </a:pPr>
            <a:r>
              <a:rPr lang="en-US" sz="1600" b="1" noProof="1">
                <a:cs typeface="Arial" charset="0"/>
              </a:rPr>
              <a:t>Insert Milestone</a:t>
            </a:r>
            <a:endParaRPr lang="en-US" sz="1050" noProof="1">
              <a:cs typeface="Arial" charset="0"/>
            </a:endParaRPr>
          </a:p>
        </p:txBody>
      </p:sp>
      <p:sp>
        <p:nvSpPr>
          <p:cNvPr id="56" name="Rechteck 26">
            <a:extLst>
              <a:ext uri="{FF2B5EF4-FFF2-40B4-BE49-F238E27FC236}">
                <a16:creationId xmlns:a16="http://schemas.microsoft.com/office/drawing/2014/main" id="{27567986-5EE5-49A1-8454-E69BE08247F9}"/>
              </a:ext>
            </a:extLst>
          </p:cNvPr>
          <p:cNvSpPr/>
          <p:nvPr/>
        </p:nvSpPr>
        <p:spPr bwMode="gray">
          <a:xfrm>
            <a:off x="7983952" y="2638954"/>
            <a:ext cx="1729200" cy="233910"/>
          </a:xfrm>
          <a:prstGeom prst="rect">
            <a:avLst/>
          </a:prstGeom>
        </p:spPr>
        <p:txBody>
          <a:bodyPr lIns="0" tIns="0" bIns="0" anchor="ctr">
            <a:spAutoFit/>
          </a:bodyPr>
          <a:lstStyle/>
          <a:p>
            <a:pPr>
              <a:lnSpc>
                <a:spcPct val="95000"/>
              </a:lnSpc>
              <a:spcAft>
                <a:spcPts val="400"/>
              </a:spcAft>
              <a:buClr>
                <a:srgbClr val="808080"/>
              </a:buClr>
              <a:defRPr/>
            </a:pPr>
            <a:r>
              <a:rPr lang="en-US" sz="1600" b="1" noProof="1">
                <a:cs typeface="Arial" charset="0"/>
              </a:rPr>
              <a:t>Insert Milestone</a:t>
            </a:r>
            <a:endParaRPr lang="en-US" sz="1050" noProof="1">
              <a:cs typeface="Arial" charset="0"/>
            </a:endParaRPr>
          </a:p>
        </p:txBody>
      </p:sp>
      <p:sp>
        <p:nvSpPr>
          <p:cNvPr id="58" name="Rechteck 26">
            <a:extLst>
              <a:ext uri="{FF2B5EF4-FFF2-40B4-BE49-F238E27FC236}">
                <a16:creationId xmlns:a16="http://schemas.microsoft.com/office/drawing/2014/main" id="{E9EB0438-7DDB-48AF-B157-95B8F0C6E2F8}"/>
              </a:ext>
            </a:extLst>
          </p:cNvPr>
          <p:cNvSpPr/>
          <p:nvPr/>
        </p:nvSpPr>
        <p:spPr bwMode="gray">
          <a:xfrm>
            <a:off x="7944737" y="5385891"/>
            <a:ext cx="1729200" cy="233910"/>
          </a:xfrm>
          <a:prstGeom prst="rect">
            <a:avLst/>
          </a:prstGeom>
        </p:spPr>
        <p:txBody>
          <a:bodyPr lIns="0" tIns="0" bIns="0" anchor="ctr">
            <a:spAutoFit/>
          </a:bodyPr>
          <a:lstStyle/>
          <a:p>
            <a:pPr>
              <a:lnSpc>
                <a:spcPct val="95000"/>
              </a:lnSpc>
              <a:spcAft>
                <a:spcPts val="400"/>
              </a:spcAft>
              <a:buClr>
                <a:srgbClr val="808080"/>
              </a:buClr>
              <a:defRPr/>
            </a:pPr>
            <a:r>
              <a:rPr lang="en-US" sz="1600" b="1" noProof="1">
                <a:cs typeface="Arial" charset="0"/>
              </a:rPr>
              <a:t>Insert Milestone</a:t>
            </a:r>
            <a:endParaRPr lang="en-US" sz="1050" noProof="1">
              <a:cs typeface="Arial" charset="0"/>
            </a:endParaRPr>
          </a:p>
        </p:txBody>
      </p:sp>
      <p:sp>
        <p:nvSpPr>
          <p:cNvPr id="59" name="Rechteck 26">
            <a:extLst>
              <a:ext uri="{FF2B5EF4-FFF2-40B4-BE49-F238E27FC236}">
                <a16:creationId xmlns:a16="http://schemas.microsoft.com/office/drawing/2014/main" id="{78C6D0AF-127A-45E1-8C2D-31E47E92D9D8}"/>
              </a:ext>
            </a:extLst>
          </p:cNvPr>
          <p:cNvSpPr/>
          <p:nvPr/>
        </p:nvSpPr>
        <p:spPr bwMode="gray">
          <a:xfrm>
            <a:off x="5060404" y="1604014"/>
            <a:ext cx="1729200" cy="233910"/>
          </a:xfrm>
          <a:prstGeom prst="rect">
            <a:avLst/>
          </a:prstGeom>
        </p:spPr>
        <p:txBody>
          <a:bodyPr lIns="0" tIns="0" bIns="0" anchor="ctr">
            <a:spAutoFit/>
          </a:bodyPr>
          <a:lstStyle/>
          <a:p>
            <a:pPr algn="ctr">
              <a:lnSpc>
                <a:spcPct val="95000"/>
              </a:lnSpc>
              <a:spcAft>
                <a:spcPts val="400"/>
              </a:spcAft>
              <a:buClr>
                <a:srgbClr val="808080"/>
              </a:buClr>
              <a:defRPr/>
            </a:pPr>
            <a:r>
              <a:rPr lang="en-US" sz="1600" b="1" noProof="1">
                <a:solidFill>
                  <a:schemeClr val="accent3"/>
                </a:solidFill>
                <a:cs typeface="Arial" charset="0"/>
              </a:rPr>
              <a:t>Future State</a:t>
            </a:r>
            <a:endParaRPr lang="en-US" sz="1050" noProof="1">
              <a:solidFill>
                <a:schemeClr val="accent3"/>
              </a:solidFill>
              <a:cs typeface="Arial" charset="0"/>
            </a:endParaRPr>
          </a:p>
        </p:txBody>
      </p:sp>
      <p:sp>
        <p:nvSpPr>
          <p:cNvPr id="2" name="Rectangle: Rounded Corners 1">
            <a:extLst>
              <a:ext uri="{FF2B5EF4-FFF2-40B4-BE49-F238E27FC236}">
                <a16:creationId xmlns:a16="http://schemas.microsoft.com/office/drawing/2014/main" id="{1C6D7186-69F4-93DB-E505-0DF7C1C46350}"/>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2410734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Business roadmap </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graphicFrame>
        <p:nvGraphicFramePr>
          <p:cNvPr id="60" name="Table 59">
            <a:extLst>
              <a:ext uri="{FF2B5EF4-FFF2-40B4-BE49-F238E27FC236}">
                <a16:creationId xmlns:a16="http://schemas.microsoft.com/office/drawing/2014/main" id="{8DF106FC-992F-4643-9B4C-18EC5CAAC2F9}"/>
              </a:ext>
            </a:extLst>
          </p:cNvPr>
          <p:cNvGraphicFramePr>
            <a:graphicFrameLocks noGrp="1"/>
          </p:cNvGraphicFramePr>
          <p:nvPr/>
        </p:nvGraphicFramePr>
        <p:xfrm>
          <a:off x="2221615" y="2070496"/>
          <a:ext cx="9365549" cy="4372220"/>
        </p:xfrm>
        <a:graphic>
          <a:graphicData uri="http://schemas.openxmlformats.org/drawingml/2006/table">
            <a:tbl>
              <a:tblPr firstRow="1" bandRow="1"/>
              <a:tblGrid>
                <a:gridCol w="1187996">
                  <a:extLst>
                    <a:ext uri="{9D8B030D-6E8A-4147-A177-3AD203B41FA5}">
                      <a16:colId xmlns:a16="http://schemas.microsoft.com/office/drawing/2014/main" val="20000"/>
                    </a:ext>
                  </a:extLst>
                </a:gridCol>
                <a:gridCol w="1187996">
                  <a:extLst>
                    <a:ext uri="{9D8B030D-6E8A-4147-A177-3AD203B41FA5}">
                      <a16:colId xmlns:a16="http://schemas.microsoft.com/office/drawing/2014/main" val="20001"/>
                    </a:ext>
                  </a:extLst>
                </a:gridCol>
                <a:gridCol w="1102944">
                  <a:extLst>
                    <a:ext uri="{9D8B030D-6E8A-4147-A177-3AD203B41FA5}">
                      <a16:colId xmlns:a16="http://schemas.microsoft.com/office/drawing/2014/main" val="20002"/>
                    </a:ext>
                  </a:extLst>
                </a:gridCol>
                <a:gridCol w="1203101">
                  <a:extLst>
                    <a:ext uri="{9D8B030D-6E8A-4147-A177-3AD203B41FA5}">
                      <a16:colId xmlns:a16="http://schemas.microsoft.com/office/drawing/2014/main" val="20003"/>
                    </a:ext>
                  </a:extLst>
                </a:gridCol>
                <a:gridCol w="1160136">
                  <a:extLst>
                    <a:ext uri="{9D8B030D-6E8A-4147-A177-3AD203B41FA5}">
                      <a16:colId xmlns:a16="http://schemas.microsoft.com/office/drawing/2014/main" val="20004"/>
                    </a:ext>
                  </a:extLst>
                </a:gridCol>
                <a:gridCol w="1181620">
                  <a:extLst>
                    <a:ext uri="{9D8B030D-6E8A-4147-A177-3AD203B41FA5}">
                      <a16:colId xmlns:a16="http://schemas.microsoft.com/office/drawing/2014/main" val="20005"/>
                    </a:ext>
                  </a:extLst>
                </a:gridCol>
                <a:gridCol w="1160136">
                  <a:extLst>
                    <a:ext uri="{9D8B030D-6E8A-4147-A177-3AD203B41FA5}">
                      <a16:colId xmlns:a16="http://schemas.microsoft.com/office/drawing/2014/main" val="20006"/>
                    </a:ext>
                  </a:extLst>
                </a:gridCol>
                <a:gridCol w="1181620">
                  <a:extLst>
                    <a:ext uri="{9D8B030D-6E8A-4147-A177-3AD203B41FA5}">
                      <a16:colId xmlns:a16="http://schemas.microsoft.com/office/drawing/2014/main" val="20007"/>
                    </a:ext>
                  </a:extLst>
                </a:gridCol>
              </a:tblGrid>
              <a:tr h="1093055">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93055">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93055">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93055">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9525" cap="flat" cmpd="sng" algn="ctr">
                      <a:solidFill>
                        <a:schemeClr val="bg1">
                          <a:lumMod val="8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1" name="Line 16">
            <a:extLst>
              <a:ext uri="{FF2B5EF4-FFF2-40B4-BE49-F238E27FC236}">
                <a16:creationId xmlns:a16="http://schemas.microsoft.com/office/drawing/2014/main" id="{CF0523BC-75E1-4D6A-913E-D2E4B755CA28}"/>
              </a:ext>
            </a:extLst>
          </p:cNvPr>
          <p:cNvSpPr>
            <a:spLocks noChangeShapeType="1"/>
          </p:cNvSpPr>
          <p:nvPr/>
        </p:nvSpPr>
        <p:spPr bwMode="auto">
          <a:xfrm>
            <a:off x="1087427" y="2912481"/>
            <a:ext cx="4623834" cy="0"/>
          </a:xfrm>
          <a:prstGeom prst="line">
            <a:avLst/>
          </a:prstGeom>
          <a:noFill/>
          <a:ln w="6350">
            <a:noFill/>
            <a:round/>
            <a:headEnd type="none" w="sm" len="sm"/>
            <a:tailEnd type="non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6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831CC5FF-398C-48FC-9D22-512D79F0096D}"/>
              </a:ext>
            </a:extLst>
          </p:cNvPr>
          <p:cNvSpPr>
            <a:spLocks noChangeShapeType="1"/>
          </p:cNvSpPr>
          <p:nvPr/>
        </p:nvSpPr>
        <p:spPr bwMode="auto">
          <a:xfrm>
            <a:off x="1086905" y="5153616"/>
            <a:ext cx="7315200" cy="0"/>
          </a:xfrm>
          <a:prstGeom prst="line">
            <a:avLst/>
          </a:prstGeom>
          <a:noFill/>
          <a:ln w="6350">
            <a:noFill/>
            <a:round/>
            <a:headEnd type="none" w="sm" len="sm"/>
            <a:tailEnd type="non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ysClr val="windowText" lastClr="000000"/>
              </a:solidFill>
              <a:effectLst/>
              <a:uLnTx/>
              <a:uFillTx/>
            </a:endParaRPr>
          </a:p>
        </p:txBody>
      </p:sp>
      <p:graphicFrame>
        <p:nvGraphicFramePr>
          <p:cNvPr id="63" name="Table 62">
            <a:extLst>
              <a:ext uri="{FF2B5EF4-FFF2-40B4-BE49-F238E27FC236}">
                <a16:creationId xmlns:a16="http://schemas.microsoft.com/office/drawing/2014/main" id="{D4FB6933-0A48-4125-BA5E-EA27E850A2B2}"/>
              </a:ext>
            </a:extLst>
          </p:cNvPr>
          <p:cNvGraphicFramePr>
            <a:graphicFrameLocks noGrp="1"/>
          </p:cNvGraphicFramePr>
          <p:nvPr/>
        </p:nvGraphicFramePr>
        <p:xfrm>
          <a:off x="2220870" y="1587965"/>
          <a:ext cx="9365548" cy="488978"/>
        </p:xfrm>
        <a:graphic>
          <a:graphicData uri="http://schemas.openxmlformats.org/drawingml/2006/table">
            <a:tbl>
              <a:tblPr firstRow="1" bandRow="1"/>
              <a:tblGrid>
                <a:gridCol w="1204397">
                  <a:extLst>
                    <a:ext uri="{9D8B030D-6E8A-4147-A177-3AD203B41FA5}">
                      <a16:colId xmlns:a16="http://schemas.microsoft.com/office/drawing/2014/main" val="20000"/>
                    </a:ext>
                  </a:extLst>
                </a:gridCol>
                <a:gridCol w="1164788">
                  <a:extLst>
                    <a:ext uri="{9D8B030D-6E8A-4147-A177-3AD203B41FA5}">
                      <a16:colId xmlns:a16="http://schemas.microsoft.com/office/drawing/2014/main" val="20001"/>
                    </a:ext>
                  </a:extLst>
                </a:gridCol>
                <a:gridCol w="1103991">
                  <a:extLst>
                    <a:ext uri="{9D8B030D-6E8A-4147-A177-3AD203B41FA5}">
                      <a16:colId xmlns:a16="http://schemas.microsoft.com/office/drawing/2014/main" val="20002"/>
                    </a:ext>
                  </a:extLst>
                </a:gridCol>
                <a:gridCol w="1210620">
                  <a:extLst>
                    <a:ext uri="{9D8B030D-6E8A-4147-A177-3AD203B41FA5}">
                      <a16:colId xmlns:a16="http://schemas.microsoft.com/office/drawing/2014/main" val="20003"/>
                    </a:ext>
                  </a:extLst>
                </a:gridCol>
                <a:gridCol w="1170438">
                  <a:extLst>
                    <a:ext uri="{9D8B030D-6E8A-4147-A177-3AD203B41FA5}">
                      <a16:colId xmlns:a16="http://schemas.microsoft.com/office/drawing/2014/main" val="20004"/>
                    </a:ext>
                  </a:extLst>
                </a:gridCol>
                <a:gridCol w="1170438">
                  <a:extLst>
                    <a:ext uri="{9D8B030D-6E8A-4147-A177-3AD203B41FA5}">
                      <a16:colId xmlns:a16="http://schemas.microsoft.com/office/drawing/2014/main" val="20005"/>
                    </a:ext>
                  </a:extLst>
                </a:gridCol>
                <a:gridCol w="1170438">
                  <a:extLst>
                    <a:ext uri="{9D8B030D-6E8A-4147-A177-3AD203B41FA5}">
                      <a16:colId xmlns:a16="http://schemas.microsoft.com/office/drawing/2014/main" val="20006"/>
                    </a:ext>
                  </a:extLst>
                </a:gridCol>
                <a:gridCol w="1170438">
                  <a:extLst>
                    <a:ext uri="{9D8B030D-6E8A-4147-A177-3AD203B41FA5}">
                      <a16:colId xmlns:a16="http://schemas.microsoft.com/office/drawing/2014/main" val="20007"/>
                    </a:ext>
                  </a:extLst>
                </a:gridCol>
              </a:tblGrid>
              <a:tr h="488978">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FY20 Q1</a:t>
                      </a:r>
                    </a:p>
                    <a:p>
                      <a:pPr algn="ctr"/>
                      <a:r>
                        <a:rPr lang="en-AU" sz="900" b="0" dirty="0">
                          <a:solidFill>
                            <a:schemeClr val="bg1"/>
                          </a:solidFill>
                          <a:latin typeface="+mn-lt"/>
                        </a:rPr>
                        <a:t>(Jul</a:t>
                      </a:r>
                      <a:r>
                        <a:rPr lang="en-AU" sz="900" b="0" baseline="0" dirty="0">
                          <a:solidFill>
                            <a:schemeClr val="bg1"/>
                          </a:solidFill>
                          <a:latin typeface="+mn-lt"/>
                        </a:rPr>
                        <a:t>-Sept)</a:t>
                      </a:r>
                      <a:endParaRPr lang="en-AU" sz="900" b="0" dirty="0">
                        <a:solidFill>
                          <a:schemeClr val="bg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FY20 Q2</a:t>
                      </a:r>
                    </a:p>
                    <a:p>
                      <a:pPr algn="ctr"/>
                      <a:r>
                        <a:rPr lang="en-AU" sz="900" b="0" dirty="0">
                          <a:solidFill>
                            <a:schemeClr val="bg1"/>
                          </a:solidFill>
                          <a:latin typeface="+mn-lt"/>
                        </a:rPr>
                        <a:t>(Oct</a:t>
                      </a:r>
                      <a:r>
                        <a:rPr lang="en-AU" sz="900" b="0" baseline="0" dirty="0">
                          <a:solidFill>
                            <a:schemeClr val="bg1"/>
                          </a:solidFill>
                          <a:latin typeface="+mn-lt"/>
                        </a:rPr>
                        <a:t>-Dec)</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FY20 Q3</a:t>
                      </a:r>
                    </a:p>
                    <a:p>
                      <a:pPr algn="ctr"/>
                      <a:r>
                        <a:rPr lang="en-AU" sz="900" b="0" dirty="0">
                          <a:solidFill>
                            <a:schemeClr val="bg1"/>
                          </a:solidFill>
                          <a:latin typeface="+mn-lt"/>
                        </a:rPr>
                        <a:t>(Jan</a:t>
                      </a:r>
                      <a:r>
                        <a:rPr lang="en-AU" sz="900" b="0" baseline="0" dirty="0">
                          <a:solidFill>
                            <a:schemeClr val="bg1"/>
                          </a:solidFill>
                          <a:latin typeface="+mn-lt"/>
                        </a:rPr>
                        <a:t>-Mar)</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FY20 Q4</a:t>
                      </a:r>
                    </a:p>
                    <a:p>
                      <a:pPr algn="ctr"/>
                      <a:r>
                        <a:rPr lang="en-AU" sz="900" b="0" dirty="0">
                          <a:solidFill>
                            <a:schemeClr val="bg1"/>
                          </a:solidFill>
                          <a:latin typeface="+mn-lt"/>
                        </a:rPr>
                        <a:t>(Apri</a:t>
                      </a:r>
                      <a:r>
                        <a:rPr lang="en-AU" sz="900" b="0" baseline="0" dirty="0">
                          <a:solidFill>
                            <a:schemeClr val="bg1"/>
                          </a:solidFill>
                          <a:latin typeface="+mn-lt"/>
                        </a:rPr>
                        <a:t>-Jun)</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FY21 Q1</a:t>
                      </a:r>
                    </a:p>
                    <a:p>
                      <a:pPr algn="ctr"/>
                      <a:r>
                        <a:rPr lang="en-AU" sz="900" b="0" dirty="0">
                          <a:solidFill>
                            <a:schemeClr val="bg1"/>
                          </a:solidFill>
                          <a:latin typeface="+mn-lt"/>
                        </a:rPr>
                        <a:t>(Jul</a:t>
                      </a:r>
                      <a:r>
                        <a:rPr lang="en-AU" sz="900" b="0" baseline="0" dirty="0">
                          <a:solidFill>
                            <a:schemeClr val="bg1"/>
                          </a:solidFill>
                          <a:latin typeface="+mn-lt"/>
                        </a:rPr>
                        <a:t>-Sept)</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FY21 Q2</a:t>
                      </a:r>
                    </a:p>
                    <a:p>
                      <a:pPr algn="ctr"/>
                      <a:r>
                        <a:rPr lang="en-AU" sz="900" b="0" dirty="0">
                          <a:solidFill>
                            <a:schemeClr val="bg1"/>
                          </a:solidFill>
                          <a:latin typeface="+mn-lt"/>
                        </a:rPr>
                        <a:t>(Oct</a:t>
                      </a:r>
                      <a:r>
                        <a:rPr lang="en-AU" sz="900" b="0" baseline="0" dirty="0">
                          <a:solidFill>
                            <a:schemeClr val="bg1"/>
                          </a:solidFill>
                          <a:latin typeface="+mn-lt"/>
                        </a:rPr>
                        <a:t>-Dec)</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FY21 Q3</a:t>
                      </a:r>
                    </a:p>
                    <a:p>
                      <a:pPr algn="ctr"/>
                      <a:r>
                        <a:rPr lang="en-AU" sz="900" b="0" dirty="0">
                          <a:solidFill>
                            <a:schemeClr val="bg1"/>
                          </a:solidFill>
                          <a:latin typeface="+mn-lt"/>
                        </a:rPr>
                        <a:t>(Jan</a:t>
                      </a:r>
                      <a:r>
                        <a:rPr lang="en-AU" sz="900" b="0" baseline="0" dirty="0">
                          <a:solidFill>
                            <a:schemeClr val="bg1"/>
                          </a:solidFill>
                          <a:latin typeface="+mn-lt"/>
                        </a:rPr>
                        <a:t>-Mar)</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900" dirty="0">
                          <a:solidFill>
                            <a:schemeClr val="bg1"/>
                          </a:solidFill>
                          <a:latin typeface="+mn-lt"/>
                        </a:rPr>
                        <a:t>FY21 Q4</a:t>
                      </a:r>
                    </a:p>
                    <a:p>
                      <a:pPr algn="ctr"/>
                      <a:r>
                        <a:rPr lang="en-AU" sz="900" b="0" dirty="0">
                          <a:solidFill>
                            <a:schemeClr val="bg1"/>
                          </a:solidFill>
                          <a:latin typeface="+mn-lt"/>
                        </a:rPr>
                        <a:t>(Apri</a:t>
                      </a:r>
                      <a:r>
                        <a:rPr lang="en-AU" sz="900" b="0" baseline="0" dirty="0">
                          <a:solidFill>
                            <a:schemeClr val="bg1"/>
                          </a:solidFill>
                          <a:latin typeface="+mn-lt"/>
                        </a:rPr>
                        <a:t>-Jun)</a:t>
                      </a:r>
                      <a:endParaRPr lang="en-AU" sz="900" b="0" dirty="0">
                        <a:solidFill>
                          <a:schemeClr val="bg1"/>
                        </a:solidFill>
                        <a:latin typeface="+mn-lt"/>
                      </a:endParaRP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sp>
        <p:nvSpPr>
          <p:cNvPr id="64" name="Rectangle 63">
            <a:extLst>
              <a:ext uri="{FF2B5EF4-FFF2-40B4-BE49-F238E27FC236}">
                <a16:creationId xmlns:a16="http://schemas.microsoft.com/office/drawing/2014/main" id="{1653F419-9058-4008-9070-94DEFA5D9E8B}"/>
              </a:ext>
            </a:extLst>
          </p:cNvPr>
          <p:cNvSpPr/>
          <p:nvPr/>
        </p:nvSpPr>
        <p:spPr>
          <a:xfrm>
            <a:off x="642983" y="2125330"/>
            <a:ext cx="1584176" cy="1008000"/>
          </a:xfrm>
          <a:prstGeom prst="rect">
            <a:avLst/>
          </a:prstGeom>
          <a:solidFill>
            <a:schemeClr val="tx1"/>
          </a:solidFill>
          <a:ln w="19050" cap="flat" cmpd="sng" algn="ctr">
            <a:noFill/>
            <a:prstDash val="solid"/>
          </a:ln>
          <a:effectLst/>
        </p:spPr>
        <p:txBody>
          <a:bodyPr lIns="36000" rIns="36000" rtlCol="0" anchor="ctr"/>
          <a:lstStyle/>
          <a:p>
            <a:pPr marL="85725" marR="0" lvl="1" indent="0" algn="ctr" defTabSz="622300" eaLnBrk="0" fontAlgn="auto" latinLnBrk="0" hangingPunct="0">
              <a:spcBef>
                <a:spcPts val="600"/>
              </a:spcBef>
              <a:buClr>
                <a:srgbClr val="000000"/>
              </a:buClr>
              <a:buSzPct val="100000"/>
              <a:buFontTx/>
              <a:buNone/>
              <a:tabLst>
                <a:tab pos="982663" algn="l"/>
                <a:tab pos="3589338" algn="l"/>
              </a:tabLst>
              <a:defRPr/>
            </a:pPr>
            <a:r>
              <a:rPr kumimoji="0" lang="en-US" sz="1200" b="1" i="0" u="none" strike="noStrike" kern="0" cap="none" spc="0" normalizeH="0" baseline="0" noProof="0" dirty="0">
                <a:ln>
                  <a:noFill/>
                </a:ln>
                <a:solidFill>
                  <a:schemeClr val="bg1"/>
                </a:solidFill>
                <a:effectLst/>
                <a:uLnTx/>
                <a:uFillTx/>
              </a:rPr>
              <a:t>Phase 1</a:t>
            </a:r>
          </a:p>
          <a:p>
            <a:pPr marL="85725" marR="0" lvl="1" indent="0" algn="ctr" defTabSz="622300" eaLnBrk="0" fontAlgn="auto" latinLnBrk="0" hangingPunct="0">
              <a:spcBef>
                <a:spcPts val="600"/>
              </a:spcBef>
              <a:buClr>
                <a:srgbClr val="000000"/>
              </a:buClr>
              <a:buSzPct val="100000"/>
              <a:buFontTx/>
              <a:buNone/>
              <a:tabLst>
                <a:tab pos="982663" algn="l"/>
                <a:tab pos="3589338" algn="l"/>
              </a:tabLst>
              <a:defRPr/>
            </a:pPr>
            <a:r>
              <a:rPr kumimoji="0" lang="en-US" sz="1200" b="0" i="0" u="none" strike="noStrike" kern="0" cap="none" spc="0" normalizeH="0" baseline="0" noProof="0" dirty="0">
                <a:ln>
                  <a:noFill/>
                </a:ln>
                <a:solidFill>
                  <a:schemeClr val="bg1"/>
                </a:solidFill>
                <a:effectLst/>
                <a:uLnTx/>
                <a:uFillTx/>
              </a:rPr>
              <a:t>Insert name</a:t>
            </a:r>
            <a:endParaRPr kumimoji="0" lang="fr-FR" sz="1200" b="0" i="0" u="none" strike="noStrike" kern="0" cap="none" spc="0" normalizeH="0" baseline="0" noProof="0" dirty="0">
              <a:ln>
                <a:noFill/>
              </a:ln>
              <a:solidFill>
                <a:schemeClr val="bg1"/>
              </a:solidFill>
              <a:effectLst/>
              <a:uLnTx/>
              <a:uFillTx/>
            </a:endParaRPr>
          </a:p>
        </p:txBody>
      </p:sp>
      <p:sp>
        <p:nvSpPr>
          <p:cNvPr id="70" name="Rectangle 69">
            <a:extLst>
              <a:ext uri="{FF2B5EF4-FFF2-40B4-BE49-F238E27FC236}">
                <a16:creationId xmlns:a16="http://schemas.microsoft.com/office/drawing/2014/main" id="{3DC8B254-A722-4C4C-9953-000C778B0BAB}"/>
              </a:ext>
            </a:extLst>
          </p:cNvPr>
          <p:cNvSpPr/>
          <p:nvPr/>
        </p:nvSpPr>
        <p:spPr>
          <a:xfrm>
            <a:off x="642983" y="3228459"/>
            <a:ext cx="1584176" cy="1008000"/>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600"/>
              </a:spcBef>
              <a:buClr>
                <a:srgbClr val="000000"/>
              </a:buClr>
              <a:buSzPct val="100000"/>
              <a:tabLst>
                <a:tab pos="982663" algn="l"/>
                <a:tab pos="3589338" algn="l"/>
              </a:tabLst>
            </a:pPr>
            <a:r>
              <a:rPr lang="en-US" sz="1200" b="1" kern="0" dirty="0">
                <a:solidFill>
                  <a:schemeClr val="bg1"/>
                </a:solidFill>
              </a:rPr>
              <a:t>Phase 2</a:t>
            </a:r>
          </a:p>
          <a:p>
            <a:pPr marL="85725" lvl="1" algn="ctr" defTabSz="622300" eaLnBrk="0" hangingPunct="0">
              <a:spcBef>
                <a:spcPts val="600"/>
              </a:spcBef>
              <a:buClr>
                <a:srgbClr val="000000"/>
              </a:buClr>
              <a:buSzPct val="100000"/>
              <a:tabLst>
                <a:tab pos="982663" algn="l"/>
                <a:tab pos="3589338" algn="l"/>
              </a:tabLst>
            </a:pPr>
            <a:r>
              <a:rPr lang="en-US" sz="1200" kern="0" dirty="0">
                <a:solidFill>
                  <a:schemeClr val="bg1"/>
                </a:solidFill>
              </a:rPr>
              <a:t>Insert name</a:t>
            </a:r>
            <a:endParaRPr lang="fr-FR" sz="1200" kern="0" dirty="0">
              <a:solidFill>
                <a:schemeClr val="bg1"/>
              </a:solidFill>
            </a:endParaRPr>
          </a:p>
        </p:txBody>
      </p:sp>
      <p:sp>
        <p:nvSpPr>
          <p:cNvPr id="71" name="Rectangle 70">
            <a:extLst>
              <a:ext uri="{FF2B5EF4-FFF2-40B4-BE49-F238E27FC236}">
                <a16:creationId xmlns:a16="http://schemas.microsoft.com/office/drawing/2014/main" id="{27E41BCF-D59A-4670-9ADB-BCFB1B115A56}"/>
              </a:ext>
            </a:extLst>
          </p:cNvPr>
          <p:cNvSpPr/>
          <p:nvPr/>
        </p:nvSpPr>
        <p:spPr>
          <a:xfrm>
            <a:off x="642983" y="4331588"/>
            <a:ext cx="1584176" cy="1008000"/>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600"/>
              </a:spcBef>
              <a:buClr>
                <a:srgbClr val="000000"/>
              </a:buClr>
              <a:buSzPct val="100000"/>
              <a:tabLst>
                <a:tab pos="982663" algn="l"/>
                <a:tab pos="3589338" algn="l"/>
              </a:tabLst>
            </a:pPr>
            <a:r>
              <a:rPr lang="en-US" sz="1200" b="1" kern="0" dirty="0">
                <a:solidFill>
                  <a:schemeClr val="bg1"/>
                </a:solidFill>
              </a:rPr>
              <a:t>Phase 3</a:t>
            </a:r>
          </a:p>
          <a:p>
            <a:pPr marL="85725" lvl="1" algn="ctr" defTabSz="622300" eaLnBrk="0" hangingPunct="0">
              <a:spcBef>
                <a:spcPts val="600"/>
              </a:spcBef>
              <a:buClr>
                <a:srgbClr val="000000"/>
              </a:buClr>
              <a:buSzPct val="100000"/>
              <a:tabLst>
                <a:tab pos="982663" algn="l"/>
                <a:tab pos="3589338" algn="l"/>
              </a:tabLst>
            </a:pPr>
            <a:r>
              <a:rPr lang="en-US" sz="1200" kern="0" dirty="0">
                <a:solidFill>
                  <a:schemeClr val="bg1"/>
                </a:solidFill>
              </a:rPr>
              <a:t>Insert name</a:t>
            </a:r>
            <a:endParaRPr lang="fr-FR" sz="1200" kern="0" dirty="0">
              <a:solidFill>
                <a:schemeClr val="bg1"/>
              </a:solidFill>
            </a:endParaRPr>
          </a:p>
        </p:txBody>
      </p:sp>
      <p:sp>
        <p:nvSpPr>
          <p:cNvPr id="72" name="Rectangle 71">
            <a:extLst>
              <a:ext uri="{FF2B5EF4-FFF2-40B4-BE49-F238E27FC236}">
                <a16:creationId xmlns:a16="http://schemas.microsoft.com/office/drawing/2014/main" id="{4D4B66C5-FB90-4C45-BDBD-9B0C69301153}"/>
              </a:ext>
            </a:extLst>
          </p:cNvPr>
          <p:cNvSpPr/>
          <p:nvPr/>
        </p:nvSpPr>
        <p:spPr>
          <a:xfrm>
            <a:off x="642983" y="5434716"/>
            <a:ext cx="1584176" cy="1008000"/>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600"/>
              </a:spcBef>
              <a:buClr>
                <a:srgbClr val="000000"/>
              </a:buClr>
              <a:buSzPct val="100000"/>
              <a:tabLst>
                <a:tab pos="982663" algn="l"/>
                <a:tab pos="3589338" algn="l"/>
              </a:tabLst>
            </a:pPr>
            <a:r>
              <a:rPr lang="en-US" sz="1200" b="1" kern="0" dirty="0">
                <a:solidFill>
                  <a:schemeClr val="bg1"/>
                </a:solidFill>
              </a:rPr>
              <a:t>Phase 4</a:t>
            </a:r>
          </a:p>
          <a:p>
            <a:pPr marL="85725" lvl="1" algn="ctr" defTabSz="622300" eaLnBrk="0" hangingPunct="0">
              <a:spcBef>
                <a:spcPts val="600"/>
              </a:spcBef>
              <a:buClr>
                <a:srgbClr val="000000"/>
              </a:buClr>
              <a:buSzPct val="100000"/>
              <a:tabLst>
                <a:tab pos="982663" algn="l"/>
                <a:tab pos="3589338" algn="l"/>
              </a:tabLst>
            </a:pPr>
            <a:r>
              <a:rPr lang="en-US" sz="1200" kern="0" dirty="0">
                <a:solidFill>
                  <a:schemeClr val="bg1"/>
                </a:solidFill>
              </a:rPr>
              <a:t>Insert name</a:t>
            </a:r>
            <a:endParaRPr lang="fr-FR" sz="1200" kern="0" dirty="0">
              <a:solidFill>
                <a:schemeClr val="bg1"/>
              </a:solidFill>
            </a:endParaRPr>
          </a:p>
        </p:txBody>
      </p:sp>
      <p:sp>
        <p:nvSpPr>
          <p:cNvPr id="65" name="Notched Right Arrow 101">
            <a:extLst>
              <a:ext uri="{FF2B5EF4-FFF2-40B4-BE49-F238E27FC236}">
                <a16:creationId xmlns:a16="http://schemas.microsoft.com/office/drawing/2014/main" id="{10A41947-6986-43CD-815C-DC2D89336D37}"/>
              </a:ext>
            </a:extLst>
          </p:cNvPr>
          <p:cNvSpPr/>
          <p:nvPr/>
        </p:nvSpPr>
        <p:spPr>
          <a:xfrm>
            <a:off x="2282537" y="2385604"/>
            <a:ext cx="2338246" cy="488816"/>
          </a:xfrm>
          <a:prstGeom prst="notchedRightArrow">
            <a:avLst>
              <a:gd name="adj1" fmla="val 50000"/>
              <a:gd name="adj2" fmla="val 39088"/>
            </a:avLst>
          </a:prstGeom>
          <a:solidFill>
            <a:schemeClr val="tx1">
              <a:lumMod val="10000"/>
              <a:lumOff val="90000"/>
            </a:schemeClr>
          </a:solidFill>
          <a:ln w="9525" cap="flat" cmpd="sng" algn="ctr">
            <a:noFill/>
            <a:prstDash val="solid"/>
          </a:ln>
          <a:effectLst/>
        </p:spPr>
        <p:txBody>
          <a:bodyPr/>
          <a:lstStyle/>
          <a:p>
            <a:endParaRPr lang="en-IN" dirty="0"/>
          </a:p>
        </p:txBody>
      </p:sp>
      <p:sp>
        <p:nvSpPr>
          <p:cNvPr id="66" name="Oval 65">
            <a:extLst>
              <a:ext uri="{FF2B5EF4-FFF2-40B4-BE49-F238E27FC236}">
                <a16:creationId xmlns:a16="http://schemas.microsoft.com/office/drawing/2014/main" id="{75F4E14A-5A24-4053-BB44-4A14CC89A851}"/>
              </a:ext>
            </a:extLst>
          </p:cNvPr>
          <p:cNvSpPr/>
          <p:nvPr/>
        </p:nvSpPr>
        <p:spPr>
          <a:xfrm>
            <a:off x="2700632" y="2558004"/>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67" name="Oval 66">
            <a:extLst>
              <a:ext uri="{FF2B5EF4-FFF2-40B4-BE49-F238E27FC236}">
                <a16:creationId xmlns:a16="http://schemas.microsoft.com/office/drawing/2014/main" id="{5198CE8D-2572-4244-9A7B-E0FC943F60D6}"/>
              </a:ext>
            </a:extLst>
          </p:cNvPr>
          <p:cNvSpPr/>
          <p:nvPr/>
        </p:nvSpPr>
        <p:spPr>
          <a:xfrm>
            <a:off x="3300666" y="2558004"/>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68" name="Oval 67">
            <a:extLst>
              <a:ext uri="{FF2B5EF4-FFF2-40B4-BE49-F238E27FC236}">
                <a16:creationId xmlns:a16="http://schemas.microsoft.com/office/drawing/2014/main" id="{FD8E2D29-163E-4CE3-BC42-B4B765E4DBD7}"/>
              </a:ext>
            </a:extLst>
          </p:cNvPr>
          <p:cNvSpPr/>
          <p:nvPr/>
        </p:nvSpPr>
        <p:spPr>
          <a:xfrm>
            <a:off x="3900701" y="2558004"/>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69" name="TextBox 68">
            <a:extLst>
              <a:ext uri="{FF2B5EF4-FFF2-40B4-BE49-F238E27FC236}">
                <a16:creationId xmlns:a16="http://schemas.microsoft.com/office/drawing/2014/main" id="{538923A4-8245-4436-BD19-46DD6FFBBD5F}"/>
              </a:ext>
            </a:extLst>
          </p:cNvPr>
          <p:cNvSpPr txBox="1"/>
          <p:nvPr/>
        </p:nvSpPr>
        <p:spPr>
          <a:xfrm>
            <a:off x="2428473" y="2284242"/>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73" name="TextBox 72">
            <a:extLst>
              <a:ext uri="{FF2B5EF4-FFF2-40B4-BE49-F238E27FC236}">
                <a16:creationId xmlns:a16="http://schemas.microsoft.com/office/drawing/2014/main" id="{FDC0BE7C-98EC-4444-96ED-FACF22566306}"/>
              </a:ext>
            </a:extLst>
          </p:cNvPr>
          <p:cNvSpPr txBox="1"/>
          <p:nvPr/>
        </p:nvSpPr>
        <p:spPr>
          <a:xfrm>
            <a:off x="3028507" y="2798592"/>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74" name="TextBox 73">
            <a:extLst>
              <a:ext uri="{FF2B5EF4-FFF2-40B4-BE49-F238E27FC236}">
                <a16:creationId xmlns:a16="http://schemas.microsoft.com/office/drawing/2014/main" id="{21D74C4C-8DE1-4B53-A24C-BFF40E57D9C9}"/>
              </a:ext>
            </a:extLst>
          </p:cNvPr>
          <p:cNvSpPr txBox="1"/>
          <p:nvPr/>
        </p:nvSpPr>
        <p:spPr>
          <a:xfrm>
            <a:off x="3628542" y="2284242"/>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75" name="Notched Right Arrow 101">
            <a:extLst>
              <a:ext uri="{FF2B5EF4-FFF2-40B4-BE49-F238E27FC236}">
                <a16:creationId xmlns:a16="http://schemas.microsoft.com/office/drawing/2014/main" id="{AC16F6B6-F72B-4C7C-8EB4-B5A51EA32AAF}"/>
              </a:ext>
            </a:extLst>
          </p:cNvPr>
          <p:cNvSpPr/>
          <p:nvPr/>
        </p:nvSpPr>
        <p:spPr>
          <a:xfrm>
            <a:off x="4695079" y="3534760"/>
            <a:ext cx="2338246" cy="488816"/>
          </a:xfrm>
          <a:prstGeom prst="notchedRightArrow">
            <a:avLst>
              <a:gd name="adj1" fmla="val 50000"/>
              <a:gd name="adj2" fmla="val 39088"/>
            </a:avLst>
          </a:prstGeom>
          <a:solidFill>
            <a:schemeClr val="tx1">
              <a:lumMod val="10000"/>
              <a:lumOff val="90000"/>
            </a:schemeClr>
          </a:solidFill>
          <a:ln w="9525" cap="flat" cmpd="sng" algn="ctr">
            <a:noFill/>
            <a:prstDash val="solid"/>
          </a:ln>
          <a:effectLst/>
        </p:spPr>
        <p:txBody>
          <a:bodyPr/>
          <a:lstStyle/>
          <a:p>
            <a:endParaRPr lang="en-IN" dirty="0"/>
          </a:p>
        </p:txBody>
      </p:sp>
      <p:sp>
        <p:nvSpPr>
          <p:cNvPr id="76" name="Oval 75">
            <a:extLst>
              <a:ext uri="{FF2B5EF4-FFF2-40B4-BE49-F238E27FC236}">
                <a16:creationId xmlns:a16="http://schemas.microsoft.com/office/drawing/2014/main" id="{DF19065D-334E-4FDA-8B44-39A446724698}"/>
              </a:ext>
            </a:extLst>
          </p:cNvPr>
          <p:cNvSpPr/>
          <p:nvPr/>
        </p:nvSpPr>
        <p:spPr>
          <a:xfrm>
            <a:off x="5113174" y="3707160"/>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77" name="Oval 76">
            <a:extLst>
              <a:ext uri="{FF2B5EF4-FFF2-40B4-BE49-F238E27FC236}">
                <a16:creationId xmlns:a16="http://schemas.microsoft.com/office/drawing/2014/main" id="{647AE166-692C-43EF-A414-29B5D4C71AB8}"/>
              </a:ext>
            </a:extLst>
          </p:cNvPr>
          <p:cNvSpPr/>
          <p:nvPr/>
        </p:nvSpPr>
        <p:spPr>
          <a:xfrm>
            <a:off x="5713208" y="3707160"/>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78" name="Oval 77">
            <a:extLst>
              <a:ext uri="{FF2B5EF4-FFF2-40B4-BE49-F238E27FC236}">
                <a16:creationId xmlns:a16="http://schemas.microsoft.com/office/drawing/2014/main" id="{29DB0291-21F5-4413-8E2A-29A3ACF63B7B}"/>
              </a:ext>
            </a:extLst>
          </p:cNvPr>
          <p:cNvSpPr/>
          <p:nvPr/>
        </p:nvSpPr>
        <p:spPr>
          <a:xfrm>
            <a:off x="6313243" y="3707160"/>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79" name="TextBox 78">
            <a:extLst>
              <a:ext uri="{FF2B5EF4-FFF2-40B4-BE49-F238E27FC236}">
                <a16:creationId xmlns:a16="http://schemas.microsoft.com/office/drawing/2014/main" id="{9ECAEEA4-748C-423C-93F3-4186A95B19BF}"/>
              </a:ext>
            </a:extLst>
          </p:cNvPr>
          <p:cNvSpPr txBox="1"/>
          <p:nvPr/>
        </p:nvSpPr>
        <p:spPr>
          <a:xfrm>
            <a:off x="4841015" y="3433398"/>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80" name="TextBox 79">
            <a:extLst>
              <a:ext uri="{FF2B5EF4-FFF2-40B4-BE49-F238E27FC236}">
                <a16:creationId xmlns:a16="http://schemas.microsoft.com/office/drawing/2014/main" id="{854D81FF-C69C-48B0-88A9-65B72C778506}"/>
              </a:ext>
            </a:extLst>
          </p:cNvPr>
          <p:cNvSpPr txBox="1"/>
          <p:nvPr/>
        </p:nvSpPr>
        <p:spPr>
          <a:xfrm>
            <a:off x="5441049" y="3947748"/>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81" name="TextBox 80">
            <a:extLst>
              <a:ext uri="{FF2B5EF4-FFF2-40B4-BE49-F238E27FC236}">
                <a16:creationId xmlns:a16="http://schemas.microsoft.com/office/drawing/2014/main" id="{1380F8BE-70F0-4E88-885A-FA32CB36D2FA}"/>
              </a:ext>
            </a:extLst>
          </p:cNvPr>
          <p:cNvSpPr txBox="1"/>
          <p:nvPr/>
        </p:nvSpPr>
        <p:spPr>
          <a:xfrm>
            <a:off x="6041084" y="3433398"/>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82" name="Notched Right Arrow 101">
            <a:extLst>
              <a:ext uri="{FF2B5EF4-FFF2-40B4-BE49-F238E27FC236}">
                <a16:creationId xmlns:a16="http://schemas.microsoft.com/office/drawing/2014/main" id="{C5A552E3-E39D-4F8F-94C1-BB877DA2F21D}"/>
              </a:ext>
            </a:extLst>
          </p:cNvPr>
          <p:cNvSpPr/>
          <p:nvPr/>
        </p:nvSpPr>
        <p:spPr>
          <a:xfrm>
            <a:off x="7132301" y="4595937"/>
            <a:ext cx="2338246" cy="488816"/>
          </a:xfrm>
          <a:prstGeom prst="notchedRightArrow">
            <a:avLst>
              <a:gd name="adj1" fmla="val 50000"/>
              <a:gd name="adj2" fmla="val 39088"/>
            </a:avLst>
          </a:prstGeom>
          <a:solidFill>
            <a:schemeClr val="tx1">
              <a:lumMod val="10000"/>
              <a:lumOff val="90000"/>
            </a:schemeClr>
          </a:solidFill>
          <a:ln w="9525" cap="flat" cmpd="sng" algn="ctr">
            <a:noFill/>
            <a:prstDash val="solid"/>
          </a:ln>
          <a:effectLst/>
        </p:spPr>
        <p:txBody>
          <a:bodyPr/>
          <a:lstStyle/>
          <a:p>
            <a:endParaRPr lang="en-IN" dirty="0"/>
          </a:p>
        </p:txBody>
      </p:sp>
      <p:sp>
        <p:nvSpPr>
          <p:cNvPr id="83" name="Oval 82">
            <a:extLst>
              <a:ext uri="{FF2B5EF4-FFF2-40B4-BE49-F238E27FC236}">
                <a16:creationId xmlns:a16="http://schemas.microsoft.com/office/drawing/2014/main" id="{393010DB-CFFA-4475-9BCE-2156C2319A9C}"/>
              </a:ext>
            </a:extLst>
          </p:cNvPr>
          <p:cNvSpPr/>
          <p:nvPr/>
        </p:nvSpPr>
        <p:spPr>
          <a:xfrm>
            <a:off x="7550395" y="4768337"/>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84" name="Oval 83">
            <a:extLst>
              <a:ext uri="{FF2B5EF4-FFF2-40B4-BE49-F238E27FC236}">
                <a16:creationId xmlns:a16="http://schemas.microsoft.com/office/drawing/2014/main" id="{87F1B84A-C178-4F85-96CA-0C41446E11A8}"/>
              </a:ext>
            </a:extLst>
          </p:cNvPr>
          <p:cNvSpPr/>
          <p:nvPr/>
        </p:nvSpPr>
        <p:spPr>
          <a:xfrm>
            <a:off x="8150429" y="4768337"/>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85" name="Oval 84">
            <a:extLst>
              <a:ext uri="{FF2B5EF4-FFF2-40B4-BE49-F238E27FC236}">
                <a16:creationId xmlns:a16="http://schemas.microsoft.com/office/drawing/2014/main" id="{9228C570-F734-4F91-8042-2EEE1270BB80}"/>
              </a:ext>
            </a:extLst>
          </p:cNvPr>
          <p:cNvSpPr/>
          <p:nvPr/>
        </p:nvSpPr>
        <p:spPr>
          <a:xfrm>
            <a:off x="8750464" y="4768337"/>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86" name="TextBox 85">
            <a:extLst>
              <a:ext uri="{FF2B5EF4-FFF2-40B4-BE49-F238E27FC236}">
                <a16:creationId xmlns:a16="http://schemas.microsoft.com/office/drawing/2014/main" id="{DC70F0B0-CD20-4389-B72A-2594A871094A}"/>
              </a:ext>
            </a:extLst>
          </p:cNvPr>
          <p:cNvSpPr txBox="1"/>
          <p:nvPr/>
        </p:nvSpPr>
        <p:spPr>
          <a:xfrm>
            <a:off x="7278236" y="4494575"/>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87" name="TextBox 86">
            <a:extLst>
              <a:ext uri="{FF2B5EF4-FFF2-40B4-BE49-F238E27FC236}">
                <a16:creationId xmlns:a16="http://schemas.microsoft.com/office/drawing/2014/main" id="{5032C91B-4821-41CB-A87D-809BB42AB105}"/>
              </a:ext>
            </a:extLst>
          </p:cNvPr>
          <p:cNvSpPr txBox="1"/>
          <p:nvPr/>
        </p:nvSpPr>
        <p:spPr>
          <a:xfrm>
            <a:off x="7878270" y="5008925"/>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88" name="TextBox 87">
            <a:extLst>
              <a:ext uri="{FF2B5EF4-FFF2-40B4-BE49-F238E27FC236}">
                <a16:creationId xmlns:a16="http://schemas.microsoft.com/office/drawing/2014/main" id="{12B8C9B0-F2B0-4AE4-A13F-374A26F734E4}"/>
              </a:ext>
            </a:extLst>
          </p:cNvPr>
          <p:cNvSpPr txBox="1"/>
          <p:nvPr/>
        </p:nvSpPr>
        <p:spPr>
          <a:xfrm>
            <a:off x="8478305" y="4494575"/>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89" name="Notched Right Arrow 101">
            <a:extLst>
              <a:ext uri="{FF2B5EF4-FFF2-40B4-BE49-F238E27FC236}">
                <a16:creationId xmlns:a16="http://schemas.microsoft.com/office/drawing/2014/main" id="{5361012B-27B9-4820-8536-AA115DB0E2D3}"/>
              </a:ext>
            </a:extLst>
          </p:cNvPr>
          <p:cNvSpPr/>
          <p:nvPr/>
        </p:nvSpPr>
        <p:spPr>
          <a:xfrm>
            <a:off x="9210771" y="5732285"/>
            <a:ext cx="2338246" cy="488816"/>
          </a:xfrm>
          <a:prstGeom prst="notchedRightArrow">
            <a:avLst>
              <a:gd name="adj1" fmla="val 50000"/>
              <a:gd name="adj2" fmla="val 39088"/>
            </a:avLst>
          </a:prstGeom>
          <a:solidFill>
            <a:schemeClr val="tx1">
              <a:lumMod val="10000"/>
              <a:lumOff val="90000"/>
            </a:schemeClr>
          </a:solidFill>
          <a:ln w="9525" cap="flat" cmpd="sng" algn="ctr">
            <a:noFill/>
            <a:prstDash val="solid"/>
          </a:ln>
          <a:effectLst/>
        </p:spPr>
        <p:txBody>
          <a:bodyPr/>
          <a:lstStyle/>
          <a:p>
            <a:endParaRPr lang="en-IN" dirty="0"/>
          </a:p>
        </p:txBody>
      </p:sp>
      <p:sp>
        <p:nvSpPr>
          <p:cNvPr id="90" name="Oval 89">
            <a:extLst>
              <a:ext uri="{FF2B5EF4-FFF2-40B4-BE49-F238E27FC236}">
                <a16:creationId xmlns:a16="http://schemas.microsoft.com/office/drawing/2014/main" id="{14AE6D86-AEA2-4A69-9B87-A6E9B8EA4F82}"/>
              </a:ext>
            </a:extLst>
          </p:cNvPr>
          <p:cNvSpPr/>
          <p:nvPr/>
        </p:nvSpPr>
        <p:spPr>
          <a:xfrm>
            <a:off x="9628865" y="5904685"/>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91" name="Oval 90">
            <a:extLst>
              <a:ext uri="{FF2B5EF4-FFF2-40B4-BE49-F238E27FC236}">
                <a16:creationId xmlns:a16="http://schemas.microsoft.com/office/drawing/2014/main" id="{6E10571C-ED9F-43B2-B82A-000FF637A08A}"/>
              </a:ext>
            </a:extLst>
          </p:cNvPr>
          <p:cNvSpPr/>
          <p:nvPr/>
        </p:nvSpPr>
        <p:spPr>
          <a:xfrm>
            <a:off x="10284573" y="5904685"/>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92" name="Oval 91">
            <a:extLst>
              <a:ext uri="{FF2B5EF4-FFF2-40B4-BE49-F238E27FC236}">
                <a16:creationId xmlns:a16="http://schemas.microsoft.com/office/drawing/2014/main" id="{8A5563D2-347A-4C30-9BFE-AB5D1ACC385E}"/>
              </a:ext>
            </a:extLst>
          </p:cNvPr>
          <p:cNvSpPr/>
          <p:nvPr/>
        </p:nvSpPr>
        <p:spPr>
          <a:xfrm>
            <a:off x="10828934" y="5904685"/>
            <a:ext cx="144000" cy="144016"/>
          </a:xfrm>
          <a:prstGeom prst="ellipse">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p:spPr>
        <p:txBody>
          <a:bodyPr/>
          <a:lstStyle/>
          <a:p>
            <a:endParaRPr lang="en-IN" dirty="0"/>
          </a:p>
        </p:txBody>
      </p:sp>
      <p:sp>
        <p:nvSpPr>
          <p:cNvPr id="93" name="TextBox 92">
            <a:extLst>
              <a:ext uri="{FF2B5EF4-FFF2-40B4-BE49-F238E27FC236}">
                <a16:creationId xmlns:a16="http://schemas.microsoft.com/office/drawing/2014/main" id="{B4DD31BE-44BD-4257-A621-A675F62DF4BB}"/>
              </a:ext>
            </a:extLst>
          </p:cNvPr>
          <p:cNvSpPr txBox="1"/>
          <p:nvPr/>
        </p:nvSpPr>
        <p:spPr>
          <a:xfrm>
            <a:off x="9356706" y="5630923"/>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94" name="TextBox 93">
            <a:extLst>
              <a:ext uri="{FF2B5EF4-FFF2-40B4-BE49-F238E27FC236}">
                <a16:creationId xmlns:a16="http://schemas.microsoft.com/office/drawing/2014/main" id="{68E33C7C-DB63-40B7-8EF9-F835661942E1}"/>
              </a:ext>
            </a:extLst>
          </p:cNvPr>
          <p:cNvSpPr txBox="1"/>
          <p:nvPr/>
        </p:nvSpPr>
        <p:spPr>
          <a:xfrm>
            <a:off x="10012414" y="6145273"/>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95" name="TextBox 94">
            <a:extLst>
              <a:ext uri="{FF2B5EF4-FFF2-40B4-BE49-F238E27FC236}">
                <a16:creationId xmlns:a16="http://schemas.microsoft.com/office/drawing/2014/main" id="{AC2B3220-BB82-49DB-AE8B-4BB08F83384E}"/>
              </a:ext>
            </a:extLst>
          </p:cNvPr>
          <p:cNvSpPr txBox="1"/>
          <p:nvPr/>
        </p:nvSpPr>
        <p:spPr>
          <a:xfrm>
            <a:off x="10556775" y="5630923"/>
            <a:ext cx="688319"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cs typeface="Arial" pitchFamily="34" charset="0"/>
              </a:rPr>
              <a:t>Insert activity name</a:t>
            </a:r>
            <a:endParaRPr kumimoji="0" lang="en-AU" sz="700" b="0" i="0" u="none" strike="noStrike" kern="0" cap="none" spc="0" normalizeH="0" baseline="0" noProof="0" dirty="0">
              <a:ln>
                <a:noFill/>
              </a:ln>
              <a:effectLst/>
              <a:uLnTx/>
              <a:uFillTx/>
              <a:cs typeface="Arial" pitchFamily="34" charset="0"/>
            </a:endParaRPr>
          </a:p>
        </p:txBody>
      </p:sp>
      <p:sp>
        <p:nvSpPr>
          <p:cNvPr id="2" name="Rectangle: Rounded Corners 1">
            <a:extLst>
              <a:ext uri="{FF2B5EF4-FFF2-40B4-BE49-F238E27FC236}">
                <a16:creationId xmlns:a16="http://schemas.microsoft.com/office/drawing/2014/main" id="{775A826E-B280-80E0-A513-0EA4E8CBDAB5}"/>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126708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Business roadmap </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41" name="Freeform 107">
            <a:extLst>
              <a:ext uri="{FF2B5EF4-FFF2-40B4-BE49-F238E27FC236}">
                <a16:creationId xmlns:a16="http://schemas.microsoft.com/office/drawing/2014/main" id="{4167899E-E8E5-4E01-A48E-F893EB6191FC}"/>
              </a:ext>
            </a:extLst>
          </p:cNvPr>
          <p:cNvSpPr/>
          <p:nvPr/>
        </p:nvSpPr>
        <p:spPr>
          <a:xfrm>
            <a:off x="2028855" y="1560689"/>
            <a:ext cx="7760063" cy="5022896"/>
          </a:xfrm>
          <a:custGeom>
            <a:avLst/>
            <a:gdLst>
              <a:gd name="connsiteX0" fmla="*/ 0 w 3276600"/>
              <a:gd name="connsiteY0" fmla="*/ 3886200 h 3886200"/>
              <a:gd name="connsiteX1" fmla="*/ 1638300 w 3276600"/>
              <a:gd name="connsiteY1" fmla="*/ 0 h 3886200"/>
              <a:gd name="connsiteX2" fmla="*/ 3276600 w 3276600"/>
              <a:gd name="connsiteY2" fmla="*/ 3886200 h 3886200"/>
              <a:gd name="connsiteX3" fmla="*/ 0 w 3276600"/>
              <a:gd name="connsiteY3" fmla="*/ 3886200 h 3886200"/>
              <a:gd name="connsiteX0" fmla="*/ 0 w 4495800"/>
              <a:gd name="connsiteY0" fmla="*/ 3886200 h 3886200"/>
              <a:gd name="connsiteX1" fmla="*/ 2857500 w 4495800"/>
              <a:gd name="connsiteY1" fmla="*/ 0 h 3886200"/>
              <a:gd name="connsiteX2" fmla="*/ 4495800 w 4495800"/>
              <a:gd name="connsiteY2" fmla="*/ 3886200 h 3886200"/>
              <a:gd name="connsiteX3" fmla="*/ 0 w 4495800"/>
              <a:gd name="connsiteY3" fmla="*/ 3886200 h 3886200"/>
              <a:gd name="connsiteX0" fmla="*/ 0 w 2857500"/>
              <a:gd name="connsiteY0" fmla="*/ 3886200 h 3886200"/>
              <a:gd name="connsiteX1" fmla="*/ 2857500 w 2857500"/>
              <a:gd name="connsiteY1" fmla="*/ 0 h 3886200"/>
              <a:gd name="connsiteX2" fmla="*/ 2133600 w 2857500"/>
              <a:gd name="connsiteY2" fmla="*/ 3886200 h 3886200"/>
              <a:gd name="connsiteX3" fmla="*/ 0 w 2857500"/>
              <a:gd name="connsiteY3" fmla="*/ 3886200 h 3886200"/>
              <a:gd name="connsiteX0" fmla="*/ 0 w 6057900"/>
              <a:gd name="connsiteY0" fmla="*/ 2381250 h 2381250"/>
              <a:gd name="connsiteX1" fmla="*/ 6057900 w 6057900"/>
              <a:gd name="connsiteY1" fmla="*/ 0 h 2381250"/>
              <a:gd name="connsiteX2" fmla="*/ 2133600 w 6057900"/>
              <a:gd name="connsiteY2" fmla="*/ 2381250 h 2381250"/>
              <a:gd name="connsiteX3" fmla="*/ 0 w 6057900"/>
              <a:gd name="connsiteY3" fmla="*/ 2381250 h 23812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Lst>
            <a:ahLst/>
            <a:cxnLst>
              <a:cxn ang="0">
                <a:pos x="connsiteX0" y="connsiteY0"/>
              </a:cxn>
              <a:cxn ang="0">
                <a:pos x="connsiteX1" y="connsiteY1"/>
              </a:cxn>
              <a:cxn ang="0">
                <a:pos x="connsiteX2" y="connsiteY2"/>
              </a:cxn>
              <a:cxn ang="0">
                <a:pos x="connsiteX3" y="connsiteY3"/>
              </a:cxn>
            </a:cxnLst>
            <a:rect l="l" t="t" r="r" b="b"/>
            <a:pathLst>
              <a:path w="7124700" h="3082925">
                <a:moveTo>
                  <a:pt x="0" y="3082925"/>
                </a:moveTo>
                <a:cubicBezTo>
                  <a:pt x="781050" y="2146300"/>
                  <a:pt x="3533775" y="0"/>
                  <a:pt x="7124700" y="225425"/>
                </a:cubicBezTo>
                <a:cubicBezTo>
                  <a:pt x="4740275" y="209550"/>
                  <a:pt x="2908300" y="1708150"/>
                  <a:pt x="2133600" y="3082925"/>
                </a:cubicBezTo>
                <a:lnTo>
                  <a:pt x="0" y="308292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4">
            <a:extLst>
              <a:ext uri="{FF2B5EF4-FFF2-40B4-BE49-F238E27FC236}">
                <a16:creationId xmlns:a16="http://schemas.microsoft.com/office/drawing/2014/main" id="{38F70F31-A4B6-452A-BDA6-DFAD6CD3721B}"/>
              </a:ext>
            </a:extLst>
          </p:cNvPr>
          <p:cNvSpPr/>
          <p:nvPr/>
        </p:nvSpPr>
        <p:spPr>
          <a:xfrm>
            <a:off x="2977048" y="1550233"/>
            <a:ext cx="6668550" cy="5036168"/>
          </a:xfrm>
          <a:custGeom>
            <a:avLst/>
            <a:gdLst>
              <a:gd name="connsiteX0" fmla="*/ 0 w 3276600"/>
              <a:gd name="connsiteY0" fmla="*/ 3886200 h 3886200"/>
              <a:gd name="connsiteX1" fmla="*/ 1638300 w 3276600"/>
              <a:gd name="connsiteY1" fmla="*/ 0 h 3886200"/>
              <a:gd name="connsiteX2" fmla="*/ 3276600 w 3276600"/>
              <a:gd name="connsiteY2" fmla="*/ 3886200 h 3886200"/>
              <a:gd name="connsiteX3" fmla="*/ 0 w 3276600"/>
              <a:gd name="connsiteY3" fmla="*/ 3886200 h 3886200"/>
              <a:gd name="connsiteX0" fmla="*/ 0 w 4495800"/>
              <a:gd name="connsiteY0" fmla="*/ 3886200 h 3886200"/>
              <a:gd name="connsiteX1" fmla="*/ 2857500 w 4495800"/>
              <a:gd name="connsiteY1" fmla="*/ 0 h 3886200"/>
              <a:gd name="connsiteX2" fmla="*/ 4495800 w 4495800"/>
              <a:gd name="connsiteY2" fmla="*/ 3886200 h 3886200"/>
              <a:gd name="connsiteX3" fmla="*/ 0 w 4495800"/>
              <a:gd name="connsiteY3" fmla="*/ 3886200 h 3886200"/>
              <a:gd name="connsiteX0" fmla="*/ 0 w 2857500"/>
              <a:gd name="connsiteY0" fmla="*/ 3886200 h 3886200"/>
              <a:gd name="connsiteX1" fmla="*/ 2857500 w 2857500"/>
              <a:gd name="connsiteY1" fmla="*/ 0 h 3886200"/>
              <a:gd name="connsiteX2" fmla="*/ 2133600 w 2857500"/>
              <a:gd name="connsiteY2" fmla="*/ 3886200 h 3886200"/>
              <a:gd name="connsiteX3" fmla="*/ 0 w 2857500"/>
              <a:gd name="connsiteY3" fmla="*/ 3886200 h 3886200"/>
              <a:gd name="connsiteX0" fmla="*/ 0 w 6057900"/>
              <a:gd name="connsiteY0" fmla="*/ 2381250 h 2381250"/>
              <a:gd name="connsiteX1" fmla="*/ 6057900 w 6057900"/>
              <a:gd name="connsiteY1" fmla="*/ 0 h 2381250"/>
              <a:gd name="connsiteX2" fmla="*/ 2133600 w 6057900"/>
              <a:gd name="connsiteY2" fmla="*/ 2381250 h 2381250"/>
              <a:gd name="connsiteX3" fmla="*/ 0 w 6057900"/>
              <a:gd name="connsiteY3" fmla="*/ 2381250 h 23812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6641064"/>
              <a:gd name="connsiteY0" fmla="*/ 3093672 h 3093672"/>
              <a:gd name="connsiteX1" fmla="*/ 6641064 w 6641064"/>
              <a:gd name="connsiteY1" fmla="*/ 225425 h 3093672"/>
              <a:gd name="connsiteX2" fmla="*/ 1649964 w 6641064"/>
              <a:gd name="connsiteY2" fmla="*/ 3082925 h 3093672"/>
              <a:gd name="connsiteX3" fmla="*/ 0 w 6641064"/>
              <a:gd name="connsiteY3" fmla="*/ 3093672 h 3093672"/>
              <a:gd name="connsiteX0" fmla="*/ 0 w 6641064"/>
              <a:gd name="connsiteY0" fmla="*/ 3093672 h 3093672"/>
              <a:gd name="connsiteX1" fmla="*/ 6641064 w 6641064"/>
              <a:gd name="connsiteY1" fmla="*/ 225425 h 3093672"/>
              <a:gd name="connsiteX2" fmla="*/ 704188 w 6641064"/>
              <a:gd name="connsiteY2" fmla="*/ 3082926 h 3093672"/>
              <a:gd name="connsiteX3" fmla="*/ 0 w 6641064"/>
              <a:gd name="connsiteY3" fmla="*/ 3093672 h 3093672"/>
              <a:gd name="connsiteX0" fmla="*/ 0 w 6264903"/>
              <a:gd name="connsiteY0" fmla="*/ 3104419 h 3104419"/>
              <a:gd name="connsiteX1" fmla="*/ 6264903 w 6264903"/>
              <a:gd name="connsiteY1" fmla="*/ 225425 h 3104419"/>
              <a:gd name="connsiteX2" fmla="*/ 328027 w 6264903"/>
              <a:gd name="connsiteY2" fmla="*/ 3082926 h 3104419"/>
              <a:gd name="connsiteX3" fmla="*/ 0 w 6264903"/>
              <a:gd name="connsiteY3" fmla="*/ 3104419 h 3104419"/>
              <a:gd name="connsiteX0" fmla="*/ 0 w 6262130"/>
              <a:gd name="connsiteY0" fmla="*/ 3082231 h 3082926"/>
              <a:gd name="connsiteX1" fmla="*/ 6262130 w 6262130"/>
              <a:gd name="connsiteY1" fmla="*/ 225425 h 3082926"/>
              <a:gd name="connsiteX2" fmla="*/ 325254 w 6262130"/>
              <a:gd name="connsiteY2" fmla="*/ 3082926 h 3082926"/>
              <a:gd name="connsiteX3" fmla="*/ 0 w 6262130"/>
              <a:gd name="connsiteY3" fmla="*/ 3082231 h 3082926"/>
              <a:gd name="connsiteX0" fmla="*/ 0 w 6262130"/>
              <a:gd name="connsiteY0" fmla="*/ 3082231 h 3082926"/>
              <a:gd name="connsiteX1" fmla="*/ 6262130 w 6262130"/>
              <a:gd name="connsiteY1" fmla="*/ 225425 h 3082926"/>
              <a:gd name="connsiteX2" fmla="*/ 325254 w 6262130"/>
              <a:gd name="connsiteY2" fmla="*/ 3082926 h 3082926"/>
              <a:gd name="connsiteX3" fmla="*/ 0 w 6262130"/>
              <a:gd name="connsiteY3" fmla="*/ 3082231 h 3082926"/>
              <a:gd name="connsiteX0" fmla="*/ 0 w 6262130"/>
              <a:gd name="connsiteY0" fmla="*/ 3082231 h 3082926"/>
              <a:gd name="connsiteX1" fmla="*/ 6262130 w 6262130"/>
              <a:gd name="connsiteY1" fmla="*/ 225425 h 3082926"/>
              <a:gd name="connsiteX2" fmla="*/ 325254 w 6262130"/>
              <a:gd name="connsiteY2" fmla="*/ 3082926 h 3082926"/>
              <a:gd name="connsiteX3" fmla="*/ 0 w 6262130"/>
              <a:gd name="connsiteY3" fmla="*/ 3082231 h 3082926"/>
              <a:gd name="connsiteX0" fmla="*/ 0 w 6262130"/>
              <a:gd name="connsiteY0" fmla="*/ 3068053 h 3068748"/>
              <a:gd name="connsiteX1" fmla="*/ 6262130 w 6262130"/>
              <a:gd name="connsiteY1" fmla="*/ 211247 h 3068748"/>
              <a:gd name="connsiteX2" fmla="*/ 325254 w 6262130"/>
              <a:gd name="connsiteY2" fmla="*/ 3068748 h 3068748"/>
              <a:gd name="connsiteX3" fmla="*/ 0 w 6262130"/>
              <a:gd name="connsiteY3" fmla="*/ 3068053 h 3068748"/>
              <a:gd name="connsiteX0" fmla="*/ 0 w 6262130"/>
              <a:gd name="connsiteY0" fmla="*/ 3068053 h 3068748"/>
              <a:gd name="connsiteX1" fmla="*/ 6262130 w 6262130"/>
              <a:gd name="connsiteY1" fmla="*/ 211247 h 3068748"/>
              <a:gd name="connsiteX2" fmla="*/ 325254 w 6262130"/>
              <a:gd name="connsiteY2" fmla="*/ 3068748 h 3068748"/>
              <a:gd name="connsiteX3" fmla="*/ 0 w 6262130"/>
              <a:gd name="connsiteY3" fmla="*/ 3068053 h 3068748"/>
              <a:gd name="connsiteX0" fmla="*/ 0 w 6262130"/>
              <a:gd name="connsiteY0" fmla="*/ 3090375 h 3091070"/>
              <a:gd name="connsiteX1" fmla="*/ 6262130 w 6262130"/>
              <a:gd name="connsiteY1" fmla="*/ 233569 h 3091070"/>
              <a:gd name="connsiteX2" fmla="*/ 325254 w 6262130"/>
              <a:gd name="connsiteY2" fmla="*/ 3091070 h 3091070"/>
              <a:gd name="connsiteX3" fmla="*/ 0 w 6262130"/>
              <a:gd name="connsiteY3" fmla="*/ 3090375 h 3091070"/>
              <a:gd name="connsiteX0" fmla="*/ 0 w 6262130"/>
              <a:gd name="connsiteY0" fmla="*/ 3090375 h 3091070"/>
              <a:gd name="connsiteX1" fmla="*/ 6262130 w 6262130"/>
              <a:gd name="connsiteY1" fmla="*/ 233569 h 3091070"/>
              <a:gd name="connsiteX2" fmla="*/ 325254 w 6262130"/>
              <a:gd name="connsiteY2" fmla="*/ 3091070 h 3091070"/>
              <a:gd name="connsiteX3" fmla="*/ 0 w 6262130"/>
              <a:gd name="connsiteY3" fmla="*/ 3090375 h 3091070"/>
            </a:gdLst>
            <a:ahLst/>
            <a:cxnLst>
              <a:cxn ang="0">
                <a:pos x="connsiteX0" y="connsiteY0"/>
              </a:cxn>
              <a:cxn ang="0">
                <a:pos x="connsiteX1" y="connsiteY1"/>
              </a:cxn>
              <a:cxn ang="0">
                <a:pos x="connsiteX2" y="connsiteY2"/>
              </a:cxn>
              <a:cxn ang="0">
                <a:pos x="connsiteX3" y="connsiteY3"/>
              </a:cxn>
            </a:cxnLst>
            <a:rect l="l" t="t" r="r" b="b"/>
            <a:pathLst>
              <a:path w="6262130" h="3091070">
                <a:moveTo>
                  <a:pt x="0" y="3090375"/>
                </a:moveTo>
                <a:cubicBezTo>
                  <a:pt x="781050" y="2153750"/>
                  <a:pt x="3119398" y="14548"/>
                  <a:pt x="6262130" y="233569"/>
                </a:cubicBezTo>
                <a:cubicBezTo>
                  <a:pt x="4013078" y="0"/>
                  <a:pt x="1099954" y="1716295"/>
                  <a:pt x="325254" y="3091070"/>
                </a:cubicBezTo>
                <a:lnTo>
                  <a:pt x="0" y="3090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ED650280-F476-4CC3-B896-3C298D45E080}"/>
              </a:ext>
            </a:extLst>
          </p:cNvPr>
          <p:cNvCxnSpPr>
            <a:cxnSpLocks/>
          </p:cNvCxnSpPr>
          <p:nvPr/>
        </p:nvCxnSpPr>
        <p:spPr>
          <a:xfrm flipV="1">
            <a:off x="5003078" y="3693699"/>
            <a:ext cx="158585" cy="165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8A7B4D6E-C559-4B63-9D78-81ABB356C338}"/>
              </a:ext>
            </a:extLst>
          </p:cNvPr>
          <p:cNvGrpSpPr/>
          <p:nvPr/>
        </p:nvGrpSpPr>
        <p:grpSpPr>
          <a:xfrm>
            <a:off x="2825500" y="4847440"/>
            <a:ext cx="1354298" cy="1407820"/>
            <a:chOff x="6875704" y="5143206"/>
            <a:chExt cx="1300356" cy="1351747"/>
          </a:xfrm>
        </p:grpSpPr>
        <p:sp>
          <p:nvSpPr>
            <p:cNvPr id="45" name="Oval 44">
              <a:extLst>
                <a:ext uri="{FF2B5EF4-FFF2-40B4-BE49-F238E27FC236}">
                  <a16:creationId xmlns:a16="http://schemas.microsoft.com/office/drawing/2014/main" id="{6E451AC1-7E6E-4C04-A7C8-558A50C74703}"/>
                </a:ext>
              </a:extLst>
            </p:cNvPr>
            <p:cNvSpPr/>
            <p:nvPr/>
          </p:nvSpPr>
          <p:spPr>
            <a:xfrm>
              <a:off x="6875704" y="6037753"/>
              <a:ext cx="1300356" cy="457200"/>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A58E348B-21A0-4C3E-A732-3A43B6174D75}"/>
                </a:ext>
              </a:extLst>
            </p:cNvPr>
            <p:cNvSpPr/>
            <p:nvPr/>
          </p:nvSpPr>
          <p:spPr>
            <a:xfrm>
              <a:off x="6947372" y="5143201"/>
              <a:ext cx="1157020" cy="1157020"/>
            </a:xfrm>
            <a:prstGeom prst="ellipse">
              <a:avLst/>
            </a:prstGeom>
            <a:gradFill>
              <a:gsLst>
                <a:gs pos="100000">
                  <a:schemeClr val="tx1"/>
                </a:gs>
                <a:gs pos="0">
                  <a:schemeClr val="tx1">
                    <a:lumMod val="50000"/>
                    <a:lumOff val="5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47" name="Oval 46">
            <a:extLst>
              <a:ext uri="{FF2B5EF4-FFF2-40B4-BE49-F238E27FC236}">
                <a16:creationId xmlns:a16="http://schemas.microsoft.com/office/drawing/2014/main" id="{4F21ABE3-937F-4BD9-83F8-495EC372DAB6}"/>
              </a:ext>
            </a:extLst>
          </p:cNvPr>
          <p:cNvSpPr/>
          <p:nvPr/>
        </p:nvSpPr>
        <p:spPr>
          <a:xfrm>
            <a:off x="7705674" y="2050713"/>
            <a:ext cx="727517" cy="255792"/>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7041D7BB-EA31-41E7-8EF2-B52F60AD979B}"/>
              </a:ext>
            </a:extLst>
          </p:cNvPr>
          <p:cNvSpPr/>
          <p:nvPr/>
        </p:nvSpPr>
        <p:spPr>
          <a:xfrm>
            <a:off x="7745771" y="1550233"/>
            <a:ext cx="647324" cy="647325"/>
          </a:xfrm>
          <a:prstGeom prst="ellipse">
            <a:avLst/>
          </a:prstGeom>
          <a:gradFill>
            <a:gsLst>
              <a:gs pos="100000">
                <a:schemeClr val="tx1"/>
              </a:gs>
              <a:gs pos="0">
                <a:schemeClr val="tx1">
                  <a:lumMod val="50000"/>
                  <a:lumOff val="5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9" name="Oval 48">
            <a:extLst>
              <a:ext uri="{FF2B5EF4-FFF2-40B4-BE49-F238E27FC236}">
                <a16:creationId xmlns:a16="http://schemas.microsoft.com/office/drawing/2014/main" id="{4913DE7D-9F32-4288-962F-8C88B2B7256E}"/>
              </a:ext>
            </a:extLst>
          </p:cNvPr>
          <p:cNvSpPr/>
          <p:nvPr/>
        </p:nvSpPr>
        <p:spPr>
          <a:xfrm>
            <a:off x="3981979" y="4398190"/>
            <a:ext cx="1100392" cy="386894"/>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EE1E276E-CFF2-4042-80FD-BAC785EE337B}"/>
              </a:ext>
            </a:extLst>
          </p:cNvPr>
          <p:cNvSpPr/>
          <p:nvPr/>
        </p:nvSpPr>
        <p:spPr>
          <a:xfrm>
            <a:off x="4042626" y="3641197"/>
            <a:ext cx="979098" cy="979099"/>
          </a:xfrm>
          <a:prstGeom prst="ellipse">
            <a:avLst/>
          </a:prstGeom>
          <a:gradFill>
            <a:gsLst>
              <a:gs pos="100000">
                <a:schemeClr val="tx1"/>
              </a:gs>
              <a:gs pos="0">
                <a:schemeClr val="tx1">
                  <a:lumMod val="50000"/>
                  <a:lumOff val="5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1" name="Oval 50">
            <a:extLst>
              <a:ext uri="{FF2B5EF4-FFF2-40B4-BE49-F238E27FC236}">
                <a16:creationId xmlns:a16="http://schemas.microsoft.com/office/drawing/2014/main" id="{27117E31-144E-43F9-B2CC-A7E1D0C3B96A}"/>
              </a:ext>
            </a:extLst>
          </p:cNvPr>
          <p:cNvSpPr/>
          <p:nvPr/>
        </p:nvSpPr>
        <p:spPr>
          <a:xfrm>
            <a:off x="6517099" y="2578560"/>
            <a:ext cx="800267" cy="281371"/>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6BAEDAE-3C73-4CE0-AB95-7A15F4843EBB}"/>
              </a:ext>
            </a:extLst>
          </p:cNvPr>
          <p:cNvSpPr/>
          <p:nvPr/>
        </p:nvSpPr>
        <p:spPr>
          <a:xfrm>
            <a:off x="6561205" y="2028032"/>
            <a:ext cx="712055" cy="712056"/>
          </a:xfrm>
          <a:prstGeom prst="ellipse">
            <a:avLst/>
          </a:prstGeom>
          <a:gradFill>
            <a:gsLst>
              <a:gs pos="100000">
                <a:schemeClr val="tx1"/>
              </a:gs>
              <a:gs pos="0">
                <a:schemeClr val="tx1">
                  <a:lumMod val="50000"/>
                  <a:lumOff val="5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3" name="Oval 52">
            <a:extLst>
              <a:ext uri="{FF2B5EF4-FFF2-40B4-BE49-F238E27FC236}">
                <a16:creationId xmlns:a16="http://schemas.microsoft.com/office/drawing/2014/main" id="{61E909B0-1683-41CF-9862-24ED1973957B}"/>
              </a:ext>
            </a:extLst>
          </p:cNvPr>
          <p:cNvSpPr/>
          <p:nvPr/>
        </p:nvSpPr>
        <p:spPr>
          <a:xfrm>
            <a:off x="5269652" y="3321501"/>
            <a:ext cx="909271" cy="319696"/>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B8578990-6F1D-40AC-A098-5DCD2B3DEF3C}"/>
              </a:ext>
            </a:extLst>
          </p:cNvPr>
          <p:cNvSpPr/>
          <p:nvPr/>
        </p:nvSpPr>
        <p:spPr>
          <a:xfrm>
            <a:off x="5319766" y="2695988"/>
            <a:ext cx="809043" cy="809043"/>
          </a:xfrm>
          <a:prstGeom prst="ellipse">
            <a:avLst/>
          </a:prstGeom>
          <a:gradFill>
            <a:gsLst>
              <a:gs pos="100000">
                <a:schemeClr val="tx1"/>
              </a:gs>
              <a:gs pos="0">
                <a:schemeClr val="tx1">
                  <a:lumMod val="50000"/>
                  <a:lumOff val="5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TextBox 9">
            <a:extLst>
              <a:ext uri="{FF2B5EF4-FFF2-40B4-BE49-F238E27FC236}">
                <a16:creationId xmlns:a16="http://schemas.microsoft.com/office/drawing/2014/main" id="{EE3C93DE-4AFE-4CC6-BE0B-AC87F321B549}"/>
              </a:ext>
            </a:extLst>
          </p:cNvPr>
          <p:cNvSpPr txBox="1">
            <a:spLocks noChangeArrowheads="1"/>
          </p:cNvSpPr>
          <p:nvPr/>
        </p:nvSpPr>
        <p:spPr bwMode="auto">
          <a:xfrm>
            <a:off x="4834831" y="5638041"/>
            <a:ext cx="19265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latin typeface="+mn-lt"/>
              </a:rPr>
              <a:t>Milestone 1: </a:t>
            </a:r>
          </a:p>
          <a:p>
            <a:pPr eaLnBrk="1" hangingPunct="1"/>
            <a:r>
              <a:rPr lang="en-US" sz="1200" dirty="0">
                <a:latin typeface="+mn-lt"/>
              </a:rPr>
              <a:t>Insert your own text</a:t>
            </a:r>
          </a:p>
          <a:p>
            <a:pPr eaLnBrk="1" hangingPunct="1"/>
            <a:endParaRPr lang="en-US" sz="1200" dirty="0">
              <a:latin typeface="+mn-lt"/>
            </a:endParaRPr>
          </a:p>
        </p:txBody>
      </p:sp>
      <p:sp>
        <p:nvSpPr>
          <p:cNvPr id="56" name="TextBox 9">
            <a:extLst>
              <a:ext uri="{FF2B5EF4-FFF2-40B4-BE49-F238E27FC236}">
                <a16:creationId xmlns:a16="http://schemas.microsoft.com/office/drawing/2014/main" id="{3E7D4E46-48A4-43D0-A43A-52A5D41B6243}"/>
              </a:ext>
            </a:extLst>
          </p:cNvPr>
          <p:cNvSpPr txBox="1">
            <a:spLocks noChangeArrowheads="1"/>
          </p:cNvSpPr>
          <p:nvPr/>
        </p:nvSpPr>
        <p:spPr bwMode="auto">
          <a:xfrm>
            <a:off x="5597847" y="4357139"/>
            <a:ext cx="19265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latin typeface="+mn-lt"/>
              </a:rPr>
              <a:t>Milestone 2: </a:t>
            </a:r>
          </a:p>
          <a:p>
            <a:pPr eaLnBrk="1" hangingPunct="1"/>
            <a:r>
              <a:rPr lang="en-US" sz="1200" dirty="0">
                <a:latin typeface="+mn-lt"/>
              </a:rPr>
              <a:t>Insert your own text</a:t>
            </a:r>
          </a:p>
          <a:p>
            <a:pPr eaLnBrk="1" hangingPunct="1"/>
            <a:endParaRPr lang="en-US" sz="1200" dirty="0">
              <a:latin typeface="+mn-lt"/>
            </a:endParaRPr>
          </a:p>
        </p:txBody>
      </p:sp>
      <p:sp>
        <p:nvSpPr>
          <p:cNvPr id="57" name="TextBox 9">
            <a:extLst>
              <a:ext uri="{FF2B5EF4-FFF2-40B4-BE49-F238E27FC236}">
                <a16:creationId xmlns:a16="http://schemas.microsoft.com/office/drawing/2014/main" id="{4AC35AF6-E4C1-409A-B8BC-556605739EAB}"/>
              </a:ext>
            </a:extLst>
          </p:cNvPr>
          <p:cNvSpPr txBox="1">
            <a:spLocks noChangeArrowheads="1"/>
          </p:cNvSpPr>
          <p:nvPr/>
        </p:nvSpPr>
        <p:spPr bwMode="auto">
          <a:xfrm>
            <a:off x="6309966" y="3429445"/>
            <a:ext cx="19265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latin typeface="+mn-lt"/>
              </a:rPr>
              <a:t>Milestone 3: </a:t>
            </a:r>
          </a:p>
          <a:p>
            <a:pPr eaLnBrk="1" hangingPunct="1"/>
            <a:r>
              <a:rPr lang="en-US" sz="1200" dirty="0">
                <a:latin typeface="+mn-lt"/>
              </a:rPr>
              <a:t>Insert your own text</a:t>
            </a:r>
          </a:p>
          <a:p>
            <a:pPr eaLnBrk="1" hangingPunct="1"/>
            <a:endParaRPr lang="en-US" sz="1200" dirty="0">
              <a:latin typeface="+mn-lt"/>
            </a:endParaRPr>
          </a:p>
        </p:txBody>
      </p:sp>
      <p:sp>
        <p:nvSpPr>
          <p:cNvPr id="58" name="TextBox 9">
            <a:extLst>
              <a:ext uri="{FF2B5EF4-FFF2-40B4-BE49-F238E27FC236}">
                <a16:creationId xmlns:a16="http://schemas.microsoft.com/office/drawing/2014/main" id="{393ECE30-29F4-4700-9E15-09A8CA53E879}"/>
              </a:ext>
            </a:extLst>
          </p:cNvPr>
          <p:cNvSpPr txBox="1">
            <a:spLocks noChangeArrowheads="1"/>
          </p:cNvSpPr>
          <p:nvPr/>
        </p:nvSpPr>
        <p:spPr bwMode="auto">
          <a:xfrm>
            <a:off x="7258158" y="2720061"/>
            <a:ext cx="19265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latin typeface="+mn-lt"/>
              </a:rPr>
              <a:t>Milestone 4: </a:t>
            </a:r>
          </a:p>
          <a:p>
            <a:pPr eaLnBrk="1" hangingPunct="1"/>
            <a:r>
              <a:rPr lang="en-US" sz="1200" dirty="0">
                <a:latin typeface="+mn-lt"/>
              </a:rPr>
              <a:t>Insert your own text</a:t>
            </a:r>
          </a:p>
          <a:p>
            <a:pPr eaLnBrk="1" hangingPunct="1"/>
            <a:endParaRPr lang="en-US" sz="1200" dirty="0">
              <a:latin typeface="+mn-lt"/>
            </a:endParaRPr>
          </a:p>
        </p:txBody>
      </p:sp>
      <p:sp>
        <p:nvSpPr>
          <p:cNvPr id="59" name="TextBox 9">
            <a:extLst>
              <a:ext uri="{FF2B5EF4-FFF2-40B4-BE49-F238E27FC236}">
                <a16:creationId xmlns:a16="http://schemas.microsoft.com/office/drawing/2014/main" id="{1574D00E-7CE4-431E-86D2-C8EDE14E02DC}"/>
              </a:ext>
            </a:extLst>
          </p:cNvPr>
          <p:cNvSpPr txBox="1">
            <a:spLocks noChangeArrowheads="1"/>
          </p:cNvSpPr>
          <p:nvPr/>
        </p:nvSpPr>
        <p:spPr bwMode="auto">
          <a:xfrm>
            <a:off x="8211982" y="2140456"/>
            <a:ext cx="19265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latin typeface="+mn-lt"/>
              </a:rPr>
              <a:t>Milestone 5: </a:t>
            </a:r>
          </a:p>
          <a:p>
            <a:pPr eaLnBrk="1" hangingPunct="1"/>
            <a:r>
              <a:rPr lang="en-US" sz="1200" dirty="0">
                <a:latin typeface="+mn-lt"/>
              </a:rPr>
              <a:t>Insert your own text</a:t>
            </a:r>
          </a:p>
          <a:p>
            <a:pPr eaLnBrk="1" hangingPunct="1"/>
            <a:endParaRPr lang="en-US" sz="1200" dirty="0">
              <a:latin typeface="+mn-lt"/>
            </a:endParaRPr>
          </a:p>
        </p:txBody>
      </p:sp>
      <p:sp>
        <p:nvSpPr>
          <p:cNvPr id="96" name="TextBox 9">
            <a:extLst>
              <a:ext uri="{FF2B5EF4-FFF2-40B4-BE49-F238E27FC236}">
                <a16:creationId xmlns:a16="http://schemas.microsoft.com/office/drawing/2014/main" id="{38D3D60D-D85D-4AF0-A79F-5E5B9E654AB0}"/>
              </a:ext>
            </a:extLst>
          </p:cNvPr>
          <p:cNvSpPr txBox="1">
            <a:spLocks noChangeArrowheads="1"/>
          </p:cNvSpPr>
          <p:nvPr/>
        </p:nvSpPr>
        <p:spPr bwMode="auto">
          <a:xfrm>
            <a:off x="8433191" y="1576374"/>
            <a:ext cx="19265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a:solidFill>
                  <a:schemeClr val="accent6"/>
                </a:solidFill>
                <a:latin typeface="+mj-lt"/>
              </a:rPr>
              <a:t>Future State</a:t>
            </a:r>
            <a:endParaRPr lang="en-US" sz="1400" dirty="0">
              <a:solidFill>
                <a:schemeClr val="accent6"/>
              </a:solidFill>
              <a:latin typeface="+mj-lt"/>
            </a:endParaRPr>
          </a:p>
        </p:txBody>
      </p:sp>
      <p:sp>
        <p:nvSpPr>
          <p:cNvPr id="2" name="Rectangle: Rounded Corners 1">
            <a:extLst>
              <a:ext uri="{FF2B5EF4-FFF2-40B4-BE49-F238E27FC236}">
                <a16:creationId xmlns:a16="http://schemas.microsoft.com/office/drawing/2014/main" id="{259E2358-45E0-0D49-7F15-D5A9D6D16B38}"/>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70600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noFill/>
        </p:spPr>
        <p:txBody>
          <a:bodyPr vert="horz" lIns="91440" tIns="45720" rIns="91440" bIns="45720" rtlCol="0" anchor="ctr">
            <a:normAutofit/>
          </a:bodyPr>
          <a:lstStyle/>
          <a:p>
            <a:pPr>
              <a:lnSpc>
                <a:spcPct val="100000"/>
              </a:lnSpc>
            </a:pPr>
            <a:r>
              <a:rPr lang="en-US" kern="0" dirty="0"/>
              <a:t>Executive Summary</a:t>
            </a:r>
            <a:br>
              <a:rPr lang="en-US" kern="0" dirty="0"/>
            </a:br>
            <a:r>
              <a:rPr lang="en-US" b="0" kern="0" dirty="0"/>
              <a:t>Change Impact Assessment Matrix</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241987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315547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948847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Company readiness for Change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24" name="Rectangle 23">
            <a:extLst>
              <a:ext uri="{FF2B5EF4-FFF2-40B4-BE49-F238E27FC236}">
                <a16:creationId xmlns:a16="http://schemas.microsoft.com/office/drawing/2014/main" id="{DC004967-90E6-436C-BE55-5D85421F4B4A}"/>
              </a:ext>
            </a:extLst>
          </p:cNvPr>
          <p:cNvSpPr/>
          <p:nvPr/>
        </p:nvSpPr>
        <p:spPr>
          <a:xfrm>
            <a:off x="618835" y="1624445"/>
            <a:ext cx="10968328" cy="3602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Key insights:</a:t>
            </a:r>
          </a:p>
        </p:txBody>
      </p:sp>
      <p:sp>
        <p:nvSpPr>
          <p:cNvPr id="27" name="Rectangle 26">
            <a:extLst>
              <a:ext uri="{FF2B5EF4-FFF2-40B4-BE49-F238E27FC236}">
                <a16:creationId xmlns:a16="http://schemas.microsoft.com/office/drawing/2014/main" id="{D27DB8D7-CF6C-4F51-8A0C-8732C2D071BC}"/>
              </a:ext>
            </a:extLst>
          </p:cNvPr>
          <p:cNvSpPr/>
          <p:nvPr/>
        </p:nvSpPr>
        <p:spPr>
          <a:xfrm>
            <a:off x="618835" y="1984663"/>
            <a:ext cx="10968328" cy="1856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138113" indent="-138113">
              <a:spcBef>
                <a:spcPts val="200"/>
              </a:spcBef>
              <a:spcAft>
                <a:spcPts val="200"/>
              </a:spcAft>
              <a:buFont typeface="Arial" panose="020B0604020202020204" pitchFamily="34" charset="0"/>
              <a:buChar char="•"/>
            </a:pPr>
            <a:r>
              <a:rPr lang="en-US" sz="1400" dirty="0">
                <a:solidFill>
                  <a:schemeClr val="tx1"/>
                </a:solidFill>
              </a:rPr>
              <a:t>Replace this text by key insights about your organization that makes it change ready or change resistant. The questions below should help you.</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the perceived need for change among employees and managers?</a:t>
            </a:r>
          </a:p>
          <a:p>
            <a:pPr marL="138113" indent="-138113">
              <a:spcBef>
                <a:spcPts val="200"/>
              </a:spcBef>
              <a:spcAft>
                <a:spcPts val="200"/>
              </a:spcAft>
              <a:buFont typeface="Arial" panose="020B0604020202020204" pitchFamily="34" charset="0"/>
              <a:buChar char="•"/>
            </a:pPr>
            <a:r>
              <a:rPr lang="en-US" sz="1400" dirty="0">
                <a:solidFill>
                  <a:schemeClr val="tx1"/>
                </a:solidFill>
              </a:rPr>
              <a:t>Did employees perceive past changes as positive or negative?</a:t>
            </a:r>
          </a:p>
          <a:p>
            <a:pPr marL="138113" indent="-138113">
              <a:spcBef>
                <a:spcPts val="200"/>
              </a:spcBef>
              <a:spcAft>
                <a:spcPts val="200"/>
              </a:spcAft>
              <a:buFont typeface="Arial" panose="020B0604020202020204" pitchFamily="34" charset="0"/>
              <a:buChar char="•"/>
            </a:pPr>
            <a:r>
              <a:rPr lang="en-US" sz="1400" dirty="0">
                <a:solidFill>
                  <a:schemeClr val="tx1"/>
                </a:solidFill>
              </a:rPr>
              <a:t>Were past changes well managed or poorly managed?</a:t>
            </a:r>
          </a:p>
          <a:p>
            <a:pPr marL="138113" indent="-138113">
              <a:spcBef>
                <a:spcPts val="200"/>
              </a:spcBef>
              <a:spcAft>
                <a:spcPts val="200"/>
              </a:spcAft>
              <a:buFont typeface="Arial" panose="020B0604020202020204" pitchFamily="34" charset="0"/>
              <a:buChar char="•"/>
            </a:pPr>
            <a:r>
              <a:rPr lang="en-US" sz="1400" dirty="0">
                <a:solidFill>
                  <a:schemeClr val="tx1"/>
                </a:solidFill>
              </a:rPr>
              <a:t>Do we have a shared vision and direction for the organization?</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this organization’s culture and responsiveness to change? Open and receptive? Close and resistant?</a:t>
            </a:r>
          </a:p>
        </p:txBody>
      </p:sp>
      <p:sp>
        <p:nvSpPr>
          <p:cNvPr id="8" name="Arrow: Chevron 7">
            <a:extLst>
              <a:ext uri="{FF2B5EF4-FFF2-40B4-BE49-F238E27FC236}">
                <a16:creationId xmlns:a16="http://schemas.microsoft.com/office/drawing/2014/main" id="{32875398-1E83-4862-89C5-FC8136C7FC88}"/>
              </a:ext>
            </a:extLst>
          </p:cNvPr>
          <p:cNvSpPr/>
          <p:nvPr/>
        </p:nvSpPr>
        <p:spPr>
          <a:xfrm rot="5400000">
            <a:off x="5959836" y="3916749"/>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9" name="Arrow: Right 8">
            <a:extLst>
              <a:ext uri="{FF2B5EF4-FFF2-40B4-BE49-F238E27FC236}">
                <a16:creationId xmlns:a16="http://schemas.microsoft.com/office/drawing/2014/main" id="{BE4F09D4-6684-41D6-9B64-AC63906CC24C}"/>
              </a:ext>
            </a:extLst>
          </p:cNvPr>
          <p:cNvSpPr/>
          <p:nvPr/>
        </p:nvSpPr>
        <p:spPr bwMode="auto">
          <a:xfrm>
            <a:off x="618835" y="5597691"/>
            <a:ext cx="10968328" cy="895184"/>
          </a:xfrm>
          <a:prstGeom prst="rightArrow">
            <a:avLst>
              <a:gd name="adj1" fmla="val 61608"/>
              <a:gd name="adj2" fmla="val 50000"/>
            </a:avLst>
          </a:prstGeom>
          <a:gradFill flip="none" rotWithShape="1">
            <a:gsLst>
              <a:gs pos="54500">
                <a:srgbClr val="FAE8B6"/>
              </a:gs>
              <a:gs pos="0">
                <a:srgbClr val="FFC5C5"/>
              </a:gs>
              <a:gs pos="100000">
                <a:srgbClr val="DAEFC3"/>
              </a:gs>
            </a:gsLst>
            <a:lin ang="0" scaled="1"/>
            <a:tileRect/>
          </a:gradFill>
          <a:ln>
            <a:noFill/>
          </a:ln>
        </p:spPr>
        <p:txBody>
          <a:bodyPr wrap="square" lIns="91428" tIns="45715" rIns="91428" bIns="45715" rtlCol="0" anchor="ctr">
            <a:noAutofit/>
          </a:bodyPr>
          <a:lstStyle/>
          <a:p>
            <a:pPr defTabSz="787400" eaLnBrk="0" hangingPunct="0">
              <a:buClr>
                <a:schemeClr val="tx1"/>
              </a:buClr>
            </a:pPr>
            <a:endParaRPr lang="en-US" altLang="ja-JP" sz="1400" b="1" dirty="0">
              <a:ea typeface="MS PGothic" pitchFamily="34" charset="-128"/>
            </a:endParaRPr>
          </a:p>
        </p:txBody>
      </p:sp>
      <p:sp>
        <p:nvSpPr>
          <p:cNvPr id="10" name="TextBox 9">
            <a:extLst>
              <a:ext uri="{FF2B5EF4-FFF2-40B4-BE49-F238E27FC236}">
                <a16:creationId xmlns:a16="http://schemas.microsoft.com/office/drawing/2014/main" id="{066A9E0B-7C0F-4BAE-96FA-001E64B991B3}"/>
              </a:ext>
            </a:extLst>
          </p:cNvPr>
          <p:cNvSpPr txBox="1"/>
          <p:nvPr/>
        </p:nvSpPr>
        <p:spPr>
          <a:xfrm>
            <a:off x="644952"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Resistant</a:t>
            </a:r>
            <a:endParaRPr lang="en-US" sz="1600" b="1" dirty="0"/>
          </a:p>
        </p:txBody>
      </p:sp>
      <p:sp>
        <p:nvSpPr>
          <p:cNvPr id="11" name="TextBox 10">
            <a:extLst>
              <a:ext uri="{FF2B5EF4-FFF2-40B4-BE49-F238E27FC236}">
                <a16:creationId xmlns:a16="http://schemas.microsoft.com/office/drawing/2014/main" id="{7C2AF6D3-6286-486E-83CC-EC995844A8BF}"/>
              </a:ext>
            </a:extLst>
          </p:cNvPr>
          <p:cNvSpPr txBox="1"/>
          <p:nvPr/>
        </p:nvSpPr>
        <p:spPr>
          <a:xfrm>
            <a:off x="9043996"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Ready</a:t>
            </a:r>
            <a:endParaRPr lang="en-US" sz="1600" b="1" dirty="0"/>
          </a:p>
        </p:txBody>
      </p:sp>
      <p:sp>
        <p:nvSpPr>
          <p:cNvPr id="12" name="TextBox 11">
            <a:extLst>
              <a:ext uri="{FF2B5EF4-FFF2-40B4-BE49-F238E27FC236}">
                <a16:creationId xmlns:a16="http://schemas.microsoft.com/office/drawing/2014/main" id="{3087D980-6332-4B35-9288-56FCCCCC50AF}"/>
              </a:ext>
            </a:extLst>
          </p:cNvPr>
          <p:cNvSpPr txBox="1"/>
          <p:nvPr/>
        </p:nvSpPr>
        <p:spPr>
          <a:xfrm>
            <a:off x="2225433" y="4703829"/>
            <a:ext cx="1828800" cy="307777"/>
          </a:xfrm>
          <a:prstGeom prst="rect">
            <a:avLst/>
          </a:prstGeom>
          <a:noFill/>
        </p:spPr>
        <p:txBody>
          <a:bodyPr wrap="square" rtlCol="0">
            <a:spAutoFit/>
          </a:bodyPr>
          <a:lstStyle/>
          <a:p>
            <a:pPr algn="ctr"/>
            <a:r>
              <a:rPr lang="en-US" sz="1400" dirty="0"/>
              <a:t>Company X</a:t>
            </a:r>
          </a:p>
        </p:txBody>
      </p:sp>
      <p:sp>
        <p:nvSpPr>
          <p:cNvPr id="14" name="Arrow: Striped Right 13">
            <a:extLst>
              <a:ext uri="{FF2B5EF4-FFF2-40B4-BE49-F238E27FC236}">
                <a16:creationId xmlns:a16="http://schemas.microsoft.com/office/drawing/2014/main" id="{F7CD12D5-D572-4445-87DA-004830444AFF}"/>
              </a:ext>
            </a:extLst>
          </p:cNvPr>
          <p:cNvSpPr/>
          <p:nvPr/>
        </p:nvSpPr>
        <p:spPr bwMode="auto">
          <a:xfrm rot="5400000">
            <a:off x="2855192" y="5078615"/>
            <a:ext cx="569282" cy="609600"/>
          </a:xfrm>
          <a:prstGeom prst="stripedRight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15" name="TextBox 14">
            <a:extLst>
              <a:ext uri="{FF2B5EF4-FFF2-40B4-BE49-F238E27FC236}">
                <a16:creationId xmlns:a16="http://schemas.microsoft.com/office/drawing/2014/main" id="{38EA8BED-00FC-450F-87B1-2F120CAABDEE}"/>
              </a:ext>
            </a:extLst>
          </p:cNvPr>
          <p:cNvSpPr txBox="1"/>
          <p:nvPr/>
        </p:nvSpPr>
        <p:spPr>
          <a:xfrm>
            <a:off x="3444633" y="5891395"/>
            <a:ext cx="2159132" cy="307777"/>
          </a:xfrm>
          <a:prstGeom prst="rect">
            <a:avLst/>
          </a:prstGeom>
          <a:noFill/>
        </p:spPr>
        <p:txBody>
          <a:bodyPr wrap="square" rtlCol="0">
            <a:spAutoFit/>
          </a:bodyPr>
          <a:lstStyle/>
          <a:p>
            <a:pPr algn="ctr"/>
            <a:r>
              <a:rPr lang="en-US" sz="1400" b="1" kern="0" dirty="0">
                <a:ea typeface="+mj-ea"/>
                <a:cs typeface="+mj-cs"/>
              </a:rPr>
              <a:t>Change Resistant</a:t>
            </a:r>
            <a:endParaRPr lang="en-US" sz="1600" b="1" dirty="0"/>
          </a:p>
        </p:txBody>
      </p:sp>
      <p:sp>
        <p:nvSpPr>
          <p:cNvPr id="17" name="TextBox 16">
            <a:extLst>
              <a:ext uri="{FF2B5EF4-FFF2-40B4-BE49-F238E27FC236}">
                <a16:creationId xmlns:a16="http://schemas.microsoft.com/office/drawing/2014/main" id="{F1AF6242-9D01-47DD-97F8-1044347C4383}"/>
              </a:ext>
            </a:extLst>
          </p:cNvPr>
          <p:cNvSpPr txBox="1"/>
          <p:nvPr/>
        </p:nvSpPr>
        <p:spPr>
          <a:xfrm>
            <a:off x="6244314" y="5891395"/>
            <a:ext cx="2159132" cy="307777"/>
          </a:xfrm>
          <a:prstGeom prst="rect">
            <a:avLst/>
          </a:prstGeom>
          <a:noFill/>
        </p:spPr>
        <p:txBody>
          <a:bodyPr wrap="square" rtlCol="0">
            <a:spAutoFit/>
          </a:bodyPr>
          <a:lstStyle/>
          <a:p>
            <a:pPr algn="ctr"/>
            <a:r>
              <a:rPr lang="en-US" sz="1400" b="1" kern="0" dirty="0">
                <a:ea typeface="+mj-ea"/>
                <a:cs typeface="+mj-cs"/>
              </a:rPr>
              <a:t>Change Ready</a:t>
            </a:r>
            <a:endParaRPr lang="en-US" sz="1600" b="1" dirty="0"/>
          </a:p>
        </p:txBody>
      </p:sp>
      <p:sp>
        <p:nvSpPr>
          <p:cNvPr id="18" name="TextBox 17">
            <a:extLst>
              <a:ext uri="{FF2B5EF4-FFF2-40B4-BE49-F238E27FC236}">
                <a16:creationId xmlns:a16="http://schemas.microsoft.com/office/drawing/2014/main" id="{A5EABF6E-FA35-4E01-9885-DECFC3FA9E75}"/>
              </a:ext>
            </a:extLst>
          </p:cNvPr>
          <p:cNvSpPr txBox="1"/>
          <p:nvPr/>
        </p:nvSpPr>
        <p:spPr>
          <a:xfrm>
            <a:off x="4150117" y="4534552"/>
            <a:ext cx="3905765" cy="338554"/>
          </a:xfrm>
          <a:prstGeom prst="rect">
            <a:avLst/>
          </a:prstGeom>
          <a:noFill/>
        </p:spPr>
        <p:txBody>
          <a:bodyPr wrap="square" rtlCol="0">
            <a:spAutoFit/>
          </a:bodyPr>
          <a:lstStyle/>
          <a:p>
            <a:pPr algn="ctr"/>
            <a:r>
              <a:rPr lang="en-US" sz="1600" b="1" dirty="0"/>
              <a:t>Overall Assessment</a:t>
            </a:r>
          </a:p>
        </p:txBody>
      </p:sp>
    </p:spTree>
    <p:extLst>
      <p:ext uri="{BB962C8B-B14F-4D97-AF65-F5344CB8AC3E}">
        <p14:creationId xmlns:p14="http://schemas.microsoft.com/office/powerpoint/2010/main" val="2658212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Company readiness for Change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24" name="Rectangle 23">
            <a:extLst>
              <a:ext uri="{FF2B5EF4-FFF2-40B4-BE49-F238E27FC236}">
                <a16:creationId xmlns:a16="http://schemas.microsoft.com/office/drawing/2014/main" id="{DC004967-90E6-436C-BE55-5D85421F4B4A}"/>
              </a:ext>
            </a:extLst>
          </p:cNvPr>
          <p:cNvSpPr/>
          <p:nvPr/>
        </p:nvSpPr>
        <p:spPr>
          <a:xfrm>
            <a:off x="618835" y="1624445"/>
            <a:ext cx="10968328" cy="3602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Key insights:</a:t>
            </a:r>
          </a:p>
        </p:txBody>
      </p:sp>
      <p:sp>
        <p:nvSpPr>
          <p:cNvPr id="27" name="Rectangle 26">
            <a:extLst>
              <a:ext uri="{FF2B5EF4-FFF2-40B4-BE49-F238E27FC236}">
                <a16:creationId xmlns:a16="http://schemas.microsoft.com/office/drawing/2014/main" id="{D27DB8D7-CF6C-4F51-8A0C-8732C2D071BC}"/>
              </a:ext>
            </a:extLst>
          </p:cNvPr>
          <p:cNvSpPr/>
          <p:nvPr/>
        </p:nvSpPr>
        <p:spPr>
          <a:xfrm>
            <a:off x="618835" y="1984663"/>
            <a:ext cx="10968328" cy="1856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138113" indent="-138113">
              <a:spcBef>
                <a:spcPts val="200"/>
              </a:spcBef>
              <a:spcAft>
                <a:spcPts val="200"/>
              </a:spcAft>
              <a:buFont typeface="Arial" panose="020B0604020202020204" pitchFamily="34" charset="0"/>
              <a:buChar char="•"/>
            </a:pPr>
            <a:r>
              <a:rPr lang="en-US" sz="1400" dirty="0">
                <a:solidFill>
                  <a:schemeClr val="tx1"/>
                </a:solidFill>
              </a:rPr>
              <a:t>Replace this text by key insights about your organization that makes it change ready or change resistant. The questions below should help you.</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the perceived need for change among employees and managers?</a:t>
            </a:r>
          </a:p>
          <a:p>
            <a:pPr marL="138113" indent="-138113">
              <a:spcBef>
                <a:spcPts val="200"/>
              </a:spcBef>
              <a:spcAft>
                <a:spcPts val="200"/>
              </a:spcAft>
              <a:buFont typeface="Arial" panose="020B0604020202020204" pitchFamily="34" charset="0"/>
              <a:buChar char="•"/>
            </a:pPr>
            <a:r>
              <a:rPr lang="en-US" sz="1400" dirty="0">
                <a:solidFill>
                  <a:schemeClr val="tx1"/>
                </a:solidFill>
              </a:rPr>
              <a:t>Did employees perceive past changes as positive or negative?</a:t>
            </a:r>
          </a:p>
          <a:p>
            <a:pPr marL="138113" indent="-138113">
              <a:spcBef>
                <a:spcPts val="200"/>
              </a:spcBef>
              <a:spcAft>
                <a:spcPts val="200"/>
              </a:spcAft>
              <a:buFont typeface="Arial" panose="020B0604020202020204" pitchFamily="34" charset="0"/>
              <a:buChar char="•"/>
            </a:pPr>
            <a:r>
              <a:rPr lang="en-US" sz="1400" dirty="0">
                <a:solidFill>
                  <a:schemeClr val="tx1"/>
                </a:solidFill>
              </a:rPr>
              <a:t>Were past changes well managed or poorly managed?</a:t>
            </a:r>
          </a:p>
          <a:p>
            <a:pPr marL="138113" indent="-138113">
              <a:spcBef>
                <a:spcPts val="200"/>
              </a:spcBef>
              <a:spcAft>
                <a:spcPts val="200"/>
              </a:spcAft>
              <a:buFont typeface="Arial" panose="020B0604020202020204" pitchFamily="34" charset="0"/>
              <a:buChar char="•"/>
            </a:pPr>
            <a:r>
              <a:rPr lang="en-US" sz="1400" dirty="0">
                <a:solidFill>
                  <a:schemeClr val="tx1"/>
                </a:solidFill>
              </a:rPr>
              <a:t>Do we have a shared vision and direction for the organization?</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this organization’s culture and responsiveness to change? Open and receptive? Close and resistant?</a:t>
            </a:r>
          </a:p>
        </p:txBody>
      </p:sp>
      <p:sp>
        <p:nvSpPr>
          <p:cNvPr id="8" name="Arrow: Chevron 7">
            <a:extLst>
              <a:ext uri="{FF2B5EF4-FFF2-40B4-BE49-F238E27FC236}">
                <a16:creationId xmlns:a16="http://schemas.microsoft.com/office/drawing/2014/main" id="{32875398-1E83-4862-89C5-FC8136C7FC88}"/>
              </a:ext>
            </a:extLst>
          </p:cNvPr>
          <p:cNvSpPr/>
          <p:nvPr/>
        </p:nvSpPr>
        <p:spPr>
          <a:xfrm rot="5400000">
            <a:off x="5959836" y="3916749"/>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9" name="Arrow: Right 8">
            <a:extLst>
              <a:ext uri="{FF2B5EF4-FFF2-40B4-BE49-F238E27FC236}">
                <a16:creationId xmlns:a16="http://schemas.microsoft.com/office/drawing/2014/main" id="{BE4F09D4-6684-41D6-9B64-AC63906CC24C}"/>
              </a:ext>
            </a:extLst>
          </p:cNvPr>
          <p:cNvSpPr/>
          <p:nvPr/>
        </p:nvSpPr>
        <p:spPr bwMode="auto">
          <a:xfrm>
            <a:off x="618835" y="5597691"/>
            <a:ext cx="10968328" cy="895184"/>
          </a:xfrm>
          <a:prstGeom prst="rightArrow">
            <a:avLst>
              <a:gd name="adj1" fmla="val 61608"/>
              <a:gd name="adj2" fmla="val 50000"/>
            </a:avLst>
          </a:prstGeom>
          <a:gradFill flip="none" rotWithShape="1">
            <a:gsLst>
              <a:gs pos="54500">
                <a:srgbClr val="FAE8B6"/>
              </a:gs>
              <a:gs pos="0">
                <a:srgbClr val="FFC5C5"/>
              </a:gs>
              <a:gs pos="100000">
                <a:srgbClr val="DAEFC3"/>
              </a:gs>
            </a:gsLst>
            <a:lin ang="0" scaled="1"/>
            <a:tileRect/>
          </a:gradFill>
          <a:ln>
            <a:noFill/>
          </a:ln>
        </p:spPr>
        <p:txBody>
          <a:bodyPr wrap="square" lIns="91428" tIns="45715" rIns="91428" bIns="45715" rtlCol="0" anchor="ctr">
            <a:noAutofit/>
          </a:bodyPr>
          <a:lstStyle/>
          <a:p>
            <a:pPr defTabSz="787400" eaLnBrk="0" hangingPunct="0">
              <a:buClr>
                <a:schemeClr val="tx1"/>
              </a:buClr>
            </a:pPr>
            <a:endParaRPr lang="en-US" altLang="ja-JP" sz="1400" b="1" dirty="0">
              <a:ea typeface="MS PGothic" pitchFamily="34" charset="-128"/>
            </a:endParaRPr>
          </a:p>
        </p:txBody>
      </p:sp>
      <p:sp>
        <p:nvSpPr>
          <p:cNvPr id="10" name="TextBox 9">
            <a:extLst>
              <a:ext uri="{FF2B5EF4-FFF2-40B4-BE49-F238E27FC236}">
                <a16:creationId xmlns:a16="http://schemas.microsoft.com/office/drawing/2014/main" id="{066A9E0B-7C0F-4BAE-96FA-001E64B991B3}"/>
              </a:ext>
            </a:extLst>
          </p:cNvPr>
          <p:cNvSpPr txBox="1"/>
          <p:nvPr/>
        </p:nvSpPr>
        <p:spPr>
          <a:xfrm>
            <a:off x="644952"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Resistant</a:t>
            </a:r>
            <a:endParaRPr lang="en-US" sz="1600" b="1" dirty="0"/>
          </a:p>
        </p:txBody>
      </p:sp>
      <p:sp>
        <p:nvSpPr>
          <p:cNvPr id="11" name="TextBox 10">
            <a:extLst>
              <a:ext uri="{FF2B5EF4-FFF2-40B4-BE49-F238E27FC236}">
                <a16:creationId xmlns:a16="http://schemas.microsoft.com/office/drawing/2014/main" id="{7C2AF6D3-6286-486E-83CC-EC995844A8BF}"/>
              </a:ext>
            </a:extLst>
          </p:cNvPr>
          <p:cNvSpPr txBox="1"/>
          <p:nvPr/>
        </p:nvSpPr>
        <p:spPr>
          <a:xfrm>
            <a:off x="9043996"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Ready</a:t>
            </a:r>
            <a:endParaRPr lang="en-US" sz="1600" b="1" dirty="0"/>
          </a:p>
        </p:txBody>
      </p:sp>
      <p:sp>
        <p:nvSpPr>
          <p:cNvPr id="12" name="TextBox 11">
            <a:extLst>
              <a:ext uri="{FF2B5EF4-FFF2-40B4-BE49-F238E27FC236}">
                <a16:creationId xmlns:a16="http://schemas.microsoft.com/office/drawing/2014/main" id="{3087D980-6332-4B35-9288-56FCCCCC50AF}"/>
              </a:ext>
            </a:extLst>
          </p:cNvPr>
          <p:cNvSpPr txBox="1"/>
          <p:nvPr/>
        </p:nvSpPr>
        <p:spPr>
          <a:xfrm>
            <a:off x="2225433" y="4703829"/>
            <a:ext cx="1828800" cy="307777"/>
          </a:xfrm>
          <a:prstGeom prst="rect">
            <a:avLst/>
          </a:prstGeom>
          <a:noFill/>
        </p:spPr>
        <p:txBody>
          <a:bodyPr wrap="square" rtlCol="0">
            <a:spAutoFit/>
          </a:bodyPr>
          <a:lstStyle/>
          <a:p>
            <a:pPr algn="ctr"/>
            <a:r>
              <a:rPr lang="en-US" sz="1400" dirty="0"/>
              <a:t>Company X</a:t>
            </a:r>
          </a:p>
        </p:txBody>
      </p:sp>
      <p:sp>
        <p:nvSpPr>
          <p:cNvPr id="14" name="Arrow: Striped Right 13">
            <a:extLst>
              <a:ext uri="{FF2B5EF4-FFF2-40B4-BE49-F238E27FC236}">
                <a16:creationId xmlns:a16="http://schemas.microsoft.com/office/drawing/2014/main" id="{F7CD12D5-D572-4445-87DA-004830444AFF}"/>
              </a:ext>
            </a:extLst>
          </p:cNvPr>
          <p:cNvSpPr/>
          <p:nvPr/>
        </p:nvSpPr>
        <p:spPr bwMode="auto">
          <a:xfrm rot="5400000">
            <a:off x="2855192" y="5078615"/>
            <a:ext cx="569282" cy="609600"/>
          </a:xfrm>
          <a:prstGeom prst="stripedRight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15" name="TextBox 14">
            <a:extLst>
              <a:ext uri="{FF2B5EF4-FFF2-40B4-BE49-F238E27FC236}">
                <a16:creationId xmlns:a16="http://schemas.microsoft.com/office/drawing/2014/main" id="{38EA8BED-00FC-450F-87B1-2F120CAABDEE}"/>
              </a:ext>
            </a:extLst>
          </p:cNvPr>
          <p:cNvSpPr txBox="1"/>
          <p:nvPr/>
        </p:nvSpPr>
        <p:spPr>
          <a:xfrm>
            <a:off x="3444633" y="5891395"/>
            <a:ext cx="2159132" cy="307777"/>
          </a:xfrm>
          <a:prstGeom prst="rect">
            <a:avLst/>
          </a:prstGeom>
          <a:noFill/>
        </p:spPr>
        <p:txBody>
          <a:bodyPr wrap="square" rtlCol="0">
            <a:spAutoFit/>
          </a:bodyPr>
          <a:lstStyle/>
          <a:p>
            <a:pPr algn="ctr"/>
            <a:r>
              <a:rPr lang="en-US" sz="1400" b="1" kern="0" dirty="0">
                <a:ea typeface="+mj-ea"/>
                <a:cs typeface="+mj-cs"/>
              </a:rPr>
              <a:t>Change Resistant</a:t>
            </a:r>
            <a:endParaRPr lang="en-US" sz="1600" b="1" dirty="0"/>
          </a:p>
        </p:txBody>
      </p:sp>
      <p:sp>
        <p:nvSpPr>
          <p:cNvPr id="17" name="TextBox 16">
            <a:extLst>
              <a:ext uri="{FF2B5EF4-FFF2-40B4-BE49-F238E27FC236}">
                <a16:creationId xmlns:a16="http://schemas.microsoft.com/office/drawing/2014/main" id="{F1AF6242-9D01-47DD-97F8-1044347C4383}"/>
              </a:ext>
            </a:extLst>
          </p:cNvPr>
          <p:cNvSpPr txBox="1"/>
          <p:nvPr/>
        </p:nvSpPr>
        <p:spPr>
          <a:xfrm>
            <a:off x="6244314" y="5891395"/>
            <a:ext cx="2159132" cy="307777"/>
          </a:xfrm>
          <a:prstGeom prst="rect">
            <a:avLst/>
          </a:prstGeom>
          <a:noFill/>
        </p:spPr>
        <p:txBody>
          <a:bodyPr wrap="square" rtlCol="0">
            <a:spAutoFit/>
          </a:bodyPr>
          <a:lstStyle/>
          <a:p>
            <a:pPr algn="ctr"/>
            <a:r>
              <a:rPr lang="en-US" sz="1400" b="1" kern="0" dirty="0">
                <a:ea typeface="+mj-ea"/>
                <a:cs typeface="+mj-cs"/>
              </a:rPr>
              <a:t>Change Ready</a:t>
            </a:r>
            <a:endParaRPr lang="en-US" sz="1600" b="1" dirty="0"/>
          </a:p>
        </p:txBody>
      </p:sp>
      <p:sp>
        <p:nvSpPr>
          <p:cNvPr id="18" name="TextBox 17">
            <a:extLst>
              <a:ext uri="{FF2B5EF4-FFF2-40B4-BE49-F238E27FC236}">
                <a16:creationId xmlns:a16="http://schemas.microsoft.com/office/drawing/2014/main" id="{A5EABF6E-FA35-4E01-9885-DECFC3FA9E75}"/>
              </a:ext>
            </a:extLst>
          </p:cNvPr>
          <p:cNvSpPr txBox="1"/>
          <p:nvPr/>
        </p:nvSpPr>
        <p:spPr>
          <a:xfrm>
            <a:off x="4150117" y="4534552"/>
            <a:ext cx="3905765" cy="338554"/>
          </a:xfrm>
          <a:prstGeom prst="rect">
            <a:avLst/>
          </a:prstGeom>
          <a:noFill/>
        </p:spPr>
        <p:txBody>
          <a:bodyPr wrap="square" rtlCol="0">
            <a:spAutoFit/>
          </a:bodyPr>
          <a:lstStyle/>
          <a:p>
            <a:pPr algn="ctr"/>
            <a:r>
              <a:rPr lang="en-US" sz="1600" b="1" dirty="0"/>
              <a:t>Overall Assessment</a:t>
            </a:r>
          </a:p>
        </p:txBody>
      </p:sp>
      <p:sp>
        <p:nvSpPr>
          <p:cNvPr id="19" name="Rounded Rectangular Callout 19">
            <a:extLst>
              <a:ext uri="{FF2B5EF4-FFF2-40B4-BE49-F238E27FC236}">
                <a16:creationId xmlns:a16="http://schemas.microsoft.com/office/drawing/2014/main" id="{B130D4F5-A484-4A07-805D-0BEBB99D80CA}"/>
              </a:ext>
            </a:extLst>
          </p:cNvPr>
          <p:cNvSpPr/>
          <p:nvPr/>
        </p:nvSpPr>
        <p:spPr bwMode="auto">
          <a:xfrm>
            <a:off x="404276" y="3910669"/>
            <a:ext cx="2080306" cy="1418713"/>
          </a:xfrm>
          <a:prstGeom prst="wedgeRoundRectCallout">
            <a:avLst>
              <a:gd name="adj1" fmla="val 67105"/>
              <a:gd name="adj2" fmla="val 4927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Adjust the positioning of this arrow depending on the readiness of the company. The more the company is Change resistant, the more Change Management activities will be required</a:t>
            </a:r>
          </a:p>
        </p:txBody>
      </p:sp>
      <p:sp>
        <p:nvSpPr>
          <p:cNvPr id="2" name="Rectangle: Rounded Corners 1">
            <a:extLst>
              <a:ext uri="{FF2B5EF4-FFF2-40B4-BE49-F238E27FC236}">
                <a16:creationId xmlns:a16="http://schemas.microsoft.com/office/drawing/2014/main" id="{D7D86FAF-6E7C-7B5F-F669-6B3BAE6DED4F}"/>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67714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337264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3278778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Structure and size of the Change Management Team</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008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22" name="Rectangle 21">
            <a:extLst>
              <a:ext uri="{FF2B5EF4-FFF2-40B4-BE49-F238E27FC236}">
                <a16:creationId xmlns:a16="http://schemas.microsoft.com/office/drawing/2014/main" id="{FE8D4114-D8C6-43E8-AF6A-AD38315BC112}"/>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3" name="Connector: Elbow 22">
            <a:extLst>
              <a:ext uri="{FF2B5EF4-FFF2-40B4-BE49-F238E27FC236}">
                <a16:creationId xmlns:a16="http://schemas.microsoft.com/office/drawing/2014/main" id="{75A27BEB-902F-4895-A930-B10447A20EBD}"/>
              </a:ext>
            </a:extLst>
          </p:cNvPr>
          <p:cNvCxnSpPr>
            <a:cxnSpLocks/>
            <a:stCxn id="22" idx="2"/>
            <a:endCxn id="51"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3AE8FF4-4D2D-41B5-803A-6C1BE08921A2}"/>
              </a:ext>
            </a:extLst>
          </p:cNvPr>
          <p:cNvCxnSpPr>
            <a:cxnSpLocks/>
            <a:stCxn id="22" idx="2"/>
            <a:endCxn id="48"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361CDB-6382-48BE-97F5-1BED7884909F}"/>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p:txBody>
      </p:sp>
      <p:sp>
        <p:nvSpPr>
          <p:cNvPr id="26" name="Rectangle 25">
            <a:extLst>
              <a:ext uri="{FF2B5EF4-FFF2-40B4-BE49-F238E27FC236}">
                <a16:creationId xmlns:a16="http://schemas.microsoft.com/office/drawing/2014/main" id="{5AD58A05-2BD2-40F1-9A02-700183C3096E}"/>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p:txBody>
      </p:sp>
      <p:sp>
        <p:nvSpPr>
          <p:cNvPr id="44" name="Rectangle 43">
            <a:extLst>
              <a:ext uri="{FF2B5EF4-FFF2-40B4-BE49-F238E27FC236}">
                <a16:creationId xmlns:a16="http://schemas.microsoft.com/office/drawing/2014/main" id="{509BD734-2FDF-4AC2-8C44-0524D1F67D29}"/>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p:txBody>
      </p:sp>
      <p:sp>
        <p:nvSpPr>
          <p:cNvPr id="45" name="Rectangle 44">
            <a:extLst>
              <a:ext uri="{FF2B5EF4-FFF2-40B4-BE49-F238E27FC236}">
                <a16:creationId xmlns:a16="http://schemas.microsoft.com/office/drawing/2014/main" id="{0F410E93-FDFE-4579-86D8-81038E0A0727}"/>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p:txBody>
      </p:sp>
      <p:sp>
        <p:nvSpPr>
          <p:cNvPr id="46" name="Rectangle 45">
            <a:extLst>
              <a:ext uri="{FF2B5EF4-FFF2-40B4-BE49-F238E27FC236}">
                <a16:creationId xmlns:a16="http://schemas.microsoft.com/office/drawing/2014/main" id="{A0596E4D-520B-41FE-8819-EE68D9138726}"/>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p:txBody>
      </p:sp>
      <p:sp>
        <p:nvSpPr>
          <p:cNvPr id="47" name="Rectangle 46">
            <a:extLst>
              <a:ext uri="{FF2B5EF4-FFF2-40B4-BE49-F238E27FC236}">
                <a16:creationId xmlns:a16="http://schemas.microsoft.com/office/drawing/2014/main" id="{96EE69CF-8D9F-451A-BCD7-88D638FA823F}"/>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p:txBody>
      </p:sp>
      <p:sp>
        <p:nvSpPr>
          <p:cNvPr id="48" name="Rectangle 47">
            <a:extLst>
              <a:ext uri="{FF2B5EF4-FFF2-40B4-BE49-F238E27FC236}">
                <a16:creationId xmlns:a16="http://schemas.microsoft.com/office/drawing/2014/main" id="{DD8FBD90-1C94-4B6D-B9CA-0C94D9C63AA8}"/>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Financial Officer</a:t>
            </a:r>
          </a:p>
        </p:txBody>
      </p:sp>
      <p:sp>
        <p:nvSpPr>
          <p:cNvPr id="49" name="Rectangle 48">
            <a:extLst>
              <a:ext uri="{FF2B5EF4-FFF2-40B4-BE49-F238E27FC236}">
                <a16:creationId xmlns:a16="http://schemas.microsoft.com/office/drawing/2014/main" id="{4B142AF1-E03A-41CF-9FD4-FDB880C39248}"/>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Technology Officer</a:t>
            </a:r>
          </a:p>
        </p:txBody>
      </p:sp>
      <p:sp>
        <p:nvSpPr>
          <p:cNvPr id="50" name="Rectangle 49">
            <a:extLst>
              <a:ext uri="{FF2B5EF4-FFF2-40B4-BE49-F238E27FC236}">
                <a16:creationId xmlns:a16="http://schemas.microsoft.com/office/drawing/2014/main" id="{A8B5571A-AA67-419C-BBEF-6BECE42F09FB}"/>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Operating Officer</a:t>
            </a:r>
          </a:p>
        </p:txBody>
      </p:sp>
      <p:sp>
        <p:nvSpPr>
          <p:cNvPr id="51" name="Rectangle 50">
            <a:extLst>
              <a:ext uri="{FF2B5EF4-FFF2-40B4-BE49-F238E27FC236}">
                <a16:creationId xmlns:a16="http://schemas.microsoft.com/office/drawing/2014/main" id="{05E1392B-DEAB-4794-910C-21CCAE1C47B5}"/>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p:txBody>
      </p:sp>
      <p:sp>
        <p:nvSpPr>
          <p:cNvPr id="52" name="Rectangle 51">
            <a:extLst>
              <a:ext uri="{FF2B5EF4-FFF2-40B4-BE49-F238E27FC236}">
                <a16:creationId xmlns:a16="http://schemas.microsoft.com/office/drawing/2014/main" id="{C523AEE8-C3D2-4FFF-9D81-9C3AB8AF0812}"/>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p:txBody>
      </p:sp>
      <p:sp>
        <p:nvSpPr>
          <p:cNvPr id="53" name="Rectangle 52">
            <a:extLst>
              <a:ext uri="{FF2B5EF4-FFF2-40B4-BE49-F238E27FC236}">
                <a16:creationId xmlns:a16="http://schemas.microsoft.com/office/drawing/2014/main" id="{4A4468AF-B0D9-49AF-AC29-099DEF98044D}"/>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p:txBody>
      </p:sp>
      <p:cxnSp>
        <p:nvCxnSpPr>
          <p:cNvPr id="54" name="Connector: Elbow 53">
            <a:extLst>
              <a:ext uri="{FF2B5EF4-FFF2-40B4-BE49-F238E27FC236}">
                <a16:creationId xmlns:a16="http://schemas.microsoft.com/office/drawing/2014/main" id="{36252A6F-26FB-4DB4-A717-9177531598C5}"/>
              </a:ext>
            </a:extLst>
          </p:cNvPr>
          <p:cNvCxnSpPr>
            <a:cxnSpLocks/>
            <a:stCxn id="22" idx="2"/>
            <a:endCxn id="50"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A394470-7274-44BF-AF91-83EF20BFF72A}"/>
              </a:ext>
            </a:extLst>
          </p:cNvPr>
          <p:cNvCxnSpPr>
            <a:cxnSpLocks/>
            <a:stCxn id="22" idx="2"/>
            <a:endCxn id="49"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2484783-24CD-4DF5-B772-8FAC31D9CF81}"/>
              </a:ext>
            </a:extLst>
          </p:cNvPr>
          <p:cNvCxnSpPr>
            <a:cxnSpLocks/>
            <a:stCxn id="48" idx="2"/>
            <a:endCxn id="25"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029551-792B-4A5E-84F6-A3144868DD7B}"/>
              </a:ext>
            </a:extLst>
          </p:cNvPr>
          <p:cNvCxnSpPr>
            <a:cxnSpLocks/>
            <a:stCxn id="48" idx="2"/>
            <a:endCxn id="26"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FE8AE2B-6517-49E2-BA9C-8AFE4694AA73}"/>
              </a:ext>
            </a:extLst>
          </p:cNvPr>
          <p:cNvCxnSpPr>
            <a:cxnSpLocks/>
            <a:stCxn id="49" idx="2"/>
            <a:endCxn id="4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4E2D757-BD22-4305-A06E-84DAB884BE19}"/>
              </a:ext>
            </a:extLst>
          </p:cNvPr>
          <p:cNvCxnSpPr>
            <a:cxnSpLocks/>
            <a:stCxn id="49" idx="2"/>
            <a:endCxn id="4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14F0960-02FE-4D1A-B25B-1BA76B851B9D}"/>
              </a:ext>
            </a:extLst>
          </p:cNvPr>
          <p:cNvCxnSpPr>
            <a:cxnSpLocks/>
            <a:stCxn id="50" idx="2"/>
            <a:endCxn id="4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C812A24C-C9F9-435F-87A0-449F2C025F5E}"/>
              </a:ext>
            </a:extLst>
          </p:cNvPr>
          <p:cNvCxnSpPr>
            <a:cxnSpLocks/>
            <a:stCxn id="50" idx="2"/>
            <a:endCxn id="4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4C04AC-79D1-41DE-809C-FCB95470EBED}"/>
              </a:ext>
            </a:extLst>
          </p:cNvPr>
          <p:cNvCxnSpPr>
            <a:cxnSpLocks/>
            <a:stCxn id="51" idx="2"/>
            <a:endCxn id="52"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E1593BA-22B6-4B20-93CA-D5DA6EAE3C6D}"/>
              </a:ext>
            </a:extLst>
          </p:cNvPr>
          <p:cNvCxnSpPr>
            <a:cxnSpLocks/>
            <a:stCxn id="51" idx="2"/>
            <a:endCxn id="53"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40D5C28A-65B4-BD10-5251-C3FEF2833966}"/>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460632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a:p>
            <a:pPr algn="ctr"/>
            <a:r>
              <a:rPr lang="en-GB" altLang="ja-JP" sz="1200" dirty="0">
                <a:solidFill>
                  <a:schemeClr val="bg1"/>
                </a:solidFill>
                <a:ea typeface="ＭＳ Ｐゴシック" pitchFamily="50" charset="-128"/>
              </a:rPr>
              <a:t>John Smith</a:t>
            </a:r>
          </a:p>
        </p:txBody>
      </p:sp>
      <p:cxnSp>
        <p:nvCxnSpPr>
          <p:cNvPr id="28" name="Connector: Elbow 27">
            <a:extLst>
              <a:ext uri="{FF2B5EF4-FFF2-40B4-BE49-F238E27FC236}">
                <a16:creationId xmlns:a16="http://schemas.microsoft.com/office/drawing/2014/main" id="{13465034-8505-4215-9A75-2727FBA6BDAC}"/>
              </a:ext>
            </a:extLst>
          </p:cNvPr>
          <p:cNvCxnSpPr>
            <a:cxnSpLocks/>
            <a:stCxn id="27" idx="2"/>
            <a:endCxn id="47" idx="0"/>
          </p:cNvCxnSpPr>
          <p:nvPr/>
        </p:nvCxnSpPr>
        <p:spPr>
          <a:xfrm rot="16200000" flipH="1">
            <a:off x="8102229" y="807451"/>
            <a:ext cx="406398" cy="4251194"/>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cxnSpLocks/>
            <a:stCxn id="27" idx="2"/>
            <a:endCxn id="44" idx="0"/>
          </p:cNvCxnSpPr>
          <p:nvPr/>
        </p:nvCxnSpPr>
        <p:spPr>
          <a:xfrm rot="5400000">
            <a:off x="3867292" y="823708"/>
            <a:ext cx="406398" cy="4218681"/>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Mike G.</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Pierre G.</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a:p>
            <a:pPr algn="ctr"/>
            <a:r>
              <a:rPr lang="en-US" altLang="ja-JP" sz="1200" dirty="0">
                <a:solidFill>
                  <a:schemeClr val="tx2"/>
                </a:solidFill>
                <a:ea typeface="ＭＳ Ｐゴシック" pitchFamily="50" charset="-128"/>
              </a:rPr>
              <a:t>John V.</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Claire H.</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a:p>
            <a:pPr algn="ctr"/>
            <a:r>
              <a:rPr lang="en-GB" altLang="ja-JP" sz="1200" dirty="0">
                <a:ea typeface="ＭＳ Ｐゴシック" pitchFamily="50" charset="-128"/>
              </a:rPr>
              <a:t>Claire G.</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Elizabeth G.</a:t>
            </a:r>
          </a:p>
        </p:txBody>
      </p:sp>
      <p:sp>
        <p:nvSpPr>
          <p:cNvPr id="44" name="Rectangle 43">
            <a:extLst>
              <a:ext uri="{FF2B5EF4-FFF2-40B4-BE49-F238E27FC236}">
                <a16:creationId xmlns:a16="http://schemas.microsoft.com/office/drawing/2014/main" id="{B06C05C9-3D0C-418F-B096-A13E9EFA7600}"/>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Financial Officer</a:t>
            </a:r>
          </a:p>
          <a:p>
            <a:pPr algn="ctr"/>
            <a:r>
              <a:rPr lang="en-US" altLang="ja-JP" sz="1200" dirty="0">
                <a:ea typeface="ＭＳ Ｐゴシック" pitchFamily="50" charset="-128"/>
              </a:rPr>
              <a:t>Pauline Newman</a:t>
            </a:r>
          </a:p>
        </p:txBody>
      </p:sp>
      <p:sp>
        <p:nvSpPr>
          <p:cNvPr id="45" name="Rectangle 44">
            <a:extLst>
              <a:ext uri="{FF2B5EF4-FFF2-40B4-BE49-F238E27FC236}">
                <a16:creationId xmlns:a16="http://schemas.microsoft.com/office/drawing/2014/main" id="{31A2B00C-9D3D-42EE-8318-8B878C0FF919}"/>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Technology Officer</a:t>
            </a:r>
          </a:p>
          <a:p>
            <a:pPr algn="ctr"/>
            <a:r>
              <a:rPr lang="en-US" altLang="ja-JP" sz="1200" dirty="0">
                <a:ea typeface="ＭＳ Ｐゴシック" pitchFamily="50" charset="-128"/>
              </a:rPr>
              <a:t>Christopher Han</a:t>
            </a:r>
          </a:p>
        </p:txBody>
      </p:sp>
      <p:sp>
        <p:nvSpPr>
          <p:cNvPr id="46" name="Rectangle 45">
            <a:extLst>
              <a:ext uri="{FF2B5EF4-FFF2-40B4-BE49-F238E27FC236}">
                <a16:creationId xmlns:a16="http://schemas.microsoft.com/office/drawing/2014/main" id="{5FBAC0C6-B63A-4E26-B7CA-C1BD2C1A592D}"/>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Operating Officer</a:t>
            </a:r>
          </a:p>
          <a:p>
            <a:pPr algn="ctr"/>
            <a:r>
              <a:rPr lang="en-US" altLang="ja-JP" sz="1200" dirty="0">
                <a:ea typeface="ＭＳ Ｐゴシック" pitchFamily="50" charset="-128"/>
              </a:rPr>
              <a:t>Raphael Domino</a:t>
            </a:r>
          </a:p>
        </p:txBody>
      </p:sp>
      <p:sp>
        <p:nvSpPr>
          <p:cNvPr id="47" name="Rectangle 46">
            <a:extLst>
              <a:ext uri="{FF2B5EF4-FFF2-40B4-BE49-F238E27FC236}">
                <a16:creationId xmlns:a16="http://schemas.microsoft.com/office/drawing/2014/main" id="{B4901C05-8B9B-4F34-B66C-AF677BB84A82}"/>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a:p>
            <a:pPr algn="ctr"/>
            <a:r>
              <a:rPr lang="en-US" altLang="ja-JP" sz="1200" dirty="0">
                <a:solidFill>
                  <a:schemeClr val="tx2"/>
                </a:solidFill>
                <a:ea typeface="ＭＳ Ｐゴシック" pitchFamily="50" charset="-128"/>
              </a:rPr>
              <a:t>Caty Spheran</a:t>
            </a:r>
          </a:p>
        </p:txBody>
      </p:sp>
      <p:sp>
        <p:nvSpPr>
          <p:cNvPr id="48" name="Rectangle 47">
            <a:extLst>
              <a:ext uri="{FF2B5EF4-FFF2-40B4-BE49-F238E27FC236}">
                <a16:creationId xmlns:a16="http://schemas.microsoft.com/office/drawing/2014/main" id="{0372A19D-99DF-4973-AF52-F5499913F87D}"/>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Sebastian K.</a:t>
            </a:r>
          </a:p>
        </p:txBody>
      </p:sp>
      <p:sp>
        <p:nvSpPr>
          <p:cNvPr id="49" name="Rectangle 48">
            <a:extLst>
              <a:ext uri="{FF2B5EF4-FFF2-40B4-BE49-F238E27FC236}">
                <a16:creationId xmlns:a16="http://schemas.microsoft.com/office/drawing/2014/main" id="{A7A1375C-187F-43C6-B476-6C96E3DCBF03}"/>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Marc P.</a:t>
            </a:r>
          </a:p>
        </p:txBody>
      </p:sp>
      <p:cxnSp>
        <p:nvCxnSpPr>
          <p:cNvPr id="50" name="Connector: Elbow 49">
            <a:extLst>
              <a:ext uri="{FF2B5EF4-FFF2-40B4-BE49-F238E27FC236}">
                <a16:creationId xmlns:a16="http://schemas.microsoft.com/office/drawing/2014/main" id="{66A7E89A-6C78-497A-8EA0-E9DBC1E32214}"/>
              </a:ext>
            </a:extLst>
          </p:cNvPr>
          <p:cNvCxnSpPr>
            <a:cxnSpLocks/>
            <a:stCxn id="27" idx="2"/>
            <a:endCxn id="46" idx="0"/>
          </p:cNvCxnSpPr>
          <p:nvPr/>
        </p:nvCxnSpPr>
        <p:spPr>
          <a:xfrm rot="16200000" flipH="1">
            <a:off x="6690583" y="2219096"/>
            <a:ext cx="406398" cy="142790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EF1D196-E15C-4234-92D6-3EC70329E67F}"/>
              </a:ext>
            </a:extLst>
          </p:cNvPr>
          <p:cNvCxnSpPr>
            <a:cxnSpLocks/>
            <a:stCxn id="27" idx="2"/>
            <a:endCxn id="45" idx="0"/>
          </p:cNvCxnSpPr>
          <p:nvPr/>
        </p:nvCxnSpPr>
        <p:spPr>
          <a:xfrm rot="5400000">
            <a:off x="5278938" y="2235354"/>
            <a:ext cx="406398" cy="1395389"/>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031C9BB-FDAC-4BD6-9ED2-295C26AA47EC}"/>
              </a:ext>
            </a:extLst>
          </p:cNvPr>
          <p:cNvCxnSpPr>
            <a:cxnSpLocks/>
            <a:stCxn id="44" idx="2"/>
            <a:endCxn id="30" idx="0"/>
          </p:cNvCxnSpPr>
          <p:nvPr/>
        </p:nvCxnSpPr>
        <p:spPr>
          <a:xfrm rot="5400000">
            <a:off x="1329242" y="4373191"/>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7C22E07-206E-41C7-A192-06C98FBA89EF}"/>
              </a:ext>
            </a:extLst>
          </p:cNvPr>
          <p:cNvCxnSpPr>
            <a:cxnSpLocks/>
            <a:stCxn id="44" idx="2"/>
            <a:endCxn id="33" idx="0"/>
          </p:cNvCxnSpPr>
          <p:nvPr/>
        </p:nvCxnSpPr>
        <p:spPr>
          <a:xfrm rot="16200000" flipH="1">
            <a:off x="2035064" y="4373190"/>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3CC2114-22F5-43F4-BEC1-17347E0903F8}"/>
              </a:ext>
            </a:extLst>
          </p:cNvPr>
          <p:cNvCxnSpPr>
            <a:cxnSpLocks/>
            <a:stCxn id="45" idx="2"/>
            <a:endCxn id="34" idx="0"/>
          </p:cNvCxnSpPr>
          <p:nvPr/>
        </p:nvCxnSpPr>
        <p:spPr>
          <a:xfrm rot="5400000">
            <a:off x="4152534" y="4373191"/>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17D794F-C29A-4862-BF8B-0F9F6224D4C3}"/>
              </a:ext>
            </a:extLst>
          </p:cNvPr>
          <p:cNvCxnSpPr>
            <a:cxnSpLocks/>
            <a:stCxn id="45" idx="2"/>
            <a:endCxn id="36" idx="0"/>
          </p:cNvCxnSpPr>
          <p:nvPr/>
        </p:nvCxnSpPr>
        <p:spPr>
          <a:xfrm rot="16200000" flipH="1">
            <a:off x="4858356" y="4373190"/>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7D486C1-F62C-41D4-AAB3-4DE5DF744A46}"/>
              </a:ext>
            </a:extLst>
          </p:cNvPr>
          <p:cNvCxnSpPr>
            <a:cxnSpLocks/>
            <a:stCxn id="46" idx="2"/>
            <a:endCxn id="35" idx="0"/>
          </p:cNvCxnSpPr>
          <p:nvPr/>
        </p:nvCxnSpPr>
        <p:spPr>
          <a:xfrm rot="5400000">
            <a:off x="6975826" y="4373191"/>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913407C-4450-462D-8A91-29B44BEEF7E6}"/>
              </a:ext>
            </a:extLst>
          </p:cNvPr>
          <p:cNvCxnSpPr>
            <a:cxnSpLocks/>
            <a:stCxn id="46" idx="2"/>
            <a:endCxn id="37" idx="0"/>
          </p:cNvCxnSpPr>
          <p:nvPr/>
        </p:nvCxnSpPr>
        <p:spPr>
          <a:xfrm rot="16200000" flipH="1">
            <a:off x="7681648" y="4373190"/>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1C50DB5-1F2C-4F7A-A06A-FED79114F52A}"/>
              </a:ext>
            </a:extLst>
          </p:cNvPr>
          <p:cNvCxnSpPr>
            <a:cxnSpLocks/>
            <a:stCxn id="47" idx="2"/>
            <a:endCxn id="48" idx="0"/>
          </p:cNvCxnSpPr>
          <p:nvPr/>
        </p:nvCxnSpPr>
        <p:spPr>
          <a:xfrm rot="5400000">
            <a:off x="9799117" y="4373191"/>
            <a:ext cx="557995" cy="705822"/>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9F184FC-B3FC-454D-8B6D-0A3E74713535}"/>
              </a:ext>
            </a:extLst>
          </p:cNvPr>
          <p:cNvCxnSpPr>
            <a:cxnSpLocks/>
            <a:stCxn id="47" idx="2"/>
            <a:endCxn id="49" idx="0"/>
          </p:cNvCxnSpPr>
          <p:nvPr/>
        </p:nvCxnSpPr>
        <p:spPr>
          <a:xfrm rot="16200000" flipH="1">
            <a:off x="10504939" y="4373190"/>
            <a:ext cx="557995" cy="705823"/>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E6A50B54-A7EE-A935-9FDD-F24AE28F29AA}"/>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17604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47</a:t>
            </a:fld>
            <a:endParaRPr lang="en-US" sz="1000" dirty="0">
              <a:solidFill>
                <a:srgbClr val="ADAFBB"/>
              </a:solidFill>
            </a:endParaRPr>
          </a:p>
        </p:txBody>
      </p: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4699813" y="1773208"/>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4699813" y="2294133"/>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29" name="Rectangle 28">
            <a:extLst>
              <a:ext uri="{FF2B5EF4-FFF2-40B4-BE49-F238E27FC236}">
                <a16:creationId xmlns:a16="http://schemas.microsoft.com/office/drawing/2014/main" id="{EFD8BEFC-E510-43E6-92D0-56ACD3410DA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0" name="Rectangle 29">
            <a:extLst>
              <a:ext uri="{FF2B5EF4-FFF2-40B4-BE49-F238E27FC236}">
                <a16:creationId xmlns:a16="http://schemas.microsoft.com/office/drawing/2014/main" id="{79B9EF58-4F3C-47F8-A248-47DACD0BCFF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33" name="Rectangle 32">
            <a:extLst>
              <a:ext uri="{FF2B5EF4-FFF2-40B4-BE49-F238E27FC236}">
                <a16:creationId xmlns:a16="http://schemas.microsoft.com/office/drawing/2014/main" id="{1C279F7C-44E3-4C0E-BAEF-8143D53424EE}"/>
              </a:ext>
            </a:extLst>
          </p:cNvPr>
          <p:cNvSpPr>
            <a:spLocks noChangeArrowheads="1"/>
          </p:cNvSpPr>
          <p:nvPr/>
        </p:nvSpPr>
        <p:spPr bwMode="auto">
          <a:xfrm>
            <a:off x="7999451"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4" name="Rectangle 33">
            <a:extLst>
              <a:ext uri="{FF2B5EF4-FFF2-40B4-BE49-F238E27FC236}">
                <a16:creationId xmlns:a16="http://schemas.microsoft.com/office/drawing/2014/main" id="{D05930B1-E2D7-4D52-B743-03D97C98BDD3}"/>
              </a:ext>
            </a:extLst>
          </p:cNvPr>
          <p:cNvSpPr>
            <a:spLocks noChangeArrowheads="1"/>
          </p:cNvSpPr>
          <p:nvPr/>
        </p:nvSpPr>
        <p:spPr bwMode="auto">
          <a:xfrm>
            <a:off x="7999451"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37" name="Rectangle 36">
            <a:extLst>
              <a:ext uri="{FF2B5EF4-FFF2-40B4-BE49-F238E27FC236}">
                <a16:creationId xmlns:a16="http://schemas.microsoft.com/office/drawing/2014/main" id="{79BF323B-8D35-4FE9-8361-5E4AEF2DD060}"/>
              </a:ext>
            </a:extLst>
          </p:cNvPr>
          <p:cNvSpPr>
            <a:spLocks noChangeArrowheads="1"/>
          </p:cNvSpPr>
          <p:nvPr/>
        </p:nvSpPr>
        <p:spPr bwMode="auto">
          <a:xfrm>
            <a:off x="4699813"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8" name="Rectangle 37">
            <a:extLst>
              <a:ext uri="{FF2B5EF4-FFF2-40B4-BE49-F238E27FC236}">
                <a16:creationId xmlns:a16="http://schemas.microsoft.com/office/drawing/2014/main" id="{A1C76B22-ED33-44C5-B125-BF356530D887}"/>
              </a:ext>
            </a:extLst>
          </p:cNvPr>
          <p:cNvSpPr>
            <a:spLocks noChangeArrowheads="1"/>
          </p:cNvSpPr>
          <p:nvPr/>
        </p:nvSpPr>
        <p:spPr bwMode="auto">
          <a:xfrm>
            <a:off x="4699813"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46" name="Straight Connector 45">
            <a:extLst>
              <a:ext uri="{FF2B5EF4-FFF2-40B4-BE49-F238E27FC236}">
                <a16:creationId xmlns:a16="http://schemas.microsoft.com/office/drawing/2014/main" id="{9D65FE38-9A03-496E-9E61-A88F356013A6}"/>
              </a:ext>
            </a:extLst>
          </p:cNvPr>
          <p:cNvCxnSpPr>
            <a:cxnSpLocks/>
            <a:stCxn id="29" idx="0"/>
            <a:endCxn id="25" idx="2"/>
          </p:cNvCxnSpPr>
          <p:nvPr/>
        </p:nvCxnSpPr>
        <p:spPr>
          <a:xfrm rot="5400000" flipH="1" flipV="1">
            <a:off x="4171661" y="2394764"/>
            <a:ext cx="549040" cy="3299638"/>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5">
            <a:extLst>
              <a:ext uri="{FF2B5EF4-FFF2-40B4-BE49-F238E27FC236}">
                <a16:creationId xmlns:a16="http://schemas.microsoft.com/office/drawing/2014/main" id="{ED865511-3319-4CA3-9D29-37E29DA58263}"/>
              </a:ext>
            </a:extLst>
          </p:cNvPr>
          <p:cNvCxnSpPr>
            <a:cxnSpLocks/>
            <a:stCxn id="33" idx="0"/>
            <a:endCxn id="25" idx="2"/>
          </p:cNvCxnSpPr>
          <p:nvPr/>
        </p:nvCxnSpPr>
        <p:spPr>
          <a:xfrm rot="16200000" flipV="1">
            <a:off x="7471299" y="2394764"/>
            <a:ext cx="549040" cy="3299638"/>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45">
            <a:extLst>
              <a:ext uri="{FF2B5EF4-FFF2-40B4-BE49-F238E27FC236}">
                <a16:creationId xmlns:a16="http://schemas.microsoft.com/office/drawing/2014/main" id="{46943B8C-5543-44FD-A471-8118900B48D6}"/>
              </a:ext>
            </a:extLst>
          </p:cNvPr>
          <p:cNvCxnSpPr>
            <a:cxnSpLocks/>
            <a:stCxn id="37" idx="0"/>
            <a:endCxn id="25" idx="2"/>
          </p:cNvCxnSpPr>
          <p:nvPr/>
        </p:nvCxnSpPr>
        <p:spPr>
          <a:xfrm flipV="1">
            <a:off x="6096000" y="3770063"/>
            <a:ext cx="0" cy="549040"/>
          </a:xfrm>
          <a:prstGeom prst="straightConnector1">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E206B73-B393-F6D4-6736-612B120F0A0D}"/>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71782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48</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 name="Rectangle: Rounded Corners 2">
            <a:extLst>
              <a:ext uri="{FF2B5EF4-FFF2-40B4-BE49-F238E27FC236}">
                <a16:creationId xmlns:a16="http://schemas.microsoft.com/office/drawing/2014/main" id="{C2E07ABC-FFD7-D1EB-5D8B-34C1E08FCC37}"/>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2317062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49</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 name="Rectangle: Rounded Corners 2">
            <a:extLst>
              <a:ext uri="{FF2B5EF4-FFF2-40B4-BE49-F238E27FC236}">
                <a16:creationId xmlns:a16="http://schemas.microsoft.com/office/drawing/2014/main" id="{EF9BA133-4BB7-D0D7-905C-3DD2144EB0EE}"/>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13276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noFill/>
        </p:spPr>
        <p:txBody>
          <a:bodyPr vert="horz" lIns="91440" tIns="45720" rIns="91440" bIns="45720" rtlCol="0" anchor="ctr">
            <a:normAutofit/>
          </a:bodyPr>
          <a:lstStyle/>
          <a:p>
            <a:pPr>
              <a:lnSpc>
                <a:spcPct val="100000"/>
              </a:lnSpc>
            </a:pPr>
            <a:r>
              <a:rPr lang="en-US" kern="0" dirty="0"/>
              <a:t>Executive Summary</a:t>
            </a:r>
            <a:br>
              <a:rPr lang="en-US" kern="0" dirty="0"/>
            </a:br>
            <a:r>
              <a:rPr lang="en-US" b="0" kern="0" dirty="0"/>
              <a:t>Change Impact Assessment Matrix</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
        <p:nvSpPr>
          <p:cNvPr id="49" name="Rounded Rectangular Callout 19">
            <a:extLst>
              <a:ext uri="{FF2B5EF4-FFF2-40B4-BE49-F238E27FC236}">
                <a16:creationId xmlns:a16="http://schemas.microsoft.com/office/drawing/2014/main" id="{B466CD11-54C5-4547-83B4-BB99352A84D3}"/>
              </a:ext>
            </a:extLst>
          </p:cNvPr>
          <p:cNvSpPr/>
          <p:nvPr/>
        </p:nvSpPr>
        <p:spPr bwMode="auto">
          <a:xfrm>
            <a:off x="4709571" y="231726"/>
            <a:ext cx="3945537" cy="459406"/>
          </a:xfrm>
          <a:prstGeom prst="wedgeRoundRectCallout">
            <a:avLst>
              <a:gd name="adj1" fmla="val -77187"/>
              <a:gd name="adj2" fmla="val 6969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dirty="0">
                <a:solidFill>
                  <a:srgbClr val="0C2870"/>
                </a:solidFill>
                <a:latin typeface="Arial" charset="0"/>
                <a:cs typeface="Times New Roman" pitchFamily="18" charset="0"/>
              </a:rPr>
              <a:t>The Executive Summary is a very important section, especially when you present during an executive committee, where you will probably not have time to go through all the slides</a:t>
            </a:r>
          </a:p>
        </p:txBody>
      </p:sp>
      <p:sp>
        <p:nvSpPr>
          <p:cNvPr id="3" name="Rectangle: Rounded Corners 2">
            <a:extLst>
              <a:ext uri="{FF2B5EF4-FFF2-40B4-BE49-F238E27FC236}">
                <a16:creationId xmlns:a16="http://schemas.microsoft.com/office/drawing/2014/main" id="{E4EC4AC2-E26F-AB8D-79D9-43CADE1AC4F7}"/>
              </a:ext>
            </a:extLst>
          </p:cNvPr>
          <p:cNvSpPr/>
          <p:nvPr/>
        </p:nvSpPr>
        <p:spPr>
          <a:xfrm>
            <a:off x="9566098" y="341632"/>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109424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50</a:t>
            </a:fld>
            <a:endParaRPr lang="en-US" sz="1000" dirty="0">
              <a:solidFill>
                <a:srgbClr val="ADAFBB"/>
              </a:solidFill>
            </a:endParaRPr>
          </a:p>
        </p:txBody>
      </p:sp>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5181603" y="1657345"/>
            <a:ext cx="188315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5181603" y="2012874"/>
            <a:ext cx="1883154" cy="1007315"/>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100" name="Straight Connector 99">
            <a:extLst>
              <a:ext uri="{FF2B5EF4-FFF2-40B4-BE49-F238E27FC236}">
                <a16:creationId xmlns:a16="http://schemas.microsoft.com/office/drawing/2014/main" id="{076520B4-2EEF-4DD7-B9D0-7B8E1CE947F2}"/>
              </a:ext>
            </a:extLst>
          </p:cNvPr>
          <p:cNvCxnSpPr>
            <a:cxnSpLocks/>
            <a:stCxn id="89" idx="0"/>
            <a:endCxn id="57" idx="2"/>
          </p:cNvCxnSpPr>
          <p:nvPr/>
        </p:nvCxnSpPr>
        <p:spPr>
          <a:xfrm rot="5400000" flipH="1" flipV="1">
            <a:off x="4732705" y="1972687"/>
            <a:ext cx="342973" cy="2437978"/>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116" idx="0"/>
            <a:endCxn id="57" idx="2"/>
          </p:cNvCxnSpPr>
          <p:nvPr/>
        </p:nvCxnSpPr>
        <p:spPr>
          <a:xfrm rot="16200000" flipV="1">
            <a:off x="7173940" y="1969430"/>
            <a:ext cx="342973" cy="2444491"/>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156" idx="0"/>
            <a:endCxn id="117" idx="2"/>
          </p:cNvCxnSpPr>
          <p:nvPr/>
        </p:nvCxnSpPr>
        <p:spPr>
          <a:xfrm rot="16200000" flipV="1">
            <a:off x="9006493" y="4287183"/>
            <a:ext cx="342974" cy="1220617"/>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D872B414-9439-40EB-B018-04E65C668133}"/>
              </a:ext>
            </a:extLst>
          </p:cNvPr>
          <p:cNvCxnSpPr>
            <a:cxnSpLocks/>
            <a:stCxn id="78" idx="0"/>
            <a:endCxn id="90" idx="2"/>
          </p:cNvCxnSpPr>
          <p:nvPr/>
        </p:nvCxnSpPr>
        <p:spPr>
          <a:xfrm rot="5400000" flipH="1" flipV="1">
            <a:off x="2903406" y="4287183"/>
            <a:ext cx="342974" cy="1220618"/>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34FFEBD4-F765-4360-9A4E-1AE1FA700A60}"/>
              </a:ext>
            </a:extLst>
          </p:cNvPr>
          <p:cNvGrpSpPr/>
          <p:nvPr/>
        </p:nvGrpSpPr>
        <p:grpSpPr>
          <a:xfrm>
            <a:off x="6461562" y="2150248"/>
            <a:ext cx="502823" cy="543450"/>
            <a:chOff x="381000" y="1905000"/>
            <a:chExt cx="2346446" cy="2524966"/>
          </a:xfrm>
          <a:effectLst/>
        </p:grpSpPr>
        <p:sp>
          <p:nvSpPr>
            <p:cNvPr id="127" name="Rectangle 126">
              <a:extLst>
                <a:ext uri="{FF2B5EF4-FFF2-40B4-BE49-F238E27FC236}">
                  <a16:creationId xmlns:a16="http://schemas.microsoft.com/office/drawing/2014/main" id="{380ED4E7-4087-4021-9DB6-797247C9319D}"/>
                </a:ext>
              </a:extLst>
            </p:cNvPr>
            <p:cNvSpPr/>
            <p:nvPr/>
          </p:nvSpPr>
          <p:spPr bwMode="auto">
            <a:xfrm>
              <a:off x="381000" y="1905000"/>
              <a:ext cx="2346446" cy="2524966"/>
            </a:xfrm>
            <a:prstGeom prst="rect">
              <a:avLst/>
            </a:prstGeom>
            <a:solidFill>
              <a:schemeClr val="accent3"/>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8" name="Oval 127">
              <a:extLst>
                <a:ext uri="{FF2B5EF4-FFF2-40B4-BE49-F238E27FC236}">
                  <a16:creationId xmlns:a16="http://schemas.microsoft.com/office/drawing/2014/main" id="{13F3792D-0704-4689-90D2-0869655ACB3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9" name="Round Same Side Corner Rectangle 74">
              <a:extLst>
                <a:ext uri="{FF2B5EF4-FFF2-40B4-BE49-F238E27FC236}">
                  <a16:creationId xmlns:a16="http://schemas.microsoft.com/office/drawing/2014/main" id="{C0AE1D8F-884F-42E4-A76E-20ED6583E3C1}"/>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cxnSp>
        <p:nvCxnSpPr>
          <p:cNvPr id="130" name="Straight Connector 99">
            <a:extLst>
              <a:ext uri="{FF2B5EF4-FFF2-40B4-BE49-F238E27FC236}">
                <a16:creationId xmlns:a16="http://schemas.microsoft.com/office/drawing/2014/main" id="{6C90758F-10B9-4830-B38C-63A12D9549FE}"/>
              </a:ext>
            </a:extLst>
          </p:cNvPr>
          <p:cNvCxnSpPr>
            <a:cxnSpLocks/>
            <a:stCxn id="92" idx="0"/>
            <a:endCxn id="90" idx="2"/>
          </p:cNvCxnSpPr>
          <p:nvPr/>
        </p:nvCxnSpPr>
        <p:spPr>
          <a:xfrm rot="16200000" flipV="1">
            <a:off x="4124024" y="4287183"/>
            <a:ext cx="342974" cy="1220617"/>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99">
            <a:extLst>
              <a:ext uri="{FF2B5EF4-FFF2-40B4-BE49-F238E27FC236}">
                <a16:creationId xmlns:a16="http://schemas.microsoft.com/office/drawing/2014/main" id="{E513DB58-B7C1-4814-9B53-130D43E8E0D9}"/>
              </a:ext>
            </a:extLst>
          </p:cNvPr>
          <p:cNvCxnSpPr>
            <a:cxnSpLocks/>
            <a:stCxn id="109" idx="0"/>
            <a:endCxn id="117" idx="2"/>
          </p:cNvCxnSpPr>
          <p:nvPr/>
        </p:nvCxnSpPr>
        <p:spPr>
          <a:xfrm rot="5400000" flipH="1" flipV="1">
            <a:off x="7785875" y="4287184"/>
            <a:ext cx="342974" cy="1220617"/>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2BFABD8-A783-4953-8C0C-4E800B0B65B8}"/>
              </a:ext>
            </a:extLst>
          </p:cNvPr>
          <p:cNvGrpSpPr/>
          <p:nvPr/>
        </p:nvGrpSpPr>
        <p:grpSpPr>
          <a:xfrm>
            <a:off x="2834605" y="3363162"/>
            <a:ext cx="1701194" cy="1362843"/>
            <a:chOff x="1564154" y="3363162"/>
            <a:chExt cx="1701194" cy="1362843"/>
          </a:xfrm>
        </p:grpSpPr>
        <p:grpSp>
          <p:nvGrpSpPr>
            <p:cNvPr id="88" name="Group 87">
              <a:extLst>
                <a:ext uri="{FF2B5EF4-FFF2-40B4-BE49-F238E27FC236}">
                  <a16:creationId xmlns:a16="http://schemas.microsoft.com/office/drawing/2014/main" id="{ABCDFE39-0102-4557-92E9-F484AD83B39D}"/>
                </a:ext>
              </a:extLst>
            </p:cNvPr>
            <p:cNvGrpSpPr/>
            <p:nvPr/>
          </p:nvGrpSpPr>
          <p:grpSpPr>
            <a:xfrm>
              <a:off x="1564154" y="3363162"/>
              <a:ext cx="1701194" cy="1362843"/>
              <a:chOff x="1400175" y="4319103"/>
              <a:chExt cx="2792374" cy="1996855"/>
            </a:xfrm>
          </p:grpSpPr>
          <p:sp>
            <p:nvSpPr>
              <p:cNvPr id="89" name="Rectangle 88">
                <a:extLst>
                  <a:ext uri="{FF2B5EF4-FFF2-40B4-BE49-F238E27FC236}">
                    <a16:creationId xmlns:a16="http://schemas.microsoft.com/office/drawing/2014/main" id="{78DFAEC5-1F35-4EBF-AFE7-B6EA65BB16D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0" name="Rectangle 89">
                <a:extLst>
                  <a:ext uri="{FF2B5EF4-FFF2-40B4-BE49-F238E27FC236}">
                    <a16:creationId xmlns:a16="http://schemas.microsoft.com/office/drawing/2014/main" id="{E7A8F7A9-FA30-4E75-A8D4-63DD9FA9ABA1}"/>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grpSp>
          <p:nvGrpSpPr>
            <p:cNvPr id="97" name="Group 96">
              <a:extLst>
                <a:ext uri="{FF2B5EF4-FFF2-40B4-BE49-F238E27FC236}">
                  <a16:creationId xmlns:a16="http://schemas.microsoft.com/office/drawing/2014/main" id="{94A465BE-CC3E-46CD-9365-F958700365DE}"/>
                </a:ext>
              </a:extLst>
            </p:cNvPr>
            <p:cNvGrpSpPr/>
            <p:nvPr/>
          </p:nvGrpSpPr>
          <p:grpSpPr>
            <a:xfrm>
              <a:off x="2662478" y="3850385"/>
              <a:ext cx="502823" cy="543450"/>
              <a:chOff x="381000" y="1905000"/>
              <a:chExt cx="2346446" cy="2524966"/>
            </a:xfrm>
            <a:effectLst/>
          </p:grpSpPr>
          <p:sp>
            <p:nvSpPr>
              <p:cNvPr id="98" name="Rectangle 97">
                <a:extLst>
                  <a:ext uri="{FF2B5EF4-FFF2-40B4-BE49-F238E27FC236}">
                    <a16:creationId xmlns:a16="http://schemas.microsoft.com/office/drawing/2014/main" id="{5AE0F82B-2A08-4CAF-A7A8-9EEB42C8534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9" name="Oval 98">
                <a:extLst>
                  <a:ext uri="{FF2B5EF4-FFF2-40B4-BE49-F238E27FC236}">
                    <a16:creationId xmlns:a16="http://schemas.microsoft.com/office/drawing/2014/main" id="{57099125-DB9C-4BC5-B0C8-9721CD3B77D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5" name="Round Same Side Corner Rectangle 74">
                <a:extLst>
                  <a:ext uri="{FF2B5EF4-FFF2-40B4-BE49-F238E27FC236}">
                    <a16:creationId xmlns:a16="http://schemas.microsoft.com/office/drawing/2014/main" id="{907B4AA0-FCB1-4EBE-B57B-A174DE4EB770}"/>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69" name="Group 68">
            <a:extLst>
              <a:ext uri="{FF2B5EF4-FFF2-40B4-BE49-F238E27FC236}">
                <a16:creationId xmlns:a16="http://schemas.microsoft.com/office/drawing/2014/main" id="{17154638-B7E1-4951-8DC7-D0364E500E9D}"/>
              </a:ext>
            </a:extLst>
          </p:cNvPr>
          <p:cNvGrpSpPr/>
          <p:nvPr/>
        </p:nvGrpSpPr>
        <p:grpSpPr>
          <a:xfrm>
            <a:off x="1613987" y="5068979"/>
            <a:ext cx="1701194" cy="1362843"/>
            <a:chOff x="1564154" y="3363162"/>
            <a:chExt cx="1701194" cy="1362843"/>
          </a:xfrm>
        </p:grpSpPr>
        <p:grpSp>
          <p:nvGrpSpPr>
            <p:cNvPr id="71" name="Group 70">
              <a:extLst>
                <a:ext uri="{FF2B5EF4-FFF2-40B4-BE49-F238E27FC236}">
                  <a16:creationId xmlns:a16="http://schemas.microsoft.com/office/drawing/2014/main" id="{13D89739-6D43-4297-92C3-E02FE3DBAC8B}"/>
                </a:ext>
              </a:extLst>
            </p:cNvPr>
            <p:cNvGrpSpPr/>
            <p:nvPr/>
          </p:nvGrpSpPr>
          <p:grpSpPr>
            <a:xfrm>
              <a:off x="1564154" y="3363162"/>
              <a:ext cx="1701194" cy="1362843"/>
              <a:chOff x="1400175" y="4319103"/>
              <a:chExt cx="2792374" cy="1996855"/>
            </a:xfrm>
          </p:grpSpPr>
          <p:sp>
            <p:nvSpPr>
              <p:cNvPr id="78" name="Rectangle 77">
                <a:extLst>
                  <a:ext uri="{FF2B5EF4-FFF2-40B4-BE49-F238E27FC236}">
                    <a16:creationId xmlns:a16="http://schemas.microsoft.com/office/drawing/2014/main" id="{FF66AAD1-A363-4811-81AF-9C35D447CAB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0" name="Rectangle 79">
                <a:extLst>
                  <a:ext uri="{FF2B5EF4-FFF2-40B4-BE49-F238E27FC236}">
                    <a16:creationId xmlns:a16="http://schemas.microsoft.com/office/drawing/2014/main" id="{53D9BDB4-525E-45E0-8A6B-004DB99F2F6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grpSp>
          <p:nvGrpSpPr>
            <p:cNvPr id="72" name="Group 71">
              <a:extLst>
                <a:ext uri="{FF2B5EF4-FFF2-40B4-BE49-F238E27FC236}">
                  <a16:creationId xmlns:a16="http://schemas.microsoft.com/office/drawing/2014/main" id="{42471BD2-7092-486B-ABDD-C779256353C6}"/>
                </a:ext>
              </a:extLst>
            </p:cNvPr>
            <p:cNvGrpSpPr/>
            <p:nvPr/>
          </p:nvGrpSpPr>
          <p:grpSpPr>
            <a:xfrm>
              <a:off x="2662478" y="3850385"/>
              <a:ext cx="502823" cy="543450"/>
              <a:chOff x="381000" y="1905000"/>
              <a:chExt cx="2346446" cy="2524966"/>
            </a:xfrm>
            <a:effectLst/>
          </p:grpSpPr>
          <p:sp>
            <p:nvSpPr>
              <p:cNvPr id="74" name="Rectangle 73">
                <a:extLst>
                  <a:ext uri="{FF2B5EF4-FFF2-40B4-BE49-F238E27FC236}">
                    <a16:creationId xmlns:a16="http://schemas.microsoft.com/office/drawing/2014/main" id="{81AC6F2C-8A5A-453E-A4D9-16095567C30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Oval 74">
                <a:extLst>
                  <a:ext uri="{FF2B5EF4-FFF2-40B4-BE49-F238E27FC236}">
                    <a16:creationId xmlns:a16="http://schemas.microsoft.com/office/drawing/2014/main" id="{29A304CC-6C4C-4D65-9C29-2807B02B55F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7" name="Round Same Side Corner Rectangle 74">
                <a:extLst>
                  <a:ext uri="{FF2B5EF4-FFF2-40B4-BE49-F238E27FC236}">
                    <a16:creationId xmlns:a16="http://schemas.microsoft.com/office/drawing/2014/main" id="{0E8BB112-3EB9-40CB-B4A8-55400172F97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81" name="Group 80">
            <a:extLst>
              <a:ext uri="{FF2B5EF4-FFF2-40B4-BE49-F238E27FC236}">
                <a16:creationId xmlns:a16="http://schemas.microsoft.com/office/drawing/2014/main" id="{8EAC01AC-9F07-4A3E-BB3F-D6B036725B38}"/>
              </a:ext>
            </a:extLst>
          </p:cNvPr>
          <p:cNvGrpSpPr/>
          <p:nvPr/>
        </p:nvGrpSpPr>
        <p:grpSpPr>
          <a:xfrm>
            <a:off x="4055222" y="5068979"/>
            <a:ext cx="1701194" cy="1362843"/>
            <a:chOff x="1564154" y="3363162"/>
            <a:chExt cx="1701194" cy="1362843"/>
          </a:xfrm>
        </p:grpSpPr>
        <p:grpSp>
          <p:nvGrpSpPr>
            <p:cNvPr id="83" name="Group 82">
              <a:extLst>
                <a:ext uri="{FF2B5EF4-FFF2-40B4-BE49-F238E27FC236}">
                  <a16:creationId xmlns:a16="http://schemas.microsoft.com/office/drawing/2014/main" id="{B10EFAD9-4BF7-4BF0-B14F-862CE3AA48D9}"/>
                </a:ext>
              </a:extLst>
            </p:cNvPr>
            <p:cNvGrpSpPr/>
            <p:nvPr/>
          </p:nvGrpSpPr>
          <p:grpSpPr>
            <a:xfrm>
              <a:off x="1564154" y="3363162"/>
              <a:ext cx="1701194" cy="1362843"/>
              <a:chOff x="1400175" y="4319103"/>
              <a:chExt cx="2792374" cy="1996855"/>
            </a:xfrm>
          </p:grpSpPr>
          <p:sp>
            <p:nvSpPr>
              <p:cNvPr id="92" name="Rectangle 91">
                <a:extLst>
                  <a:ext uri="{FF2B5EF4-FFF2-40B4-BE49-F238E27FC236}">
                    <a16:creationId xmlns:a16="http://schemas.microsoft.com/office/drawing/2014/main" id="{9CBB0521-B381-420F-922D-3C13FAEF451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3" name="Rectangle 92">
                <a:extLst>
                  <a:ext uri="{FF2B5EF4-FFF2-40B4-BE49-F238E27FC236}">
                    <a16:creationId xmlns:a16="http://schemas.microsoft.com/office/drawing/2014/main" id="{F72546EA-D4FF-4A90-A2E3-282CE37E4203}"/>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grpSp>
          <p:nvGrpSpPr>
            <p:cNvPr id="84" name="Group 83">
              <a:extLst>
                <a:ext uri="{FF2B5EF4-FFF2-40B4-BE49-F238E27FC236}">
                  <a16:creationId xmlns:a16="http://schemas.microsoft.com/office/drawing/2014/main" id="{40AE131E-841C-4473-8FE6-166E4104B70B}"/>
                </a:ext>
              </a:extLst>
            </p:cNvPr>
            <p:cNvGrpSpPr/>
            <p:nvPr/>
          </p:nvGrpSpPr>
          <p:grpSpPr>
            <a:xfrm>
              <a:off x="2662478" y="3850385"/>
              <a:ext cx="502823" cy="543450"/>
              <a:chOff x="381000" y="1905000"/>
              <a:chExt cx="2346446" cy="2524966"/>
            </a:xfrm>
            <a:effectLst/>
          </p:grpSpPr>
          <p:sp>
            <p:nvSpPr>
              <p:cNvPr id="86" name="Rectangle 85">
                <a:extLst>
                  <a:ext uri="{FF2B5EF4-FFF2-40B4-BE49-F238E27FC236}">
                    <a16:creationId xmlns:a16="http://schemas.microsoft.com/office/drawing/2014/main" id="{14EB2EEA-1F28-46F1-8F2B-05B8733092E0}"/>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87" name="Oval 86">
                <a:extLst>
                  <a:ext uri="{FF2B5EF4-FFF2-40B4-BE49-F238E27FC236}">
                    <a16:creationId xmlns:a16="http://schemas.microsoft.com/office/drawing/2014/main" id="{A154E51C-39A6-4A04-B609-7A3903EF0E77}"/>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1" name="Round Same Side Corner Rectangle 74">
                <a:extLst>
                  <a:ext uri="{FF2B5EF4-FFF2-40B4-BE49-F238E27FC236}">
                    <a16:creationId xmlns:a16="http://schemas.microsoft.com/office/drawing/2014/main" id="{39ECBBA7-6011-40A4-BD14-C0855E188DAC}"/>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6" name="Group 5">
            <a:extLst>
              <a:ext uri="{FF2B5EF4-FFF2-40B4-BE49-F238E27FC236}">
                <a16:creationId xmlns:a16="http://schemas.microsoft.com/office/drawing/2014/main" id="{3F48AACC-CCC5-411D-BC09-538024245B05}"/>
              </a:ext>
            </a:extLst>
          </p:cNvPr>
          <p:cNvGrpSpPr/>
          <p:nvPr/>
        </p:nvGrpSpPr>
        <p:grpSpPr>
          <a:xfrm>
            <a:off x="7717074" y="3363162"/>
            <a:ext cx="1701194" cy="1362843"/>
            <a:chOff x="6747255" y="3363162"/>
            <a:chExt cx="1701194" cy="1362843"/>
          </a:xfrm>
        </p:grpSpPr>
        <p:grpSp>
          <p:nvGrpSpPr>
            <p:cNvPr id="111" name="Group 110">
              <a:extLst>
                <a:ext uri="{FF2B5EF4-FFF2-40B4-BE49-F238E27FC236}">
                  <a16:creationId xmlns:a16="http://schemas.microsoft.com/office/drawing/2014/main" id="{B6BB5242-2C26-4D2A-B4EB-D8F7CEABBE89}"/>
                </a:ext>
              </a:extLst>
            </p:cNvPr>
            <p:cNvGrpSpPr/>
            <p:nvPr/>
          </p:nvGrpSpPr>
          <p:grpSpPr>
            <a:xfrm>
              <a:off x="6747255" y="3363162"/>
              <a:ext cx="1701194" cy="1362843"/>
              <a:chOff x="1400175" y="4319103"/>
              <a:chExt cx="2792374" cy="1996855"/>
            </a:xfrm>
          </p:grpSpPr>
          <p:sp>
            <p:nvSpPr>
              <p:cNvPr id="116" name="Rectangle 115">
                <a:extLst>
                  <a:ext uri="{FF2B5EF4-FFF2-40B4-BE49-F238E27FC236}">
                    <a16:creationId xmlns:a16="http://schemas.microsoft.com/office/drawing/2014/main" id="{49C3263A-5877-4CF5-848B-BBFDED0CAE0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7" name="Rectangle 116">
                <a:extLst>
                  <a:ext uri="{FF2B5EF4-FFF2-40B4-BE49-F238E27FC236}">
                    <a16:creationId xmlns:a16="http://schemas.microsoft.com/office/drawing/2014/main" id="{05E7C523-997D-4C66-B1CF-585E3EC1728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grpSp>
          <p:nvGrpSpPr>
            <p:cNvPr id="112" name="Group 111">
              <a:extLst>
                <a:ext uri="{FF2B5EF4-FFF2-40B4-BE49-F238E27FC236}">
                  <a16:creationId xmlns:a16="http://schemas.microsoft.com/office/drawing/2014/main" id="{8DCD89DC-4E12-4BC3-9786-964D233F8E42}"/>
                </a:ext>
              </a:extLst>
            </p:cNvPr>
            <p:cNvGrpSpPr/>
            <p:nvPr/>
          </p:nvGrpSpPr>
          <p:grpSpPr>
            <a:xfrm>
              <a:off x="7848723" y="3850385"/>
              <a:ext cx="502823" cy="543450"/>
              <a:chOff x="381000" y="1905000"/>
              <a:chExt cx="2346446" cy="2524966"/>
            </a:xfrm>
            <a:effectLst/>
          </p:grpSpPr>
          <p:sp>
            <p:nvSpPr>
              <p:cNvPr id="113" name="Rectangle 112">
                <a:extLst>
                  <a:ext uri="{FF2B5EF4-FFF2-40B4-BE49-F238E27FC236}">
                    <a16:creationId xmlns:a16="http://schemas.microsoft.com/office/drawing/2014/main" id="{87E93767-C539-4B82-A925-0A3D509AE453}"/>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4" name="Oval 113">
                <a:extLst>
                  <a:ext uri="{FF2B5EF4-FFF2-40B4-BE49-F238E27FC236}">
                    <a16:creationId xmlns:a16="http://schemas.microsoft.com/office/drawing/2014/main" id="{AEACC480-2BC7-4436-8D10-941AE0BBDDD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5" name="Round Same Side Corner Rectangle 74">
                <a:extLst>
                  <a:ext uri="{FF2B5EF4-FFF2-40B4-BE49-F238E27FC236}">
                    <a16:creationId xmlns:a16="http://schemas.microsoft.com/office/drawing/2014/main" id="{EF20AD31-03FD-4136-9827-017CEBBA48A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94" name="Group 93">
            <a:extLst>
              <a:ext uri="{FF2B5EF4-FFF2-40B4-BE49-F238E27FC236}">
                <a16:creationId xmlns:a16="http://schemas.microsoft.com/office/drawing/2014/main" id="{6FBCB707-6105-4ECA-A3EF-BD6DF00283A4}"/>
              </a:ext>
            </a:extLst>
          </p:cNvPr>
          <p:cNvGrpSpPr/>
          <p:nvPr/>
        </p:nvGrpSpPr>
        <p:grpSpPr>
          <a:xfrm>
            <a:off x="6496457" y="5068979"/>
            <a:ext cx="1701194" cy="1362843"/>
            <a:chOff x="1564154" y="3363162"/>
            <a:chExt cx="1701194" cy="1362843"/>
          </a:xfrm>
        </p:grpSpPr>
        <p:grpSp>
          <p:nvGrpSpPr>
            <p:cNvPr id="95" name="Group 94">
              <a:extLst>
                <a:ext uri="{FF2B5EF4-FFF2-40B4-BE49-F238E27FC236}">
                  <a16:creationId xmlns:a16="http://schemas.microsoft.com/office/drawing/2014/main" id="{27424907-AAB6-41BF-9011-C3546C30865D}"/>
                </a:ext>
              </a:extLst>
            </p:cNvPr>
            <p:cNvGrpSpPr/>
            <p:nvPr/>
          </p:nvGrpSpPr>
          <p:grpSpPr>
            <a:xfrm>
              <a:off x="1564154" y="3363162"/>
              <a:ext cx="1701194" cy="1362843"/>
              <a:chOff x="1400175" y="4319103"/>
              <a:chExt cx="2792374" cy="1996855"/>
            </a:xfrm>
          </p:grpSpPr>
          <p:sp>
            <p:nvSpPr>
              <p:cNvPr id="109" name="Rectangle 108">
                <a:extLst>
                  <a:ext uri="{FF2B5EF4-FFF2-40B4-BE49-F238E27FC236}">
                    <a16:creationId xmlns:a16="http://schemas.microsoft.com/office/drawing/2014/main" id="{2911BBBF-712D-4BF3-AD57-DE83B08FDFF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0" name="Rectangle 109">
                <a:extLst>
                  <a:ext uri="{FF2B5EF4-FFF2-40B4-BE49-F238E27FC236}">
                    <a16:creationId xmlns:a16="http://schemas.microsoft.com/office/drawing/2014/main" id="{92862D9B-A718-4134-A633-4C7DEE56057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grpSp>
          <p:nvGrpSpPr>
            <p:cNvPr id="96" name="Group 95">
              <a:extLst>
                <a:ext uri="{FF2B5EF4-FFF2-40B4-BE49-F238E27FC236}">
                  <a16:creationId xmlns:a16="http://schemas.microsoft.com/office/drawing/2014/main" id="{2E69FA84-0AC9-4131-B87A-A4EEAA255901}"/>
                </a:ext>
              </a:extLst>
            </p:cNvPr>
            <p:cNvGrpSpPr/>
            <p:nvPr/>
          </p:nvGrpSpPr>
          <p:grpSpPr>
            <a:xfrm>
              <a:off x="2662478" y="3850385"/>
              <a:ext cx="502823" cy="543450"/>
              <a:chOff x="381000" y="1905000"/>
              <a:chExt cx="2346446" cy="2524966"/>
            </a:xfrm>
            <a:effectLst/>
          </p:grpSpPr>
          <p:sp>
            <p:nvSpPr>
              <p:cNvPr id="106" name="Rectangle 105">
                <a:extLst>
                  <a:ext uri="{FF2B5EF4-FFF2-40B4-BE49-F238E27FC236}">
                    <a16:creationId xmlns:a16="http://schemas.microsoft.com/office/drawing/2014/main" id="{5899C390-1E5C-4B9B-9B76-68B81335FF6B}"/>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7" name="Oval 106">
                <a:extLst>
                  <a:ext uri="{FF2B5EF4-FFF2-40B4-BE49-F238E27FC236}">
                    <a16:creationId xmlns:a16="http://schemas.microsoft.com/office/drawing/2014/main" id="{268B51C6-FC99-4214-8977-6CF0FC2190E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8" name="Round Same Side Corner Rectangle 74">
                <a:extLst>
                  <a:ext uri="{FF2B5EF4-FFF2-40B4-BE49-F238E27FC236}">
                    <a16:creationId xmlns:a16="http://schemas.microsoft.com/office/drawing/2014/main" id="{550E4A4E-3310-4161-8E57-4A83F1199C64}"/>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50" name="Group 149">
            <a:extLst>
              <a:ext uri="{FF2B5EF4-FFF2-40B4-BE49-F238E27FC236}">
                <a16:creationId xmlns:a16="http://schemas.microsoft.com/office/drawing/2014/main" id="{9A2308DE-1F21-4870-BA5E-9819DF3EEF1D}"/>
              </a:ext>
            </a:extLst>
          </p:cNvPr>
          <p:cNvGrpSpPr/>
          <p:nvPr/>
        </p:nvGrpSpPr>
        <p:grpSpPr>
          <a:xfrm>
            <a:off x="8937691" y="5068979"/>
            <a:ext cx="1701194" cy="1362843"/>
            <a:chOff x="1564154" y="3363162"/>
            <a:chExt cx="1701194" cy="1362843"/>
          </a:xfrm>
        </p:grpSpPr>
        <p:grpSp>
          <p:nvGrpSpPr>
            <p:cNvPr id="151" name="Group 150">
              <a:extLst>
                <a:ext uri="{FF2B5EF4-FFF2-40B4-BE49-F238E27FC236}">
                  <a16:creationId xmlns:a16="http://schemas.microsoft.com/office/drawing/2014/main" id="{4C209DD9-F413-479B-BD53-8D72D5553BDF}"/>
                </a:ext>
              </a:extLst>
            </p:cNvPr>
            <p:cNvGrpSpPr/>
            <p:nvPr/>
          </p:nvGrpSpPr>
          <p:grpSpPr>
            <a:xfrm>
              <a:off x="1564154" y="3363162"/>
              <a:ext cx="1701194" cy="1362843"/>
              <a:chOff x="1400175" y="4319103"/>
              <a:chExt cx="2792374" cy="1996855"/>
            </a:xfrm>
          </p:grpSpPr>
          <p:sp>
            <p:nvSpPr>
              <p:cNvPr id="156" name="Rectangle 155">
                <a:extLst>
                  <a:ext uri="{FF2B5EF4-FFF2-40B4-BE49-F238E27FC236}">
                    <a16:creationId xmlns:a16="http://schemas.microsoft.com/office/drawing/2014/main" id="{DD9FA3A5-983B-47AE-A84D-CC201924A0B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57" name="Rectangle 156">
                <a:extLst>
                  <a:ext uri="{FF2B5EF4-FFF2-40B4-BE49-F238E27FC236}">
                    <a16:creationId xmlns:a16="http://schemas.microsoft.com/office/drawing/2014/main" id="{663E5863-0EC8-45EC-8E51-1644BBE8FC8D}"/>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grpSp>
          <p:nvGrpSpPr>
            <p:cNvPr id="152" name="Group 151">
              <a:extLst>
                <a:ext uri="{FF2B5EF4-FFF2-40B4-BE49-F238E27FC236}">
                  <a16:creationId xmlns:a16="http://schemas.microsoft.com/office/drawing/2014/main" id="{A5D02D8C-551E-4F5F-8F8B-FBCFE90C6843}"/>
                </a:ext>
              </a:extLst>
            </p:cNvPr>
            <p:cNvGrpSpPr/>
            <p:nvPr/>
          </p:nvGrpSpPr>
          <p:grpSpPr>
            <a:xfrm>
              <a:off x="2662478" y="3850385"/>
              <a:ext cx="502823" cy="543450"/>
              <a:chOff x="381000" y="1905000"/>
              <a:chExt cx="2346446" cy="2524966"/>
            </a:xfrm>
            <a:effectLst/>
          </p:grpSpPr>
          <p:sp>
            <p:nvSpPr>
              <p:cNvPr id="153" name="Rectangle 152">
                <a:extLst>
                  <a:ext uri="{FF2B5EF4-FFF2-40B4-BE49-F238E27FC236}">
                    <a16:creationId xmlns:a16="http://schemas.microsoft.com/office/drawing/2014/main" id="{AF7A55E9-8C2C-431F-84E5-CBAC4813258B}"/>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4" name="Oval 153">
                <a:extLst>
                  <a:ext uri="{FF2B5EF4-FFF2-40B4-BE49-F238E27FC236}">
                    <a16:creationId xmlns:a16="http://schemas.microsoft.com/office/drawing/2014/main" id="{AC43DB88-6A63-4445-A8D8-DE03284FBC2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5" name="Round Same Side Corner Rectangle 74">
                <a:extLst>
                  <a:ext uri="{FF2B5EF4-FFF2-40B4-BE49-F238E27FC236}">
                    <a16:creationId xmlns:a16="http://schemas.microsoft.com/office/drawing/2014/main" id="{5CC42EEE-CAE7-4112-A022-1C1F1B297C27}"/>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sp>
        <p:nvSpPr>
          <p:cNvPr id="4" name="Rectangle: Rounded Corners 3">
            <a:extLst>
              <a:ext uri="{FF2B5EF4-FFF2-40B4-BE49-F238E27FC236}">
                <a16:creationId xmlns:a16="http://schemas.microsoft.com/office/drawing/2014/main" id="{8A9CDA78-91A3-FA9C-45D4-6D105773FBE0}"/>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562844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0" imgW="344" imgH="344" progId="TCLayout.ActiveDocument.1">
                  <p:embed/>
                </p:oleObj>
              </mc:Choice>
              <mc:Fallback>
                <p:oleObj name="think-cell Slide" r:id="rId3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51</a:t>
            </a:fld>
            <a:endParaRPr lang="en-US" sz="1000" dirty="0">
              <a:solidFill>
                <a:srgbClr val="ADAFBB"/>
              </a:solidFill>
            </a:endParaRPr>
          </a:p>
        </p:txBody>
      </p:sp>
      <p:cxnSp>
        <p:nvCxnSpPr>
          <p:cNvPr id="44" name="AutoShape 4">
            <a:extLst>
              <a:ext uri="{FF2B5EF4-FFF2-40B4-BE49-F238E27FC236}">
                <a16:creationId xmlns:a16="http://schemas.microsoft.com/office/drawing/2014/main" id="{130F3F90-5C33-40D1-8916-E9F5B233755C}"/>
              </a:ext>
            </a:extLst>
          </p:cNvPr>
          <p:cNvCxnSpPr>
            <a:cxnSpLocks noChangeShapeType="1"/>
            <a:stCxn id="190" idx="2"/>
            <a:endCxn id="185" idx="0"/>
          </p:cNvCxnSpPr>
          <p:nvPr>
            <p:custDataLst>
              <p:tags r:id="rId2"/>
            </p:custDataLst>
          </p:nvPr>
        </p:nvCxnSpPr>
        <p:spPr bwMode="gray">
          <a:xfrm rot="5400000">
            <a:off x="2099265" y="3348867"/>
            <a:ext cx="291556" cy="812529"/>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5" name="AutoShape 6">
            <a:extLst>
              <a:ext uri="{FF2B5EF4-FFF2-40B4-BE49-F238E27FC236}">
                <a16:creationId xmlns:a16="http://schemas.microsoft.com/office/drawing/2014/main" id="{DD147F2A-311D-4194-8487-850BEBAE5548}"/>
              </a:ext>
            </a:extLst>
          </p:cNvPr>
          <p:cNvCxnSpPr>
            <a:cxnSpLocks noChangeShapeType="1"/>
            <a:stCxn id="190" idx="2"/>
            <a:endCxn id="183" idx="0"/>
          </p:cNvCxnSpPr>
          <p:nvPr>
            <p:custDataLst>
              <p:tags r:id="rId3"/>
            </p:custDataLst>
          </p:nvPr>
        </p:nvCxnSpPr>
        <p:spPr bwMode="gray">
          <a:xfrm rot="16200000" flipH="1">
            <a:off x="2911794" y="3348865"/>
            <a:ext cx="291556" cy="812531"/>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6" name="AutoShape 7">
            <a:extLst>
              <a:ext uri="{FF2B5EF4-FFF2-40B4-BE49-F238E27FC236}">
                <a16:creationId xmlns:a16="http://schemas.microsoft.com/office/drawing/2014/main" id="{D4BDC207-8A77-4122-B4CA-67C7C076BCBE}"/>
              </a:ext>
            </a:extLst>
          </p:cNvPr>
          <p:cNvCxnSpPr>
            <a:cxnSpLocks noChangeShapeType="1"/>
            <a:stCxn id="54" idx="2"/>
            <a:endCxn id="181" idx="0"/>
          </p:cNvCxnSpPr>
          <p:nvPr>
            <p:custDataLst>
              <p:tags r:id="rId4"/>
            </p:custDataLst>
          </p:nvPr>
        </p:nvCxnSpPr>
        <p:spPr bwMode="gray">
          <a:xfrm rot="5400000">
            <a:off x="5527916" y="3348867"/>
            <a:ext cx="291556" cy="812529"/>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AutoShape 8">
            <a:extLst>
              <a:ext uri="{FF2B5EF4-FFF2-40B4-BE49-F238E27FC236}">
                <a16:creationId xmlns:a16="http://schemas.microsoft.com/office/drawing/2014/main" id="{91001516-7B27-4EA5-85A5-BEBD32F7AA85}"/>
              </a:ext>
            </a:extLst>
          </p:cNvPr>
          <p:cNvCxnSpPr>
            <a:cxnSpLocks noChangeShapeType="1"/>
            <a:stCxn id="54" idx="2"/>
            <a:endCxn id="179" idx="0"/>
          </p:cNvCxnSpPr>
          <p:nvPr>
            <p:custDataLst>
              <p:tags r:id="rId5"/>
            </p:custDataLst>
          </p:nvPr>
        </p:nvCxnSpPr>
        <p:spPr bwMode="gray">
          <a:xfrm rot="16200000" flipH="1">
            <a:off x="6340445" y="3348865"/>
            <a:ext cx="291556" cy="812531"/>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AutoShape 9">
            <a:extLst>
              <a:ext uri="{FF2B5EF4-FFF2-40B4-BE49-F238E27FC236}">
                <a16:creationId xmlns:a16="http://schemas.microsoft.com/office/drawing/2014/main" id="{E3A1680C-A1DA-46B1-826D-2BE5320FDCCB}"/>
              </a:ext>
            </a:extLst>
          </p:cNvPr>
          <p:cNvCxnSpPr>
            <a:cxnSpLocks noChangeShapeType="1"/>
            <a:stCxn id="51" idx="2"/>
            <a:endCxn id="177" idx="0"/>
          </p:cNvCxnSpPr>
          <p:nvPr>
            <p:custDataLst>
              <p:tags r:id="rId6"/>
            </p:custDataLst>
          </p:nvPr>
        </p:nvCxnSpPr>
        <p:spPr bwMode="gray">
          <a:xfrm rot="5400000">
            <a:off x="8976405" y="3343864"/>
            <a:ext cx="301560" cy="812530"/>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AutoShape 10">
            <a:extLst>
              <a:ext uri="{FF2B5EF4-FFF2-40B4-BE49-F238E27FC236}">
                <a16:creationId xmlns:a16="http://schemas.microsoft.com/office/drawing/2014/main" id="{989D049B-2D27-4B51-941E-35F37EB25507}"/>
              </a:ext>
            </a:extLst>
          </p:cNvPr>
          <p:cNvCxnSpPr>
            <a:cxnSpLocks noChangeShapeType="1"/>
            <a:stCxn id="51" idx="2"/>
            <a:endCxn id="175" idx="0"/>
          </p:cNvCxnSpPr>
          <p:nvPr>
            <p:custDataLst>
              <p:tags r:id="rId7"/>
            </p:custDataLst>
          </p:nvPr>
        </p:nvCxnSpPr>
        <p:spPr bwMode="gray">
          <a:xfrm rot="16200000" flipH="1">
            <a:off x="9788935" y="3343864"/>
            <a:ext cx="301560" cy="812530"/>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AutoShape 3">
            <a:extLst>
              <a:ext uri="{FF2B5EF4-FFF2-40B4-BE49-F238E27FC236}">
                <a16:creationId xmlns:a16="http://schemas.microsoft.com/office/drawing/2014/main" id="{408C2EC3-A162-43A5-AC9B-8FFEDE8E7D05}"/>
              </a:ext>
            </a:extLst>
          </p:cNvPr>
          <p:cNvCxnSpPr>
            <a:cxnSpLocks noChangeShapeType="1"/>
            <a:stCxn id="188" idx="2"/>
            <a:endCxn id="189" idx="0"/>
          </p:cNvCxnSpPr>
          <p:nvPr>
            <p:custDataLst>
              <p:tags r:id="rId8"/>
            </p:custDataLst>
          </p:nvPr>
        </p:nvCxnSpPr>
        <p:spPr bwMode="gray">
          <a:xfrm rot="5400000">
            <a:off x="4212502" y="900518"/>
            <a:ext cx="308705" cy="3431094"/>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AutoShape 5">
            <a:extLst>
              <a:ext uri="{FF2B5EF4-FFF2-40B4-BE49-F238E27FC236}">
                <a16:creationId xmlns:a16="http://schemas.microsoft.com/office/drawing/2014/main" id="{362C6BDD-713F-432E-BE14-50D44598F4FF}"/>
              </a:ext>
            </a:extLst>
          </p:cNvPr>
          <p:cNvCxnSpPr>
            <a:cxnSpLocks noChangeShapeType="1"/>
            <a:stCxn id="188" idx="2"/>
            <a:endCxn id="50" idx="0"/>
          </p:cNvCxnSpPr>
          <p:nvPr>
            <p:custDataLst>
              <p:tags r:id="rId9"/>
            </p:custDataLst>
          </p:nvPr>
        </p:nvCxnSpPr>
        <p:spPr bwMode="gray">
          <a:xfrm rot="16200000" flipH="1">
            <a:off x="7657860" y="886253"/>
            <a:ext cx="300130" cy="3451049"/>
          </a:xfrm>
          <a:prstGeom prst="bentConnector3">
            <a:avLst>
              <a:gd name="adj1" fmla="val 50000"/>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8" name="AutoShape 34">
            <a:extLst>
              <a:ext uri="{FF2B5EF4-FFF2-40B4-BE49-F238E27FC236}">
                <a16:creationId xmlns:a16="http://schemas.microsoft.com/office/drawing/2014/main" id="{9A1A21C0-0943-4338-B7A9-A930DBEAE1C9}"/>
              </a:ext>
            </a:extLst>
          </p:cNvPr>
          <p:cNvCxnSpPr>
            <a:cxnSpLocks noChangeShapeType="1"/>
            <a:stCxn id="188" idx="2"/>
            <a:endCxn id="53" idx="0"/>
          </p:cNvCxnSpPr>
          <p:nvPr>
            <p:custDataLst>
              <p:tags r:id="rId10"/>
            </p:custDataLst>
          </p:nvPr>
        </p:nvCxnSpPr>
        <p:spPr bwMode="gray">
          <a:xfrm flipH="1">
            <a:off x="6079958" y="2461713"/>
            <a:ext cx="2443" cy="308705"/>
          </a:xfrm>
          <a:prstGeom prst="straightConnector1">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44804C6-6832-4680-B700-067E06F04B3E}"/>
              </a:ext>
            </a:extLst>
          </p:cNvPr>
          <p:cNvGrpSpPr/>
          <p:nvPr/>
        </p:nvGrpSpPr>
        <p:grpSpPr>
          <a:xfrm>
            <a:off x="8645064" y="2761843"/>
            <a:ext cx="1776772" cy="837506"/>
            <a:chOff x="8315616" y="2761843"/>
            <a:chExt cx="1776772" cy="837506"/>
          </a:xfrm>
        </p:grpSpPr>
        <p:sp>
          <p:nvSpPr>
            <p:cNvPr id="50" name="Text Box 10">
              <a:extLst>
                <a:ext uri="{FF2B5EF4-FFF2-40B4-BE49-F238E27FC236}">
                  <a16:creationId xmlns:a16="http://schemas.microsoft.com/office/drawing/2014/main" id="{00DC9398-46AD-4040-B907-16FB1EDC6A46}"/>
                </a:ext>
              </a:extLst>
            </p:cNvPr>
            <p:cNvSpPr txBox="1">
              <a:spLocks noChangeArrowheads="1"/>
            </p:cNvSpPr>
            <p:nvPr/>
          </p:nvSpPr>
          <p:spPr bwMode="auto">
            <a:xfrm>
              <a:off x="8315616" y="2761843"/>
              <a:ext cx="1776772" cy="205945"/>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51" name="Rectangle 50">
              <a:extLst>
                <a:ext uri="{FF2B5EF4-FFF2-40B4-BE49-F238E27FC236}">
                  <a16:creationId xmlns:a16="http://schemas.microsoft.com/office/drawing/2014/main" id="{CD1E918C-A08E-41FA-BD73-693874BF9780}"/>
                </a:ext>
              </a:extLst>
            </p:cNvPr>
            <p:cNvSpPr>
              <a:spLocks noChangeArrowheads="1"/>
            </p:cNvSpPr>
            <p:nvPr/>
          </p:nvSpPr>
          <p:spPr bwMode="auto">
            <a:xfrm>
              <a:off x="8315616" y="2975905"/>
              <a:ext cx="1776772" cy="623444"/>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27" name="Group 26">
            <a:extLst>
              <a:ext uri="{FF2B5EF4-FFF2-40B4-BE49-F238E27FC236}">
                <a16:creationId xmlns:a16="http://schemas.microsoft.com/office/drawing/2014/main" id="{0FE8735A-A1FF-47E0-A963-5BF45922FB74}"/>
              </a:ext>
            </a:extLst>
          </p:cNvPr>
          <p:cNvGrpSpPr/>
          <p:nvPr/>
        </p:nvGrpSpPr>
        <p:grpSpPr>
          <a:xfrm>
            <a:off x="1763825" y="2770418"/>
            <a:ext cx="1774964" cy="838935"/>
            <a:chOff x="2062024" y="2770418"/>
            <a:chExt cx="1774964" cy="838935"/>
          </a:xfrm>
        </p:grpSpPr>
        <p:sp>
          <p:nvSpPr>
            <p:cNvPr id="189" name="Text Box 10">
              <a:extLst>
                <a:ext uri="{FF2B5EF4-FFF2-40B4-BE49-F238E27FC236}">
                  <a16:creationId xmlns:a16="http://schemas.microsoft.com/office/drawing/2014/main" id="{C0F6D557-4A4C-4C36-8F9E-ED087B5F6B45}"/>
                </a:ext>
              </a:extLst>
            </p:cNvPr>
            <p:cNvSpPr txBox="1">
              <a:spLocks noChangeArrowheads="1"/>
            </p:cNvSpPr>
            <p:nvPr/>
          </p:nvSpPr>
          <p:spPr bwMode="auto">
            <a:xfrm>
              <a:off x="2062024" y="2770418"/>
              <a:ext cx="1774964" cy="205487"/>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90" name="Rectangle 189">
              <a:extLst>
                <a:ext uri="{FF2B5EF4-FFF2-40B4-BE49-F238E27FC236}">
                  <a16:creationId xmlns:a16="http://schemas.microsoft.com/office/drawing/2014/main" id="{C84E4421-5A30-4008-87A5-18D120F13FB8}"/>
                </a:ext>
              </a:extLst>
            </p:cNvPr>
            <p:cNvSpPr>
              <a:spLocks noChangeArrowheads="1"/>
            </p:cNvSpPr>
            <p:nvPr/>
          </p:nvSpPr>
          <p:spPr bwMode="auto">
            <a:xfrm>
              <a:off x="2062024" y="2975905"/>
              <a:ext cx="1774964" cy="633448"/>
            </a:xfrm>
            <a:prstGeom prst="rect">
              <a:avLst/>
            </a:prstGeom>
            <a:solidFill>
              <a:schemeClr val="bg1">
                <a:lumMod val="95000"/>
              </a:schemeClr>
            </a:solidFill>
            <a:ln w="12700" algn="ctr">
              <a:solidFill>
                <a:schemeClr val="tx1"/>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26" name="Group 25">
            <a:extLst>
              <a:ext uri="{FF2B5EF4-FFF2-40B4-BE49-F238E27FC236}">
                <a16:creationId xmlns:a16="http://schemas.microsoft.com/office/drawing/2014/main" id="{2D823E9A-62B0-4A0F-9AE6-14AD31EEFE3B}"/>
              </a:ext>
            </a:extLst>
          </p:cNvPr>
          <p:cNvGrpSpPr/>
          <p:nvPr/>
        </p:nvGrpSpPr>
        <p:grpSpPr>
          <a:xfrm>
            <a:off x="5191572" y="2770418"/>
            <a:ext cx="1776772" cy="838935"/>
            <a:chOff x="5200374" y="2770418"/>
            <a:chExt cx="1776772" cy="838935"/>
          </a:xfrm>
        </p:grpSpPr>
        <p:sp>
          <p:nvSpPr>
            <p:cNvPr id="53" name="Text Box 10">
              <a:extLst>
                <a:ext uri="{FF2B5EF4-FFF2-40B4-BE49-F238E27FC236}">
                  <a16:creationId xmlns:a16="http://schemas.microsoft.com/office/drawing/2014/main" id="{3DC9F8CB-CA40-4B46-A662-59889DE26813}"/>
                </a:ext>
              </a:extLst>
            </p:cNvPr>
            <p:cNvSpPr txBox="1">
              <a:spLocks noChangeArrowheads="1"/>
            </p:cNvSpPr>
            <p:nvPr/>
          </p:nvSpPr>
          <p:spPr bwMode="auto">
            <a:xfrm>
              <a:off x="5200374" y="2770418"/>
              <a:ext cx="1776772" cy="205487"/>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54" name="Rectangle 53">
              <a:extLst>
                <a:ext uri="{FF2B5EF4-FFF2-40B4-BE49-F238E27FC236}">
                  <a16:creationId xmlns:a16="http://schemas.microsoft.com/office/drawing/2014/main" id="{BB640E6D-7163-4391-9E84-A3E8060EDC38}"/>
                </a:ext>
              </a:extLst>
            </p:cNvPr>
            <p:cNvSpPr>
              <a:spLocks noChangeArrowheads="1"/>
            </p:cNvSpPr>
            <p:nvPr/>
          </p:nvSpPr>
          <p:spPr bwMode="auto">
            <a:xfrm>
              <a:off x="5200374" y="2975905"/>
              <a:ext cx="1776772" cy="633448"/>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32" name="Group 31">
            <a:extLst>
              <a:ext uri="{FF2B5EF4-FFF2-40B4-BE49-F238E27FC236}">
                <a16:creationId xmlns:a16="http://schemas.microsoft.com/office/drawing/2014/main" id="{1C91066B-F95D-4B28-8461-443EC30A81C9}"/>
              </a:ext>
            </a:extLst>
          </p:cNvPr>
          <p:cNvGrpSpPr/>
          <p:nvPr/>
        </p:nvGrpSpPr>
        <p:grpSpPr>
          <a:xfrm>
            <a:off x="5194015" y="1624206"/>
            <a:ext cx="1776772" cy="837507"/>
            <a:chOff x="5200374" y="1624206"/>
            <a:chExt cx="1776772" cy="837507"/>
          </a:xfrm>
        </p:grpSpPr>
        <p:sp>
          <p:nvSpPr>
            <p:cNvPr id="187" name="Text Box 10">
              <a:extLst>
                <a:ext uri="{FF2B5EF4-FFF2-40B4-BE49-F238E27FC236}">
                  <a16:creationId xmlns:a16="http://schemas.microsoft.com/office/drawing/2014/main" id="{0CD44278-4EC5-43E0-953A-86AC3926B4AD}"/>
                </a:ext>
              </a:extLst>
            </p:cNvPr>
            <p:cNvSpPr txBox="1">
              <a:spLocks noChangeArrowheads="1"/>
            </p:cNvSpPr>
            <p:nvPr/>
          </p:nvSpPr>
          <p:spPr bwMode="auto">
            <a:xfrm>
              <a:off x="5200374" y="1624206"/>
              <a:ext cx="1776772" cy="205945"/>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188" name="Rectangle 187">
              <a:extLst>
                <a:ext uri="{FF2B5EF4-FFF2-40B4-BE49-F238E27FC236}">
                  <a16:creationId xmlns:a16="http://schemas.microsoft.com/office/drawing/2014/main" id="{D4DBD346-12C1-4886-8E3B-65E99C6E2585}"/>
                </a:ext>
              </a:extLst>
            </p:cNvPr>
            <p:cNvSpPr>
              <a:spLocks noChangeArrowheads="1"/>
            </p:cNvSpPr>
            <p:nvPr/>
          </p:nvSpPr>
          <p:spPr bwMode="auto">
            <a:xfrm>
              <a:off x="5200374" y="1830151"/>
              <a:ext cx="1776772" cy="631562"/>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sp>
        <p:nvSpPr>
          <p:cNvPr id="185" name="Text Box 10">
            <a:extLst>
              <a:ext uri="{FF2B5EF4-FFF2-40B4-BE49-F238E27FC236}">
                <a16:creationId xmlns:a16="http://schemas.microsoft.com/office/drawing/2014/main" id="{D1496853-D569-4FCE-95CC-3FC2307174E8}"/>
              </a:ext>
            </a:extLst>
          </p:cNvPr>
          <p:cNvSpPr txBox="1">
            <a:spLocks noChangeArrowheads="1"/>
          </p:cNvSpPr>
          <p:nvPr/>
        </p:nvSpPr>
        <p:spPr bwMode="auto">
          <a:xfrm>
            <a:off x="1077973"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6" name="Rectangle 185">
            <a:extLst>
              <a:ext uri="{FF2B5EF4-FFF2-40B4-BE49-F238E27FC236}">
                <a16:creationId xmlns:a16="http://schemas.microsoft.com/office/drawing/2014/main" id="{53CBC510-2896-4F6A-85F9-853799ACBD19}"/>
              </a:ext>
            </a:extLst>
          </p:cNvPr>
          <p:cNvSpPr>
            <a:spLocks noChangeArrowheads="1"/>
          </p:cNvSpPr>
          <p:nvPr/>
        </p:nvSpPr>
        <p:spPr bwMode="auto">
          <a:xfrm>
            <a:off x="1077973"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83" name="Text Box 10">
            <a:extLst>
              <a:ext uri="{FF2B5EF4-FFF2-40B4-BE49-F238E27FC236}">
                <a16:creationId xmlns:a16="http://schemas.microsoft.com/office/drawing/2014/main" id="{2B311BA2-312C-48D4-A378-6B8F86519C81}"/>
              </a:ext>
            </a:extLst>
          </p:cNvPr>
          <p:cNvSpPr txBox="1">
            <a:spLocks noChangeArrowheads="1"/>
          </p:cNvSpPr>
          <p:nvPr/>
        </p:nvSpPr>
        <p:spPr bwMode="auto">
          <a:xfrm>
            <a:off x="2703033"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4" name="Rectangle 183">
            <a:extLst>
              <a:ext uri="{FF2B5EF4-FFF2-40B4-BE49-F238E27FC236}">
                <a16:creationId xmlns:a16="http://schemas.microsoft.com/office/drawing/2014/main" id="{04A48123-59F4-4708-939F-D1372590D64D}"/>
              </a:ext>
            </a:extLst>
          </p:cNvPr>
          <p:cNvSpPr>
            <a:spLocks noChangeArrowheads="1"/>
          </p:cNvSpPr>
          <p:nvPr/>
        </p:nvSpPr>
        <p:spPr bwMode="auto">
          <a:xfrm>
            <a:off x="2703033"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81" name="Text Box 10">
            <a:extLst>
              <a:ext uri="{FF2B5EF4-FFF2-40B4-BE49-F238E27FC236}">
                <a16:creationId xmlns:a16="http://schemas.microsoft.com/office/drawing/2014/main" id="{291512FE-98EE-40F6-96A0-82912EB0134E}"/>
              </a:ext>
            </a:extLst>
          </p:cNvPr>
          <p:cNvSpPr txBox="1">
            <a:spLocks noChangeArrowheads="1"/>
          </p:cNvSpPr>
          <p:nvPr/>
        </p:nvSpPr>
        <p:spPr bwMode="auto">
          <a:xfrm>
            <a:off x="4506624"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2" name="Rectangle 181">
            <a:extLst>
              <a:ext uri="{FF2B5EF4-FFF2-40B4-BE49-F238E27FC236}">
                <a16:creationId xmlns:a16="http://schemas.microsoft.com/office/drawing/2014/main" id="{24142A67-BBD5-410D-8A57-EFA895809877}"/>
              </a:ext>
            </a:extLst>
          </p:cNvPr>
          <p:cNvSpPr>
            <a:spLocks noChangeArrowheads="1"/>
          </p:cNvSpPr>
          <p:nvPr/>
        </p:nvSpPr>
        <p:spPr bwMode="auto">
          <a:xfrm>
            <a:off x="4506624"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9" name="Text Box 10">
            <a:extLst>
              <a:ext uri="{FF2B5EF4-FFF2-40B4-BE49-F238E27FC236}">
                <a16:creationId xmlns:a16="http://schemas.microsoft.com/office/drawing/2014/main" id="{7976DB5B-507A-493C-8877-809E8BDBCCAB}"/>
              </a:ext>
            </a:extLst>
          </p:cNvPr>
          <p:cNvSpPr txBox="1">
            <a:spLocks noChangeArrowheads="1"/>
          </p:cNvSpPr>
          <p:nvPr/>
        </p:nvSpPr>
        <p:spPr bwMode="auto">
          <a:xfrm>
            <a:off x="6131684"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0" name="Rectangle 179">
            <a:extLst>
              <a:ext uri="{FF2B5EF4-FFF2-40B4-BE49-F238E27FC236}">
                <a16:creationId xmlns:a16="http://schemas.microsoft.com/office/drawing/2014/main" id="{DF95C48C-40CF-497A-8EB9-0A54D827D83B}"/>
              </a:ext>
            </a:extLst>
          </p:cNvPr>
          <p:cNvSpPr>
            <a:spLocks noChangeArrowheads="1"/>
          </p:cNvSpPr>
          <p:nvPr/>
        </p:nvSpPr>
        <p:spPr bwMode="auto">
          <a:xfrm>
            <a:off x="6131684"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7" name="Text Box 10">
            <a:extLst>
              <a:ext uri="{FF2B5EF4-FFF2-40B4-BE49-F238E27FC236}">
                <a16:creationId xmlns:a16="http://schemas.microsoft.com/office/drawing/2014/main" id="{C40A5EAA-195E-4FA3-B406-26819000708A}"/>
              </a:ext>
            </a:extLst>
          </p:cNvPr>
          <p:cNvSpPr txBox="1">
            <a:spLocks noChangeArrowheads="1"/>
          </p:cNvSpPr>
          <p:nvPr/>
        </p:nvSpPr>
        <p:spPr bwMode="auto">
          <a:xfrm>
            <a:off x="7960115"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8" name="Rectangle 177">
            <a:extLst>
              <a:ext uri="{FF2B5EF4-FFF2-40B4-BE49-F238E27FC236}">
                <a16:creationId xmlns:a16="http://schemas.microsoft.com/office/drawing/2014/main" id="{10E6273C-4190-494B-A200-4859E1FEFB69}"/>
              </a:ext>
            </a:extLst>
          </p:cNvPr>
          <p:cNvSpPr>
            <a:spLocks noChangeArrowheads="1"/>
          </p:cNvSpPr>
          <p:nvPr/>
        </p:nvSpPr>
        <p:spPr bwMode="auto">
          <a:xfrm>
            <a:off x="7960115"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5" name="Text Box 10">
            <a:extLst>
              <a:ext uri="{FF2B5EF4-FFF2-40B4-BE49-F238E27FC236}">
                <a16:creationId xmlns:a16="http://schemas.microsoft.com/office/drawing/2014/main" id="{F9701524-C612-4AF2-8E78-1E7579A01C7D}"/>
              </a:ext>
            </a:extLst>
          </p:cNvPr>
          <p:cNvSpPr txBox="1">
            <a:spLocks noChangeArrowheads="1"/>
          </p:cNvSpPr>
          <p:nvPr/>
        </p:nvSpPr>
        <p:spPr bwMode="auto">
          <a:xfrm>
            <a:off x="9585175"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6" name="Rectangle 175">
            <a:extLst>
              <a:ext uri="{FF2B5EF4-FFF2-40B4-BE49-F238E27FC236}">
                <a16:creationId xmlns:a16="http://schemas.microsoft.com/office/drawing/2014/main" id="{D4E21248-DA3D-4763-B8E0-8FD064020488}"/>
              </a:ext>
            </a:extLst>
          </p:cNvPr>
          <p:cNvSpPr>
            <a:spLocks noChangeArrowheads="1"/>
          </p:cNvSpPr>
          <p:nvPr/>
        </p:nvSpPr>
        <p:spPr bwMode="auto">
          <a:xfrm>
            <a:off x="9585175"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nvGrpSpPr>
          <p:cNvPr id="12" name="Group 11">
            <a:extLst>
              <a:ext uri="{FF2B5EF4-FFF2-40B4-BE49-F238E27FC236}">
                <a16:creationId xmlns:a16="http://schemas.microsoft.com/office/drawing/2014/main" id="{D862C842-51D6-438F-921E-370CDAA8385F}"/>
              </a:ext>
            </a:extLst>
          </p:cNvPr>
          <p:cNvGrpSpPr/>
          <p:nvPr/>
        </p:nvGrpSpPr>
        <p:grpSpPr>
          <a:xfrm>
            <a:off x="1077973" y="4552059"/>
            <a:ext cx="249678" cy="1732260"/>
            <a:chOff x="1077973" y="4552059"/>
            <a:chExt cx="249678" cy="1732260"/>
          </a:xfrm>
        </p:grpSpPr>
        <p:cxnSp>
          <p:nvCxnSpPr>
            <p:cNvPr id="65" name="AutoShape 17">
              <a:extLst>
                <a:ext uri="{FF2B5EF4-FFF2-40B4-BE49-F238E27FC236}">
                  <a16:creationId xmlns:a16="http://schemas.microsoft.com/office/drawing/2014/main" id="{C8A7AD19-67F3-4806-9F26-C06CEF175B5E}"/>
                </a:ext>
              </a:extLst>
            </p:cNvPr>
            <p:cNvCxnSpPr>
              <a:cxnSpLocks noChangeShapeType="1"/>
              <a:stCxn id="191" idx="2"/>
              <a:endCxn id="174" idx="1"/>
            </p:cNvCxnSpPr>
            <p:nvPr>
              <p:custDataLst>
                <p:tags r:id="rId26"/>
              </p:custDataLst>
            </p:nvPr>
          </p:nvCxnSpPr>
          <p:spPr bwMode="auto">
            <a:xfrm rot="16200000" flipH="1">
              <a:off x="1000247" y="4909319"/>
              <a:ext cx="498308" cy="15650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6" name="AutoShape 18">
              <a:extLst>
                <a:ext uri="{FF2B5EF4-FFF2-40B4-BE49-F238E27FC236}">
                  <a16:creationId xmlns:a16="http://schemas.microsoft.com/office/drawing/2014/main" id="{8558BD19-EC1D-4856-B22B-22868C49838C}"/>
                </a:ext>
              </a:extLst>
            </p:cNvPr>
            <p:cNvCxnSpPr>
              <a:cxnSpLocks noChangeShapeType="1"/>
              <a:endCxn id="172" idx="1"/>
            </p:cNvCxnSpPr>
            <p:nvPr>
              <p:custDataLst>
                <p:tags r:id="rId27"/>
              </p:custDataLst>
            </p:nvPr>
          </p:nvCxnSpPr>
          <p:spPr bwMode="auto">
            <a:xfrm rot="16200000" flipH="1">
              <a:off x="734718" y="5170073"/>
              <a:ext cx="1027592" cy="15473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AutoShape 19">
              <a:extLst>
                <a:ext uri="{FF2B5EF4-FFF2-40B4-BE49-F238E27FC236}">
                  <a16:creationId xmlns:a16="http://schemas.microsoft.com/office/drawing/2014/main" id="{A647F2BB-20AE-4D6F-882E-EF3B73C424C5}"/>
                </a:ext>
              </a:extLst>
            </p:cNvPr>
            <p:cNvCxnSpPr>
              <a:cxnSpLocks noChangeShapeType="1"/>
              <a:stCxn id="191" idx="2"/>
              <a:endCxn id="156" idx="1"/>
            </p:cNvCxnSpPr>
            <p:nvPr>
              <p:custDataLst>
                <p:tags r:id="rId28"/>
              </p:custDataLst>
            </p:nvPr>
          </p:nvCxnSpPr>
          <p:spPr bwMode="auto">
            <a:xfrm rot="16200000" flipH="1">
              <a:off x="476449" y="5433117"/>
              <a:ext cx="1545904" cy="15650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2BF591A0-38FC-46DB-BABC-7A221706F851}"/>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2" name="Group 191">
            <a:extLst>
              <a:ext uri="{FF2B5EF4-FFF2-40B4-BE49-F238E27FC236}">
                <a16:creationId xmlns:a16="http://schemas.microsoft.com/office/drawing/2014/main" id="{BCAC8D88-B5F3-4150-A5AE-0CC638169184}"/>
              </a:ext>
            </a:extLst>
          </p:cNvPr>
          <p:cNvGrpSpPr/>
          <p:nvPr/>
        </p:nvGrpSpPr>
        <p:grpSpPr>
          <a:xfrm>
            <a:off x="2703033" y="4552059"/>
            <a:ext cx="326406" cy="1732260"/>
            <a:chOff x="1077973" y="4552059"/>
            <a:chExt cx="326406" cy="1732260"/>
          </a:xfrm>
        </p:grpSpPr>
        <p:cxnSp>
          <p:nvCxnSpPr>
            <p:cNvPr id="193" name="AutoShape 17">
              <a:extLst>
                <a:ext uri="{FF2B5EF4-FFF2-40B4-BE49-F238E27FC236}">
                  <a16:creationId xmlns:a16="http://schemas.microsoft.com/office/drawing/2014/main" id="{40B0EB23-041E-4D84-B5F2-D7B949B379B5}"/>
                </a:ext>
              </a:extLst>
            </p:cNvPr>
            <p:cNvCxnSpPr>
              <a:cxnSpLocks noChangeShapeType="1"/>
              <a:stCxn id="196" idx="2"/>
            </p:cNvCxnSpPr>
            <p:nvPr>
              <p:custDataLst>
                <p:tags r:id="rId23"/>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4" name="AutoShape 18">
              <a:extLst>
                <a:ext uri="{FF2B5EF4-FFF2-40B4-BE49-F238E27FC236}">
                  <a16:creationId xmlns:a16="http://schemas.microsoft.com/office/drawing/2014/main" id="{931E9E33-9ABC-47C3-B34D-47625E36A0AB}"/>
                </a:ext>
              </a:extLst>
            </p:cNvPr>
            <p:cNvCxnSpPr>
              <a:cxnSpLocks noChangeShapeType="1"/>
            </p:cNvCxnSpPr>
            <p:nvPr>
              <p:custDataLst>
                <p:tags r:id="rId24"/>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5" name="AutoShape 19">
              <a:extLst>
                <a:ext uri="{FF2B5EF4-FFF2-40B4-BE49-F238E27FC236}">
                  <a16:creationId xmlns:a16="http://schemas.microsoft.com/office/drawing/2014/main" id="{E58E6FC6-6DE0-4A3A-855B-D89281EE5737}"/>
                </a:ext>
              </a:extLst>
            </p:cNvPr>
            <p:cNvCxnSpPr>
              <a:cxnSpLocks noChangeShapeType="1"/>
              <a:stCxn id="196" idx="2"/>
            </p:cNvCxnSpPr>
            <p:nvPr>
              <p:custDataLst>
                <p:tags r:id="rId25"/>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2B27261A-33C7-41F7-ADD1-FBCC86670B99}"/>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7" name="Group 196">
            <a:extLst>
              <a:ext uri="{FF2B5EF4-FFF2-40B4-BE49-F238E27FC236}">
                <a16:creationId xmlns:a16="http://schemas.microsoft.com/office/drawing/2014/main" id="{BFE1F134-49B2-427D-91B4-89CC34D2094D}"/>
              </a:ext>
            </a:extLst>
          </p:cNvPr>
          <p:cNvGrpSpPr/>
          <p:nvPr/>
        </p:nvGrpSpPr>
        <p:grpSpPr>
          <a:xfrm>
            <a:off x="4506624" y="4552059"/>
            <a:ext cx="326406" cy="1732260"/>
            <a:chOff x="1077973" y="4552059"/>
            <a:chExt cx="326406" cy="1732260"/>
          </a:xfrm>
        </p:grpSpPr>
        <p:cxnSp>
          <p:nvCxnSpPr>
            <p:cNvPr id="198" name="AutoShape 17">
              <a:extLst>
                <a:ext uri="{FF2B5EF4-FFF2-40B4-BE49-F238E27FC236}">
                  <a16:creationId xmlns:a16="http://schemas.microsoft.com/office/drawing/2014/main" id="{433230F8-3680-4190-B47A-EC75AC0A75B3}"/>
                </a:ext>
              </a:extLst>
            </p:cNvPr>
            <p:cNvCxnSpPr>
              <a:cxnSpLocks noChangeShapeType="1"/>
              <a:stCxn id="201" idx="2"/>
            </p:cNvCxnSpPr>
            <p:nvPr>
              <p:custDataLst>
                <p:tags r:id="rId20"/>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9" name="AutoShape 18">
              <a:extLst>
                <a:ext uri="{FF2B5EF4-FFF2-40B4-BE49-F238E27FC236}">
                  <a16:creationId xmlns:a16="http://schemas.microsoft.com/office/drawing/2014/main" id="{0029A43E-D375-4167-AEEA-6FC27C89ED6F}"/>
                </a:ext>
              </a:extLst>
            </p:cNvPr>
            <p:cNvCxnSpPr>
              <a:cxnSpLocks noChangeShapeType="1"/>
            </p:cNvCxnSpPr>
            <p:nvPr>
              <p:custDataLst>
                <p:tags r:id="rId21"/>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0" name="AutoShape 19">
              <a:extLst>
                <a:ext uri="{FF2B5EF4-FFF2-40B4-BE49-F238E27FC236}">
                  <a16:creationId xmlns:a16="http://schemas.microsoft.com/office/drawing/2014/main" id="{810310A0-AAA9-456B-8068-DDB3123108C8}"/>
                </a:ext>
              </a:extLst>
            </p:cNvPr>
            <p:cNvCxnSpPr>
              <a:cxnSpLocks noChangeShapeType="1"/>
              <a:stCxn id="201" idx="2"/>
            </p:cNvCxnSpPr>
            <p:nvPr>
              <p:custDataLst>
                <p:tags r:id="rId22"/>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5F4DB5A6-A055-4B0C-90CB-5437292F00B2}"/>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2" name="Group 201">
            <a:extLst>
              <a:ext uri="{FF2B5EF4-FFF2-40B4-BE49-F238E27FC236}">
                <a16:creationId xmlns:a16="http://schemas.microsoft.com/office/drawing/2014/main" id="{26C6FC94-54FB-44E4-8830-8371CA72E0DF}"/>
              </a:ext>
            </a:extLst>
          </p:cNvPr>
          <p:cNvGrpSpPr/>
          <p:nvPr/>
        </p:nvGrpSpPr>
        <p:grpSpPr>
          <a:xfrm>
            <a:off x="6131684" y="4552059"/>
            <a:ext cx="326406" cy="1732260"/>
            <a:chOff x="1077973" y="4552059"/>
            <a:chExt cx="326406" cy="1732260"/>
          </a:xfrm>
        </p:grpSpPr>
        <p:cxnSp>
          <p:nvCxnSpPr>
            <p:cNvPr id="203" name="AutoShape 17">
              <a:extLst>
                <a:ext uri="{FF2B5EF4-FFF2-40B4-BE49-F238E27FC236}">
                  <a16:creationId xmlns:a16="http://schemas.microsoft.com/office/drawing/2014/main" id="{2C49E00B-B4C9-4009-A7F4-9E056504ED4D}"/>
                </a:ext>
              </a:extLst>
            </p:cNvPr>
            <p:cNvCxnSpPr>
              <a:cxnSpLocks noChangeShapeType="1"/>
              <a:stCxn id="206" idx="2"/>
            </p:cNvCxnSpPr>
            <p:nvPr>
              <p:custDataLst>
                <p:tags r:id="rId17"/>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4" name="AutoShape 18">
              <a:extLst>
                <a:ext uri="{FF2B5EF4-FFF2-40B4-BE49-F238E27FC236}">
                  <a16:creationId xmlns:a16="http://schemas.microsoft.com/office/drawing/2014/main" id="{A35AD13B-C639-4B3D-8DB0-4BFDF2FAD07F}"/>
                </a:ext>
              </a:extLst>
            </p:cNvPr>
            <p:cNvCxnSpPr>
              <a:cxnSpLocks noChangeShapeType="1"/>
            </p:cNvCxnSpPr>
            <p:nvPr>
              <p:custDataLst>
                <p:tags r:id="rId18"/>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5" name="AutoShape 19">
              <a:extLst>
                <a:ext uri="{FF2B5EF4-FFF2-40B4-BE49-F238E27FC236}">
                  <a16:creationId xmlns:a16="http://schemas.microsoft.com/office/drawing/2014/main" id="{0C709ACE-9085-4D56-9A69-AFDE48E1D37E}"/>
                </a:ext>
              </a:extLst>
            </p:cNvPr>
            <p:cNvCxnSpPr>
              <a:cxnSpLocks noChangeShapeType="1"/>
              <a:stCxn id="206" idx="2"/>
            </p:cNvCxnSpPr>
            <p:nvPr>
              <p:custDataLst>
                <p:tags r:id="rId19"/>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28ADAD68-7061-4384-9714-7D893A73C23A}"/>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7" name="Group 206">
            <a:extLst>
              <a:ext uri="{FF2B5EF4-FFF2-40B4-BE49-F238E27FC236}">
                <a16:creationId xmlns:a16="http://schemas.microsoft.com/office/drawing/2014/main" id="{1287CEB1-9FA9-42A5-BAAA-D7FD247EC99C}"/>
              </a:ext>
            </a:extLst>
          </p:cNvPr>
          <p:cNvGrpSpPr/>
          <p:nvPr/>
        </p:nvGrpSpPr>
        <p:grpSpPr>
          <a:xfrm>
            <a:off x="7960115" y="4552059"/>
            <a:ext cx="326406" cy="1732260"/>
            <a:chOff x="1077973" y="4552059"/>
            <a:chExt cx="326406" cy="1732260"/>
          </a:xfrm>
        </p:grpSpPr>
        <p:cxnSp>
          <p:nvCxnSpPr>
            <p:cNvPr id="208" name="AutoShape 17">
              <a:extLst>
                <a:ext uri="{FF2B5EF4-FFF2-40B4-BE49-F238E27FC236}">
                  <a16:creationId xmlns:a16="http://schemas.microsoft.com/office/drawing/2014/main" id="{D202C77F-A045-49E3-8C27-2C029A543EC6}"/>
                </a:ext>
              </a:extLst>
            </p:cNvPr>
            <p:cNvCxnSpPr>
              <a:cxnSpLocks noChangeShapeType="1"/>
              <a:stCxn id="211" idx="2"/>
            </p:cNvCxnSpPr>
            <p:nvPr>
              <p:custDataLst>
                <p:tags r:id="rId14"/>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9" name="AutoShape 18">
              <a:extLst>
                <a:ext uri="{FF2B5EF4-FFF2-40B4-BE49-F238E27FC236}">
                  <a16:creationId xmlns:a16="http://schemas.microsoft.com/office/drawing/2014/main" id="{59E34AE8-1957-40BC-AA0C-7D616CABF338}"/>
                </a:ext>
              </a:extLst>
            </p:cNvPr>
            <p:cNvCxnSpPr>
              <a:cxnSpLocks noChangeShapeType="1"/>
            </p:cNvCxnSpPr>
            <p:nvPr>
              <p:custDataLst>
                <p:tags r:id="rId15"/>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0" name="AutoShape 19">
              <a:extLst>
                <a:ext uri="{FF2B5EF4-FFF2-40B4-BE49-F238E27FC236}">
                  <a16:creationId xmlns:a16="http://schemas.microsoft.com/office/drawing/2014/main" id="{41C9D9E6-EA4B-4D0D-BEB1-4FAD828E3DC3}"/>
                </a:ext>
              </a:extLst>
            </p:cNvPr>
            <p:cNvCxnSpPr>
              <a:cxnSpLocks noChangeShapeType="1"/>
              <a:stCxn id="211" idx="2"/>
            </p:cNvCxnSpPr>
            <p:nvPr>
              <p:custDataLst>
                <p:tags r:id="rId16"/>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53E4378-215E-446D-9A39-35BB1316F141}"/>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2" name="Group 211">
            <a:extLst>
              <a:ext uri="{FF2B5EF4-FFF2-40B4-BE49-F238E27FC236}">
                <a16:creationId xmlns:a16="http://schemas.microsoft.com/office/drawing/2014/main" id="{98974A17-8DD9-4EDF-A00D-F156D975655B}"/>
              </a:ext>
            </a:extLst>
          </p:cNvPr>
          <p:cNvGrpSpPr/>
          <p:nvPr/>
        </p:nvGrpSpPr>
        <p:grpSpPr>
          <a:xfrm>
            <a:off x="9585175" y="4552059"/>
            <a:ext cx="326406" cy="1732260"/>
            <a:chOff x="1077973" y="4552059"/>
            <a:chExt cx="326406" cy="1732260"/>
          </a:xfrm>
        </p:grpSpPr>
        <p:cxnSp>
          <p:nvCxnSpPr>
            <p:cNvPr id="213" name="AutoShape 17">
              <a:extLst>
                <a:ext uri="{FF2B5EF4-FFF2-40B4-BE49-F238E27FC236}">
                  <a16:creationId xmlns:a16="http://schemas.microsoft.com/office/drawing/2014/main" id="{C6DB3E57-B149-487D-A620-83D23BB5B1E9}"/>
                </a:ext>
              </a:extLst>
            </p:cNvPr>
            <p:cNvCxnSpPr>
              <a:cxnSpLocks noChangeShapeType="1"/>
              <a:stCxn id="216" idx="2"/>
            </p:cNvCxnSpPr>
            <p:nvPr>
              <p:custDataLst>
                <p:tags r:id="rId11"/>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4" name="AutoShape 18">
              <a:extLst>
                <a:ext uri="{FF2B5EF4-FFF2-40B4-BE49-F238E27FC236}">
                  <a16:creationId xmlns:a16="http://schemas.microsoft.com/office/drawing/2014/main" id="{684C8DDA-D6DD-4D0F-83ED-96ACF5D9D46A}"/>
                </a:ext>
              </a:extLst>
            </p:cNvPr>
            <p:cNvCxnSpPr>
              <a:cxnSpLocks noChangeShapeType="1"/>
            </p:cNvCxnSpPr>
            <p:nvPr>
              <p:custDataLst>
                <p:tags r:id="rId12"/>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5" name="AutoShape 19">
              <a:extLst>
                <a:ext uri="{FF2B5EF4-FFF2-40B4-BE49-F238E27FC236}">
                  <a16:creationId xmlns:a16="http://schemas.microsoft.com/office/drawing/2014/main" id="{DF5B3723-0D1E-4129-965D-5EDEF3C61B00}"/>
                </a:ext>
              </a:extLst>
            </p:cNvPr>
            <p:cNvCxnSpPr>
              <a:cxnSpLocks noChangeShapeType="1"/>
              <a:stCxn id="216" idx="2"/>
            </p:cNvCxnSpPr>
            <p:nvPr>
              <p:custDataLst>
                <p:tags r:id="rId13"/>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3EBE9A2D-D387-42C2-AD8F-0B93050E6A26}"/>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1746F0B4-1F51-4513-992D-6AA8918DCFCC}"/>
              </a:ext>
            </a:extLst>
          </p:cNvPr>
          <p:cNvGrpSpPr/>
          <p:nvPr/>
        </p:nvGrpSpPr>
        <p:grpSpPr>
          <a:xfrm>
            <a:off x="1325880" y="4932227"/>
            <a:ext cx="1273703" cy="1450629"/>
            <a:chOff x="1402568" y="4932227"/>
            <a:chExt cx="1302725" cy="1450629"/>
          </a:xfrm>
        </p:grpSpPr>
        <p:sp>
          <p:nvSpPr>
            <p:cNvPr id="173" name="Text Box 10">
              <a:extLst>
                <a:ext uri="{FF2B5EF4-FFF2-40B4-BE49-F238E27FC236}">
                  <a16:creationId xmlns:a16="http://schemas.microsoft.com/office/drawing/2014/main" id="{A4A8C889-9A7D-4181-8FC0-AAE35026CDB7}"/>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4" name="Rectangle 173">
              <a:extLst>
                <a:ext uri="{FF2B5EF4-FFF2-40B4-BE49-F238E27FC236}">
                  <a16:creationId xmlns:a16="http://schemas.microsoft.com/office/drawing/2014/main" id="{6C0E3AB1-5D90-4896-873F-F813812FB359}"/>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157" name="Text Box 10">
              <a:extLst>
                <a:ext uri="{FF2B5EF4-FFF2-40B4-BE49-F238E27FC236}">
                  <a16:creationId xmlns:a16="http://schemas.microsoft.com/office/drawing/2014/main" id="{5D2ED6AA-D3DB-4BE7-B25F-D806BC64DAB4}"/>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2" name="Rectangle 171">
              <a:extLst>
                <a:ext uri="{FF2B5EF4-FFF2-40B4-BE49-F238E27FC236}">
                  <a16:creationId xmlns:a16="http://schemas.microsoft.com/office/drawing/2014/main" id="{00EEF352-FF46-4E53-AE60-6A2F4B60EC38}"/>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155" name="Text Box 10">
              <a:extLst>
                <a:ext uri="{FF2B5EF4-FFF2-40B4-BE49-F238E27FC236}">
                  <a16:creationId xmlns:a16="http://schemas.microsoft.com/office/drawing/2014/main" id="{E6A83BA0-894A-44FC-BB82-9154AB396B9A}"/>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56" name="Rectangle 155">
              <a:extLst>
                <a:ext uri="{FF2B5EF4-FFF2-40B4-BE49-F238E27FC236}">
                  <a16:creationId xmlns:a16="http://schemas.microsoft.com/office/drawing/2014/main" id="{9B620C9B-6FB7-4299-AF70-13AC9639FE24}"/>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17" name="Group 216">
            <a:extLst>
              <a:ext uri="{FF2B5EF4-FFF2-40B4-BE49-F238E27FC236}">
                <a16:creationId xmlns:a16="http://schemas.microsoft.com/office/drawing/2014/main" id="{42CB737F-8A4B-4C59-AA8E-0295C0FB3AD4}"/>
              </a:ext>
            </a:extLst>
          </p:cNvPr>
          <p:cNvGrpSpPr/>
          <p:nvPr/>
        </p:nvGrpSpPr>
        <p:grpSpPr>
          <a:xfrm>
            <a:off x="2950939" y="4932227"/>
            <a:ext cx="1273703" cy="1450629"/>
            <a:chOff x="1402568" y="4932227"/>
            <a:chExt cx="1302725" cy="1450629"/>
          </a:xfrm>
        </p:grpSpPr>
        <p:sp>
          <p:nvSpPr>
            <p:cNvPr id="218" name="Text Box 10">
              <a:extLst>
                <a:ext uri="{FF2B5EF4-FFF2-40B4-BE49-F238E27FC236}">
                  <a16:creationId xmlns:a16="http://schemas.microsoft.com/office/drawing/2014/main" id="{41511FA6-6BB3-4A5E-80B9-85B57109503F}"/>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19" name="Rectangle 218">
              <a:extLst>
                <a:ext uri="{FF2B5EF4-FFF2-40B4-BE49-F238E27FC236}">
                  <a16:creationId xmlns:a16="http://schemas.microsoft.com/office/drawing/2014/main" id="{5AD921B2-84D9-4977-8575-7EA9E098FB90}"/>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0" name="Text Box 10">
              <a:extLst>
                <a:ext uri="{FF2B5EF4-FFF2-40B4-BE49-F238E27FC236}">
                  <a16:creationId xmlns:a16="http://schemas.microsoft.com/office/drawing/2014/main" id="{A1D21601-6427-4240-8E43-447F4FDB0A96}"/>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1" name="Rectangle 220">
              <a:extLst>
                <a:ext uri="{FF2B5EF4-FFF2-40B4-BE49-F238E27FC236}">
                  <a16:creationId xmlns:a16="http://schemas.microsoft.com/office/drawing/2014/main" id="{D359733A-3C2D-494D-AC9D-3A461A717373}"/>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2" name="Text Box 10">
              <a:extLst>
                <a:ext uri="{FF2B5EF4-FFF2-40B4-BE49-F238E27FC236}">
                  <a16:creationId xmlns:a16="http://schemas.microsoft.com/office/drawing/2014/main" id="{BC1858BC-8CA6-45EA-A3A8-3B78FD0783E4}"/>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3" name="Rectangle 222">
              <a:extLst>
                <a:ext uri="{FF2B5EF4-FFF2-40B4-BE49-F238E27FC236}">
                  <a16:creationId xmlns:a16="http://schemas.microsoft.com/office/drawing/2014/main" id="{3BC3DA21-3C80-4E58-9215-2CFCC679477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24" name="Group 223">
            <a:extLst>
              <a:ext uri="{FF2B5EF4-FFF2-40B4-BE49-F238E27FC236}">
                <a16:creationId xmlns:a16="http://schemas.microsoft.com/office/drawing/2014/main" id="{AC2B3338-81F5-41A0-8134-48F8361C64BB}"/>
              </a:ext>
            </a:extLst>
          </p:cNvPr>
          <p:cNvGrpSpPr/>
          <p:nvPr/>
        </p:nvGrpSpPr>
        <p:grpSpPr>
          <a:xfrm>
            <a:off x="4754530" y="4932227"/>
            <a:ext cx="1273703" cy="1450629"/>
            <a:chOff x="1402568" y="4932227"/>
            <a:chExt cx="1302725" cy="1450629"/>
          </a:xfrm>
        </p:grpSpPr>
        <p:sp>
          <p:nvSpPr>
            <p:cNvPr id="225" name="Text Box 10">
              <a:extLst>
                <a:ext uri="{FF2B5EF4-FFF2-40B4-BE49-F238E27FC236}">
                  <a16:creationId xmlns:a16="http://schemas.microsoft.com/office/drawing/2014/main" id="{08602D7F-9A8E-4000-BC03-3898DBC50C98}"/>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6" name="Rectangle 225">
              <a:extLst>
                <a:ext uri="{FF2B5EF4-FFF2-40B4-BE49-F238E27FC236}">
                  <a16:creationId xmlns:a16="http://schemas.microsoft.com/office/drawing/2014/main" id="{620D5E25-C440-4A92-B8E7-CFB4712E7DBE}"/>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7" name="Text Box 10">
              <a:extLst>
                <a:ext uri="{FF2B5EF4-FFF2-40B4-BE49-F238E27FC236}">
                  <a16:creationId xmlns:a16="http://schemas.microsoft.com/office/drawing/2014/main" id="{9A976B4E-C705-4DFE-878F-FA69D45D9CD8}"/>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8" name="Rectangle 227">
              <a:extLst>
                <a:ext uri="{FF2B5EF4-FFF2-40B4-BE49-F238E27FC236}">
                  <a16:creationId xmlns:a16="http://schemas.microsoft.com/office/drawing/2014/main" id="{9FE9E0AC-405F-45AA-9E84-0C56ABD20AD1}"/>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9" name="Text Box 10">
              <a:extLst>
                <a:ext uri="{FF2B5EF4-FFF2-40B4-BE49-F238E27FC236}">
                  <a16:creationId xmlns:a16="http://schemas.microsoft.com/office/drawing/2014/main" id="{8FFACAA7-8BFC-4C16-8BD8-BF0ACA0E9CFE}"/>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0" name="Rectangle 229">
              <a:extLst>
                <a:ext uri="{FF2B5EF4-FFF2-40B4-BE49-F238E27FC236}">
                  <a16:creationId xmlns:a16="http://schemas.microsoft.com/office/drawing/2014/main" id="{108B62A5-5800-4BFB-BE11-25C6CD51CCAF}"/>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31" name="Group 230">
            <a:extLst>
              <a:ext uri="{FF2B5EF4-FFF2-40B4-BE49-F238E27FC236}">
                <a16:creationId xmlns:a16="http://schemas.microsoft.com/office/drawing/2014/main" id="{8C61C920-22F9-4E37-B206-9F0C107EEC9B}"/>
              </a:ext>
            </a:extLst>
          </p:cNvPr>
          <p:cNvGrpSpPr/>
          <p:nvPr/>
        </p:nvGrpSpPr>
        <p:grpSpPr>
          <a:xfrm>
            <a:off x="6379590" y="4932227"/>
            <a:ext cx="1273703" cy="1450629"/>
            <a:chOff x="1402568" y="4932227"/>
            <a:chExt cx="1302725" cy="1450629"/>
          </a:xfrm>
        </p:grpSpPr>
        <p:sp>
          <p:nvSpPr>
            <p:cNvPr id="232" name="Text Box 10">
              <a:extLst>
                <a:ext uri="{FF2B5EF4-FFF2-40B4-BE49-F238E27FC236}">
                  <a16:creationId xmlns:a16="http://schemas.microsoft.com/office/drawing/2014/main" id="{FB0C1E7A-B46C-454F-B8AB-93BF3A7F64ED}"/>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3" name="Rectangle 232">
              <a:extLst>
                <a:ext uri="{FF2B5EF4-FFF2-40B4-BE49-F238E27FC236}">
                  <a16:creationId xmlns:a16="http://schemas.microsoft.com/office/drawing/2014/main" id="{79F39F9E-CA3A-444E-A6C7-A6CD3FF646C4}"/>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34" name="Text Box 10">
              <a:extLst>
                <a:ext uri="{FF2B5EF4-FFF2-40B4-BE49-F238E27FC236}">
                  <a16:creationId xmlns:a16="http://schemas.microsoft.com/office/drawing/2014/main" id="{C7651DFC-625D-4377-A9B8-99A521448241}"/>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5" name="Rectangle 234">
              <a:extLst>
                <a:ext uri="{FF2B5EF4-FFF2-40B4-BE49-F238E27FC236}">
                  <a16:creationId xmlns:a16="http://schemas.microsoft.com/office/drawing/2014/main" id="{C88648BD-57DB-494F-A3E7-98FA04A1AE72}"/>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36" name="Text Box 10">
              <a:extLst>
                <a:ext uri="{FF2B5EF4-FFF2-40B4-BE49-F238E27FC236}">
                  <a16:creationId xmlns:a16="http://schemas.microsoft.com/office/drawing/2014/main" id="{865F7348-4D12-4FB6-BB71-023E4E14269B}"/>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7" name="Rectangle 236">
              <a:extLst>
                <a:ext uri="{FF2B5EF4-FFF2-40B4-BE49-F238E27FC236}">
                  <a16:creationId xmlns:a16="http://schemas.microsoft.com/office/drawing/2014/main" id="{4371327D-F357-4A11-A55A-CB731BA0CDB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38" name="Group 237">
            <a:extLst>
              <a:ext uri="{FF2B5EF4-FFF2-40B4-BE49-F238E27FC236}">
                <a16:creationId xmlns:a16="http://schemas.microsoft.com/office/drawing/2014/main" id="{701C7636-F9AC-4C2B-9DFB-0568FC885A17}"/>
              </a:ext>
            </a:extLst>
          </p:cNvPr>
          <p:cNvGrpSpPr/>
          <p:nvPr/>
        </p:nvGrpSpPr>
        <p:grpSpPr>
          <a:xfrm>
            <a:off x="8208021" y="4932227"/>
            <a:ext cx="1273703" cy="1450629"/>
            <a:chOff x="1402568" y="4932227"/>
            <a:chExt cx="1302725" cy="1450629"/>
          </a:xfrm>
        </p:grpSpPr>
        <p:sp>
          <p:nvSpPr>
            <p:cNvPr id="239" name="Text Box 10">
              <a:extLst>
                <a:ext uri="{FF2B5EF4-FFF2-40B4-BE49-F238E27FC236}">
                  <a16:creationId xmlns:a16="http://schemas.microsoft.com/office/drawing/2014/main" id="{A911CBF6-CDDC-4A9B-BC23-871768F29131}"/>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0" name="Rectangle 239">
              <a:extLst>
                <a:ext uri="{FF2B5EF4-FFF2-40B4-BE49-F238E27FC236}">
                  <a16:creationId xmlns:a16="http://schemas.microsoft.com/office/drawing/2014/main" id="{57184869-47E4-41FF-959B-06E6D16A778B}"/>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1" name="Text Box 10">
              <a:extLst>
                <a:ext uri="{FF2B5EF4-FFF2-40B4-BE49-F238E27FC236}">
                  <a16:creationId xmlns:a16="http://schemas.microsoft.com/office/drawing/2014/main" id="{97D0ABA3-E727-4CBE-9EF8-66577AD939C4}"/>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2" name="Rectangle 241">
              <a:extLst>
                <a:ext uri="{FF2B5EF4-FFF2-40B4-BE49-F238E27FC236}">
                  <a16:creationId xmlns:a16="http://schemas.microsoft.com/office/drawing/2014/main" id="{48F92074-D233-4AC6-BB7A-927956433BCA}"/>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3" name="Text Box 10">
              <a:extLst>
                <a:ext uri="{FF2B5EF4-FFF2-40B4-BE49-F238E27FC236}">
                  <a16:creationId xmlns:a16="http://schemas.microsoft.com/office/drawing/2014/main" id="{A2E0C057-89AB-4E2A-BC2D-6586AB1653C2}"/>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4" name="Rectangle 243">
              <a:extLst>
                <a:ext uri="{FF2B5EF4-FFF2-40B4-BE49-F238E27FC236}">
                  <a16:creationId xmlns:a16="http://schemas.microsoft.com/office/drawing/2014/main" id="{F719EB1A-8A81-4847-8B55-860CAD0FD724}"/>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45" name="Group 244">
            <a:extLst>
              <a:ext uri="{FF2B5EF4-FFF2-40B4-BE49-F238E27FC236}">
                <a16:creationId xmlns:a16="http://schemas.microsoft.com/office/drawing/2014/main" id="{E6ECE5F8-DB24-4DAF-9A43-6A0312DAC135}"/>
              </a:ext>
            </a:extLst>
          </p:cNvPr>
          <p:cNvGrpSpPr/>
          <p:nvPr/>
        </p:nvGrpSpPr>
        <p:grpSpPr>
          <a:xfrm>
            <a:off x="9833081" y="4932227"/>
            <a:ext cx="1273703" cy="1450629"/>
            <a:chOff x="1402568" y="4932227"/>
            <a:chExt cx="1302725" cy="1450629"/>
          </a:xfrm>
        </p:grpSpPr>
        <p:sp>
          <p:nvSpPr>
            <p:cNvPr id="246" name="Text Box 10">
              <a:extLst>
                <a:ext uri="{FF2B5EF4-FFF2-40B4-BE49-F238E27FC236}">
                  <a16:creationId xmlns:a16="http://schemas.microsoft.com/office/drawing/2014/main" id="{EA141E48-0E63-48DF-9EA2-5223932F2A52}"/>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7" name="Rectangle 246">
              <a:extLst>
                <a:ext uri="{FF2B5EF4-FFF2-40B4-BE49-F238E27FC236}">
                  <a16:creationId xmlns:a16="http://schemas.microsoft.com/office/drawing/2014/main" id="{38857516-819F-4D6E-A1C5-75D5C330E1AD}"/>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8" name="Text Box 10">
              <a:extLst>
                <a:ext uri="{FF2B5EF4-FFF2-40B4-BE49-F238E27FC236}">
                  <a16:creationId xmlns:a16="http://schemas.microsoft.com/office/drawing/2014/main" id="{E95AE27B-C6CE-4D62-BC76-E13628B248F6}"/>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9" name="Rectangle 248">
              <a:extLst>
                <a:ext uri="{FF2B5EF4-FFF2-40B4-BE49-F238E27FC236}">
                  <a16:creationId xmlns:a16="http://schemas.microsoft.com/office/drawing/2014/main" id="{5F3002FB-EBB8-489E-999F-E3F8F5370767}"/>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50" name="Text Box 10">
              <a:extLst>
                <a:ext uri="{FF2B5EF4-FFF2-40B4-BE49-F238E27FC236}">
                  <a16:creationId xmlns:a16="http://schemas.microsoft.com/office/drawing/2014/main" id="{F4E8807A-0C91-4150-B284-F72D0FCD19EE}"/>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51" name="Rectangle 250">
              <a:extLst>
                <a:ext uri="{FF2B5EF4-FFF2-40B4-BE49-F238E27FC236}">
                  <a16:creationId xmlns:a16="http://schemas.microsoft.com/office/drawing/2014/main" id="{03AF78ED-E448-48DD-A0D3-9DA442A0573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sp>
        <p:nvSpPr>
          <p:cNvPr id="3" name="Rectangle: Rounded Corners 2">
            <a:extLst>
              <a:ext uri="{FF2B5EF4-FFF2-40B4-BE49-F238E27FC236}">
                <a16:creationId xmlns:a16="http://schemas.microsoft.com/office/drawing/2014/main" id="{BBF87357-3BDE-89DA-AA98-E90A735CD491}"/>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705146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44" imgH="344" progId="TCLayout.ActiveDocument.1">
                  <p:embed/>
                </p:oleObj>
              </mc:Choice>
              <mc:Fallback>
                <p:oleObj name="think-cell Slide" r:id="rId4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52</a:t>
            </a:fld>
            <a:endParaRPr lang="en-US" sz="1000" dirty="0">
              <a:solidFill>
                <a:srgbClr val="ADAFBB"/>
              </a:solidFill>
            </a:endParaRPr>
          </a:p>
        </p:txBody>
      </p:sp>
      <p:cxnSp>
        <p:nvCxnSpPr>
          <p:cNvPr id="240" name="Elbow Connector 2">
            <a:extLst>
              <a:ext uri="{FF2B5EF4-FFF2-40B4-BE49-F238E27FC236}">
                <a16:creationId xmlns:a16="http://schemas.microsoft.com/office/drawing/2014/main" id="{AD69C221-8B79-4129-AFD9-0704A52503EA}"/>
              </a:ext>
            </a:extLst>
          </p:cNvPr>
          <p:cNvCxnSpPr/>
          <p:nvPr>
            <p:custDataLst>
              <p:tags r:id="rId2"/>
            </p:custDataLst>
          </p:nvPr>
        </p:nvCxnSpPr>
        <p:spPr>
          <a:xfrm rot="5400000">
            <a:off x="3467566" y="848592"/>
            <a:ext cx="802986" cy="3877008"/>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CD1B520-A7D6-49DB-BE77-036A95867DAC}"/>
              </a:ext>
            </a:extLst>
          </p:cNvPr>
          <p:cNvGrpSpPr/>
          <p:nvPr>
            <p:custDataLst>
              <p:tags r:id="rId3"/>
            </p:custDataLst>
          </p:nvPr>
        </p:nvGrpSpPr>
        <p:grpSpPr>
          <a:xfrm>
            <a:off x="3125714" y="2395201"/>
            <a:ext cx="1627123" cy="451080"/>
            <a:chOff x="3412757" y="2395201"/>
            <a:chExt cx="1627123" cy="451080"/>
          </a:xfrm>
        </p:grpSpPr>
        <p:sp>
          <p:nvSpPr>
            <p:cNvPr id="328" name="Text Box 10">
              <a:extLst>
                <a:ext uri="{FF2B5EF4-FFF2-40B4-BE49-F238E27FC236}">
                  <a16:creationId xmlns:a16="http://schemas.microsoft.com/office/drawing/2014/main" id="{78E6261B-E353-4B95-8DAD-3208CF848CEC}"/>
                </a:ext>
              </a:extLst>
            </p:cNvPr>
            <p:cNvSpPr txBox="1">
              <a:spLocks noChangeArrowheads="1"/>
            </p:cNvSpPr>
            <p:nvPr/>
          </p:nvSpPr>
          <p:spPr bwMode="auto">
            <a:xfrm>
              <a:off x="3412757" y="239520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9" name="Rectangle 328">
              <a:extLst>
                <a:ext uri="{FF2B5EF4-FFF2-40B4-BE49-F238E27FC236}">
                  <a16:creationId xmlns:a16="http://schemas.microsoft.com/office/drawing/2014/main" id="{2381CF30-9EE9-4D37-88C1-EF70112EDBCC}"/>
                </a:ext>
              </a:extLst>
            </p:cNvPr>
            <p:cNvSpPr>
              <a:spLocks noChangeArrowheads="1"/>
            </p:cNvSpPr>
            <p:nvPr/>
          </p:nvSpPr>
          <p:spPr bwMode="auto">
            <a:xfrm>
              <a:off x="3412757" y="262571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5" name="Group 4">
            <a:extLst>
              <a:ext uri="{FF2B5EF4-FFF2-40B4-BE49-F238E27FC236}">
                <a16:creationId xmlns:a16="http://schemas.microsoft.com/office/drawing/2014/main" id="{FB3DE330-9284-4CAE-A6A0-E3F99424A06F}"/>
              </a:ext>
            </a:extLst>
          </p:cNvPr>
          <p:cNvGrpSpPr/>
          <p:nvPr>
            <p:custDataLst>
              <p:tags r:id="rId4"/>
            </p:custDataLst>
          </p:nvPr>
        </p:nvGrpSpPr>
        <p:grpSpPr>
          <a:xfrm>
            <a:off x="7017251" y="2395201"/>
            <a:ext cx="1627123" cy="451080"/>
            <a:chOff x="7304294" y="2395201"/>
            <a:chExt cx="1627123" cy="451080"/>
          </a:xfrm>
        </p:grpSpPr>
        <p:sp>
          <p:nvSpPr>
            <p:cNvPr id="326" name="Text Box 10">
              <a:extLst>
                <a:ext uri="{FF2B5EF4-FFF2-40B4-BE49-F238E27FC236}">
                  <a16:creationId xmlns:a16="http://schemas.microsoft.com/office/drawing/2014/main" id="{9A909D4B-D5F6-460F-89F3-6DCDDD6C1F40}"/>
                </a:ext>
              </a:extLst>
            </p:cNvPr>
            <p:cNvSpPr txBox="1">
              <a:spLocks noChangeArrowheads="1"/>
            </p:cNvSpPr>
            <p:nvPr/>
          </p:nvSpPr>
          <p:spPr bwMode="auto">
            <a:xfrm>
              <a:off x="7304294" y="239520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7" name="Rectangle 326">
              <a:extLst>
                <a:ext uri="{FF2B5EF4-FFF2-40B4-BE49-F238E27FC236}">
                  <a16:creationId xmlns:a16="http://schemas.microsoft.com/office/drawing/2014/main" id="{062BD004-A89C-41D1-8835-EB579903C24E}"/>
                </a:ext>
              </a:extLst>
            </p:cNvPr>
            <p:cNvSpPr>
              <a:spLocks noChangeArrowheads="1"/>
            </p:cNvSpPr>
            <p:nvPr/>
          </p:nvSpPr>
          <p:spPr bwMode="auto">
            <a:xfrm>
              <a:off x="7304294" y="262571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243" name="Text Box 10">
            <a:extLst>
              <a:ext uri="{FF2B5EF4-FFF2-40B4-BE49-F238E27FC236}">
                <a16:creationId xmlns:a16="http://schemas.microsoft.com/office/drawing/2014/main" id="{A7B303EA-9B65-4A0E-864A-FBE2AB81415D}"/>
              </a:ext>
            </a:extLst>
          </p:cNvPr>
          <p:cNvSpPr txBox="1">
            <a:spLocks noChangeArrowheads="1"/>
          </p:cNvSpPr>
          <p:nvPr/>
        </p:nvSpPr>
        <p:spPr bwMode="auto">
          <a:xfrm>
            <a:off x="1033699" y="3188590"/>
            <a:ext cx="1793710" cy="230590"/>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244" name="Rectangle 243">
            <a:extLst>
              <a:ext uri="{FF2B5EF4-FFF2-40B4-BE49-F238E27FC236}">
                <a16:creationId xmlns:a16="http://schemas.microsoft.com/office/drawing/2014/main" id="{0D220EF1-9F2C-4E42-AED2-74504172B12B}"/>
              </a:ext>
            </a:extLst>
          </p:cNvPr>
          <p:cNvSpPr>
            <a:spLocks noChangeArrowheads="1"/>
          </p:cNvSpPr>
          <p:nvPr/>
        </p:nvSpPr>
        <p:spPr bwMode="auto">
          <a:xfrm>
            <a:off x="1033699" y="3422629"/>
            <a:ext cx="1793710" cy="527358"/>
          </a:xfrm>
          <a:prstGeom prst="rect">
            <a:avLst/>
          </a:prstGeom>
          <a:solidFill>
            <a:schemeClr val="bg1">
              <a:lumMod val="95000"/>
            </a:schemeClr>
          </a:solidFill>
          <a:ln w="12700" algn="ctr">
            <a:solidFill>
              <a:schemeClr val="accent3"/>
            </a:solidFill>
            <a:miter lim="800000"/>
            <a:headEnd/>
            <a:tailEnd/>
          </a:ln>
          <a:effectLst/>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sp>
        <p:nvSpPr>
          <p:cNvPr id="245" name="Text Box 10">
            <a:extLst>
              <a:ext uri="{FF2B5EF4-FFF2-40B4-BE49-F238E27FC236}">
                <a16:creationId xmlns:a16="http://schemas.microsoft.com/office/drawing/2014/main" id="{FCE39202-DAA7-4DFE-B50C-1FEF61B1D95C}"/>
              </a:ext>
            </a:extLst>
          </p:cNvPr>
          <p:cNvSpPr txBox="1">
            <a:spLocks noChangeArrowheads="1"/>
          </p:cNvSpPr>
          <p:nvPr/>
        </p:nvSpPr>
        <p:spPr bwMode="auto">
          <a:xfrm>
            <a:off x="4909739" y="1624206"/>
            <a:ext cx="1795646" cy="230590"/>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246" name="Rectangle 245">
            <a:extLst>
              <a:ext uri="{FF2B5EF4-FFF2-40B4-BE49-F238E27FC236}">
                <a16:creationId xmlns:a16="http://schemas.microsoft.com/office/drawing/2014/main" id="{30EF1E2A-1AAD-48DF-A092-ACC76F2A40F5}"/>
              </a:ext>
            </a:extLst>
          </p:cNvPr>
          <p:cNvSpPr>
            <a:spLocks noChangeArrowheads="1"/>
          </p:cNvSpPr>
          <p:nvPr/>
        </p:nvSpPr>
        <p:spPr bwMode="auto">
          <a:xfrm>
            <a:off x="4909739" y="1854795"/>
            <a:ext cx="1795646" cy="530808"/>
          </a:xfrm>
          <a:prstGeom prst="rect">
            <a:avLst/>
          </a:prstGeom>
          <a:solidFill>
            <a:schemeClr val="bg1">
              <a:lumMod val="95000"/>
            </a:schemeClr>
          </a:solidFill>
          <a:ln w="12700" algn="ctr">
            <a:solidFill>
              <a:schemeClr val="accent3"/>
            </a:solidFill>
            <a:miter lim="800000"/>
            <a:headEnd/>
            <a:tailEnd/>
          </a:ln>
          <a:effectLst/>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cxnSp>
        <p:nvCxnSpPr>
          <p:cNvPr id="247" name="AutoShape 16">
            <a:extLst>
              <a:ext uri="{FF2B5EF4-FFF2-40B4-BE49-F238E27FC236}">
                <a16:creationId xmlns:a16="http://schemas.microsoft.com/office/drawing/2014/main" id="{10B2C831-6638-4BF0-892A-DAF0C13DE56E}"/>
              </a:ext>
            </a:extLst>
          </p:cNvPr>
          <p:cNvCxnSpPr>
            <a:cxnSpLocks noChangeShapeType="1"/>
          </p:cNvCxnSpPr>
          <p:nvPr>
            <p:custDataLst>
              <p:tags r:id="rId5"/>
            </p:custDataLst>
          </p:nvPr>
        </p:nvCxnSpPr>
        <p:spPr bwMode="auto">
          <a:xfrm rot="16200000" flipH="1">
            <a:off x="6250091" y="1943074"/>
            <a:ext cx="324630" cy="1209689"/>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2" name="AutoShape 48">
            <a:extLst>
              <a:ext uri="{FF2B5EF4-FFF2-40B4-BE49-F238E27FC236}">
                <a16:creationId xmlns:a16="http://schemas.microsoft.com/office/drawing/2014/main" id="{8FF79F5A-65A2-473B-AE63-7861A913920E}"/>
              </a:ext>
            </a:extLst>
          </p:cNvPr>
          <p:cNvCxnSpPr>
            <a:cxnSpLocks noChangeShapeType="1"/>
          </p:cNvCxnSpPr>
          <p:nvPr>
            <p:custDataLst>
              <p:tags r:id="rId6"/>
            </p:custDataLst>
          </p:nvPr>
        </p:nvCxnSpPr>
        <p:spPr bwMode="auto">
          <a:xfrm>
            <a:off x="5816279" y="2395201"/>
            <a:ext cx="0" cy="0"/>
          </a:xfrm>
          <a:prstGeom prst="straightConnector1">
            <a:avLst/>
          </a:prstGeom>
          <a:noFill/>
          <a:ln w="12700">
            <a:solidFill>
              <a:schemeClr val="accent1"/>
            </a:solidFill>
            <a:round/>
            <a:headEnd/>
            <a:tailEnd/>
          </a:ln>
          <a:effectLst/>
        </p:spPr>
      </p:cxnSp>
      <p:cxnSp>
        <p:nvCxnSpPr>
          <p:cNvPr id="253" name="Elbow Connector 19">
            <a:extLst>
              <a:ext uri="{FF2B5EF4-FFF2-40B4-BE49-F238E27FC236}">
                <a16:creationId xmlns:a16="http://schemas.microsoft.com/office/drawing/2014/main" id="{34E6143D-1CFF-446C-8AB9-A202ED3961C7}"/>
              </a:ext>
            </a:extLst>
          </p:cNvPr>
          <p:cNvCxnSpPr/>
          <p:nvPr>
            <p:custDataLst>
              <p:tags r:id="rId7"/>
            </p:custDataLst>
          </p:nvPr>
        </p:nvCxnSpPr>
        <p:spPr>
          <a:xfrm flipV="1">
            <a:off x="4752838" y="2385603"/>
            <a:ext cx="1054725" cy="32463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4" name="Elbow Connector 20">
            <a:extLst>
              <a:ext uri="{FF2B5EF4-FFF2-40B4-BE49-F238E27FC236}">
                <a16:creationId xmlns:a16="http://schemas.microsoft.com/office/drawing/2014/main" id="{F5BC9EB9-C5F0-4338-9082-65B978B35265}"/>
              </a:ext>
            </a:extLst>
          </p:cNvPr>
          <p:cNvCxnSpPr/>
          <p:nvPr>
            <p:custDataLst>
              <p:tags r:id="rId8"/>
            </p:custDataLst>
          </p:nvPr>
        </p:nvCxnSpPr>
        <p:spPr>
          <a:xfrm rot="5400000">
            <a:off x="4771201" y="2152227"/>
            <a:ext cx="802986" cy="1269737"/>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5" name="Elbow Connector 21">
            <a:extLst>
              <a:ext uri="{FF2B5EF4-FFF2-40B4-BE49-F238E27FC236}">
                <a16:creationId xmlns:a16="http://schemas.microsoft.com/office/drawing/2014/main" id="{84B7BFCB-B268-415C-8181-96DCA10FB7FD}"/>
              </a:ext>
            </a:extLst>
          </p:cNvPr>
          <p:cNvCxnSpPr/>
          <p:nvPr>
            <p:custDataLst>
              <p:tags r:id="rId9"/>
            </p:custDataLst>
          </p:nvPr>
        </p:nvCxnSpPr>
        <p:spPr>
          <a:xfrm rot="16200000" flipH="1">
            <a:off x="6084038" y="2109128"/>
            <a:ext cx="802986" cy="1355936"/>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6" name="Elbow Connector 22">
            <a:extLst>
              <a:ext uri="{FF2B5EF4-FFF2-40B4-BE49-F238E27FC236}">
                <a16:creationId xmlns:a16="http://schemas.microsoft.com/office/drawing/2014/main" id="{098EDA0E-B7BE-4E63-A91D-1B2A3ECB4797}"/>
              </a:ext>
            </a:extLst>
          </p:cNvPr>
          <p:cNvCxnSpPr/>
          <p:nvPr>
            <p:custDataLst>
              <p:tags r:id="rId10"/>
            </p:custDataLst>
          </p:nvPr>
        </p:nvCxnSpPr>
        <p:spPr>
          <a:xfrm rot="16200000" flipH="1">
            <a:off x="7393969" y="799197"/>
            <a:ext cx="802986" cy="3975798"/>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14ABAE4-A0A1-4E81-BE73-D9D561AC6A0A}"/>
              </a:ext>
            </a:extLst>
          </p:cNvPr>
          <p:cNvGrpSpPr/>
          <p:nvPr>
            <p:custDataLst>
              <p:tags r:id="rId11"/>
            </p:custDataLst>
          </p:nvPr>
        </p:nvGrpSpPr>
        <p:grpSpPr>
          <a:xfrm>
            <a:off x="3640971" y="3192040"/>
            <a:ext cx="1793710" cy="761397"/>
            <a:chOff x="3928014" y="3192040"/>
            <a:chExt cx="1793710" cy="761397"/>
          </a:xfrm>
        </p:grpSpPr>
        <p:sp>
          <p:nvSpPr>
            <p:cNvPr id="324" name="Text Box 10">
              <a:extLst>
                <a:ext uri="{FF2B5EF4-FFF2-40B4-BE49-F238E27FC236}">
                  <a16:creationId xmlns:a16="http://schemas.microsoft.com/office/drawing/2014/main" id="{60E4A712-A519-4012-8997-DCA143FBDF14}"/>
                </a:ext>
              </a:extLst>
            </p:cNvPr>
            <p:cNvSpPr txBox="1">
              <a:spLocks noChangeArrowheads="1"/>
            </p:cNvSpPr>
            <p:nvPr/>
          </p:nvSpPr>
          <p:spPr bwMode="auto">
            <a:xfrm>
              <a:off x="3928014"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5" name="Rectangle 324">
              <a:extLst>
                <a:ext uri="{FF2B5EF4-FFF2-40B4-BE49-F238E27FC236}">
                  <a16:creationId xmlns:a16="http://schemas.microsoft.com/office/drawing/2014/main" id="{B7AB7E87-9BBD-46F7-A813-CADE28BEFF4D}"/>
                </a:ext>
              </a:extLst>
            </p:cNvPr>
            <p:cNvSpPr>
              <a:spLocks noChangeArrowheads="1"/>
            </p:cNvSpPr>
            <p:nvPr/>
          </p:nvSpPr>
          <p:spPr bwMode="auto">
            <a:xfrm>
              <a:off x="3928014"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7" name="Group 6">
            <a:extLst>
              <a:ext uri="{FF2B5EF4-FFF2-40B4-BE49-F238E27FC236}">
                <a16:creationId xmlns:a16="http://schemas.microsoft.com/office/drawing/2014/main" id="{14F00890-0A43-4D58-A500-82ADFFB839A9}"/>
              </a:ext>
            </a:extLst>
          </p:cNvPr>
          <p:cNvGrpSpPr/>
          <p:nvPr>
            <p:custDataLst>
              <p:tags r:id="rId12"/>
            </p:custDataLst>
          </p:nvPr>
        </p:nvGrpSpPr>
        <p:grpSpPr>
          <a:xfrm>
            <a:off x="6266644" y="3192040"/>
            <a:ext cx="1793710" cy="761397"/>
            <a:chOff x="6553687" y="3192040"/>
            <a:chExt cx="1793710" cy="761397"/>
          </a:xfrm>
        </p:grpSpPr>
        <p:sp>
          <p:nvSpPr>
            <p:cNvPr id="322" name="Text Box 10">
              <a:extLst>
                <a:ext uri="{FF2B5EF4-FFF2-40B4-BE49-F238E27FC236}">
                  <a16:creationId xmlns:a16="http://schemas.microsoft.com/office/drawing/2014/main" id="{7E42D2B9-7569-477E-A873-F745B211CE14}"/>
                </a:ext>
              </a:extLst>
            </p:cNvPr>
            <p:cNvSpPr txBox="1">
              <a:spLocks noChangeArrowheads="1"/>
            </p:cNvSpPr>
            <p:nvPr/>
          </p:nvSpPr>
          <p:spPr bwMode="auto">
            <a:xfrm>
              <a:off x="6553687"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3" name="Rectangle 322">
              <a:extLst>
                <a:ext uri="{FF2B5EF4-FFF2-40B4-BE49-F238E27FC236}">
                  <a16:creationId xmlns:a16="http://schemas.microsoft.com/office/drawing/2014/main" id="{7A87BB8A-C8A8-4C7A-90B9-AB4E5A0F68FC}"/>
                </a:ext>
              </a:extLst>
            </p:cNvPr>
            <p:cNvSpPr>
              <a:spLocks noChangeArrowheads="1"/>
            </p:cNvSpPr>
            <p:nvPr/>
          </p:nvSpPr>
          <p:spPr bwMode="auto">
            <a:xfrm>
              <a:off x="6553687"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8" name="Group 7">
            <a:extLst>
              <a:ext uri="{FF2B5EF4-FFF2-40B4-BE49-F238E27FC236}">
                <a16:creationId xmlns:a16="http://schemas.microsoft.com/office/drawing/2014/main" id="{3018E8DB-DC2F-44C3-8A9E-949B65DD7201}"/>
              </a:ext>
            </a:extLst>
          </p:cNvPr>
          <p:cNvGrpSpPr/>
          <p:nvPr>
            <p:custDataLst>
              <p:tags r:id="rId13"/>
            </p:custDataLst>
          </p:nvPr>
        </p:nvGrpSpPr>
        <p:grpSpPr>
          <a:xfrm>
            <a:off x="8886506" y="3192040"/>
            <a:ext cx="1793710" cy="761397"/>
            <a:chOff x="9173549" y="3192040"/>
            <a:chExt cx="1793710" cy="761397"/>
          </a:xfrm>
        </p:grpSpPr>
        <p:sp>
          <p:nvSpPr>
            <p:cNvPr id="320" name="Text Box 10">
              <a:extLst>
                <a:ext uri="{FF2B5EF4-FFF2-40B4-BE49-F238E27FC236}">
                  <a16:creationId xmlns:a16="http://schemas.microsoft.com/office/drawing/2014/main" id="{FD7E6BBC-097F-45D8-83D8-26F9E676DBA7}"/>
                </a:ext>
              </a:extLst>
            </p:cNvPr>
            <p:cNvSpPr txBox="1">
              <a:spLocks noChangeArrowheads="1"/>
            </p:cNvSpPr>
            <p:nvPr/>
          </p:nvSpPr>
          <p:spPr bwMode="auto">
            <a:xfrm>
              <a:off x="9173549"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1" name="Rectangle 320">
              <a:extLst>
                <a:ext uri="{FF2B5EF4-FFF2-40B4-BE49-F238E27FC236}">
                  <a16:creationId xmlns:a16="http://schemas.microsoft.com/office/drawing/2014/main" id="{F2DE3080-24D2-4A95-BAAF-259E9F3936E1}"/>
                </a:ext>
              </a:extLst>
            </p:cNvPr>
            <p:cNvSpPr>
              <a:spLocks noChangeArrowheads="1"/>
            </p:cNvSpPr>
            <p:nvPr/>
          </p:nvSpPr>
          <p:spPr bwMode="auto">
            <a:xfrm>
              <a:off x="9173549"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42" name="Group 41">
            <a:extLst>
              <a:ext uri="{FF2B5EF4-FFF2-40B4-BE49-F238E27FC236}">
                <a16:creationId xmlns:a16="http://schemas.microsoft.com/office/drawing/2014/main" id="{BB7389A7-6FCA-469D-805C-09FCC6C08608}"/>
              </a:ext>
            </a:extLst>
          </p:cNvPr>
          <p:cNvGrpSpPr/>
          <p:nvPr/>
        </p:nvGrpSpPr>
        <p:grpSpPr>
          <a:xfrm>
            <a:off x="1033699" y="3740943"/>
            <a:ext cx="1793710" cy="2641912"/>
            <a:chOff x="1033699" y="3740943"/>
            <a:chExt cx="1793710" cy="2641912"/>
          </a:xfrm>
        </p:grpSpPr>
        <p:cxnSp>
          <p:nvCxnSpPr>
            <p:cNvPr id="248" name="AutoShape 17">
              <a:extLst>
                <a:ext uri="{FF2B5EF4-FFF2-40B4-BE49-F238E27FC236}">
                  <a16:creationId xmlns:a16="http://schemas.microsoft.com/office/drawing/2014/main" id="{3AABCD3B-B7BA-4BA2-A870-29E0085E82B5}"/>
                </a:ext>
              </a:extLst>
            </p:cNvPr>
            <p:cNvCxnSpPr>
              <a:cxnSpLocks noChangeShapeType="1"/>
              <a:stCxn id="330" idx="2"/>
            </p:cNvCxnSpPr>
            <p:nvPr>
              <p:custDataLst>
                <p:tags r:id="rId38"/>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9" name="AutoShape 18">
              <a:extLst>
                <a:ext uri="{FF2B5EF4-FFF2-40B4-BE49-F238E27FC236}">
                  <a16:creationId xmlns:a16="http://schemas.microsoft.com/office/drawing/2014/main" id="{72CB75FE-C555-4789-AA3E-F93F80FA80CE}"/>
                </a:ext>
              </a:extLst>
            </p:cNvPr>
            <p:cNvCxnSpPr>
              <a:cxnSpLocks noChangeShapeType="1"/>
              <a:stCxn id="330" idx="2"/>
              <a:endCxn id="317" idx="1"/>
            </p:cNvCxnSpPr>
            <p:nvPr>
              <p:custDataLst>
                <p:tags r:id="rId39"/>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0" name="AutoShape 19">
              <a:extLst>
                <a:ext uri="{FF2B5EF4-FFF2-40B4-BE49-F238E27FC236}">
                  <a16:creationId xmlns:a16="http://schemas.microsoft.com/office/drawing/2014/main" id="{F3BB3C29-61F9-4C41-AE02-1C5677A2CB91}"/>
                </a:ext>
              </a:extLst>
            </p:cNvPr>
            <p:cNvCxnSpPr>
              <a:cxnSpLocks noChangeShapeType="1"/>
              <a:stCxn id="330" idx="2"/>
              <a:endCxn id="315" idx="1"/>
            </p:cNvCxnSpPr>
            <p:nvPr>
              <p:custDataLst>
                <p:tags r:id="rId40"/>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1" name="AutoShape 20">
              <a:extLst>
                <a:ext uri="{FF2B5EF4-FFF2-40B4-BE49-F238E27FC236}">
                  <a16:creationId xmlns:a16="http://schemas.microsoft.com/office/drawing/2014/main" id="{B3236143-9D24-4D32-9B7F-12FBA36BE50D}"/>
                </a:ext>
              </a:extLst>
            </p:cNvPr>
            <p:cNvCxnSpPr>
              <a:cxnSpLocks noChangeShapeType="1"/>
              <a:stCxn id="330" idx="2"/>
              <a:endCxn id="313" idx="1"/>
            </p:cNvCxnSpPr>
            <p:nvPr>
              <p:custDataLst>
                <p:tags r:id="rId41"/>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71FFD21-6184-472A-A602-8E0FDBED5601}"/>
                </a:ext>
              </a:extLst>
            </p:cNvPr>
            <p:cNvGrpSpPr/>
            <p:nvPr>
              <p:custDataLst>
                <p:tags r:id="rId42"/>
              </p:custDataLst>
            </p:nvPr>
          </p:nvGrpSpPr>
          <p:grpSpPr>
            <a:xfrm>
              <a:off x="1343025" y="4071938"/>
              <a:ext cx="1484384" cy="471548"/>
              <a:chOff x="1971592" y="4172245"/>
              <a:chExt cx="1627123" cy="451080"/>
            </a:xfrm>
          </p:grpSpPr>
          <p:sp>
            <p:nvSpPr>
              <p:cNvPr id="318" name="Text Box 10">
                <a:extLst>
                  <a:ext uri="{FF2B5EF4-FFF2-40B4-BE49-F238E27FC236}">
                    <a16:creationId xmlns:a16="http://schemas.microsoft.com/office/drawing/2014/main" id="{3AF235DB-4970-4740-A565-A07B990D67FE}"/>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9" name="Rectangle 318">
                <a:extLst>
                  <a:ext uri="{FF2B5EF4-FFF2-40B4-BE49-F238E27FC236}">
                    <a16:creationId xmlns:a16="http://schemas.microsoft.com/office/drawing/2014/main" id="{DC59353C-3E38-4991-94F1-3CE5CCBA1EF5}"/>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0" name="Group 9">
              <a:extLst>
                <a:ext uri="{FF2B5EF4-FFF2-40B4-BE49-F238E27FC236}">
                  <a16:creationId xmlns:a16="http://schemas.microsoft.com/office/drawing/2014/main" id="{4858759B-8B1C-4A00-BEC7-15458193D9E2}"/>
                </a:ext>
              </a:extLst>
            </p:cNvPr>
            <p:cNvGrpSpPr/>
            <p:nvPr>
              <p:custDataLst>
                <p:tags r:id="rId43"/>
              </p:custDataLst>
            </p:nvPr>
          </p:nvGrpSpPr>
          <p:grpSpPr>
            <a:xfrm>
              <a:off x="1341087" y="4685617"/>
              <a:ext cx="1484384" cy="471548"/>
              <a:chOff x="1969654" y="4759287"/>
              <a:chExt cx="1627123" cy="451080"/>
            </a:xfrm>
          </p:grpSpPr>
          <p:sp>
            <p:nvSpPr>
              <p:cNvPr id="316" name="Text Box 10">
                <a:extLst>
                  <a:ext uri="{FF2B5EF4-FFF2-40B4-BE49-F238E27FC236}">
                    <a16:creationId xmlns:a16="http://schemas.microsoft.com/office/drawing/2014/main" id="{41B49347-B76F-41F5-B637-8195ABD1F924}"/>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7" name="Rectangle 316">
                <a:extLst>
                  <a:ext uri="{FF2B5EF4-FFF2-40B4-BE49-F238E27FC236}">
                    <a16:creationId xmlns:a16="http://schemas.microsoft.com/office/drawing/2014/main" id="{FE90166A-5D02-4AEA-8513-B950B4110B80}"/>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1" name="Group 10">
              <a:extLst>
                <a:ext uri="{FF2B5EF4-FFF2-40B4-BE49-F238E27FC236}">
                  <a16:creationId xmlns:a16="http://schemas.microsoft.com/office/drawing/2014/main" id="{CE23DBD7-6940-481F-A29D-B4992E591900}"/>
                </a:ext>
              </a:extLst>
            </p:cNvPr>
            <p:cNvGrpSpPr/>
            <p:nvPr>
              <p:custDataLst>
                <p:tags r:id="rId44"/>
              </p:custDataLst>
            </p:nvPr>
          </p:nvGrpSpPr>
          <p:grpSpPr>
            <a:xfrm>
              <a:off x="1343025" y="5297626"/>
              <a:ext cx="1484384" cy="471548"/>
              <a:chOff x="1971592" y="5344731"/>
              <a:chExt cx="1627123" cy="451080"/>
            </a:xfrm>
          </p:grpSpPr>
          <p:sp>
            <p:nvSpPr>
              <p:cNvPr id="314" name="Text Box 10">
                <a:extLst>
                  <a:ext uri="{FF2B5EF4-FFF2-40B4-BE49-F238E27FC236}">
                    <a16:creationId xmlns:a16="http://schemas.microsoft.com/office/drawing/2014/main" id="{DAA148F4-D238-4C47-B38F-3240E198D05F}"/>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5" name="Rectangle 314">
                <a:extLst>
                  <a:ext uri="{FF2B5EF4-FFF2-40B4-BE49-F238E27FC236}">
                    <a16:creationId xmlns:a16="http://schemas.microsoft.com/office/drawing/2014/main" id="{55F13ACA-CCD9-4BE1-BD64-B188B40A36B2}"/>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2" name="Group 11">
              <a:extLst>
                <a:ext uri="{FF2B5EF4-FFF2-40B4-BE49-F238E27FC236}">
                  <a16:creationId xmlns:a16="http://schemas.microsoft.com/office/drawing/2014/main" id="{376559DD-A63A-4023-B4AE-48DF2B07F67C}"/>
                </a:ext>
              </a:extLst>
            </p:cNvPr>
            <p:cNvGrpSpPr/>
            <p:nvPr>
              <p:custDataLst>
                <p:tags r:id="rId45"/>
              </p:custDataLst>
            </p:nvPr>
          </p:nvGrpSpPr>
          <p:grpSpPr>
            <a:xfrm>
              <a:off x="1343025" y="5911307"/>
              <a:ext cx="1484384" cy="471548"/>
              <a:chOff x="1971592" y="5931775"/>
              <a:chExt cx="1627123" cy="451080"/>
            </a:xfrm>
          </p:grpSpPr>
          <p:sp>
            <p:nvSpPr>
              <p:cNvPr id="312" name="Text Box 10">
                <a:extLst>
                  <a:ext uri="{FF2B5EF4-FFF2-40B4-BE49-F238E27FC236}">
                    <a16:creationId xmlns:a16="http://schemas.microsoft.com/office/drawing/2014/main" id="{436A644A-6FF8-42F4-B72D-D367300F81AF}"/>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3" name="Rectangle 312">
                <a:extLst>
                  <a:ext uri="{FF2B5EF4-FFF2-40B4-BE49-F238E27FC236}">
                    <a16:creationId xmlns:a16="http://schemas.microsoft.com/office/drawing/2014/main" id="{3333CC37-B311-4415-AEB1-01D356D48F39}"/>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30" name="Rectangle 329">
              <a:extLst>
                <a:ext uri="{FF2B5EF4-FFF2-40B4-BE49-F238E27FC236}">
                  <a16:creationId xmlns:a16="http://schemas.microsoft.com/office/drawing/2014/main" id="{30960D93-EA4D-4BEC-904C-5E9830958F66}"/>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1" name="Group 330">
            <a:extLst>
              <a:ext uri="{FF2B5EF4-FFF2-40B4-BE49-F238E27FC236}">
                <a16:creationId xmlns:a16="http://schemas.microsoft.com/office/drawing/2014/main" id="{E32E698F-4BB8-473D-9479-C438634F0CE4}"/>
              </a:ext>
            </a:extLst>
          </p:cNvPr>
          <p:cNvGrpSpPr/>
          <p:nvPr/>
        </p:nvGrpSpPr>
        <p:grpSpPr>
          <a:xfrm>
            <a:off x="3640971" y="3740943"/>
            <a:ext cx="1793710" cy="2641912"/>
            <a:chOff x="1033699" y="3740943"/>
            <a:chExt cx="1793710" cy="2641912"/>
          </a:xfrm>
        </p:grpSpPr>
        <p:cxnSp>
          <p:nvCxnSpPr>
            <p:cNvPr id="332" name="AutoShape 17">
              <a:extLst>
                <a:ext uri="{FF2B5EF4-FFF2-40B4-BE49-F238E27FC236}">
                  <a16:creationId xmlns:a16="http://schemas.microsoft.com/office/drawing/2014/main" id="{D068EA8D-806D-499D-94B2-5AC2C2BD09DF}"/>
                </a:ext>
              </a:extLst>
            </p:cNvPr>
            <p:cNvCxnSpPr>
              <a:cxnSpLocks noChangeShapeType="1"/>
              <a:stCxn id="340" idx="2"/>
            </p:cNvCxnSpPr>
            <p:nvPr>
              <p:custDataLst>
                <p:tags r:id="rId30"/>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3" name="AutoShape 18">
              <a:extLst>
                <a:ext uri="{FF2B5EF4-FFF2-40B4-BE49-F238E27FC236}">
                  <a16:creationId xmlns:a16="http://schemas.microsoft.com/office/drawing/2014/main" id="{AC5F46EE-79D1-43F2-B88E-BEDA5C896963}"/>
                </a:ext>
              </a:extLst>
            </p:cNvPr>
            <p:cNvCxnSpPr>
              <a:cxnSpLocks noChangeShapeType="1"/>
              <a:stCxn id="340" idx="2"/>
              <a:endCxn id="346" idx="1"/>
            </p:cNvCxnSpPr>
            <p:nvPr>
              <p:custDataLst>
                <p:tags r:id="rId31"/>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4" name="AutoShape 19">
              <a:extLst>
                <a:ext uri="{FF2B5EF4-FFF2-40B4-BE49-F238E27FC236}">
                  <a16:creationId xmlns:a16="http://schemas.microsoft.com/office/drawing/2014/main" id="{DE02DC6B-4722-46B7-A044-D38413EB2A88}"/>
                </a:ext>
              </a:extLst>
            </p:cNvPr>
            <p:cNvCxnSpPr>
              <a:cxnSpLocks noChangeShapeType="1"/>
              <a:stCxn id="340" idx="2"/>
              <a:endCxn id="344" idx="1"/>
            </p:cNvCxnSpPr>
            <p:nvPr>
              <p:custDataLst>
                <p:tags r:id="rId32"/>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5" name="AutoShape 20">
              <a:extLst>
                <a:ext uri="{FF2B5EF4-FFF2-40B4-BE49-F238E27FC236}">
                  <a16:creationId xmlns:a16="http://schemas.microsoft.com/office/drawing/2014/main" id="{525EFC0E-FE11-4E10-95B6-91F26DD3BE4A}"/>
                </a:ext>
              </a:extLst>
            </p:cNvPr>
            <p:cNvCxnSpPr>
              <a:cxnSpLocks noChangeShapeType="1"/>
              <a:stCxn id="340" idx="2"/>
              <a:endCxn id="342" idx="1"/>
            </p:cNvCxnSpPr>
            <p:nvPr>
              <p:custDataLst>
                <p:tags r:id="rId33"/>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36" name="Group 335">
              <a:extLst>
                <a:ext uri="{FF2B5EF4-FFF2-40B4-BE49-F238E27FC236}">
                  <a16:creationId xmlns:a16="http://schemas.microsoft.com/office/drawing/2014/main" id="{40A3514B-D600-461F-9E45-8DD603D1A742}"/>
                </a:ext>
              </a:extLst>
            </p:cNvPr>
            <p:cNvGrpSpPr/>
            <p:nvPr>
              <p:custDataLst>
                <p:tags r:id="rId34"/>
              </p:custDataLst>
            </p:nvPr>
          </p:nvGrpSpPr>
          <p:grpSpPr>
            <a:xfrm>
              <a:off x="1343025" y="4071938"/>
              <a:ext cx="1484384" cy="471548"/>
              <a:chOff x="1971592" y="4172245"/>
              <a:chExt cx="1627123" cy="451080"/>
            </a:xfrm>
          </p:grpSpPr>
          <p:sp>
            <p:nvSpPr>
              <p:cNvPr id="347" name="Text Box 10">
                <a:extLst>
                  <a:ext uri="{FF2B5EF4-FFF2-40B4-BE49-F238E27FC236}">
                    <a16:creationId xmlns:a16="http://schemas.microsoft.com/office/drawing/2014/main" id="{0FCA90AF-2325-40FF-AEEA-F352930A9CF1}"/>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8" name="Rectangle 347">
                <a:extLst>
                  <a:ext uri="{FF2B5EF4-FFF2-40B4-BE49-F238E27FC236}">
                    <a16:creationId xmlns:a16="http://schemas.microsoft.com/office/drawing/2014/main" id="{24702219-5BCF-4C10-A18F-E36E1E73021F}"/>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7" name="Group 336">
              <a:extLst>
                <a:ext uri="{FF2B5EF4-FFF2-40B4-BE49-F238E27FC236}">
                  <a16:creationId xmlns:a16="http://schemas.microsoft.com/office/drawing/2014/main" id="{7476D757-86FB-4642-A91D-90901CD3AB14}"/>
                </a:ext>
              </a:extLst>
            </p:cNvPr>
            <p:cNvGrpSpPr/>
            <p:nvPr>
              <p:custDataLst>
                <p:tags r:id="rId35"/>
              </p:custDataLst>
            </p:nvPr>
          </p:nvGrpSpPr>
          <p:grpSpPr>
            <a:xfrm>
              <a:off x="1341087" y="4685617"/>
              <a:ext cx="1484384" cy="471548"/>
              <a:chOff x="1969654" y="4759287"/>
              <a:chExt cx="1627123" cy="451080"/>
            </a:xfrm>
          </p:grpSpPr>
          <p:sp>
            <p:nvSpPr>
              <p:cNvPr id="345" name="Text Box 10">
                <a:extLst>
                  <a:ext uri="{FF2B5EF4-FFF2-40B4-BE49-F238E27FC236}">
                    <a16:creationId xmlns:a16="http://schemas.microsoft.com/office/drawing/2014/main" id="{9052AF4B-7126-48A0-ABE1-1FBB2B21AAEC}"/>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6" name="Rectangle 345">
                <a:extLst>
                  <a:ext uri="{FF2B5EF4-FFF2-40B4-BE49-F238E27FC236}">
                    <a16:creationId xmlns:a16="http://schemas.microsoft.com/office/drawing/2014/main" id="{A5F77F40-4765-4266-8504-9F4C27156D0F}"/>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8" name="Group 337">
              <a:extLst>
                <a:ext uri="{FF2B5EF4-FFF2-40B4-BE49-F238E27FC236}">
                  <a16:creationId xmlns:a16="http://schemas.microsoft.com/office/drawing/2014/main" id="{48903F22-7F57-435D-970F-10AED2BCBDE0}"/>
                </a:ext>
              </a:extLst>
            </p:cNvPr>
            <p:cNvGrpSpPr/>
            <p:nvPr>
              <p:custDataLst>
                <p:tags r:id="rId36"/>
              </p:custDataLst>
            </p:nvPr>
          </p:nvGrpSpPr>
          <p:grpSpPr>
            <a:xfrm>
              <a:off x="1343025" y="5297626"/>
              <a:ext cx="1484384" cy="471548"/>
              <a:chOff x="1971592" y="5344731"/>
              <a:chExt cx="1627123" cy="451080"/>
            </a:xfrm>
          </p:grpSpPr>
          <p:sp>
            <p:nvSpPr>
              <p:cNvPr id="343" name="Text Box 10">
                <a:extLst>
                  <a:ext uri="{FF2B5EF4-FFF2-40B4-BE49-F238E27FC236}">
                    <a16:creationId xmlns:a16="http://schemas.microsoft.com/office/drawing/2014/main" id="{D818AFA2-3DA3-40D0-B5A1-1B8CFCC3297E}"/>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4" name="Rectangle 343">
                <a:extLst>
                  <a:ext uri="{FF2B5EF4-FFF2-40B4-BE49-F238E27FC236}">
                    <a16:creationId xmlns:a16="http://schemas.microsoft.com/office/drawing/2014/main" id="{A4402936-B70D-4571-9861-1B5949FD5633}"/>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9" name="Group 338">
              <a:extLst>
                <a:ext uri="{FF2B5EF4-FFF2-40B4-BE49-F238E27FC236}">
                  <a16:creationId xmlns:a16="http://schemas.microsoft.com/office/drawing/2014/main" id="{A752693C-06AE-47AB-A83F-B0E28CB797BE}"/>
                </a:ext>
              </a:extLst>
            </p:cNvPr>
            <p:cNvGrpSpPr/>
            <p:nvPr>
              <p:custDataLst>
                <p:tags r:id="rId37"/>
              </p:custDataLst>
            </p:nvPr>
          </p:nvGrpSpPr>
          <p:grpSpPr>
            <a:xfrm>
              <a:off x="1343025" y="5911307"/>
              <a:ext cx="1484384" cy="471548"/>
              <a:chOff x="1971592" y="5931775"/>
              <a:chExt cx="1627123" cy="451080"/>
            </a:xfrm>
          </p:grpSpPr>
          <p:sp>
            <p:nvSpPr>
              <p:cNvPr id="341" name="Text Box 10">
                <a:extLst>
                  <a:ext uri="{FF2B5EF4-FFF2-40B4-BE49-F238E27FC236}">
                    <a16:creationId xmlns:a16="http://schemas.microsoft.com/office/drawing/2014/main" id="{D602A5CE-81CC-46B1-9D8E-BCDD1F80174C}"/>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2" name="Rectangle 341">
                <a:extLst>
                  <a:ext uri="{FF2B5EF4-FFF2-40B4-BE49-F238E27FC236}">
                    <a16:creationId xmlns:a16="http://schemas.microsoft.com/office/drawing/2014/main" id="{32539B4B-064D-4419-94E1-E58B30E37F0C}"/>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40" name="Rectangle 339">
              <a:extLst>
                <a:ext uri="{FF2B5EF4-FFF2-40B4-BE49-F238E27FC236}">
                  <a16:creationId xmlns:a16="http://schemas.microsoft.com/office/drawing/2014/main" id="{C197B893-9683-4A1A-8F8C-2935F04DCD12}"/>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9" name="Group 348">
            <a:extLst>
              <a:ext uri="{FF2B5EF4-FFF2-40B4-BE49-F238E27FC236}">
                <a16:creationId xmlns:a16="http://schemas.microsoft.com/office/drawing/2014/main" id="{28EF5472-3A69-4851-970A-C9FFD7E2F3EB}"/>
              </a:ext>
            </a:extLst>
          </p:cNvPr>
          <p:cNvGrpSpPr/>
          <p:nvPr/>
        </p:nvGrpSpPr>
        <p:grpSpPr>
          <a:xfrm>
            <a:off x="6266644" y="3740943"/>
            <a:ext cx="1793710" cy="2641912"/>
            <a:chOff x="1033699" y="3740943"/>
            <a:chExt cx="1793710" cy="2641912"/>
          </a:xfrm>
        </p:grpSpPr>
        <p:cxnSp>
          <p:nvCxnSpPr>
            <p:cNvPr id="350" name="AutoShape 17">
              <a:extLst>
                <a:ext uri="{FF2B5EF4-FFF2-40B4-BE49-F238E27FC236}">
                  <a16:creationId xmlns:a16="http://schemas.microsoft.com/office/drawing/2014/main" id="{53926D45-9547-4DDD-B69E-4789DF2D070C}"/>
                </a:ext>
              </a:extLst>
            </p:cNvPr>
            <p:cNvCxnSpPr>
              <a:cxnSpLocks noChangeShapeType="1"/>
              <a:stCxn id="358" idx="2"/>
            </p:cNvCxnSpPr>
            <p:nvPr>
              <p:custDataLst>
                <p:tags r:id="rId22"/>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1" name="AutoShape 18">
              <a:extLst>
                <a:ext uri="{FF2B5EF4-FFF2-40B4-BE49-F238E27FC236}">
                  <a16:creationId xmlns:a16="http://schemas.microsoft.com/office/drawing/2014/main" id="{E0453810-D93B-4C6A-BD70-6B27401C4652}"/>
                </a:ext>
              </a:extLst>
            </p:cNvPr>
            <p:cNvCxnSpPr>
              <a:cxnSpLocks noChangeShapeType="1"/>
              <a:stCxn id="358" idx="2"/>
              <a:endCxn id="364" idx="1"/>
            </p:cNvCxnSpPr>
            <p:nvPr>
              <p:custDataLst>
                <p:tags r:id="rId23"/>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2" name="AutoShape 19">
              <a:extLst>
                <a:ext uri="{FF2B5EF4-FFF2-40B4-BE49-F238E27FC236}">
                  <a16:creationId xmlns:a16="http://schemas.microsoft.com/office/drawing/2014/main" id="{7D3C3C39-F7C2-49F1-8B29-F65FA4C0309C}"/>
                </a:ext>
              </a:extLst>
            </p:cNvPr>
            <p:cNvCxnSpPr>
              <a:cxnSpLocks noChangeShapeType="1"/>
              <a:stCxn id="358" idx="2"/>
              <a:endCxn id="362" idx="1"/>
            </p:cNvCxnSpPr>
            <p:nvPr>
              <p:custDataLst>
                <p:tags r:id="rId24"/>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3" name="AutoShape 20">
              <a:extLst>
                <a:ext uri="{FF2B5EF4-FFF2-40B4-BE49-F238E27FC236}">
                  <a16:creationId xmlns:a16="http://schemas.microsoft.com/office/drawing/2014/main" id="{15AB9C79-687C-4B9A-89FE-0E550AD957C5}"/>
                </a:ext>
              </a:extLst>
            </p:cNvPr>
            <p:cNvCxnSpPr>
              <a:cxnSpLocks noChangeShapeType="1"/>
              <a:stCxn id="358" idx="2"/>
              <a:endCxn id="360" idx="1"/>
            </p:cNvCxnSpPr>
            <p:nvPr>
              <p:custDataLst>
                <p:tags r:id="rId25"/>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54" name="Group 353">
              <a:extLst>
                <a:ext uri="{FF2B5EF4-FFF2-40B4-BE49-F238E27FC236}">
                  <a16:creationId xmlns:a16="http://schemas.microsoft.com/office/drawing/2014/main" id="{171CD080-AA5D-41A8-9D4A-D1F22F550597}"/>
                </a:ext>
              </a:extLst>
            </p:cNvPr>
            <p:cNvGrpSpPr/>
            <p:nvPr>
              <p:custDataLst>
                <p:tags r:id="rId26"/>
              </p:custDataLst>
            </p:nvPr>
          </p:nvGrpSpPr>
          <p:grpSpPr>
            <a:xfrm>
              <a:off x="1343025" y="4071938"/>
              <a:ext cx="1484384" cy="471548"/>
              <a:chOff x="1971592" y="4172245"/>
              <a:chExt cx="1627123" cy="451080"/>
            </a:xfrm>
          </p:grpSpPr>
          <p:sp>
            <p:nvSpPr>
              <p:cNvPr id="365" name="Text Box 10">
                <a:extLst>
                  <a:ext uri="{FF2B5EF4-FFF2-40B4-BE49-F238E27FC236}">
                    <a16:creationId xmlns:a16="http://schemas.microsoft.com/office/drawing/2014/main" id="{5A3A2349-F2C1-47CB-ABC8-9E9E9CD91B92}"/>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6" name="Rectangle 365">
                <a:extLst>
                  <a:ext uri="{FF2B5EF4-FFF2-40B4-BE49-F238E27FC236}">
                    <a16:creationId xmlns:a16="http://schemas.microsoft.com/office/drawing/2014/main" id="{A617B970-3D44-4371-8EA8-B3B34F407DAD}"/>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5" name="Group 354">
              <a:extLst>
                <a:ext uri="{FF2B5EF4-FFF2-40B4-BE49-F238E27FC236}">
                  <a16:creationId xmlns:a16="http://schemas.microsoft.com/office/drawing/2014/main" id="{5D319408-A84B-435B-81A3-226DF1B4A64C}"/>
                </a:ext>
              </a:extLst>
            </p:cNvPr>
            <p:cNvGrpSpPr/>
            <p:nvPr>
              <p:custDataLst>
                <p:tags r:id="rId27"/>
              </p:custDataLst>
            </p:nvPr>
          </p:nvGrpSpPr>
          <p:grpSpPr>
            <a:xfrm>
              <a:off x="1341087" y="4685617"/>
              <a:ext cx="1484384" cy="471548"/>
              <a:chOff x="1969654" y="4759287"/>
              <a:chExt cx="1627123" cy="451080"/>
            </a:xfrm>
          </p:grpSpPr>
          <p:sp>
            <p:nvSpPr>
              <p:cNvPr id="363" name="Text Box 10">
                <a:extLst>
                  <a:ext uri="{FF2B5EF4-FFF2-40B4-BE49-F238E27FC236}">
                    <a16:creationId xmlns:a16="http://schemas.microsoft.com/office/drawing/2014/main" id="{A8D67797-A586-4E3A-8C0B-B6768EB35DD9}"/>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4" name="Rectangle 363">
                <a:extLst>
                  <a:ext uri="{FF2B5EF4-FFF2-40B4-BE49-F238E27FC236}">
                    <a16:creationId xmlns:a16="http://schemas.microsoft.com/office/drawing/2014/main" id="{782805FB-DE29-493A-9478-3691EE9798F6}"/>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6" name="Group 355">
              <a:extLst>
                <a:ext uri="{FF2B5EF4-FFF2-40B4-BE49-F238E27FC236}">
                  <a16:creationId xmlns:a16="http://schemas.microsoft.com/office/drawing/2014/main" id="{17837AD8-A1B0-4269-8081-35ED6FE5AD99}"/>
                </a:ext>
              </a:extLst>
            </p:cNvPr>
            <p:cNvGrpSpPr/>
            <p:nvPr>
              <p:custDataLst>
                <p:tags r:id="rId28"/>
              </p:custDataLst>
            </p:nvPr>
          </p:nvGrpSpPr>
          <p:grpSpPr>
            <a:xfrm>
              <a:off x="1343025" y="5297626"/>
              <a:ext cx="1484384" cy="471548"/>
              <a:chOff x="1971592" y="5344731"/>
              <a:chExt cx="1627123" cy="451080"/>
            </a:xfrm>
          </p:grpSpPr>
          <p:sp>
            <p:nvSpPr>
              <p:cNvPr id="361" name="Text Box 10">
                <a:extLst>
                  <a:ext uri="{FF2B5EF4-FFF2-40B4-BE49-F238E27FC236}">
                    <a16:creationId xmlns:a16="http://schemas.microsoft.com/office/drawing/2014/main" id="{F6BDDC82-80FE-4F7C-AB38-C1E0CBF7EEE7}"/>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2" name="Rectangle 361">
                <a:extLst>
                  <a:ext uri="{FF2B5EF4-FFF2-40B4-BE49-F238E27FC236}">
                    <a16:creationId xmlns:a16="http://schemas.microsoft.com/office/drawing/2014/main" id="{1EA1D995-A7F3-441E-B37A-E3846B8262A7}"/>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7" name="Group 356">
              <a:extLst>
                <a:ext uri="{FF2B5EF4-FFF2-40B4-BE49-F238E27FC236}">
                  <a16:creationId xmlns:a16="http://schemas.microsoft.com/office/drawing/2014/main" id="{E91FF36A-5857-4336-90EE-87331A21A388}"/>
                </a:ext>
              </a:extLst>
            </p:cNvPr>
            <p:cNvGrpSpPr/>
            <p:nvPr>
              <p:custDataLst>
                <p:tags r:id="rId29"/>
              </p:custDataLst>
            </p:nvPr>
          </p:nvGrpSpPr>
          <p:grpSpPr>
            <a:xfrm>
              <a:off x="1343025" y="5911307"/>
              <a:ext cx="1484384" cy="471548"/>
              <a:chOff x="1971592" y="5931775"/>
              <a:chExt cx="1627123" cy="451080"/>
            </a:xfrm>
          </p:grpSpPr>
          <p:sp>
            <p:nvSpPr>
              <p:cNvPr id="359" name="Text Box 10">
                <a:extLst>
                  <a:ext uri="{FF2B5EF4-FFF2-40B4-BE49-F238E27FC236}">
                    <a16:creationId xmlns:a16="http://schemas.microsoft.com/office/drawing/2014/main" id="{D6BC49DB-ECAB-4FA5-ADB4-64BBC4FE4595}"/>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0" name="Rectangle 359">
                <a:extLst>
                  <a:ext uri="{FF2B5EF4-FFF2-40B4-BE49-F238E27FC236}">
                    <a16:creationId xmlns:a16="http://schemas.microsoft.com/office/drawing/2014/main" id="{C34C60CD-E25F-49D8-9B27-0FBD91E53E8E}"/>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58" name="Rectangle 357">
              <a:extLst>
                <a:ext uri="{FF2B5EF4-FFF2-40B4-BE49-F238E27FC236}">
                  <a16:creationId xmlns:a16="http://schemas.microsoft.com/office/drawing/2014/main" id="{5863C349-EB0F-45CC-9707-16932ADA8F1B}"/>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7" name="Group 366">
            <a:extLst>
              <a:ext uri="{FF2B5EF4-FFF2-40B4-BE49-F238E27FC236}">
                <a16:creationId xmlns:a16="http://schemas.microsoft.com/office/drawing/2014/main" id="{72FFF891-5C36-4F43-AFA7-7CCF2C0D160A}"/>
              </a:ext>
            </a:extLst>
          </p:cNvPr>
          <p:cNvGrpSpPr/>
          <p:nvPr/>
        </p:nvGrpSpPr>
        <p:grpSpPr>
          <a:xfrm>
            <a:off x="8886506" y="3740943"/>
            <a:ext cx="1793710" cy="2641912"/>
            <a:chOff x="1033699" y="3740943"/>
            <a:chExt cx="1793710" cy="2641912"/>
          </a:xfrm>
        </p:grpSpPr>
        <p:cxnSp>
          <p:nvCxnSpPr>
            <p:cNvPr id="368" name="AutoShape 17">
              <a:extLst>
                <a:ext uri="{FF2B5EF4-FFF2-40B4-BE49-F238E27FC236}">
                  <a16:creationId xmlns:a16="http://schemas.microsoft.com/office/drawing/2014/main" id="{CCD16040-470C-444C-8942-44503C07FD77}"/>
                </a:ext>
              </a:extLst>
            </p:cNvPr>
            <p:cNvCxnSpPr>
              <a:cxnSpLocks noChangeShapeType="1"/>
              <a:stCxn id="376" idx="2"/>
            </p:cNvCxnSpPr>
            <p:nvPr>
              <p:custDataLst>
                <p:tags r:id="rId14"/>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69" name="AutoShape 18">
              <a:extLst>
                <a:ext uri="{FF2B5EF4-FFF2-40B4-BE49-F238E27FC236}">
                  <a16:creationId xmlns:a16="http://schemas.microsoft.com/office/drawing/2014/main" id="{1300F670-00E4-48BE-97B8-48E87365E4C6}"/>
                </a:ext>
              </a:extLst>
            </p:cNvPr>
            <p:cNvCxnSpPr>
              <a:cxnSpLocks noChangeShapeType="1"/>
              <a:stCxn id="376" idx="2"/>
              <a:endCxn id="382" idx="1"/>
            </p:cNvCxnSpPr>
            <p:nvPr>
              <p:custDataLst>
                <p:tags r:id="rId15"/>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70" name="AutoShape 19">
              <a:extLst>
                <a:ext uri="{FF2B5EF4-FFF2-40B4-BE49-F238E27FC236}">
                  <a16:creationId xmlns:a16="http://schemas.microsoft.com/office/drawing/2014/main" id="{468D6BD3-7B96-48B7-8F13-6C58160C728C}"/>
                </a:ext>
              </a:extLst>
            </p:cNvPr>
            <p:cNvCxnSpPr>
              <a:cxnSpLocks noChangeShapeType="1"/>
              <a:stCxn id="376" idx="2"/>
              <a:endCxn id="380" idx="1"/>
            </p:cNvCxnSpPr>
            <p:nvPr>
              <p:custDataLst>
                <p:tags r:id="rId16"/>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71" name="AutoShape 20">
              <a:extLst>
                <a:ext uri="{FF2B5EF4-FFF2-40B4-BE49-F238E27FC236}">
                  <a16:creationId xmlns:a16="http://schemas.microsoft.com/office/drawing/2014/main" id="{A25A5A1F-1BA2-46DC-BBF5-77614BB20B7C}"/>
                </a:ext>
              </a:extLst>
            </p:cNvPr>
            <p:cNvCxnSpPr>
              <a:cxnSpLocks noChangeShapeType="1"/>
              <a:stCxn id="376" idx="2"/>
              <a:endCxn id="378" idx="1"/>
            </p:cNvCxnSpPr>
            <p:nvPr>
              <p:custDataLst>
                <p:tags r:id="rId17"/>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72" name="Group 371">
              <a:extLst>
                <a:ext uri="{FF2B5EF4-FFF2-40B4-BE49-F238E27FC236}">
                  <a16:creationId xmlns:a16="http://schemas.microsoft.com/office/drawing/2014/main" id="{65BCBB26-0044-4CD3-A608-465CFDBAF5E3}"/>
                </a:ext>
              </a:extLst>
            </p:cNvPr>
            <p:cNvGrpSpPr/>
            <p:nvPr>
              <p:custDataLst>
                <p:tags r:id="rId18"/>
              </p:custDataLst>
            </p:nvPr>
          </p:nvGrpSpPr>
          <p:grpSpPr>
            <a:xfrm>
              <a:off x="1343025" y="4071938"/>
              <a:ext cx="1484384" cy="471548"/>
              <a:chOff x="1971592" y="4172245"/>
              <a:chExt cx="1627123" cy="451080"/>
            </a:xfrm>
          </p:grpSpPr>
          <p:sp>
            <p:nvSpPr>
              <p:cNvPr id="383" name="Text Box 10">
                <a:extLst>
                  <a:ext uri="{FF2B5EF4-FFF2-40B4-BE49-F238E27FC236}">
                    <a16:creationId xmlns:a16="http://schemas.microsoft.com/office/drawing/2014/main" id="{55977EB3-60BB-42E1-9BB8-09DE0B50A10F}"/>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4" name="Rectangle 383">
                <a:extLst>
                  <a:ext uri="{FF2B5EF4-FFF2-40B4-BE49-F238E27FC236}">
                    <a16:creationId xmlns:a16="http://schemas.microsoft.com/office/drawing/2014/main" id="{64FFEAC4-A314-446C-9B14-D813F3F4EBB7}"/>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3" name="Group 372">
              <a:extLst>
                <a:ext uri="{FF2B5EF4-FFF2-40B4-BE49-F238E27FC236}">
                  <a16:creationId xmlns:a16="http://schemas.microsoft.com/office/drawing/2014/main" id="{85E18D28-7E87-4F94-91CF-EDDDFB00DC7F}"/>
                </a:ext>
              </a:extLst>
            </p:cNvPr>
            <p:cNvGrpSpPr/>
            <p:nvPr>
              <p:custDataLst>
                <p:tags r:id="rId19"/>
              </p:custDataLst>
            </p:nvPr>
          </p:nvGrpSpPr>
          <p:grpSpPr>
            <a:xfrm>
              <a:off x="1341087" y="4685617"/>
              <a:ext cx="1484384" cy="471548"/>
              <a:chOff x="1969654" y="4759287"/>
              <a:chExt cx="1627123" cy="451080"/>
            </a:xfrm>
          </p:grpSpPr>
          <p:sp>
            <p:nvSpPr>
              <p:cNvPr id="381" name="Text Box 10">
                <a:extLst>
                  <a:ext uri="{FF2B5EF4-FFF2-40B4-BE49-F238E27FC236}">
                    <a16:creationId xmlns:a16="http://schemas.microsoft.com/office/drawing/2014/main" id="{9858BBC2-F13C-4118-BCD8-DCE0E0804AF6}"/>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2" name="Rectangle 381">
                <a:extLst>
                  <a:ext uri="{FF2B5EF4-FFF2-40B4-BE49-F238E27FC236}">
                    <a16:creationId xmlns:a16="http://schemas.microsoft.com/office/drawing/2014/main" id="{53B9BD67-FB11-43FA-8221-5D65A07721B9}"/>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4" name="Group 373">
              <a:extLst>
                <a:ext uri="{FF2B5EF4-FFF2-40B4-BE49-F238E27FC236}">
                  <a16:creationId xmlns:a16="http://schemas.microsoft.com/office/drawing/2014/main" id="{715DBF71-A0A8-4CB2-8809-FE2F59389EF9}"/>
                </a:ext>
              </a:extLst>
            </p:cNvPr>
            <p:cNvGrpSpPr/>
            <p:nvPr>
              <p:custDataLst>
                <p:tags r:id="rId20"/>
              </p:custDataLst>
            </p:nvPr>
          </p:nvGrpSpPr>
          <p:grpSpPr>
            <a:xfrm>
              <a:off x="1343025" y="5297626"/>
              <a:ext cx="1484384" cy="471548"/>
              <a:chOff x="1971592" y="5344731"/>
              <a:chExt cx="1627123" cy="451080"/>
            </a:xfrm>
          </p:grpSpPr>
          <p:sp>
            <p:nvSpPr>
              <p:cNvPr id="379" name="Text Box 10">
                <a:extLst>
                  <a:ext uri="{FF2B5EF4-FFF2-40B4-BE49-F238E27FC236}">
                    <a16:creationId xmlns:a16="http://schemas.microsoft.com/office/drawing/2014/main" id="{9A784452-2F81-40F0-A7E8-2785215CA630}"/>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0" name="Rectangle 379">
                <a:extLst>
                  <a:ext uri="{FF2B5EF4-FFF2-40B4-BE49-F238E27FC236}">
                    <a16:creationId xmlns:a16="http://schemas.microsoft.com/office/drawing/2014/main" id="{F215D7C3-51A4-4F54-AAEA-9EDBBA5B0221}"/>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5" name="Group 374">
              <a:extLst>
                <a:ext uri="{FF2B5EF4-FFF2-40B4-BE49-F238E27FC236}">
                  <a16:creationId xmlns:a16="http://schemas.microsoft.com/office/drawing/2014/main" id="{EC057674-D2EA-4161-B406-D625E9FAB09C}"/>
                </a:ext>
              </a:extLst>
            </p:cNvPr>
            <p:cNvGrpSpPr/>
            <p:nvPr>
              <p:custDataLst>
                <p:tags r:id="rId21"/>
              </p:custDataLst>
            </p:nvPr>
          </p:nvGrpSpPr>
          <p:grpSpPr>
            <a:xfrm>
              <a:off x="1343025" y="5911307"/>
              <a:ext cx="1484384" cy="471548"/>
              <a:chOff x="1971592" y="5931775"/>
              <a:chExt cx="1627123" cy="451080"/>
            </a:xfrm>
          </p:grpSpPr>
          <p:sp>
            <p:nvSpPr>
              <p:cNvPr id="377" name="Text Box 10">
                <a:extLst>
                  <a:ext uri="{FF2B5EF4-FFF2-40B4-BE49-F238E27FC236}">
                    <a16:creationId xmlns:a16="http://schemas.microsoft.com/office/drawing/2014/main" id="{BBC4EDEF-C83E-4948-B548-07064B6B2394}"/>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78" name="Rectangle 377">
                <a:extLst>
                  <a:ext uri="{FF2B5EF4-FFF2-40B4-BE49-F238E27FC236}">
                    <a16:creationId xmlns:a16="http://schemas.microsoft.com/office/drawing/2014/main" id="{C4AB0D1F-2CF1-4879-8C80-B04B33245D1F}"/>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76" name="Rectangle 375">
              <a:extLst>
                <a:ext uri="{FF2B5EF4-FFF2-40B4-BE49-F238E27FC236}">
                  <a16:creationId xmlns:a16="http://schemas.microsoft.com/office/drawing/2014/main" id="{D9EF9457-3D87-4DA6-9681-615273D50BAD}"/>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Rounded Corners 2">
            <a:extLst>
              <a:ext uri="{FF2B5EF4-FFF2-40B4-BE49-F238E27FC236}">
                <a16:creationId xmlns:a16="http://schemas.microsoft.com/office/drawing/2014/main" id="{391525D2-A333-5ADC-38F1-3A051F2E7B07}"/>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4209253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76" name="Rounded Rectangle 40">
            <a:extLst>
              <a:ext uri="{FF2B5EF4-FFF2-40B4-BE49-F238E27FC236}">
                <a16:creationId xmlns:a16="http://schemas.microsoft.com/office/drawing/2014/main" id="{F6F31894-DF07-4BA6-9911-E3816EA20A0A}"/>
              </a:ext>
            </a:extLst>
          </p:cNvPr>
          <p:cNvSpPr/>
          <p:nvPr/>
        </p:nvSpPr>
        <p:spPr bwMode="auto">
          <a:xfrm>
            <a:off x="4799906" y="1624206"/>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77" name="Round Same Side Corner Rectangle 43">
            <a:extLst>
              <a:ext uri="{FF2B5EF4-FFF2-40B4-BE49-F238E27FC236}">
                <a16:creationId xmlns:a16="http://schemas.microsoft.com/office/drawing/2014/main" id="{2F517F59-E650-40A0-8090-61A2ABAB8CA2}"/>
              </a:ext>
            </a:extLst>
          </p:cNvPr>
          <p:cNvSpPr/>
          <p:nvPr/>
        </p:nvSpPr>
        <p:spPr bwMode="auto">
          <a:xfrm>
            <a:off x="4799908" y="1628762"/>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78" name="Rounded Rectangle 46">
            <a:extLst>
              <a:ext uri="{FF2B5EF4-FFF2-40B4-BE49-F238E27FC236}">
                <a16:creationId xmlns:a16="http://schemas.microsoft.com/office/drawing/2014/main" id="{7B28AAE3-0AB2-43FC-AB54-81227B46B485}"/>
              </a:ext>
            </a:extLst>
          </p:cNvPr>
          <p:cNvSpPr/>
          <p:nvPr/>
        </p:nvSpPr>
        <p:spPr bwMode="auto">
          <a:xfrm>
            <a:off x="4799906"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79" name="Round Same Side Corner Rectangle 47">
            <a:extLst>
              <a:ext uri="{FF2B5EF4-FFF2-40B4-BE49-F238E27FC236}">
                <a16:creationId xmlns:a16="http://schemas.microsoft.com/office/drawing/2014/main" id="{F559D784-3E95-4AFD-9EB3-F90CC3512FC2}"/>
              </a:ext>
            </a:extLst>
          </p:cNvPr>
          <p:cNvSpPr/>
          <p:nvPr/>
        </p:nvSpPr>
        <p:spPr bwMode="auto">
          <a:xfrm>
            <a:off x="4799908"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80" name="Rounded Rectangle 49">
            <a:extLst>
              <a:ext uri="{FF2B5EF4-FFF2-40B4-BE49-F238E27FC236}">
                <a16:creationId xmlns:a16="http://schemas.microsoft.com/office/drawing/2014/main" id="{A95F8BB0-B36F-4776-8621-AA3B9B783BD9}"/>
              </a:ext>
            </a:extLst>
          </p:cNvPr>
          <p:cNvSpPr/>
          <p:nvPr/>
        </p:nvSpPr>
        <p:spPr bwMode="auto">
          <a:xfrm>
            <a:off x="1320741"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81" name="Round Same Side Corner Rectangle 50">
            <a:extLst>
              <a:ext uri="{FF2B5EF4-FFF2-40B4-BE49-F238E27FC236}">
                <a16:creationId xmlns:a16="http://schemas.microsoft.com/office/drawing/2014/main" id="{2257B833-1627-4170-AA02-9429E55B494F}"/>
              </a:ext>
            </a:extLst>
          </p:cNvPr>
          <p:cNvSpPr/>
          <p:nvPr/>
        </p:nvSpPr>
        <p:spPr bwMode="auto">
          <a:xfrm>
            <a:off x="1320743"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82" name="Rounded Rectangle 52">
            <a:extLst>
              <a:ext uri="{FF2B5EF4-FFF2-40B4-BE49-F238E27FC236}">
                <a16:creationId xmlns:a16="http://schemas.microsoft.com/office/drawing/2014/main" id="{6B972AA9-B616-4130-AEBB-50509DE870A1}"/>
              </a:ext>
            </a:extLst>
          </p:cNvPr>
          <p:cNvSpPr/>
          <p:nvPr/>
        </p:nvSpPr>
        <p:spPr bwMode="auto">
          <a:xfrm>
            <a:off x="8238373"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83" name="Round Same Side Corner Rectangle 53">
            <a:extLst>
              <a:ext uri="{FF2B5EF4-FFF2-40B4-BE49-F238E27FC236}">
                <a16:creationId xmlns:a16="http://schemas.microsoft.com/office/drawing/2014/main" id="{4F2E203C-2528-45C2-8658-F24CE490A543}"/>
              </a:ext>
            </a:extLst>
          </p:cNvPr>
          <p:cNvSpPr/>
          <p:nvPr/>
        </p:nvSpPr>
        <p:spPr bwMode="auto">
          <a:xfrm>
            <a:off x="8238375"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4" name="Elbow Connector 58">
            <a:extLst>
              <a:ext uri="{FF2B5EF4-FFF2-40B4-BE49-F238E27FC236}">
                <a16:creationId xmlns:a16="http://schemas.microsoft.com/office/drawing/2014/main" id="{95788F3B-9318-4E06-A2D1-E602A4BFA9CD}"/>
              </a:ext>
            </a:extLst>
          </p:cNvPr>
          <p:cNvCxnSpPr/>
          <p:nvPr/>
        </p:nvCxnSpPr>
        <p:spPr>
          <a:xfrm rot="5400000">
            <a:off x="5934392" y="2701891"/>
            <a:ext cx="363913" cy="12700"/>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Elbow Connector 60">
            <a:extLst>
              <a:ext uri="{FF2B5EF4-FFF2-40B4-BE49-F238E27FC236}">
                <a16:creationId xmlns:a16="http://schemas.microsoft.com/office/drawing/2014/main" id="{BD70B160-E8A4-45E1-B5E1-E63105E83896}"/>
              </a:ext>
            </a:extLst>
          </p:cNvPr>
          <p:cNvCxnSpPr/>
          <p:nvPr/>
        </p:nvCxnSpPr>
        <p:spPr>
          <a:xfrm rot="5400000">
            <a:off x="4194810" y="962309"/>
            <a:ext cx="363913" cy="3479165"/>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6" name="Elbow Connector 62">
            <a:extLst>
              <a:ext uri="{FF2B5EF4-FFF2-40B4-BE49-F238E27FC236}">
                <a16:creationId xmlns:a16="http://schemas.microsoft.com/office/drawing/2014/main" id="{B0AE309B-E092-4EF5-94DA-56A1640E989C}"/>
              </a:ext>
            </a:extLst>
          </p:cNvPr>
          <p:cNvCxnSpPr/>
          <p:nvPr/>
        </p:nvCxnSpPr>
        <p:spPr>
          <a:xfrm rot="16200000" flipH="1">
            <a:off x="7651348" y="984935"/>
            <a:ext cx="368469" cy="3438470"/>
          </a:xfrm>
          <a:prstGeom prst="bentConnector3">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87" name="Rounded Rectangle 64">
            <a:extLst>
              <a:ext uri="{FF2B5EF4-FFF2-40B4-BE49-F238E27FC236}">
                <a16:creationId xmlns:a16="http://schemas.microsoft.com/office/drawing/2014/main" id="{DF1E5DE9-4853-4C76-B509-D05D98F08DBE}"/>
              </a:ext>
            </a:extLst>
          </p:cNvPr>
          <p:cNvSpPr/>
          <p:nvPr/>
        </p:nvSpPr>
        <p:spPr bwMode="auto">
          <a:xfrm>
            <a:off x="1749223"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88" name="Round Same Side Corner Rectangle 65">
            <a:extLst>
              <a:ext uri="{FF2B5EF4-FFF2-40B4-BE49-F238E27FC236}">
                <a16:creationId xmlns:a16="http://schemas.microsoft.com/office/drawing/2014/main" id="{160DDBC2-84B2-4D9B-AB1B-58734A7824C8}"/>
              </a:ext>
            </a:extLst>
          </p:cNvPr>
          <p:cNvSpPr/>
          <p:nvPr/>
        </p:nvSpPr>
        <p:spPr bwMode="auto">
          <a:xfrm>
            <a:off x="1749224"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9" name="Elbow Connector 67">
            <a:extLst>
              <a:ext uri="{FF2B5EF4-FFF2-40B4-BE49-F238E27FC236}">
                <a16:creationId xmlns:a16="http://schemas.microsoft.com/office/drawing/2014/main" id="{BD23CFA6-E28F-473D-A585-0BE49EB8FA3F}"/>
              </a:ext>
            </a:extLst>
          </p:cNvPr>
          <p:cNvCxnSpPr>
            <a:cxnSpLocks/>
            <a:stCxn id="114" idx="2"/>
          </p:cNvCxnSpPr>
          <p:nvPr/>
        </p:nvCxnSpPr>
        <p:spPr>
          <a:xfrm rot="16200000" flipH="1">
            <a:off x="1392303" y="3892193"/>
            <a:ext cx="469537"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2" name="Rounded Rectangle 72">
            <a:extLst>
              <a:ext uri="{FF2B5EF4-FFF2-40B4-BE49-F238E27FC236}">
                <a16:creationId xmlns:a16="http://schemas.microsoft.com/office/drawing/2014/main" id="{7867703D-FF7D-4AC4-B40E-CAB0F89D818F}"/>
              </a:ext>
            </a:extLst>
          </p:cNvPr>
          <p:cNvSpPr/>
          <p:nvPr/>
        </p:nvSpPr>
        <p:spPr bwMode="auto">
          <a:xfrm>
            <a:off x="1749223"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93" name="Round Same Side Corner Rectangle 73">
            <a:extLst>
              <a:ext uri="{FF2B5EF4-FFF2-40B4-BE49-F238E27FC236}">
                <a16:creationId xmlns:a16="http://schemas.microsoft.com/office/drawing/2014/main" id="{642B79CA-D756-43C2-9318-2B510D777CAF}"/>
              </a:ext>
            </a:extLst>
          </p:cNvPr>
          <p:cNvSpPr/>
          <p:nvPr/>
        </p:nvSpPr>
        <p:spPr bwMode="auto">
          <a:xfrm>
            <a:off x="1749224"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94" name="Elbow Connector 77">
            <a:extLst>
              <a:ext uri="{FF2B5EF4-FFF2-40B4-BE49-F238E27FC236}">
                <a16:creationId xmlns:a16="http://schemas.microsoft.com/office/drawing/2014/main" id="{93E006C9-A43F-4C99-AF45-C439493DBBE8}"/>
              </a:ext>
            </a:extLst>
          </p:cNvPr>
          <p:cNvCxnSpPr>
            <a:cxnSpLocks/>
            <a:stCxn id="114" idx="2"/>
          </p:cNvCxnSpPr>
          <p:nvPr/>
        </p:nvCxnSpPr>
        <p:spPr>
          <a:xfrm rot="16200000" flipH="1">
            <a:off x="954927" y="4329569"/>
            <a:ext cx="1344288"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5" name="Elbow Connector 79">
            <a:extLst>
              <a:ext uri="{FF2B5EF4-FFF2-40B4-BE49-F238E27FC236}">
                <a16:creationId xmlns:a16="http://schemas.microsoft.com/office/drawing/2014/main" id="{90C084FB-A043-4617-A2C0-E4274C6EDE36}"/>
              </a:ext>
            </a:extLst>
          </p:cNvPr>
          <p:cNvCxnSpPr>
            <a:cxnSpLocks/>
            <a:stCxn id="114" idx="2"/>
          </p:cNvCxnSpPr>
          <p:nvPr/>
        </p:nvCxnSpPr>
        <p:spPr>
          <a:xfrm rot="16200000" flipH="1">
            <a:off x="519829" y="4764667"/>
            <a:ext cx="2214484"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8E124CD-A8C5-48B7-9A8B-69C54AEA799E}"/>
              </a:ext>
            </a:extLst>
          </p:cNvPr>
          <p:cNvSpPr/>
          <p:nvPr/>
        </p:nvSpPr>
        <p:spPr>
          <a:xfrm>
            <a:off x="1320740"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64">
            <a:extLst>
              <a:ext uri="{FF2B5EF4-FFF2-40B4-BE49-F238E27FC236}">
                <a16:creationId xmlns:a16="http://schemas.microsoft.com/office/drawing/2014/main" id="{BA8D537D-DDEE-4B37-8FC6-11A231519F06}"/>
              </a:ext>
            </a:extLst>
          </p:cNvPr>
          <p:cNvSpPr/>
          <p:nvPr/>
        </p:nvSpPr>
        <p:spPr bwMode="auto">
          <a:xfrm>
            <a:off x="5228388"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26" name="Round Same Side Corner Rectangle 65">
            <a:extLst>
              <a:ext uri="{FF2B5EF4-FFF2-40B4-BE49-F238E27FC236}">
                <a16:creationId xmlns:a16="http://schemas.microsoft.com/office/drawing/2014/main" id="{DC655212-3ADF-4EFD-B32F-6814E888AA60}"/>
              </a:ext>
            </a:extLst>
          </p:cNvPr>
          <p:cNvSpPr/>
          <p:nvPr/>
        </p:nvSpPr>
        <p:spPr bwMode="auto">
          <a:xfrm>
            <a:off x="5228389"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7" name="Elbow Connector 67">
            <a:extLst>
              <a:ext uri="{FF2B5EF4-FFF2-40B4-BE49-F238E27FC236}">
                <a16:creationId xmlns:a16="http://schemas.microsoft.com/office/drawing/2014/main" id="{C5ECCB51-1C23-4A80-9CBF-37B79C79436D}"/>
              </a:ext>
            </a:extLst>
          </p:cNvPr>
          <p:cNvCxnSpPr>
            <a:cxnSpLocks/>
            <a:stCxn id="134" idx="2"/>
          </p:cNvCxnSpPr>
          <p:nvPr/>
        </p:nvCxnSpPr>
        <p:spPr>
          <a:xfrm rot="16200000" flipH="1">
            <a:off x="4871468" y="3892193"/>
            <a:ext cx="469537"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0" name="Rounded Rectangle 72">
            <a:extLst>
              <a:ext uri="{FF2B5EF4-FFF2-40B4-BE49-F238E27FC236}">
                <a16:creationId xmlns:a16="http://schemas.microsoft.com/office/drawing/2014/main" id="{96C420E5-7AAA-4E12-B86E-3E412AF7CCDD}"/>
              </a:ext>
            </a:extLst>
          </p:cNvPr>
          <p:cNvSpPr/>
          <p:nvPr/>
        </p:nvSpPr>
        <p:spPr bwMode="auto">
          <a:xfrm>
            <a:off x="5228388"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31" name="Round Same Side Corner Rectangle 73">
            <a:extLst>
              <a:ext uri="{FF2B5EF4-FFF2-40B4-BE49-F238E27FC236}">
                <a16:creationId xmlns:a16="http://schemas.microsoft.com/office/drawing/2014/main" id="{7B8E8E7D-A8F0-4FCC-AB3D-3BB6A66C2EB2}"/>
              </a:ext>
            </a:extLst>
          </p:cNvPr>
          <p:cNvSpPr/>
          <p:nvPr/>
        </p:nvSpPr>
        <p:spPr bwMode="auto">
          <a:xfrm>
            <a:off x="5228389"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2" name="Elbow Connector 77">
            <a:extLst>
              <a:ext uri="{FF2B5EF4-FFF2-40B4-BE49-F238E27FC236}">
                <a16:creationId xmlns:a16="http://schemas.microsoft.com/office/drawing/2014/main" id="{2673A73A-AB30-4785-BAE4-8BF46548DA46}"/>
              </a:ext>
            </a:extLst>
          </p:cNvPr>
          <p:cNvCxnSpPr>
            <a:cxnSpLocks/>
            <a:stCxn id="134" idx="2"/>
          </p:cNvCxnSpPr>
          <p:nvPr/>
        </p:nvCxnSpPr>
        <p:spPr>
          <a:xfrm rot="16200000" flipH="1">
            <a:off x="4434092" y="4329569"/>
            <a:ext cx="1344288"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3" name="Elbow Connector 79">
            <a:extLst>
              <a:ext uri="{FF2B5EF4-FFF2-40B4-BE49-F238E27FC236}">
                <a16:creationId xmlns:a16="http://schemas.microsoft.com/office/drawing/2014/main" id="{6D9C62C6-E306-4E05-8EA6-A7312A43E96F}"/>
              </a:ext>
            </a:extLst>
          </p:cNvPr>
          <p:cNvCxnSpPr>
            <a:cxnSpLocks/>
            <a:stCxn id="134" idx="2"/>
          </p:cNvCxnSpPr>
          <p:nvPr/>
        </p:nvCxnSpPr>
        <p:spPr>
          <a:xfrm rot="16200000" flipH="1">
            <a:off x="3998994" y="4764667"/>
            <a:ext cx="2214484"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0CD6C2A6-1867-4982-9581-F424C540C769}"/>
              </a:ext>
            </a:extLst>
          </p:cNvPr>
          <p:cNvSpPr/>
          <p:nvPr/>
        </p:nvSpPr>
        <p:spPr>
          <a:xfrm>
            <a:off x="4799905"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64">
            <a:extLst>
              <a:ext uri="{FF2B5EF4-FFF2-40B4-BE49-F238E27FC236}">
                <a16:creationId xmlns:a16="http://schemas.microsoft.com/office/drawing/2014/main" id="{5439B297-D7EB-4034-BF41-18119BACFF88}"/>
              </a:ext>
            </a:extLst>
          </p:cNvPr>
          <p:cNvSpPr/>
          <p:nvPr/>
        </p:nvSpPr>
        <p:spPr bwMode="auto">
          <a:xfrm>
            <a:off x="8666855"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37" name="Round Same Side Corner Rectangle 65">
            <a:extLst>
              <a:ext uri="{FF2B5EF4-FFF2-40B4-BE49-F238E27FC236}">
                <a16:creationId xmlns:a16="http://schemas.microsoft.com/office/drawing/2014/main" id="{91BB50CA-CB21-4C6B-85A8-FE7C85D8E3AA}"/>
              </a:ext>
            </a:extLst>
          </p:cNvPr>
          <p:cNvSpPr/>
          <p:nvPr/>
        </p:nvSpPr>
        <p:spPr bwMode="auto">
          <a:xfrm>
            <a:off x="8666856"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8" name="Elbow Connector 67">
            <a:extLst>
              <a:ext uri="{FF2B5EF4-FFF2-40B4-BE49-F238E27FC236}">
                <a16:creationId xmlns:a16="http://schemas.microsoft.com/office/drawing/2014/main" id="{99F81B3A-A809-4BAA-A666-808C3127CF93}"/>
              </a:ext>
            </a:extLst>
          </p:cNvPr>
          <p:cNvCxnSpPr>
            <a:cxnSpLocks/>
            <a:stCxn id="145" idx="2"/>
          </p:cNvCxnSpPr>
          <p:nvPr/>
        </p:nvCxnSpPr>
        <p:spPr>
          <a:xfrm rot="16200000" flipH="1">
            <a:off x="8309935" y="3892193"/>
            <a:ext cx="469537"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0" name="Rounded Rectangle 69">
            <a:extLst>
              <a:ext uri="{FF2B5EF4-FFF2-40B4-BE49-F238E27FC236}">
                <a16:creationId xmlns:a16="http://schemas.microsoft.com/office/drawing/2014/main" id="{441AB8C0-529B-42AA-ADC4-716D2D05B18D}"/>
              </a:ext>
            </a:extLst>
          </p:cNvPr>
          <p:cNvSpPr/>
          <p:nvPr/>
        </p:nvSpPr>
        <p:spPr bwMode="auto">
          <a:xfrm>
            <a:off x="1749223"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91" name="Round Same Side Corner Rectangle 70">
            <a:extLst>
              <a:ext uri="{FF2B5EF4-FFF2-40B4-BE49-F238E27FC236}">
                <a16:creationId xmlns:a16="http://schemas.microsoft.com/office/drawing/2014/main" id="{01917D8D-D0A1-45E9-9E94-040A02D5F181}"/>
              </a:ext>
            </a:extLst>
          </p:cNvPr>
          <p:cNvSpPr/>
          <p:nvPr/>
        </p:nvSpPr>
        <p:spPr bwMode="auto">
          <a:xfrm>
            <a:off x="1749224"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28" name="Rounded Rectangle 69">
            <a:extLst>
              <a:ext uri="{FF2B5EF4-FFF2-40B4-BE49-F238E27FC236}">
                <a16:creationId xmlns:a16="http://schemas.microsoft.com/office/drawing/2014/main" id="{07F80A31-7F6D-4D13-B664-E4CEBE1C47AF}"/>
              </a:ext>
            </a:extLst>
          </p:cNvPr>
          <p:cNvSpPr/>
          <p:nvPr/>
        </p:nvSpPr>
        <p:spPr bwMode="auto">
          <a:xfrm>
            <a:off x="5228388"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29" name="Round Same Side Corner Rectangle 70">
            <a:extLst>
              <a:ext uri="{FF2B5EF4-FFF2-40B4-BE49-F238E27FC236}">
                <a16:creationId xmlns:a16="http://schemas.microsoft.com/office/drawing/2014/main" id="{3C50BD0A-2865-4455-A1DB-DF912A18D100}"/>
              </a:ext>
            </a:extLst>
          </p:cNvPr>
          <p:cNvSpPr/>
          <p:nvPr/>
        </p:nvSpPr>
        <p:spPr bwMode="auto">
          <a:xfrm>
            <a:off x="5228389"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39" name="Rounded Rectangle 69">
            <a:extLst>
              <a:ext uri="{FF2B5EF4-FFF2-40B4-BE49-F238E27FC236}">
                <a16:creationId xmlns:a16="http://schemas.microsoft.com/office/drawing/2014/main" id="{F1888CEF-D954-4252-A7B6-8957805E5101}"/>
              </a:ext>
            </a:extLst>
          </p:cNvPr>
          <p:cNvSpPr/>
          <p:nvPr/>
        </p:nvSpPr>
        <p:spPr bwMode="auto">
          <a:xfrm>
            <a:off x="8666855"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40" name="Round Same Side Corner Rectangle 70">
            <a:extLst>
              <a:ext uri="{FF2B5EF4-FFF2-40B4-BE49-F238E27FC236}">
                <a16:creationId xmlns:a16="http://schemas.microsoft.com/office/drawing/2014/main" id="{0F804351-DC51-4C42-A38C-6DE966740256}"/>
              </a:ext>
            </a:extLst>
          </p:cNvPr>
          <p:cNvSpPr/>
          <p:nvPr/>
        </p:nvSpPr>
        <p:spPr bwMode="auto">
          <a:xfrm>
            <a:off x="8666856"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41" name="Rounded Rectangle 72">
            <a:extLst>
              <a:ext uri="{FF2B5EF4-FFF2-40B4-BE49-F238E27FC236}">
                <a16:creationId xmlns:a16="http://schemas.microsoft.com/office/drawing/2014/main" id="{21E9AC1A-5DE7-4D91-8FE7-F556E4FA0639}"/>
              </a:ext>
            </a:extLst>
          </p:cNvPr>
          <p:cNvSpPr/>
          <p:nvPr/>
        </p:nvSpPr>
        <p:spPr bwMode="auto">
          <a:xfrm>
            <a:off x="8666855"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42" name="Round Same Side Corner Rectangle 73">
            <a:extLst>
              <a:ext uri="{FF2B5EF4-FFF2-40B4-BE49-F238E27FC236}">
                <a16:creationId xmlns:a16="http://schemas.microsoft.com/office/drawing/2014/main" id="{69B75FEA-5FE3-4EA7-A2FB-3F58DC84FB6C}"/>
              </a:ext>
            </a:extLst>
          </p:cNvPr>
          <p:cNvSpPr/>
          <p:nvPr/>
        </p:nvSpPr>
        <p:spPr bwMode="auto">
          <a:xfrm>
            <a:off x="8666856"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43" name="Elbow Connector 77">
            <a:extLst>
              <a:ext uri="{FF2B5EF4-FFF2-40B4-BE49-F238E27FC236}">
                <a16:creationId xmlns:a16="http://schemas.microsoft.com/office/drawing/2014/main" id="{FFAAF65B-7D67-4BFC-A5FE-77F29119B24D}"/>
              </a:ext>
            </a:extLst>
          </p:cNvPr>
          <p:cNvCxnSpPr>
            <a:cxnSpLocks/>
            <a:stCxn id="145" idx="2"/>
          </p:cNvCxnSpPr>
          <p:nvPr/>
        </p:nvCxnSpPr>
        <p:spPr>
          <a:xfrm rot="16200000" flipH="1">
            <a:off x="7872559" y="4329569"/>
            <a:ext cx="1344288"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4" name="Elbow Connector 79">
            <a:extLst>
              <a:ext uri="{FF2B5EF4-FFF2-40B4-BE49-F238E27FC236}">
                <a16:creationId xmlns:a16="http://schemas.microsoft.com/office/drawing/2014/main" id="{36C2474A-1CE2-46D7-8065-90E2AEF6FBF2}"/>
              </a:ext>
            </a:extLst>
          </p:cNvPr>
          <p:cNvCxnSpPr>
            <a:cxnSpLocks/>
            <a:stCxn id="145" idx="2"/>
          </p:cNvCxnSpPr>
          <p:nvPr/>
        </p:nvCxnSpPr>
        <p:spPr>
          <a:xfrm rot="16200000" flipH="1">
            <a:off x="7437461" y="4764667"/>
            <a:ext cx="2214484" cy="244303"/>
          </a:xfrm>
          <a:prstGeom prst="bentConnector2">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F6C17671-FBFB-4E3E-ABFB-7F54A173CBD8}"/>
              </a:ext>
            </a:extLst>
          </p:cNvPr>
          <p:cNvSpPr/>
          <p:nvPr/>
        </p:nvSpPr>
        <p:spPr>
          <a:xfrm>
            <a:off x="8238372"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16B5675F-2276-E218-0C27-F2B0CF63953C}"/>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548172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360124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4189710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Roles &amp; Responsibilities (1/2)</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24" name="Rectangle 23">
            <a:extLst>
              <a:ext uri="{FF2B5EF4-FFF2-40B4-BE49-F238E27FC236}">
                <a16:creationId xmlns:a16="http://schemas.microsoft.com/office/drawing/2014/main" id="{2C6746E7-C660-48A4-AD63-080F177FCCEF}"/>
              </a:ext>
            </a:extLst>
          </p:cNvPr>
          <p:cNvSpPr>
            <a:spLocks noChangeArrowheads="1"/>
          </p:cNvSpPr>
          <p:nvPr/>
        </p:nvSpPr>
        <p:spPr bwMode="auto">
          <a:xfrm>
            <a:off x="599209" y="203866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25" name="Rectangle 24">
            <a:extLst>
              <a:ext uri="{FF2B5EF4-FFF2-40B4-BE49-F238E27FC236}">
                <a16:creationId xmlns:a16="http://schemas.microsoft.com/office/drawing/2014/main" id="{EA438C35-2B42-4E1A-9122-DB79A0FFBC46}"/>
              </a:ext>
            </a:extLst>
          </p:cNvPr>
          <p:cNvSpPr>
            <a:spLocks noChangeArrowheads="1"/>
          </p:cNvSpPr>
          <p:nvPr/>
        </p:nvSpPr>
        <p:spPr bwMode="auto">
          <a:xfrm>
            <a:off x="2142869" y="203866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26" name="Rectangle 25">
            <a:extLst>
              <a:ext uri="{FF2B5EF4-FFF2-40B4-BE49-F238E27FC236}">
                <a16:creationId xmlns:a16="http://schemas.microsoft.com/office/drawing/2014/main" id="{95D94AA8-6D54-454A-A772-04ECC593B7F0}"/>
              </a:ext>
            </a:extLst>
          </p:cNvPr>
          <p:cNvSpPr>
            <a:spLocks noChangeArrowheads="1"/>
          </p:cNvSpPr>
          <p:nvPr/>
        </p:nvSpPr>
        <p:spPr bwMode="auto">
          <a:xfrm>
            <a:off x="2142869" y="1605684"/>
            <a:ext cx="9444294" cy="381000"/>
          </a:xfrm>
          <a:prstGeom prst="rect">
            <a:avLst/>
          </a:prstGeom>
          <a:solidFill>
            <a:schemeClr val="tx1"/>
          </a:solidFill>
          <a:ln w="19050" algn="ctr">
            <a:no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Responsibilities</a:t>
            </a:r>
            <a:endParaRPr lang="en-GB" altLang="ja-JP" sz="1200" dirty="0">
              <a:solidFill>
                <a:schemeClr val="bg1"/>
              </a:solidFill>
              <a:ea typeface="ＭＳ Ｐゴシック" pitchFamily="50" charset="-128"/>
            </a:endParaRPr>
          </a:p>
        </p:txBody>
      </p:sp>
      <p:sp>
        <p:nvSpPr>
          <p:cNvPr id="27" name="Rectangle 26">
            <a:extLst>
              <a:ext uri="{FF2B5EF4-FFF2-40B4-BE49-F238E27FC236}">
                <a16:creationId xmlns:a16="http://schemas.microsoft.com/office/drawing/2014/main" id="{8517A769-363B-47BA-AB39-8C683495FCEA}"/>
              </a:ext>
            </a:extLst>
          </p:cNvPr>
          <p:cNvSpPr>
            <a:spLocks noChangeArrowheads="1"/>
          </p:cNvSpPr>
          <p:nvPr/>
        </p:nvSpPr>
        <p:spPr bwMode="auto">
          <a:xfrm>
            <a:off x="599209" y="279026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28" name="Rectangle 27">
            <a:extLst>
              <a:ext uri="{FF2B5EF4-FFF2-40B4-BE49-F238E27FC236}">
                <a16:creationId xmlns:a16="http://schemas.microsoft.com/office/drawing/2014/main" id="{69678C75-3E82-4AFF-93AB-0CF1B5871AFC}"/>
              </a:ext>
            </a:extLst>
          </p:cNvPr>
          <p:cNvSpPr>
            <a:spLocks noChangeArrowheads="1"/>
          </p:cNvSpPr>
          <p:nvPr/>
        </p:nvSpPr>
        <p:spPr bwMode="auto">
          <a:xfrm>
            <a:off x="2142869" y="279026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29" name="Rectangle 28">
            <a:extLst>
              <a:ext uri="{FF2B5EF4-FFF2-40B4-BE49-F238E27FC236}">
                <a16:creationId xmlns:a16="http://schemas.microsoft.com/office/drawing/2014/main" id="{70D8C987-1123-48E3-8406-CDEAAC5966F4}"/>
              </a:ext>
            </a:extLst>
          </p:cNvPr>
          <p:cNvSpPr>
            <a:spLocks noChangeArrowheads="1"/>
          </p:cNvSpPr>
          <p:nvPr/>
        </p:nvSpPr>
        <p:spPr bwMode="auto">
          <a:xfrm>
            <a:off x="599209" y="354187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30" name="Rectangle 29">
            <a:extLst>
              <a:ext uri="{FF2B5EF4-FFF2-40B4-BE49-F238E27FC236}">
                <a16:creationId xmlns:a16="http://schemas.microsoft.com/office/drawing/2014/main" id="{153DE0BF-8F94-42F6-9712-C914F9B7B87F}"/>
              </a:ext>
            </a:extLst>
          </p:cNvPr>
          <p:cNvSpPr>
            <a:spLocks noChangeArrowheads="1"/>
          </p:cNvSpPr>
          <p:nvPr/>
        </p:nvSpPr>
        <p:spPr bwMode="auto">
          <a:xfrm>
            <a:off x="2142869" y="354187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1" name="Rectangle 30">
            <a:extLst>
              <a:ext uri="{FF2B5EF4-FFF2-40B4-BE49-F238E27FC236}">
                <a16:creationId xmlns:a16="http://schemas.microsoft.com/office/drawing/2014/main" id="{17B2A0D7-46FB-45BF-BC3B-C03154F2657D}"/>
              </a:ext>
            </a:extLst>
          </p:cNvPr>
          <p:cNvSpPr>
            <a:spLocks noChangeArrowheads="1"/>
          </p:cNvSpPr>
          <p:nvPr/>
        </p:nvSpPr>
        <p:spPr bwMode="auto">
          <a:xfrm>
            <a:off x="599209" y="429347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32" name="Rectangle 31">
            <a:extLst>
              <a:ext uri="{FF2B5EF4-FFF2-40B4-BE49-F238E27FC236}">
                <a16:creationId xmlns:a16="http://schemas.microsoft.com/office/drawing/2014/main" id="{999B8D37-0609-44E8-B2C1-173039E96784}"/>
              </a:ext>
            </a:extLst>
          </p:cNvPr>
          <p:cNvSpPr>
            <a:spLocks noChangeArrowheads="1"/>
          </p:cNvSpPr>
          <p:nvPr/>
        </p:nvSpPr>
        <p:spPr bwMode="auto">
          <a:xfrm>
            <a:off x="2142869" y="429347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3" name="Rectangle 32">
            <a:extLst>
              <a:ext uri="{FF2B5EF4-FFF2-40B4-BE49-F238E27FC236}">
                <a16:creationId xmlns:a16="http://schemas.microsoft.com/office/drawing/2014/main" id="{FE0587AA-D95B-47C5-82A7-005319BA94A5}"/>
              </a:ext>
            </a:extLst>
          </p:cNvPr>
          <p:cNvSpPr>
            <a:spLocks noChangeArrowheads="1"/>
          </p:cNvSpPr>
          <p:nvPr/>
        </p:nvSpPr>
        <p:spPr bwMode="auto">
          <a:xfrm>
            <a:off x="599209" y="504508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34" name="Rectangle 33">
            <a:extLst>
              <a:ext uri="{FF2B5EF4-FFF2-40B4-BE49-F238E27FC236}">
                <a16:creationId xmlns:a16="http://schemas.microsoft.com/office/drawing/2014/main" id="{B7F569F6-3F9A-4A5D-835C-9603DF318BF8}"/>
              </a:ext>
            </a:extLst>
          </p:cNvPr>
          <p:cNvSpPr>
            <a:spLocks noChangeArrowheads="1"/>
          </p:cNvSpPr>
          <p:nvPr/>
        </p:nvSpPr>
        <p:spPr bwMode="auto">
          <a:xfrm>
            <a:off x="2142869" y="504508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5" name="Rectangle 34">
            <a:extLst>
              <a:ext uri="{FF2B5EF4-FFF2-40B4-BE49-F238E27FC236}">
                <a16:creationId xmlns:a16="http://schemas.microsoft.com/office/drawing/2014/main" id="{CE1624D9-023E-48F5-AE6A-D2FECC6787EE}"/>
              </a:ext>
            </a:extLst>
          </p:cNvPr>
          <p:cNvSpPr>
            <a:spLocks noChangeArrowheads="1"/>
          </p:cNvSpPr>
          <p:nvPr/>
        </p:nvSpPr>
        <p:spPr bwMode="auto">
          <a:xfrm>
            <a:off x="599209" y="5796684"/>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36" name="Rectangle 35">
            <a:extLst>
              <a:ext uri="{FF2B5EF4-FFF2-40B4-BE49-F238E27FC236}">
                <a16:creationId xmlns:a16="http://schemas.microsoft.com/office/drawing/2014/main" id="{1315E35A-B3C6-4522-BA4A-6A6BAD63D702}"/>
              </a:ext>
            </a:extLst>
          </p:cNvPr>
          <p:cNvSpPr>
            <a:spLocks noChangeArrowheads="1"/>
          </p:cNvSpPr>
          <p:nvPr/>
        </p:nvSpPr>
        <p:spPr bwMode="auto">
          <a:xfrm>
            <a:off x="2142869" y="5796684"/>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Tree>
    <p:extLst>
      <p:ext uri="{BB962C8B-B14F-4D97-AF65-F5344CB8AC3E}">
        <p14:creationId xmlns:p14="http://schemas.microsoft.com/office/powerpoint/2010/main" val="2776570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Roles &amp; Responsibilities (2/2)</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24" name="Rectangle 23">
            <a:extLst>
              <a:ext uri="{FF2B5EF4-FFF2-40B4-BE49-F238E27FC236}">
                <a16:creationId xmlns:a16="http://schemas.microsoft.com/office/drawing/2014/main" id="{2C6746E7-C660-48A4-AD63-080F177FCCEF}"/>
              </a:ext>
            </a:extLst>
          </p:cNvPr>
          <p:cNvSpPr>
            <a:spLocks noChangeArrowheads="1"/>
          </p:cNvSpPr>
          <p:nvPr/>
        </p:nvSpPr>
        <p:spPr bwMode="auto">
          <a:xfrm>
            <a:off x="599209" y="203866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25" name="Rectangle 24">
            <a:extLst>
              <a:ext uri="{FF2B5EF4-FFF2-40B4-BE49-F238E27FC236}">
                <a16:creationId xmlns:a16="http://schemas.microsoft.com/office/drawing/2014/main" id="{EA438C35-2B42-4E1A-9122-DB79A0FFBC46}"/>
              </a:ext>
            </a:extLst>
          </p:cNvPr>
          <p:cNvSpPr>
            <a:spLocks noChangeArrowheads="1"/>
          </p:cNvSpPr>
          <p:nvPr/>
        </p:nvSpPr>
        <p:spPr bwMode="auto">
          <a:xfrm>
            <a:off x="2142869" y="203866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26" name="Rectangle 25">
            <a:extLst>
              <a:ext uri="{FF2B5EF4-FFF2-40B4-BE49-F238E27FC236}">
                <a16:creationId xmlns:a16="http://schemas.microsoft.com/office/drawing/2014/main" id="{95D94AA8-6D54-454A-A772-04ECC593B7F0}"/>
              </a:ext>
            </a:extLst>
          </p:cNvPr>
          <p:cNvSpPr>
            <a:spLocks noChangeArrowheads="1"/>
          </p:cNvSpPr>
          <p:nvPr/>
        </p:nvSpPr>
        <p:spPr bwMode="auto">
          <a:xfrm>
            <a:off x="2142869" y="1605684"/>
            <a:ext cx="9444294" cy="381000"/>
          </a:xfrm>
          <a:prstGeom prst="rect">
            <a:avLst/>
          </a:prstGeom>
          <a:solidFill>
            <a:schemeClr val="tx1"/>
          </a:solidFill>
          <a:ln w="19050" algn="ctr">
            <a:no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Roles &amp; Responsibilities</a:t>
            </a:r>
            <a:endParaRPr lang="en-GB" altLang="ja-JP" sz="1200" dirty="0">
              <a:solidFill>
                <a:schemeClr val="bg1"/>
              </a:solidFill>
              <a:ea typeface="ＭＳ Ｐゴシック" pitchFamily="50" charset="-128"/>
            </a:endParaRPr>
          </a:p>
        </p:txBody>
      </p:sp>
      <p:sp>
        <p:nvSpPr>
          <p:cNvPr id="28" name="Rectangle 27">
            <a:extLst>
              <a:ext uri="{FF2B5EF4-FFF2-40B4-BE49-F238E27FC236}">
                <a16:creationId xmlns:a16="http://schemas.microsoft.com/office/drawing/2014/main" id="{69678C75-3E82-4AFF-93AB-0CF1B5871AFC}"/>
              </a:ext>
            </a:extLst>
          </p:cNvPr>
          <p:cNvSpPr>
            <a:spLocks noChangeArrowheads="1"/>
          </p:cNvSpPr>
          <p:nvPr/>
        </p:nvSpPr>
        <p:spPr bwMode="auto">
          <a:xfrm>
            <a:off x="2142869" y="279026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0" name="Rectangle 29">
            <a:extLst>
              <a:ext uri="{FF2B5EF4-FFF2-40B4-BE49-F238E27FC236}">
                <a16:creationId xmlns:a16="http://schemas.microsoft.com/office/drawing/2014/main" id="{153DE0BF-8F94-42F6-9712-C914F9B7B87F}"/>
              </a:ext>
            </a:extLst>
          </p:cNvPr>
          <p:cNvSpPr>
            <a:spLocks noChangeArrowheads="1"/>
          </p:cNvSpPr>
          <p:nvPr/>
        </p:nvSpPr>
        <p:spPr bwMode="auto">
          <a:xfrm>
            <a:off x="2142869" y="354187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2" name="Rectangle 31">
            <a:extLst>
              <a:ext uri="{FF2B5EF4-FFF2-40B4-BE49-F238E27FC236}">
                <a16:creationId xmlns:a16="http://schemas.microsoft.com/office/drawing/2014/main" id="{999B8D37-0609-44E8-B2C1-173039E96784}"/>
              </a:ext>
            </a:extLst>
          </p:cNvPr>
          <p:cNvSpPr>
            <a:spLocks noChangeArrowheads="1"/>
          </p:cNvSpPr>
          <p:nvPr/>
        </p:nvSpPr>
        <p:spPr bwMode="auto">
          <a:xfrm>
            <a:off x="2142869" y="429347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4" name="Rectangle 33">
            <a:extLst>
              <a:ext uri="{FF2B5EF4-FFF2-40B4-BE49-F238E27FC236}">
                <a16:creationId xmlns:a16="http://schemas.microsoft.com/office/drawing/2014/main" id="{B7F569F6-3F9A-4A5D-835C-9603DF318BF8}"/>
              </a:ext>
            </a:extLst>
          </p:cNvPr>
          <p:cNvSpPr>
            <a:spLocks noChangeArrowheads="1"/>
          </p:cNvSpPr>
          <p:nvPr/>
        </p:nvSpPr>
        <p:spPr bwMode="auto">
          <a:xfrm>
            <a:off x="2142869" y="504508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6" name="Rectangle 35">
            <a:extLst>
              <a:ext uri="{FF2B5EF4-FFF2-40B4-BE49-F238E27FC236}">
                <a16:creationId xmlns:a16="http://schemas.microsoft.com/office/drawing/2014/main" id="{1315E35A-B3C6-4522-BA4A-6A6BAD63D702}"/>
              </a:ext>
            </a:extLst>
          </p:cNvPr>
          <p:cNvSpPr>
            <a:spLocks noChangeArrowheads="1"/>
          </p:cNvSpPr>
          <p:nvPr/>
        </p:nvSpPr>
        <p:spPr bwMode="auto">
          <a:xfrm>
            <a:off x="2142869" y="5796684"/>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2" name="Rectangle 1">
            <a:extLst>
              <a:ext uri="{FF2B5EF4-FFF2-40B4-BE49-F238E27FC236}">
                <a16:creationId xmlns:a16="http://schemas.microsoft.com/office/drawing/2014/main" id="{A4ACF6F2-FD78-7642-F094-0091A800CB64}"/>
              </a:ext>
            </a:extLst>
          </p:cNvPr>
          <p:cNvSpPr>
            <a:spLocks noChangeArrowheads="1"/>
          </p:cNvSpPr>
          <p:nvPr/>
        </p:nvSpPr>
        <p:spPr bwMode="auto">
          <a:xfrm>
            <a:off x="599209" y="279026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4" name="Rectangle 3">
            <a:extLst>
              <a:ext uri="{FF2B5EF4-FFF2-40B4-BE49-F238E27FC236}">
                <a16:creationId xmlns:a16="http://schemas.microsoft.com/office/drawing/2014/main" id="{80F3C27F-98A6-F50D-3456-CC3DC1455F48}"/>
              </a:ext>
            </a:extLst>
          </p:cNvPr>
          <p:cNvSpPr>
            <a:spLocks noChangeArrowheads="1"/>
          </p:cNvSpPr>
          <p:nvPr/>
        </p:nvSpPr>
        <p:spPr bwMode="auto">
          <a:xfrm>
            <a:off x="599209" y="354187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5" name="Rectangle 4">
            <a:extLst>
              <a:ext uri="{FF2B5EF4-FFF2-40B4-BE49-F238E27FC236}">
                <a16:creationId xmlns:a16="http://schemas.microsoft.com/office/drawing/2014/main" id="{571A2431-A2B3-10E8-CDCA-3350958E900C}"/>
              </a:ext>
            </a:extLst>
          </p:cNvPr>
          <p:cNvSpPr>
            <a:spLocks noChangeArrowheads="1"/>
          </p:cNvSpPr>
          <p:nvPr/>
        </p:nvSpPr>
        <p:spPr bwMode="auto">
          <a:xfrm>
            <a:off x="599209" y="429347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6" name="Rectangle 5">
            <a:extLst>
              <a:ext uri="{FF2B5EF4-FFF2-40B4-BE49-F238E27FC236}">
                <a16:creationId xmlns:a16="http://schemas.microsoft.com/office/drawing/2014/main" id="{7A8E0B2E-CF5B-7F3D-6F54-569E3EE6DBA3}"/>
              </a:ext>
            </a:extLst>
          </p:cNvPr>
          <p:cNvSpPr>
            <a:spLocks noChangeArrowheads="1"/>
          </p:cNvSpPr>
          <p:nvPr/>
        </p:nvSpPr>
        <p:spPr bwMode="auto">
          <a:xfrm>
            <a:off x="599209" y="504508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
        <p:nvSpPr>
          <p:cNvPr id="7" name="Rectangle 6">
            <a:extLst>
              <a:ext uri="{FF2B5EF4-FFF2-40B4-BE49-F238E27FC236}">
                <a16:creationId xmlns:a16="http://schemas.microsoft.com/office/drawing/2014/main" id="{6DB3C4EE-FB3E-D86C-7A78-0C64EB54CD04}"/>
              </a:ext>
            </a:extLst>
          </p:cNvPr>
          <p:cNvSpPr>
            <a:spLocks noChangeArrowheads="1"/>
          </p:cNvSpPr>
          <p:nvPr/>
        </p:nvSpPr>
        <p:spPr bwMode="auto">
          <a:xfrm>
            <a:off x="599209" y="5796684"/>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Insert role</a:t>
            </a:r>
          </a:p>
        </p:txBody>
      </p:sp>
    </p:spTree>
    <p:extLst>
      <p:ext uri="{BB962C8B-B14F-4D97-AF65-F5344CB8AC3E}">
        <p14:creationId xmlns:p14="http://schemas.microsoft.com/office/powerpoint/2010/main" val="1966899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AU" sz="2400" kern="0" dirty="0"/>
              <a:t>Goal of a Change Manager</a:t>
            </a:r>
          </a:p>
        </p:txBody>
      </p:sp>
      <p:sp>
        <p:nvSpPr>
          <p:cNvPr id="2" name="TextBox 1">
            <a:extLst>
              <a:ext uri="{FF2B5EF4-FFF2-40B4-BE49-F238E27FC236}">
                <a16:creationId xmlns:a16="http://schemas.microsoft.com/office/drawing/2014/main" id="{3618B620-842D-4C31-BE9B-9C54051E3198}"/>
              </a:ext>
            </a:extLst>
          </p:cNvPr>
          <p:cNvSpPr txBox="1"/>
          <p:nvPr/>
        </p:nvSpPr>
        <p:spPr>
          <a:xfrm>
            <a:off x="401133" y="1537455"/>
            <a:ext cx="9682595" cy="1528624"/>
          </a:xfrm>
          <a:prstGeom prst="rect">
            <a:avLst/>
          </a:prstGeom>
          <a:noFill/>
        </p:spPr>
        <p:txBody>
          <a:bodyPr wrap="square" rtlCol="0">
            <a:spAutoFit/>
          </a:bodyPr>
          <a:lstStyle/>
          <a:p>
            <a:pPr marL="268288" indent="-112713">
              <a:spcBef>
                <a:spcPts val="400"/>
              </a:spcBef>
              <a:spcAft>
                <a:spcPts val="400"/>
              </a:spcAft>
              <a:buFont typeface="Arial" panose="020B0604020202020204" pitchFamily="34" charset="0"/>
              <a:buChar char="•"/>
            </a:pPr>
            <a:r>
              <a:rPr lang="en-US" sz="1600" dirty="0">
                <a:solidFill>
                  <a:schemeClr val="tx2"/>
                </a:solidFill>
              </a:rPr>
              <a:t>The Change Manager’s goal is to ensure that projects meet their objectives on time and on budget by increasing employee adoption and usage</a:t>
            </a:r>
            <a:endParaRPr lang="en-GB" sz="1600" dirty="0">
              <a:solidFill>
                <a:schemeClr val="tx2"/>
              </a:solidFill>
            </a:endParaRPr>
          </a:p>
          <a:p>
            <a:pPr marL="268288" indent="-112713">
              <a:spcBef>
                <a:spcPts val="400"/>
              </a:spcBef>
              <a:spcAft>
                <a:spcPts val="400"/>
              </a:spcAft>
              <a:buFont typeface="Arial" panose="020B0604020202020204" pitchFamily="34" charset="0"/>
              <a:buChar char="•"/>
            </a:pPr>
            <a:r>
              <a:rPr lang="en-US" sz="1600" dirty="0">
                <a:solidFill>
                  <a:schemeClr val="tx2"/>
                </a:solidFill>
              </a:rPr>
              <a:t>A good Change Manager will increase the benefit realization, the value creation and ROI of the projects</a:t>
            </a:r>
            <a:endParaRPr lang="en-GB" sz="1600" dirty="0">
              <a:solidFill>
                <a:schemeClr val="tx2"/>
              </a:solidFill>
            </a:endParaRPr>
          </a:p>
          <a:p>
            <a:pPr marL="268288" indent="-112713">
              <a:spcBef>
                <a:spcPts val="400"/>
              </a:spcBef>
              <a:spcAft>
                <a:spcPts val="400"/>
              </a:spcAft>
              <a:buFont typeface="Arial" panose="020B0604020202020204" pitchFamily="34" charset="0"/>
              <a:buChar char="•"/>
            </a:pPr>
            <a:r>
              <a:rPr lang="en-GB" sz="1600" dirty="0">
                <a:solidFill>
                  <a:schemeClr val="tx2"/>
                </a:solidFill>
              </a:rPr>
              <a:t>To succeed, he will have to work with many different stakeholders within the organization:</a:t>
            </a:r>
            <a:endParaRPr lang="en-AU" sz="1600" dirty="0"/>
          </a:p>
        </p:txBody>
      </p:sp>
      <p:grpSp>
        <p:nvGrpSpPr>
          <p:cNvPr id="9" name="Group 8">
            <a:extLst>
              <a:ext uri="{FF2B5EF4-FFF2-40B4-BE49-F238E27FC236}">
                <a16:creationId xmlns:a16="http://schemas.microsoft.com/office/drawing/2014/main" id="{8A1F9617-CB10-4DD5-A014-5EA0B5E17324}"/>
              </a:ext>
            </a:extLst>
          </p:cNvPr>
          <p:cNvGrpSpPr/>
          <p:nvPr/>
        </p:nvGrpSpPr>
        <p:grpSpPr>
          <a:xfrm>
            <a:off x="2730829" y="3291773"/>
            <a:ext cx="6261752" cy="2868881"/>
            <a:chOff x="2139702" y="3107046"/>
            <a:chExt cx="7426862" cy="3402687"/>
          </a:xfrm>
        </p:grpSpPr>
        <p:sp>
          <p:nvSpPr>
            <p:cNvPr id="3" name="Isosceles Triangle 2">
              <a:extLst>
                <a:ext uri="{FF2B5EF4-FFF2-40B4-BE49-F238E27FC236}">
                  <a16:creationId xmlns:a16="http://schemas.microsoft.com/office/drawing/2014/main" id="{EFD75125-746A-4409-AF58-322272465563}"/>
                </a:ext>
              </a:extLst>
            </p:cNvPr>
            <p:cNvSpPr/>
            <p:nvPr/>
          </p:nvSpPr>
          <p:spPr bwMode="auto">
            <a:xfrm>
              <a:off x="4424019" y="3414823"/>
              <a:ext cx="2969891" cy="2971800"/>
            </a:xfrm>
            <a:prstGeom prst="triangle">
              <a:avLst/>
            </a:prstGeom>
            <a:solidFill>
              <a:schemeClr val="tx2">
                <a:lumMod val="20000"/>
                <a:lumOff val="80000"/>
              </a:schemeClr>
            </a:solidFill>
            <a:ln>
              <a:noFill/>
            </a:ln>
            <a:effectLst>
              <a:outerShdw blurRad="149987" dist="250190" dir="8460000" algn="ctr">
                <a:srgbClr val="000000">
                  <a:alpha val="28000"/>
                </a:srgb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100" kern="1200" dirty="0">
                <a:solidFill>
                  <a:srgbClr val="0C2870"/>
                </a:solidFill>
                <a:latin typeface="Arial" charset="0"/>
                <a:ea typeface="+mn-ea"/>
                <a:cs typeface="Times New Roman" pitchFamily="18" charset="0"/>
              </a:endParaRPr>
            </a:p>
          </p:txBody>
        </p:sp>
        <p:sp>
          <p:nvSpPr>
            <p:cNvPr id="4" name="Oval 56">
              <a:extLst>
                <a:ext uri="{FF2B5EF4-FFF2-40B4-BE49-F238E27FC236}">
                  <a16:creationId xmlns:a16="http://schemas.microsoft.com/office/drawing/2014/main" id="{38A5EE42-9612-494D-A788-194F7E1B2949}"/>
                </a:ext>
              </a:extLst>
            </p:cNvPr>
            <p:cNvSpPr>
              <a:spLocks noChangeAspect="1"/>
            </p:cNvSpPr>
            <p:nvPr/>
          </p:nvSpPr>
          <p:spPr>
            <a:xfrm>
              <a:off x="5691138" y="4382316"/>
              <a:ext cx="463888" cy="1089907"/>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bg2">
                <a:lumMod val="85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TextBox 4">
              <a:extLst>
                <a:ext uri="{FF2B5EF4-FFF2-40B4-BE49-F238E27FC236}">
                  <a16:creationId xmlns:a16="http://schemas.microsoft.com/office/drawing/2014/main" id="{4BEFB502-8D51-4EAA-8D6C-443FF42FE20C}"/>
                </a:ext>
              </a:extLst>
            </p:cNvPr>
            <p:cNvSpPr txBox="1"/>
            <p:nvPr/>
          </p:nvSpPr>
          <p:spPr>
            <a:xfrm>
              <a:off x="4791780" y="5624623"/>
              <a:ext cx="2253762" cy="307777"/>
            </a:xfrm>
            <a:prstGeom prst="rect">
              <a:avLst/>
            </a:prstGeom>
            <a:noFill/>
          </p:spPr>
          <p:txBody>
            <a:bodyPr wrap="square" rtlCol="0">
              <a:spAutoFit/>
            </a:bodyPr>
            <a:lstStyle/>
            <a:p>
              <a:pPr algn="ctr"/>
              <a:r>
                <a:rPr lang="en-US" sz="1400" b="1" dirty="0">
                  <a:solidFill>
                    <a:schemeClr val="tx2"/>
                  </a:solidFill>
                </a:rPr>
                <a:t>Change Manager</a:t>
              </a:r>
            </a:p>
          </p:txBody>
        </p:sp>
        <p:sp>
          <p:nvSpPr>
            <p:cNvPr id="6" name="TextBox 5">
              <a:extLst>
                <a:ext uri="{FF2B5EF4-FFF2-40B4-BE49-F238E27FC236}">
                  <a16:creationId xmlns:a16="http://schemas.microsoft.com/office/drawing/2014/main" id="{D54B0B65-D276-4F20-B42B-5544C8C44F6F}"/>
                </a:ext>
              </a:extLst>
            </p:cNvPr>
            <p:cNvSpPr txBox="1"/>
            <p:nvPr/>
          </p:nvSpPr>
          <p:spPr>
            <a:xfrm>
              <a:off x="4689764" y="3107046"/>
              <a:ext cx="2438400" cy="276999"/>
            </a:xfrm>
            <a:prstGeom prst="rect">
              <a:avLst/>
            </a:prstGeom>
            <a:noFill/>
          </p:spPr>
          <p:txBody>
            <a:bodyPr wrap="square" rtlCol="0">
              <a:spAutoFit/>
            </a:bodyPr>
            <a:lstStyle/>
            <a:p>
              <a:pPr algn="ctr"/>
              <a:r>
                <a:rPr lang="en-US" sz="1200" b="1" dirty="0">
                  <a:solidFill>
                    <a:schemeClr val="tx2"/>
                  </a:solidFill>
                </a:rPr>
                <a:t>Senior Executives</a:t>
              </a:r>
            </a:p>
          </p:txBody>
        </p:sp>
        <p:sp>
          <p:nvSpPr>
            <p:cNvPr id="7" name="TextBox 6">
              <a:extLst>
                <a:ext uri="{FF2B5EF4-FFF2-40B4-BE49-F238E27FC236}">
                  <a16:creationId xmlns:a16="http://schemas.microsoft.com/office/drawing/2014/main" id="{B8091E91-2372-40EA-9EB0-BC7AF73A6CF8}"/>
                </a:ext>
              </a:extLst>
            </p:cNvPr>
            <p:cNvSpPr txBox="1"/>
            <p:nvPr/>
          </p:nvSpPr>
          <p:spPr>
            <a:xfrm>
              <a:off x="7128164" y="6232734"/>
              <a:ext cx="2438400" cy="276999"/>
            </a:xfrm>
            <a:prstGeom prst="rect">
              <a:avLst/>
            </a:prstGeom>
            <a:noFill/>
          </p:spPr>
          <p:txBody>
            <a:bodyPr wrap="square" rtlCol="0">
              <a:spAutoFit/>
            </a:bodyPr>
            <a:lstStyle/>
            <a:p>
              <a:pPr algn="ctr"/>
              <a:r>
                <a:rPr lang="en-US" sz="1200" b="1" dirty="0">
                  <a:solidFill>
                    <a:schemeClr val="tx2"/>
                  </a:solidFill>
                </a:rPr>
                <a:t>Front-line Managers</a:t>
              </a:r>
            </a:p>
          </p:txBody>
        </p:sp>
        <p:sp>
          <p:nvSpPr>
            <p:cNvPr id="8" name="TextBox 7">
              <a:extLst>
                <a:ext uri="{FF2B5EF4-FFF2-40B4-BE49-F238E27FC236}">
                  <a16:creationId xmlns:a16="http://schemas.microsoft.com/office/drawing/2014/main" id="{D3D2FDD4-F074-4A79-80D1-35CB34B24691}"/>
                </a:ext>
              </a:extLst>
            </p:cNvPr>
            <p:cNvSpPr txBox="1"/>
            <p:nvPr/>
          </p:nvSpPr>
          <p:spPr>
            <a:xfrm>
              <a:off x="2139702" y="6232734"/>
              <a:ext cx="2438400" cy="276999"/>
            </a:xfrm>
            <a:prstGeom prst="rect">
              <a:avLst/>
            </a:prstGeom>
            <a:noFill/>
          </p:spPr>
          <p:txBody>
            <a:bodyPr wrap="square" rtlCol="0">
              <a:spAutoFit/>
            </a:bodyPr>
            <a:lstStyle/>
            <a:p>
              <a:pPr algn="ctr"/>
              <a:r>
                <a:rPr lang="en-US" sz="1200" b="1" dirty="0">
                  <a:solidFill>
                    <a:schemeClr val="tx2"/>
                  </a:solidFill>
                </a:rPr>
                <a:t>Project Managers</a:t>
              </a:r>
            </a:p>
          </p:txBody>
        </p:sp>
      </p:grpSp>
      <p:sp>
        <p:nvSpPr>
          <p:cNvPr id="10" name="Rectangle: Rounded Corners 9">
            <a:extLst>
              <a:ext uri="{FF2B5EF4-FFF2-40B4-BE49-F238E27FC236}">
                <a16:creationId xmlns:a16="http://schemas.microsoft.com/office/drawing/2014/main" id="{DEB62C89-022A-51D8-B361-27A6DFECDDFD}"/>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795420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Key roles and responsibilities </a:t>
            </a:r>
            <a:r>
              <a:rPr lang="en-AU" sz="2400" kern="0" dirty="0"/>
              <a:t>of a Change Manager</a:t>
            </a:r>
            <a:endParaRPr lang="fr-FR" sz="2400" kern="0" dirty="0"/>
          </a:p>
        </p:txBody>
      </p:sp>
      <p:sp>
        <p:nvSpPr>
          <p:cNvPr id="12" name="Rounded Rectangle 5">
            <a:extLst>
              <a:ext uri="{FF2B5EF4-FFF2-40B4-BE49-F238E27FC236}">
                <a16:creationId xmlns:a16="http://schemas.microsoft.com/office/drawing/2014/main" id="{54C2B8EC-FB03-41BC-82F5-FC624CDBE865}"/>
              </a:ext>
            </a:extLst>
          </p:cNvPr>
          <p:cNvSpPr/>
          <p:nvPr/>
        </p:nvSpPr>
        <p:spPr bwMode="auto">
          <a:xfrm>
            <a:off x="3156498" y="1905522"/>
            <a:ext cx="7083990" cy="1323180"/>
          </a:xfrm>
          <a:prstGeom prst="roundRect">
            <a:avLst>
              <a:gd name="adj" fmla="val 8225"/>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Assess the change impact and complete the change management assessments</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Develop a change management strategy </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Identify, analyze, prepare risk mitigation tactics</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Create a change management plan of actions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Create actionable deliverables for the key change management levers</a:t>
            </a:r>
            <a:endParaRPr lang="en-GB" sz="1200" dirty="0">
              <a:solidFill>
                <a:schemeClr val="tx2"/>
              </a:solidFill>
            </a:endParaRPr>
          </a:p>
        </p:txBody>
      </p:sp>
      <p:sp>
        <p:nvSpPr>
          <p:cNvPr id="14" name="Rounded Rectangle 6">
            <a:extLst>
              <a:ext uri="{FF2B5EF4-FFF2-40B4-BE49-F238E27FC236}">
                <a16:creationId xmlns:a16="http://schemas.microsoft.com/office/drawing/2014/main" id="{64FB844C-60F9-41E5-B104-A3EE5F2869C2}"/>
              </a:ext>
            </a:extLst>
          </p:cNvPr>
          <p:cNvSpPr/>
          <p:nvPr/>
        </p:nvSpPr>
        <p:spPr bwMode="auto">
          <a:xfrm>
            <a:off x="1978035" y="1905521"/>
            <a:ext cx="1026064" cy="1323182"/>
          </a:xfrm>
          <a:prstGeom prst="roundRect">
            <a:avLst>
              <a:gd name="adj" fmla="val 8225"/>
            </a:avLst>
          </a:prstGeom>
          <a:solidFill>
            <a:schemeClr val="tx2">
              <a:lumMod val="75000"/>
            </a:schemeClr>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Strategy &amp; Planning</a:t>
            </a:r>
          </a:p>
        </p:txBody>
      </p:sp>
      <p:sp>
        <p:nvSpPr>
          <p:cNvPr id="15" name="Rounded Rectangle 11">
            <a:extLst>
              <a:ext uri="{FF2B5EF4-FFF2-40B4-BE49-F238E27FC236}">
                <a16:creationId xmlns:a16="http://schemas.microsoft.com/office/drawing/2014/main" id="{05012C86-E629-4BFA-B8F0-79EC8F4BA095}"/>
              </a:ext>
            </a:extLst>
          </p:cNvPr>
          <p:cNvSpPr/>
          <p:nvPr/>
        </p:nvSpPr>
        <p:spPr bwMode="auto">
          <a:xfrm>
            <a:off x="3156498" y="3360288"/>
            <a:ext cx="7083990" cy="1323180"/>
          </a:xfrm>
          <a:prstGeom prst="roundRect">
            <a:avLst>
              <a:gd name="adj" fmla="val 8225"/>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Support project teams in integrating change management activities into their plans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Support communication and training efforts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Coach senior executives to help them fulfill the role of change sponsor</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Support and coach front-line managers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Support organizational design and definition of roles and responsibilities</a:t>
            </a:r>
          </a:p>
        </p:txBody>
      </p:sp>
      <p:sp>
        <p:nvSpPr>
          <p:cNvPr id="25" name="Rounded Rectangle 12">
            <a:extLst>
              <a:ext uri="{FF2B5EF4-FFF2-40B4-BE49-F238E27FC236}">
                <a16:creationId xmlns:a16="http://schemas.microsoft.com/office/drawing/2014/main" id="{E67A27A1-77C8-4A95-8EFC-90FFE1F950EE}"/>
              </a:ext>
            </a:extLst>
          </p:cNvPr>
          <p:cNvSpPr/>
          <p:nvPr/>
        </p:nvSpPr>
        <p:spPr bwMode="auto">
          <a:xfrm>
            <a:off x="1978035" y="3360287"/>
            <a:ext cx="1026064" cy="1323182"/>
          </a:xfrm>
          <a:prstGeom prst="roundRect">
            <a:avLst>
              <a:gd name="adj" fmla="val 8225"/>
            </a:avLst>
          </a:prstGeom>
          <a:solidFill>
            <a:schemeClr val="tx2">
              <a:lumMod val="75000"/>
            </a:schemeClr>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Stakeholder Management</a:t>
            </a:r>
          </a:p>
        </p:txBody>
      </p:sp>
      <p:sp>
        <p:nvSpPr>
          <p:cNvPr id="27" name="Rounded Rectangle 19">
            <a:extLst>
              <a:ext uri="{FF2B5EF4-FFF2-40B4-BE49-F238E27FC236}">
                <a16:creationId xmlns:a16="http://schemas.microsoft.com/office/drawing/2014/main" id="{8E7918DA-4918-4F7F-A781-029B4D5F6581}"/>
              </a:ext>
            </a:extLst>
          </p:cNvPr>
          <p:cNvSpPr/>
          <p:nvPr/>
        </p:nvSpPr>
        <p:spPr bwMode="auto">
          <a:xfrm>
            <a:off x="3156498" y="4833525"/>
            <a:ext cx="7083990" cy="1323180"/>
          </a:xfrm>
          <a:prstGeom prst="roundRect">
            <a:avLst>
              <a:gd name="adj" fmla="val 8225"/>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Track and report issues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Define and measure success metrics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Monitor change progress</a:t>
            </a:r>
          </a:p>
        </p:txBody>
      </p:sp>
      <p:sp>
        <p:nvSpPr>
          <p:cNvPr id="29" name="Rounded Rectangle 20">
            <a:extLst>
              <a:ext uri="{FF2B5EF4-FFF2-40B4-BE49-F238E27FC236}">
                <a16:creationId xmlns:a16="http://schemas.microsoft.com/office/drawing/2014/main" id="{19C9C54C-C3C0-4023-AEE9-F1DB15E1458C}"/>
              </a:ext>
            </a:extLst>
          </p:cNvPr>
          <p:cNvSpPr/>
          <p:nvPr/>
        </p:nvSpPr>
        <p:spPr bwMode="auto">
          <a:xfrm>
            <a:off x="1978035" y="4833524"/>
            <a:ext cx="1026064" cy="1323182"/>
          </a:xfrm>
          <a:prstGeom prst="roundRect">
            <a:avLst>
              <a:gd name="adj" fmla="val 8225"/>
            </a:avLst>
          </a:prstGeom>
          <a:solidFill>
            <a:schemeClr val="tx2">
              <a:lumMod val="75000"/>
            </a:schemeClr>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Monitoring</a:t>
            </a:r>
          </a:p>
        </p:txBody>
      </p:sp>
      <p:sp>
        <p:nvSpPr>
          <p:cNvPr id="2" name="Rectangle: Rounded Corners 1">
            <a:extLst>
              <a:ext uri="{FF2B5EF4-FFF2-40B4-BE49-F238E27FC236}">
                <a16:creationId xmlns:a16="http://schemas.microsoft.com/office/drawing/2014/main" id="{4E0BAF87-FD54-32CD-E456-61D26EF6FAB0}"/>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402675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Key skills and qualifications that a </a:t>
            </a:r>
            <a:r>
              <a:rPr lang="en-AU" sz="2400" kern="0" dirty="0"/>
              <a:t>Change Manager should have</a:t>
            </a:r>
            <a:endParaRPr lang="fr-FR" sz="2400" kern="0" dirty="0"/>
          </a:p>
        </p:txBody>
      </p:sp>
      <p:sp>
        <p:nvSpPr>
          <p:cNvPr id="12" name="Rounded Rectangle 5">
            <a:extLst>
              <a:ext uri="{FF2B5EF4-FFF2-40B4-BE49-F238E27FC236}">
                <a16:creationId xmlns:a16="http://schemas.microsoft.com/office/drawing/2014/main" id="{54C2B8EC-FB03-41BC-82F5-FC624CDBE865}"/>
              </a:ext>
            </a:extLst>
          </p:cNvPr>
          <p:cNvSpPr/>
          <p:nvPr/>
        </p:nvSpPr>
        <p:spPr bwMode="auto">
          <a:xfrm>
            <a:off x="3182624" y="1896814"/>
            <a:ext cx="7083990" cy="1323180"/>
          </a:xfrm>
          <a:prstGeom prst="roundRect">
            <a:avLst>
              <a:gd name="adj" fmla="val 8225"/>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Good knowledge of change management methodology and tools</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Experience with large-scale organizational change project</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Familiarity with project management methodology and tools</a:t>
            </a:r>
          </a:p>
        </p:txBody>
      </p:sp>
      <p:sp>
        <p:nvSpPr>
          <p:cNvPr id="14" name="Rounded Rectangle 6">
            <a:extLst>
              <a:ext uri="{FF2B5EF4-FFF2-40B4-BE49-F238E27FC236}">
                <a16:creationId xmlns:a16="http://schemas.microsoft.com/office/drawing/2014/main" id="{64FB844C-60F9-41E5-B104-A3EE5F2869C2}"/>
              </a:ext>
            </a:extLst>
          </p:cNvPr>
          <p:cNvSpPr/>
          <p:nvPr/>
        </p:nvSpPr>
        <p:spPr bwMode="auto">
          <a:xfrm>
            <a:off x="2004161" y="1896813"/>
            <a:ext cx="1026064" cy="1323182"/>
          </a:xfrm>
          <a:prstGeom prst="roundRect">
            <a:avLst>
              <a:gd name="adj" fmla="val 8225"/>
            </a:avLst>
          </a:prstGeom>
          <a:solidFill>
            <a:schemeClr val="tx2">
              <a:lumMod val="75000"/>
            </a:schemeClr>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Change Management Experience</a:t>
            </a:r>
          </a:p>
        </p:txBody>
      </p:sp>
      <p:sp>
        <p:nvSpPr>
          <p:cNvPr id="15" name="Rounded Rectangle 11">
            <a:extLst>
              <a:ext uri="{FF2B5EF4-FFF2-40B4-BE49-F238E27FC236}">
                <a16:creationId xmlns:a16="http://schemas.microsoft.com/office/drawing/2014/main" id="{05012C86-E629-4BFA-B8F0-79EC8F4BA095}"/>
              </a:ext>
            </a:extLst>
          </p:cNvPr>
          <p:cNvSpPr/>
          <p:nvPr/>
        </p:nvSpPr>
        <p:spPr bwMode="auto">
          <a:xfrm>
            <a:off x="3182624" y="3351580"/>
            <a:ext cx="7083990" cy="1323180"/>
          </a:xfrm>
          <a:prstGeom prst="roundRect">
            <a:avLst>
              <a:gd name="adj" fmla="val 8225"/>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Exceptional oral and written communication skills</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Excellent active listening skills</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Ability to establish and maintain strong relationships</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Team player and able to work effectively at all levels in an organization</a:t>
            </a:r>
          </a:p>
          <a:p>
            <a:pPr marL="112713" indent="-112713" defTabSz="623853" fontAlgn="base">
              <a:spcBef>
                <a:spcPts val="300"/>
              </a:spcBef>
              <a:spcAft>
                <a:spcPts val="300"/>
              </a:spcAft>
              <a:buClr>
                <a:srgbClr val="000000"/>
              </a:buClr>
              <a:buFont typeface="Arial" panose="020B0604020202020204" pitchFamily="34" charset="0"/>
              <a:buChar char="•"/>
            </a:pPr>
            <a:r>
              <a:rPr lang="en-GB" sz="1200" dirty="0">
                <a:solidFill>
                  <a:schemeClr val="tx2"/>
                </a:solidFill>
              </a:rPr>
              <a:t>Flexible and adaptable</a:t>
            </a:r>
          </a:p>
        </p:txBody>
      </p:sp>
      <p:sp>
        <p:nvSpPr>
          <p:cNvPr id="25" name="Rounded Rectangle 12">
            <a:extLst>
              <a:ext uri="{FF2B5EF4-FFF2-40B4-BE49-F238E27FC236}">
                <a16:creationId xmlns:a16="http://schemas.microsoft.com/office/drawing/2014/main" id="{E67A27A1-77C8-4A95-8EFC-90FFE1F950EE}"/>
              </a:ext>
            </a:extLst>
          </p:cNvPr>
          <p:cNvSpPr/>
          <p:nvPr/>
        </p:nvSpPr>
        <p:spPr bwMode="auto">
          <a:xfrm>
            <a:off x="2004161" y="3351579"/>
            <a:ext cx="1026064" cy="1323182"/>
          </a:xfrm>
          <a:prstGeom prst="roundRect">
            <a:avLst>
              <a:gd name="adj" fmla="val 8225"/>
            </a:avLst>
          </a:prstGeom>
          <a:solidFill>
            <a:schemeClr val="tx2">
              <a:lumMod val="75000"/>
            </a:schemeClr>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Interpersonal Skills</a:t>
            </a:r>
          </a:p>
        </p:txBody>
      </p:sp>
      <p:sp>
        <p:nvSpPr>
          <p:cNvPr id="27" name="Rounded Rectangle 19">
            <a:extLst>
              <a:ext uri="{FF2B5EF4-FFF2-40B4-BE49-F238E27FC236}">
                <a16:creationId xmlns:a16="http://schemas.microsoft.com/office/drawing/2014/main" id="{8E7918DA-4918-4F7F-A781-029B4D5F6581}"/>
              </a:ext>
            </a:extLst>
          </p:cNvPr>
          <p:cNvSpPr/>
          <p:nvPr/>
        </p:nvSpPr>
        <p:spPr bwMode="auto">
          <a:xfrm>
            <a:off x="3182624" y="4824817"/>
            <a:ext cx="7083990" cy="1323180"/>
          </a:xfrm>
          <a:prstGeom prst="roundRect">
            <a:avLst>
              <a:gd name="adj" fmla="val 8225"/>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Acute business acumen and understanding of organizational issues and challenges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Problem solving skills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Organized with a natural inclination for planning strategy and tactics</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chemeClr val="tx2"/>
                </a:solidFill>
              </a:rPr>
              <a:t>Forward looking with a holistic approach</a:t>
            </a:r>
          </a:p>
        </p:txBody>
      </p:sp>
      <p:sp>
        <p:nvSpPr>
          <p:cNvPr id="29" name="Rounded Rectangle 20">
            <a:extLst>
              <a:ext uri="{FF2B5EF4-FFF2-40B4-BE49-F238E27FC236}">
                <a16:creationId xmlns:a16="http://schemas.microsoft.com/office/drawing/2014/main" id="{19C9C54C-C3C0-4023-AEE9-F1DB15E1458C}"/>
              </a:ext>
            </a:extLst>
          </p:cNvPr>
          <p:cNvSpPr/>
          <p:nvPr/>
        </p:nvSpPr>
        <p:spPr bwMode="auto">
          <a:xfrm>
            <a:off x="2004161" y="4824816"/>
            <a:ext cx="1026064" cy="1323182"/>
          </a:xfrm>
          <a:prstGeom prst="roundRect">
            <a:avLst>
              <a:gd name="adj" fmla="val 8225"/>
            </a:avLst>
          </a:prstGeom>
          <a:solidFill>
            <a:schemeClr val="tx2">
              <a:lumMod val="75000"/>
            </a:schemeClr>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Business Skills</a:t>
            </a:r>
          </a:p>
        </p:txBody>
      </p:sp>
      <p:sp>
        <p:nvSpPr>
          <p:cNvPr id="2" name="Rectangle: Rounded Corners 1">
            <a:extLst>
              <a:ext uri="{FF2B5EF4-FFF2-40B4-BE49-F238E27FC236}">
                <a16:creationId xmlns:a16="http://schemas.microsoft.com/office/drawing/2014/main" id="{A6AEA885-72E8-072C-400A-144BF674817E}"/>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36268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br>
              <a:rPr lang="en-US" sz="2400" kern="0" dirty="0"/>
            </a:br>
            <a:r>
              <a:rPr lang="en-US" sz="2400" b="0" kern="0" dirty="0"/>
              <a:t>Structure and size of the Change Management Team</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809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382984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3506363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Guiding Principles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18" name="Rectangle 17">
            <a:extLst>
              <a:ext uri="{FF2B5EF4-FFF2-40B4-BE49-F238E27FC236}">
                <a16:creationId xmlns:a16="http://schemas.microsoft.com/office/drawing/2014/main" id="{1AC16B17-8359-42AD-923A-78A1ACF168CA}"/>
              </a:ext>
            </a:extLst>
          </p:cNvPr>
          <p:cNvSpPr/>
          <p:nvPr/>
        </p:nvSpPr>
        <p:spPr>
          <a:xfrm>
            <a:off x="625219" y="1646746"/>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19" name="Rectangle 18">
            <a:extLst>
              <a:ext uri="{FF2B5EF4-FFF2-40B4-BE49-F238E27FC236}">
                <a16:creationId xmlns:a16="http://schemas.microsoft.com/office/drawing/2014/main" id="{634ECA36-CE0C-40AE-AD0F-43F15C1EC623}"/>
              </a:ext>
            </a:extLst>
          </p:cNvPr>
          <p:cNvSpPr/>
          <p:nvPr/>
        </p:nvSpPr>
        <p:spPr>
          <a:xfrm>
            <a:off x="1974274" y="1646746"/>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Lead with the culture;)</a:t>
            </a:r>
          </a:p>
        </p:txBody>
      </p:sp>
      <p:sp>
        <p:nvSpPr>
          <p:cNvPr id="20" name="Rectangle 19">
            <a:extLst>
              <a:ext uri="{FF2B5EF4-FFF2-40B4-BE49-F238E27FC236}">
                <a16:creationId xmlns:a16="http://schemas.microsoft.com/office/drawing/2014/main" id="{C7151799-E8F1-4AD3-B44C-FAA150C982AE}"/>
              </a:ext>
            </a:extLst>
          </p:cNvPr>
          <p:cNvSpPr/>
          <p:nvPr/>
        </p:nvSpPr>
        <p:spPr>
          <a:xfrm>
            <a:off x="625219" y="2618004"/>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1" name="Rectangle 20">
            <a:extLst>
              <a:ext uri="{FF2B5EF4-FFF2-40B4-BE49-F238E27FC236}">
                <a16:creationId xmlns:a16="http://schemas.microsoft.com/office/drawing/2014/main" id="{D0B79EF5-28E2-4963-8DE4-C54DECAFEBF8}"/>
              </a:ext>
            </a:extLst>
          </p:cNvPr>
          <p:cNvSpPr/>
          <p:nvPr/>
        </p:nvSpPr>
        <p:spPr>
          <a:xfrm>
            <a:off x="1974274" y="2618004"/>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Start at the top)</a:t>
            </a:r>
          </a:p>
        </p:txBody>
      </p:sp>
      <p:sp>
        <p:nvSpPr>
          <p:cNvPr id="22" name="Rectangle 21">
            <a:extLst>
              <a:ext uri="{FF2B5EF4-FFF2-40B4-BE49-F238E27FC236}">
                <a16:creationId xmlns:a16="http://schemas.microsoft.com/office/drawing/2014/main" id="{CE0F4234-AD36-4E83-A9E5-ED8E9139E77C}"/>
              </a:ext>
            </a:extLst>
          </p:cNvPr>
          <p:cNvSpPr/>
          <p:nvPr/>
        </p:nvSpPr>
        <p:spPr>
          <a:xfrm>
            <a:off x="625219" y="3589262"/>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23" name="Rectangle 22">
            <a:extLst>
              <a:ext uri="{FF2B5EF4-FFF2-40B4-BE49-F238E27FC236}">
                <a16:creationId xmlns:a16="http://schemas.microsoft.com/office/drawing/2014/main" id="{162B9E55-C8E9-4C64-8E50-ABB550268721}"/>
              </a:ext>
            </a:extLst>
          </p:cNvPr>
          <p:cNvSpPr/>
          <p:nvPr/>
        </p:nvSpPr>
        <p:spPr>
          <a:xfrm>
            <a:off x="1974274" y="3589262"/>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Involve every layer)</a:t>
            </a:r>
          </a:p>
        </p:txBody>
      </p:sp>
      <p:sp>
        <p:nvSpPr>
          <p:cNvPr id="37" name="Rectangle 36">
            <a:extLst>
              <a:ext uri="{FF2B5EF4-FFF2-40B4-BE49-F238E27FC236}">
                <a16:creationId xmlns:a16="http://schemas.microsoft.com/office/drawing/2014/main" id="{508B9C19-3C19-4146-9726-0B3FE6099DDA}"/>
              </a:ext>
            </a:extLst>
          </p:cNvPr>
          <p:cNvSpPr/>
          <p:nvPr/>
        </p:nvSpPr>
        <p:spPr>
          <a:xfrm>
            <a:off x="625219" y="456052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8" name="Rectangle 37">
            <a:extLst>
              <a:ext uri="{FF2B5EF4-FFF2-40B4-BE49-F238E27FC236}">
                <a16:creationId xmlns:a16="http://schemas.microsoft.com/office/drawing/2014/main" id="{1E3FC3DE-4E14-46DD-9A07-233DE7DF42D1}"/>
              </a:ext>
            </a:extLst>
          </p:cNvPr>
          <p:cNvSpPr/>
          <p:nvPr/>
        </p:nvSpPr>
        <p:spPr>
          <a:xfrm>
            <a:off x="1974274" y="456052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Make the rational case and emotional case together)</a:t>
            </a:r>
          </a:p>
        </p:txBody>
      </p:sp>
      <p:sp>
        <p:nvSpPr>
          <p:cNvPr id="39" name="Rectangle 38">
            <a:extLst>
              <a:ext uri="{FF2B5EF4-FFF2-40B4-BE49-F238E27FC236}">
                <a16:creationId xmlns:a16="http://schemas.microsoft.com/office/drawing/2014/main" id="{40D7BF67-B9B6-410E-9E93-A435071A95E7}"/>
              </a:ext>
            </a:extLst>
          </p:cNvPr>
          <p:cNvSpPr/>
          <p:nvPr/>
        </p:nvSpPr>
        <p:spPr>
          <a:xfrm>
            <a:off x="625219" y="553178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0" name="Rectangle 39">
            <a:extLst>
              <a:ext uri="{FF2B5EF4-FFF2-40B4-BE49-F238E27FC236}">
                <a16:creationId xmlns:a16="http://schemas.microsoft.com/office/drawing/2014/main" id="{5C741716-066E-44DD-81EC-20EF065304D2}"/>
              </a:ext>
            </a:extLst>
          </p:cNvPr>
          <p:cNvSpPr/>
          <p:nvPr/>
        </p:nvSpPr>
        <p:spPr>
          <a:xfrm>
            <a:off x="1974274" y="553178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Engage, engage, engage)</a:t>
            </a:r>
          </a:p>
        </p:txBody>
      </p:sp>
    </p:spTree>
    <p:extLst>
      <p:ext uri="{BB962C8B-B14F-4D97-AF65-F5344CB8AC3E}">
        <p14:creationId xmlns:p14="http://schemas.microsoft.com/office/powerpoint/2010/main" val="90965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Guiding Principles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sp>
        <p:nvSpPr>
          <p:cNvPr id="18" name="Rectangle 17">
            <a:extLst>
              <a:ext uri="{FF2B5EF4-FFF2-40B4-BE49-F238E27FC236}">
                <a16:creationId xmlns:a16="http://schemas.microsoft.com/office/drawing/2014/main" id="{1AC16B17-8359-42AD-923A-78A1ACF168CA}"/>
              </a:ext>
            </a:extLst>
          </p:cNvPr>
          <p:cNvSpPr/>
          <p:nvPr/>
        </p:nvSpPr>
        <p:spPr>
          <a:xfrm>
            <a:off x="625219" y="1646746"/>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19" name="Rectangle 18">
            <a:extLst>
              <a:ext uri="{FF2B5EF4-FFF2-40B4-BE49-F238E27FC236}">
                <a16:creationId xmlns:a16="http://schemas.microsoft.com/office/drawing/2014/main" id="{634ECA36-CE0C-40AE-AD0F-43F15C1EC623}"/>
              </a:ext>
            </a:extLst>
          </p:cNvPr>
          <p:cNvSpPr/>
          <p:nvPr/>
        </p:nvSpPr>
        <p:spPr>
          <a:xfrm>
            <a:off x="1974274" y="1646746"/>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Lead with the culture;)</a:t>
            </a:r>
          </a:p>
        </p:txBody>
      </p:sp>
      <p:sp>
        <p:nvSpPr>
          <p:cNvPr id="20" name="Rectangle 19">
            <a:extLst>
              <a:ext uri="{FF2B5EF4-FFF2-40B4-BE49-F238E27FC236}">
                <a16:creationId xmlns:a16="http://schemas.microsoft.com/office/drawing/2014/main" id="{C7151799-E8F1-4AD3-B44C-FAA150C982AE}"/>
              </a:ext>
            </a:extLst>
          </p:cNvPr>
          <p:cNvSpPr/>
          <p:nvPr/>
        </p:nvSpPr>
        <p:spPr>
          <a:xfrm>
            <a:off x="625219" y="2618004"/>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1" name="Rectangle 20">
            <a:extLst>
              <a:ext uri="{FF2B5EF4-FFF2-40B4-BE49-F238E27FC236}">
                <a16:creationId xmlns:a16="http://schemas.microsoft.com/office/drawing/2014/main" id="{D0B79EF5-28E2-4963-8DE4-C54DECAFEBF8}"/>
              </a:ext>
            </a:extLst>
          </p:cNvPr>
          <p:cNvSpPr/>
          <p:nvPr/>
        </p:nvSpPr>
        <p:spPr>
          <a:xfrm>
            <a:off x="1974274" y="2618004"/>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Start at the top)</a:t>
            </a:r>
          </a:p>
        </p:txBody>
      </p:sp>
      <p:sp>
        <p:nvSpPr>
          <p:cNvPr id="22" name="Rectangle 21">
            <a:extLst>
              <a:ext uri="{FF2B5EF4-FFF2-40B4-BE49-F238E27FC236}">
                <a16:creationId xmlns:a16="http://schemas.microsoft.com/office/drawing/2014/main" id="{CE0F4234-AD36-4E83-A9E5-ED8E9139E77C}"/>
              </a:ext>
            </a:extLst>
          </p:cNvPr>
          <p:cNvSpPr/>
          <p:nvPr/>
        </p:nvSpPr>
        <p:spPr>
          <a:xfrm>
            <a:off x="625219" y="3589262"/>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23" name="Rectangle 22">
            <a:extLst>
              <a:ext uri="{FF2B5EF4-FFF2-40B4-BE49-F238E27FC236}">
                <a16:creationId xmlns:a16="http://schemas.microsoft.com/office/drawing/2014/main" id="{162B9E55-C8E9-4C64-8E50-ABB550268721}"/>
              </a:ext>
            </a:extLst>
          </p:cNvPr>
          <p:cNvSpPr/>
          <p:nvPr/>
        </p:nvSpPr>
        <p:spPr>
          <a:xfrm>
            <a:off x="1974274" y="3589262"/>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Involve every layer)</a:t>
            </a:r>
          </a:p>
        </p:txBody>
      </p:sp>
      <p:sp>
        <p:nvSpPr>
          <p:cNvPr id="37" name="Rectangle 36">
            <a:extLst>
              <a:ext uri="{FF2B5EF4-FFF2-40B4-BE49-F238E27FC236}">
                <a16:creationId xmlns:a16="http://schemas.microsoft.com/office/drawing/2014/main" id="{508B9C19-3C19-4146-9726-0B3FE6099DDA}"/>
              </a:ext>
            </a:extLst>
          </p:cNvPr>
          <p:cNvSpPr/>
          <p:nvPr/>
        </p:nvSpPr>
        <p:spPr>
          <a:xfrm>
            <a:off x="625219" y="456052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8" name="Rectangle 37">
            <a:extLst>
              <a:ext uri="{FF2B5EF4-FFF2-40B4-BE49-F238E27FC236}">
                <a16:creationId xmlns:a16="http://schemas.microsoft.com/office/drawing/2014/main" id="{1E3FC3DE-4E14-46DD-9A07-233DE7DF42D1}"/>
              </a:ext>
            </a:extLst>
          </p:cNvPr>
          <p:cNvSpPr/>
          <p:nvPr/>
        </p:nvSpPr>
        <p:spPr>
          <a:xfrm>
            <a:off x="1974274" y="456052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Make the rational case and emotional case together)</a:t>
            </a:r>
          </a:p>
        </p:txBody>
      </p:sp>
      <p:sp>
        <p:nvSpPr>
          <p:cNvPr id="39" name="Rectangle 38">
            <a:extLst>
              <a:ext uri="{FF2B5EF4-FFF2-40B4-BE49-F238E27FC236}">
                <a16:creationId xmlns:a16="http://schemas.microsoft.com/office/drawing/2014/main" id="{40D7BF67-B9B6-410E-9E93-A435071A95E7}"/>
              </a:ext>
            </a:extLst>
          </p:cNvPr>
          <p:cNvSpPr/>
          <p:nvPr/>
        </p:nvSpPr>
        <p:spPr>
          <a:xfrm>
            <a:off x="625219" y="553178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0" name="Rectangle 39">
            <a:extLst>
              <a:ext uri="{FF2B5EF4-FFF2-40B4-BE49-F238E27FC236}">
                <a16:creationId xmlns:a16="http://schemas.microsoft.com/office/drawing/2014/main" id="{5C741716-066E-44DD-81EC-20EF065304D2}"/>
              </a:ext>
            </a:extLst>
          </p:cNvPr>
          <p:cNvSpPr/>
          <p:nvPr/>
        </p:nvSpPr>
        <p:spPr>
          <a:xfrm>
            <a:off x="1974274" y="553178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Engage, engage, engage)</a:t>
            </a:r>
          </a:p>
        </p:txBody>
      </p:sp>
      <p:sp>
        <p:nvSpPr>
          <p:cNvPr id="15" name="Rounded Rectangular Callout 19">
            <a:extLst>
              <a:ext uri="{FF2B5EF4-FFF2-40B4-BE49-F238E27FC236}">
                <a16:creationId xmlns:a16="http://schemas.microsoft.com/office/drawing/2014/main" id="{68A29FC6-0C12-4437-976F-2D891DEF53DB}"/>
              </a:ext>
            </a:extLst>
          </p:cNvPr>
          <p:cNvSpPr/>
          <p:nvPr/>
        </p:nvSpPr>
        <p:spPr bwMode="auto">
          <a:xfrm>
            <a:off x="5550623" y="538024"/>
            <a:ext cx="3864840" cy="1032161"/>
          </a:xfrm>
          <a:prstGeom prst="wedgeRoundRectCallout">
            <a:avLst>
              <a:gd name="adj1" fmla="val -13029"/>
              <a:gd name="adj2" fmla="val 8461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00" dirty="0">
                <a:solidFill>
                  <a:srgbClr val="0C2870"/>
                </a:solidFill>
                <a:latin typeface="Arial" charset="0"/>
                <a:cs typeface="Times New Roman" pitchFamily="18" charset="0"/>
              </a:rPr>
              <a:t>Another example of guiding principle commonly used is: Identifying “Change champions” within each key stakeholder group. These “Change Champions”  are usually good employees who embrace change. They are not part of the Change team. But they play a role of relay between the Change team and the different stakeholder groups</a:t>
            </a:r>
          </a:p>
        </p:txBody>
      </p:sp>
      <p:sp>
        <p:nvSpPr>
          <p:cNvPr id="2" name="Rectangle: Rounded Corners 1">
            <a:extLst>
              <a:ext uri="{FF2B5EF4-FFF2-40B4-BE49-F238E27FC236}">
                <a16:creationId xmlns:a16="http://schemas.microsoft.com/office/drawing/2014/main" id="{CE15D660-C73F-13CA-CC4E-BE3537FAF765}"/>
              </a:ext>
            </a:extLst>
          </p:cNvPr>
          <p:cNvSpPr/>
          <p:nvPr/>
        </p:nvSpPr>
        <p:spPr>
          <a:xfrm>
            <a:off x="10154234" y="343209"/>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480686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406987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18531399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Folded Corner 1">
            <a:extLst>
              <a:ext uri="{FF2B5EF4-FFF2-40B4-BE49-F238E27FC236}">
                <a16:creationId xmlns:a16="http://schemas.microsoft.com/office/drawing/2014/main" id="{C8042D7C-02C6-41CC-9707-C9C5F6FA269D}"/>
              </a:ext>
            </a:extLst>
          </p:cNvPr>
          <p:cNvSpPr/>
          <p:nvPr/>
        </p:nvSpPr>
        <p:spPr>
          <a:xfrm>
            <a:off x="3757922" y="2253238"/>
            <a:ext cx="4676156" cy="3957062"/>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4221718" y="2937542"/>
            <a:ext cx="3733864" cy="24622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The Change Lean Canvas will help us provide a succinct overview of a specific Change. If multiple changes happen, multiple Change Lean Canvas need to be created</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Lean Canvas</a:t>
            </a:r>
            <a:br>
              <a:rPr lang="en-US" sz="2400" kern="0" dirty="0"/>
            </a:br>
            <a:r>
              <a:rPr lang="en-US" sz="2400" b="0" kern="0" dirty="0"/>
              <a:t>Purpose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57867"/>
            <a:ext cx="182881" cy="182881"/>
          </a:xfrm>
          <a:prstGeom prst="ellipse">
            <a:avLst/>
          </a:prstGeom>
          <a:solidFill>
            <a:schemeClr val="accent2"/>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27595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Lean Canvas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83A9572C-F54D-42E3-89EA-410B17A06E5D}"/>
              </a:ext>
            </a:extLst>
          </p:cNvPr>
          <p:cNvSpPr/>
          <p:nvPr/>
        </p:nvSpPr>
        <p:spPr>
          <a:xfrm>
            <a:off x="628650"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Describe the change that is happening</a:t>
            </a:r>
          </a:p>
        </p:txBody>
      </p:sp>
      <p:sp>
        <p:nvSpPr>
          <p:cNvPr id="11" name="Rectangle 10">
            <a:extLst>
              <a:ext uri="{FF2B5EF4-FFF2-40B4-BE49-F238E27FC236}">
                <a16:creationId xmlns:a16="http://schemas.microsoft.com/office/drawing/2014/main" id="{3F391C4B-7123-45E4-8045-4AB04EE93871}"/>
              </a:ext>
            </a:extLst>
          </p:cNvPr>
          <p:cNvSpPr/>
          <p:nvPr/>
        </p:nvSpPr>
        <p:spPr>
          <a:xfrm>
            <a:off x="3398838"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Why did we decide to do this change?</a:t>
            </a:r>
          </a:p>
        </p:txBody>
      </p:sp>
      <p:sp>
        <p:nvSpPr>
          <p:cNvPr id="12" name="Rectangle 11">
            <a:extLst>
              <a:ext uri="{FF2B5EF4-FFF2-40B4-BE49-F238E27FC236}">
                <a16:creationId xmlns:a16="http://schemas.microsoft.com/office/drawing/2014/main" id="{9B0B70B2-8069-47A4-BADF-DDBA5D9A2265}"/>
              </a:ext>
            </a:extLst>
          </p:cNvPr>
          <p:cNvSpPr/>
          <p:nvPr/>
        </p:nvSpPr>
        <p:spPr>
          <a:xfrm>
            <a:off x="6169791" y="1607133"/>
            <a:ext cx="2606918"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Who will be impacted by this change?</a:t>
            </a:r>
          </a:p>
        </p:txBody>
      </p:sp>
      <p:sp>
        <p:nvSpPr>
          <p:cNvPr id="14" name="Rectangle 13">
            <a:extLst>
              <a:ext uri="{FF2B5EF4-FFF2-40B4-BE49-F238E27FC236}">
                <a16:creationId xmlns:a16="http://schemas.microsoft.com/office/drawing/2014/main" id="{84E91D17-3202-48C7-8F88-09B9B7D37023}"/>
              </a:ext>
            </a:extLst>
          </p:cNvPr>
          <p:cNvSpPr/>
          <p:nvPr/>
        </p:nvSpPr>
        <p:spPr>
          <a:xfrm>
            <a:off x="8940800"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will we do to prepare impacted stakeholders?</a:t>
            </a:r>
            <a:endParaRPr lang="en-US" sz="1200" dirty="0">
              <a:latin typeface="+mj-lt"/>
              <a:cs typeface="Helvetica"/>
            </a:endParaRPr>
          </a:p>
        </p:txBody>
      </p:sp>
      <p:sp>
        <p:nvSpPr>
          <p:cNvPr id="15" name="Rectangle 14">
            <a:extLst>
              <a:ext uri="{FF2B5EF4-FFF2-40B4-BE49-F238E27FC236}">
                <a16:creationId xmlns:a16="http://schemas.microsoft.com/office/drawing/2014/main" id="{16940559-FE2F-4035-9656-0451AA909D25}"/>
              </a:ext>
            </a:extLst>
          </p:cNvPr>
          <p:cNvSpPr/>
          <p:nvPr/>
        </p:nvSpPr>
        <p:spPr>
          <a:xfrm>
            <a:off x="628650"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When will they be impacted by this change?</a:t>
            </a:r>
          </a:p>
        </p:txBody>
      </p:sp>
      <p:sp>
        <p:nvSpPr>
          <p:cNvPr id="17" name="Rectangle 16">
            <a:extLst>
              <a:ext uri="{FF2B5EF4-FFF2-40B4-BE49-F238E27FC236}">
                <a16:creationId xmlns:a16="http://schemas.microsoft.com/office/drawing/2014/main" id="{1D37994A-05D5-491A-A88D-4D7918506F48}"/>
              </a:ext>
            </a:extLst>
          </p:cNvPr>
          <p:cNvSpPr/>
          <p:nvPr/>
        </p:nvSpPr>
        <p:spPr>
          <a:xfrm>
            <a:off x="3399815" y="4717836"/>
            <a:ext cx="2606918"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want to reach?</a:t>
            </a:r>
          </a:p>
        </p:txBody>
      </p:sp>
      <p:sp>
        <p:nvSpPr>
          <p:cNvPr id="18" name="Rectangle 17">
            <a:extLst>
              <a:ext uri="{FF2B5EF4-FFF2-40B4-BE49-F238E27FC236}">
                <a16:creationId xmlns:a16="http://schemas.microsoft.com/office/drawing/2014/main" id="{54141C7A-ED6D-4499-9F61-7F815DADB18E}"/>
              </a:ext>
            </a:extLst>
          </p:cNvPr>
          <p:cNvSpPr/>
          <p:nvPr/>
        </p:nvSpPr>
        <p:spPr>
          <a:xfrm>
            <a:off x="6169635"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are reaching?</a:t>
            </a:r>
          </a:p>
        </p:txBody>
      </p:sp>
      <p:sp>
        <p:nvSpPr>
          <p:cNvPr id="19" name="Rectangle 18">
            <a:extLst>
              <a:ext uri="{FF2B5EF4-FFF2-40B4-BE49-F238E27FC236}">
                <a16:creationId xmlns:a16="http://schemas.microsoft.com/office/drawing/2014/main" id="{8D079699-548A-45C6-9456-84FEADBA79B0}"/>
              </a:ext>
            </a:extLst>
          </p:cNvPr>
          <p:cNvSpPr/>
          <p:nvPr/>
        </p:nvSpPr>
        <p:spPr>
          <a:xfrm>
            <a:off x="8940800"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next steps?</a:t>
            </a:r>
          </a:p>
        </p:txBody>
      </p:sp>
      <p:sp>
        <p:nvSpPr>
          <p:cNvPr id="20" name="Rectangle 19">
            <a:extLst>
              <a:ext uri="{FF2B5EF4-FFF2-40B4-BE49-F238E27FC236}">
                <a16:creationId xmlns:a16="http://schemas.microsoft.com/office/drawing/2014/main" id="{1FA77B32-81EB-47CF-AF75-064C81813CBF}"/>
              </a:ext>
            </a:extLst>
          </p:cNvPr>
          <p:cNvSpPr/>
          <p:nvPr/>
        </p:nvSpPr>
        <p:spPr>
          <a:xfrm>
            <a:off x="1680340"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the name of the change</a:t>
            </a:r>
          </a:p>
        </p:txBody>
      </p:sp>
      <p:sp>
        <p:nvSpPr>
          <p:cNvPr id="23" name="Rectangle 22">
            <a:extLst>
              <a:ext uri="{FF2B5EF4-FFF2-40B4-BE49-F238E27FC236}">
                <a16:creationId xmlns:a16="http://schemas.microsoft.com/office/drawing/2014/main" id="{063EE2CF-A197-4D2A-AAB3-2365A5DF0782}"/>
              </a:ext>
            </a:extLst>
          </p:cNvPr>
          <p:cNvSpPr/>
          <p:nvPr/>
        </p:nvSpPr>
        <p:spPr>
          <a:xfrm>
            <a:off x="628579"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a:t>
            </a:r>
          </a:p>
          <a:p>
            <a:r>
              <a:rPr lang="en-US" sz="1000" b="1" dirty="0">
                <a:solidFill>
                  <a:schemeClr val="bg1"/>
                </a:solidFill>
                <a:latin typeface="+mj-lt"/>
                <a:cs typeface="Helvetica"/>
              </a:rPr>
              <a:t>Name</a:t>
            </a:r>
          </a:p>
        </p:txBody>
      </p:sp>
      <p:sp>
        <p:nvSpPr>
          <p:cNvPr id="25" name="Rectangle 24">
            <a:extLst>
              <a:ext uri="{FF2B5EF4-FFF2-40B4-BE49-F238E27FC236}">
                <a16:creationId xmlns:a16="http://schemas.microsoft.com/office/drawing/2014/main" id="{318C40A0-F350-425D-AAFB-2282CBCF7D2D}"/>
              </a:ext>
            </a:extLst>
          </p:cNvPr>
          <p:cNvSpPr/>
          <p:nvPr/>
        </p:nvSpPr>
        <p:spPr>
          <a:xfrm>
            <a:off x="4452777"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Business owner name</a:t>
            </a:r>
          </a:p>
        </p:txBody>
      </p:sp>
      <p:sp>
        <p:nvSpPr>
          <p:cNvPr id="26" name="Rectangle 25">
            <a:extLst>
              <a:ext uri="{FF2B5EF4-FFF2-40B4-BE49-F238E27FC236}">
                <a16:creationId xmlns:a16="http://schemas.microsoft.com/office/drawing/2014/main" id="{497212ED-382D-4D4F-A52F-EDF75B9E979C}"/>
              </a:ext>
            </a:extLst>
          </p:cNvPr>
          <p:cNvSpPr/>
          <p:nvPr/>
        </p:nvSpPr>
        <p:spPr>
          <a:xfrm>
            <a:off x="3401016"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Business Owner</a:t>
            </a:r>
          </a:p>
        </p:txBody>
      </p:sp>
      <p:sp>
        <p:nvSpPr>
          <p:cNvPr id="27" name="Rectangle 26">
            <a:extLst>
              <a:ext uri="{FF2B5EF4-FFF2-40B4-BE49-F238E27FC236}">
                <a16:creationId xmlns:a16="http://schemas.microsoft.com/office/drawing/2014/main" id="{87576E41-D5A9-49FF-9AED-EFC2C0FC7FE2}"/>
              </a:ext>
            </a:extLst>
          </p:cNvPr>
          <p:cNvSpPr/>
          <p:nvPr/>
        </p:nvSpPr>
        <p:spPr>
          <a:xfrm>
            <a:off x="7215790"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manager name</a:t>
            </a:r>
          </a:p>
        </p:txBody>
      </p:sp>
      <p:sp>
        <p:nvSpPr>
          <p:cNvPr id="28" name="Rectangle 27">
            <a:extLst>
              <a:ext uri="{FF2B5EF4-FFF2-40B4-BE49-F238E27FC236}">
                <a16:creationId xmlns:a16="http://schemas.microsoft.com/office/drawing/2014/main" id="{336EDBD3-9137-4EA9-9AE2-209E0F4FE065}"/>
              </a:ext>
            </a:extLst>
          </p:cNvPr>
          <p:cNvSpPr/>
          <p:nvPr/>
        </p:nvSpPr>
        <p:spPr>
          <a:xfrm>
            <a:off x="6164029"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manager </a:t>
            </a:r>
          </a:p>
        </p:txBody>
      </p:sp>
      <p:sp>
        <p:nvSpPr>
          <p:cNvPr id="29" name="TextBox 28">
            <a:extLst>
              <a:ext uri="{FF2B5EF4-FFF2-40B4-BE49-F238E27FC236}">
                <a16:creationId xmlns:a16="http://schemas.microsoft.com/office/drawing/2014/main" id="{9FDF2011-5648-41FD-A232-6ECDCAB5A726}"/>
              </a:ext>
            </a:extLst>
          </p:cNvPr>
          <p:cNvSpPr txBox="1"/>
          <p:nvPr/>
        </p:nvSpPr>
        <p:spPr>
          <a:xfrm>
            <a:off x="628650" y="2168294"/>
            <a:ext cx="2608263" cy="795351"/>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the employee, customer or user used to be able to do</a:t>
            </a:r>
          </a:p>
          <a:p>
            <a:endParaRPr lang="en-US" sz="923" dirty="0">
              <a:solidFill>
                <a:srgbClr val="002060"/>
              </a:solidFill>
              <a:latin typeface="+mj-lt"/>
              <a:cs typeface="Helvetica"/>
            </a:endParaRPr>
          </a:p>
          <a:p>
            <a:r>
              <a:rPr lang="en-US" sz="923" dirty="0">
                <a:solidFill>
                  <a:srgbClr val="002060"/>
                </a:solidFill>
                <a:latin typeface="+mj-lt"/>
                <a:cs typeface="Helvetica"/>
              </a:rPr>
              <a:t>Insert what the employee, customer or user will be able to do with this new change</a:t>
            </a:r>
          </a:p>
        </p:txBody>
      </p:sp>
      <p:sp>
        <p:nvSpPr>
          <p:cNvPr id="32" name="TextBox 31">
            <a:extLst>
              <a:ext uri="{FF2B5EF4-FFF2-40B4-BE49-F238E27FC236}">
                <a16:creationId xmlns:a16="http://schemas.microsoft.com/office/drawing/2014/main" id="{0D5D98BC-2E6F-4691-83B4-AFC340E0A98E}"/>
              </a:ext>
            </a:extLst>
          </p:cNvPr>
          <p:cNvSpPr txBox="1"/>
          <p:nvPr/>
        </p:nvSpPr>
        <p:spPr>
          <a:xfrm>
            <a:off x="6170084" y="2168294"/>
            <a:ext cx="2608263" cy="511299"/>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different stakeholder groups impacted by this change</a:t>
            </a:r>
          </a:p>
          <a:p>
            <a:endParaRPr lang="en-US" sz="923" dirty="0">
              <a:solidFill>
                <a:srgbClr val="002060"/>
              </a:solidFill>
              <a:latin typeface="+mj-lt"/>
              <a:cs typeface="Helvetica"/>
            </a:endParaRPr>
          </a:p>
        </p:txBody>
      </p:sp>
      <p:sp>
        <p:nvSpPr>
          <p:cNvPr id="39" name="TextBox 38">
            <a:extLst>
              <a:ext uri="{FF2B5EF4-FFF2-40B4-BE49-F238E27FC236}">
                <a16:creationId xmlns:a16="http://schemas.microsoft.com/office/drawing/2014/main" id="{EB582C42-4F94-4FE1-8290-EA65C2459AE5}"/>
              </a:ext>
            </a:extLst>
          </p:cNvPr>
          <p:cNvSpPr txBox="1"/>
          <p:nvPr/>
        </p:nvSpPr>
        <p:spPr>
          <a:xfrm>
            <a:off x="3399367" y="2168294"/>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Describe the rational behind the decision to do this change</a:t>
            </a:r>
          </a:p>
        </p:txBody>
      </p:sp>
      <p:sp>
        <p:nvSpPr>
          <p:cNvPr id="41" name="TextBox 40">
            <a:extLst>
              <a:ext uri="{FF2B5EF4-FFF2-40B4-BE49-F238E27FC236}">
                <a16:creationId xmlns:a16="http://schemas.microsoft.com/office/drawing/2014/main" id="{4B502E63-B209-4BAF-A309-1D9889DA230E}"/>
              </a:ext>
            </a:extLst>
          </p:cNvPr>
          <p:cNvSpPr txBox="1"/>
          <p:nvPr/>
        </p:nvSpPr>
        <p:spPr>
          <a:xfrm>
            <a:off x="628650"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date</a:t>
            </a:r>
          </a:p>
          <a:p>
            <a:endParaRPr lang="en-US" sz="923" dirty="0">
              <a:solidFill>
                <a:srgbClr val="002060"/>
              </a:solidFill>
              <a:latin typeface="+mj-lt"/>
              <a:cs typeface="Helvetica"/>
            </a:endParaRPr>
          </a:p>
        </p:txBody>
      </p:sp>
      <p:sp>
        <p:nvSpPr>
          <p:cNvPr id="43" name="TextBox 42">
            <a:extLst>
              <a:ext uri="{FF2B5EF4-FFF2-40B4-BE49-F238E27FC236}">
                <a16:creationId xmlns:a16="http://schemas.microsoft.com/office/drawing/2014/main" id="{0AF3A46D-DD29-46E7-9D18-9830E983937E}"/>
              </a:ext>
            </a:extLst>
          </p:cNvPr>
          <p:cNvSpPr txBox="1"/>
          <p:nvPr/>
        </p:nvSpPr>
        <p:spPr>
          <a:xfrm>
            <a:off x="8940800" y="2168294"/>
            <a:ext cx="2608263" cy="653324"/>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we will do to ensure proper adoption of the change (i.e. communication, training, pilot group,…)</a:t>
            </a:r>
          </a:p>
          <a:p>
            <a:endParaRPr lang="en-US" sz="923" dirty="0">
              <a:solidFill>
                <a:srgbClr val="002060"/>
              </a:solidFill>
              <a:latin typeface="+mj-lt"/>
              <a:cs typeface="Helvetica"/>
            </a:endParaRPr>
          </a:p>
        </p:txBody>
      </p:sp>
      <p:sp>
        <p:nvSpPr>
          <p:cNvPr id="45" name="TextBox 44">
            <a:extLst>
              <a:ext uri="{FF2B5EF4-FFF2-40B4-BE49-F238E27FC236}">
                <a16:creationId xmlns:a16="http://schemas.microsoft.com/office/drawing/2014/main" id="{F8A99211-75CA-465A-9D49-A41DB14CD13E}"/>
              </a:ext>
            </a:extLst>
          </p:cNvPr>
          <p:cNvSpPr txBox="1"/>
          <p:nvPr/>
        </p:nvSpPr>
        <p:spPr>
          <a:xfrm>
            <a:off x="3399367"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business outcomes we want to reach</a:t>
            </a:r>
          </a:p>
        </p:txBody>
      </p:sp>
      <p:sp>
        <p:nvSpPr>
          <p:cNvPr id="46" name="TextBox 45">
            <a:extLst>
              <a:ext uri="{FF2B5EF4-FFF2-40B4-BE49-F238E27FC236}">
                <a16:creationId xmlns:a16="http://schemas.microsoft.com/office/drawing/2014/main" id="{521A524C-2BAC-4684-B858-79DB4986749C}"/>
              </a:ext>
            </a:extLst>
          </p:cNvPr>
          <p:cNvSpPr txBox="1"/>
          <p:nvPr/>
        </p:nvSpPr>
        <p:spPr>
          <a:xfrm>
            <a:off x="6170084"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When available, insert the business outcomes and their source</a:t>
            </a:r>
          </a:p>
        </p:txBody>
      </p:sp>
      <p:sp>
        <p:nvSpPr>
          <p:cNvPr id="48" name="TextBox 47">
            <a:extLst>
              <a:ext uri="{FF2B5EF4-FFF2-40B4-BE49-F238E27FC236}">
                <a16:creationId xmlns:a16="http://schemas.microsoft.com/office/drawing/2014/main" id="{F211B41D-DD23-44D6-BCB6-09ADCC477515}"/>
              </a:ext>
            </a:extLst>
          </p:cNvPr>
          <p:cNvSpPr txBox="1"/>
          <p:nvPr/>
        </p:nvSpPr>
        <p:spPr>
          <a:xfrm>
            <a:off x="8940800"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Include the next steps if any</a:t>
            </a:r>
          </a:p>
          <a:p>
            <a:endParaRPr lang="en-US" sz="923" dirty="0">
              <a:solidFill>
                <a:srgbClr val="002060"/>
              </a:solidFill>
              <a:latin typeface="+mj-lt"/>
              <a:cs typeface="Helvetica"/>
            </a:endParaRPr>
          </a:p>
        </p:txBody>
      </p:sp>
      <p:sp>
        <p:nvSpPr>
          <p:cNvPr id="50" name="Rectangle 49">
            <a:extLst>
              <a:ext uri="{FF2B5EF4-FFF2-40B4-BE49-F238E27FC236}">
                <a16:creationId xmlns:a16="http://schemas.microsoft.com/office/drawing/2014/main" id="{C9809135-C306-4365-B4E9-F6528ABAB093}"/>
              </a:ext>
            </a:extLst>
          </p:cNvPr>
          <p:cNvSpPr/>
          <p:nvPr/>
        </p:nvSpPr>
        <p:spPr>
          <a:xfrm>
            <a:off x="9992157"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Canvas version &amp; submit date</a:t>
            </a:r>
          </a:p>
        </p:txBody>
      </p:sp>
      <p:sp>
        <p:nvSpPr>
          <p:cNvPr id="51" name="Rectangle 50">
            <a:extLst>
              <a:ext uri="{FF2B5EF4-FFF2-40B4-BE49-F238E27FC236}">
                <a16:creationId xmlns:a16="http://schemas.microsoft.com/office/drawing/2014/main" id="{A5E246B2-EF81-40D8-A5BC-58B07530FBAE}"/>
              </a:ext>
            </a:extLst>
          </p:cNvPr>
          <p:cNvSpPr/>
          <p:nvPr/>
        </p:nvSpPr>
        <p:spPr>
          <a:xfrm>
            <a:off x="8940397"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Submit </a:t>
            </a:r>
          </a:p>
          <a:p>
            <a:r>
              <a:rPr lang="en-US" sz="1000" b="1" dirty="0">
                <a:solidFill>
                  <a:schemeClr val="bg1"/>
                </a:solidFill>
                <a:latin typeface="+mj-lt"/>
                <a:cs typeface="Helvetica"/>
              </a:rPr>
              <a:t>Date</a:t>
            </a:r>
          </a:p>
        </p:txBody>
      </p:sp>
    </p:spTree>
    <p:extLst>
      <p:ext uri="{BB962C8B-B14F-4D97-AF65-F5344CB8AC3E}">
        <p14:creationId xmlns:p14="http://schemas.microsoft.com/office/powerpoint/2010/main" val="1457388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432133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66</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2019344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432133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67</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
        <p:nvSpPr>
          <p:cNvPr id="6" name="Rounded Rectangular Callout 19">
            <a:extLst>
              <a:ext uri="{FF2B5EF4-FFF2-40B4-BE49-F238E27FC236}">
                <a16:creationId xmlns:a16="http://schemas.microsoft.com/office/drawing/2014/main" id="{E6D78887-E0F7-5E53-E549-D6ED29CF3C12}"/>
              </a:ext>
            </a:extLst>
          </p:cNvPr>
          <p:cNvSpPr/>
          <p:nvPr/>
        </p:nvSpPr>
        <p:spPr bwMode="auto">
          <a:xfrm>
            <a:off x="4308913" y="4857334"/>
            <a:ext cx="3352800" cy="1205996"/>
          </a:xfrm>
          <a:prstGeom prst="wedgeRoundRectCallout">
            <a:avLst>
              <a:gd name="adj1" fmla="val -81661"/>
              <a:gd name="adj2" fmla="val -7743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Note that this section could have potentially been positioned before the section 5. It really depends on your situation. It makes sense to identify the impact of the change before defining the size of your Team. But at the same time, identifying the impact is a lot of work and usually requires a team.</a:t>
            </a:r>
          </a:p>
        </p:txBody>
      </p:sp>
      <p:sp>
        <p:nvSpPr>
          <p:cNvPr id="7" name="Rectangle: Rounded Corners 6">
            <a:extLst>
              <a:ext uri="{FF2B5EF4-FFF2-40B4-BE49-F238E27FC236}">
                <a16:creationId xmlns:a16="http://schemas.microsoft.com/office/drawing/2014/main" id="{6FB57401-13AB-2D30-5E6C-38C3320CAFD6}"/>
              </a:ext>
            </a:extLst>
          </p:cNvPr>
          <p:cNvSpPr/>
          <p:nvPr/>
        </p:nvSpPr>
        <p:spPr>
          <a:xfrm>
            <a:off x="10201060" y="175370"/>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301741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Scale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68</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89808"/>
            <a:ext cx="1954800" cy="157842"/>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89808"/>
            <a:ext cx="1954800" cy="157842"/>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89808"/>
            <a:ext cx="1954800" cy="157842"/>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89808"/>
            <a:ext cx="1954800" cy="157842"/>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89808"/>
            <a:ext cx="1954800" cy="157842"/>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2.System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3.Process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several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several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4.Organization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1.People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5.Culture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team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Business Unit</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Division</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a:t>
            </a:r>
            <a:endParaRPr lang="en-US" sz="900" b="1" kern="0" dirty="0"/>
          </a:p>
        </p:txBody>
      </p:sp>
    </p:spTree>
    <p:extLst>
      <p:ext uri="{BB962C8B-B14F-4D97-AF65-F5344CB8AC3E}">
        <p14:creationId xmlns:p14="http://schemas.microsoft.com/office/powerpoint/2010/main" val="1137526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F1.1 - Insert the name of the initiative</a:t>
            </a:r>
            <a:br>
              <a:rPr lang="en-US" sz="2400" b="0" kern="0" dirty="0"/>
            </a:br>
            <a:r>
              <a:rPr lang="en-US" sz="2400" b="0" kern="0" dirty="0"/>
              <a:t>Initiative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69</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74459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 - Change Lean Canvas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83A9572C-F54D-42E3-89EA-410B17A06E5D}"/>
              </a:ext>
            </a:extLst>
          </p:cNvPr>
          <p:cNvSpPr/>
          <p:nvPr/>
        </p:nvSpPr>
        <p:spPr>
          <a:xfrm>
            <a:off x="628650"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Describe the change that is happening</a:t>
            </a:r>
          </a:p>
        </p:txBody>
      </p:sp>
      <p:sp>
        <p:nvSpPr>
          <p:cNvPr id="11" name="Rectangle 10">
            <a:extLst>
              <a:ext uri="{FF2B5EF4-FFF2-40B4-BE49-F238E27FC236}">
                <a16:creationId xmlns:a16="http://schemas.microsoft.com/office/drawing/2014/main" id="{3F391C4B-7123-45E4-8045-4AB04EE93871}"/>
              </a:ext>
            </a:extLst>
          </p:cNvPr>
          <p:cNvSpPr/>
          <p:nvPr/>
        </p:nvSpPr>
        <p:spPr>
          <a:xfrm>
            <a:off x="3398838"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Why did we decide to do this change?</a:t>
            </a:r>
          </a:p>
        </p:txBody>
      </p:sp>
      <p:sp>
        <p:nvSpPr>
          <p:cNvPr id="12" name="Rectangle 11">
            <a:extLst>
              <a:ext uri="{FF2B5EF4-FFF2-40B4-BE49-F238E27FC236}">
                <a16:creationId xmlns:a16="http://schemas.microsoft.com/office/drawing/2014/main" id="{9B0B70B2-8069-47A4-BADF-DDBA5D9A2265}"/>
              </a:ext>
            </a:extLst>
          </p:cNvPr>
          <p:cNvSpPr/>
          <p:nvPr/>
        </p:nvSpPr>
        <p:spPr>
          <a:xfrm>
            <a:off x="6169791" y="1607133"/>
            <a:ext cx="2606918"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Who will be impacted by this change?</a:t>
            </a:r>
          </a:p>
        </p:txBody>
      </p:sp>
      <p:sp>
        <p:nvSpPr>
          <p:cNvPr id="14" name="Rectangle 13">
            <a:extLst>
              <a:ext uri="{FF2B5EF4-FFF2-40B4-BE49-F238E27FC236}">
                <a16:creationId xmlns:a16="http://schemas.microsoft.com/office/drawing/2014/main" id="{84E91D17-3202-48C7-8F88-09B9B7D37023}"/>
              </a:ext>
            </a:extLst>
          </p:cNvPr>
          <p:cNvSpPr/>
          <p:nvPr/>
        </p:nvSpPr>
        <p:spPr>
          <a:xfrm>
            <a:off x="8940800"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will we do to prepare impacted stakeholders?</a:t>
            </a:r>
            <a:endParaRPr lang="en-US" sz="1200" dirty="0">
              <a:latin typeface="+mj-lt"/>
              <a:cs typeface="Helvetica"/>
            </a:endParaRPr>
          </a:p>
        </p:txBody>
      </p:sp>
      <p:sp>
        <p:nvSpPr>
          <p:cNvPr id="15" name="Rectangle 14">
            <a:extLst>
              <a:ext uri="{FF2B5EF4-FFF2-40B4-BE49-F238E27FC236}">
                <a16:creationId xmlns:a16="http://schemas.microsoft.com/office/drawing/2014/main" id="{16940559-FE2F-4035-9656-0451AA909D25}"/>
              </a:ext>
            </a:extLst>
          </p:cNvPr>
          <p:cNvSpPr/>
          <p:nvPr/>
        </p:nvSpPr>
        <p:spPr>
          <a:xfrm>
            <a:off x="628650"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When will they be impacted by this change?</a:t>
            </a:r>
          </a:p>
        </p:txBody>
      </p:sp>
      <p:sp>
        <p:nvSpPr>
          <p:cNvPr id="17" name="Rectangle 16">
            <a:extLst>
              <a:ext uri="{FF2B5EF4-FFF2-40B4-BE49-F238E27FC236}">
                <a16:creationId xmlns:a16="http://schemas.microsoft.com/office/drawing/2014/main" id="{1D37994A-05D5-491A-A88D-4D7918506F48}"/>
              </a:ext>
            </a:extLst>
          </p:cNvPr>
          <p:cNvSpPr/>
          <p:nvPr/>
        </p:nvSpPr>
        <p:spPr>
          <a:xfrm>
            <a:off x="3399815" y="4717836"/>
            <a:ext cx="2606918"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want to reach?</a:t>
            </a:r>
          </a:p>
        </p:txBody>
      </p:sp>
      <p:sp>
        <p:nvSpPr>
          <p:cNvPr id="18" name="Rectangle 17">
            <a:extLst>
              <a:ext uri="{FF2B5EF4-FFF2-40B4-BE49-F238E27FC236}">
                <a16:creationId xmlns:a16="http://schemas.microsoft.com/office/drawing/2014/main" id="{54141C7A-ED6D-4499-9F61-7F815DADB18E}"/>
              </a:ext>
            </a:extLst>
          </p:cNvPr>
          <p:cNvSpPr/>
          <p:nvPr/>
        </p:nvSpPr>
        <p:spPr>
          <a:xfrm>
            <a:off x="6169635"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are reaching?</a:t>
            </a:r>
          </a:p>
        </p:txBody>
      </p:sp>
      <p:sp>
        <p:nvSpPr>
          <p:cNvPr id="19" name="Rectangle 18">
            <a:extLst>
              <a:ext uri="{FF2B5EF4-FFF2-40B4-BE49-F238E27FC236}">
                <a16:creationId xmlns:a16="http://schemas.microsoft.com/office/drawing/2014/main" id="{8D079699-548A-45C6-9456-84FEADBA79B0}"/>
              </a:ext>
            </a:extLst>
          </p:cNvPr>
          <p:cNvSpPr/>
          <p:nvPr/>
        </p:nvSpPr>
        <p:spPr>
          <a:xfrm>
            <a:off x="8940800"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next steps?</a:t>
            </a:r>
          </a:p>
        </p:txBody>
      </p:sp>
      <p:sp>
        <p:nvSpPr>
          <p:cNvPr id="20" name="Rectangle 19">
            <a:extLst>
              <a:ext uri="{FF2B5EF4-FFF2-40B4-BE49-F238E27FC236}">
                <a16:creationId xmlns:a16="http://schemas.microsoft.com/office/drawing/2014/main" id="{1FA77B32-81EB-47CF-AF75-064C81813CBF}"/>
              </a:ext>
            </a:extLst>
          </p:cNvPr>
          <p:cNvSpPr/>
          <p:nvPr/>
        </p:nvSpPr>
        <p:spPr>
          <a:xfrm>
            <a:off x="1680340"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the name of the change</a:t>
            </a:r>
          </a:p>
        </p:txBody>
      </p:sp>
      <p:sp>
        <p:nvSpPr>
          <p:cNvPr id="23" name="Rectangle 22">
            <a:extLst>
              <a:ext uri="{FF2B5EF4-FFF2-40B4-BE49-F238E27FC236}">
                <a16:creationId xmlns:a16="http://schemas.microsoft.com/office/drawing/2014/main" id="{063EE2CF-A197-4D2A-AAB3-2365A5DF0782}"/>
              </a:ext>
            </a:extLst>
          </p:cNvPr>
          <p:cNvSpPr/>
          <p:nvPr/>
        </p:nvSpPr>
        <p:spPr>
          <a:xfrm>
            <a:off x="628579"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a:t>
            </a:r>
          </a:p>
          <a:p>
            <a:r>
              <a:rPr lang="en-US" sz="1000" b="1" dirty="0">
                <a:solidFill>
                  <a:schemeClr val="bg1"/>
                </a:solidFill>
                <a:latin typeface="+mj-lt"/>
                <a:cs typeface="Helvetica"/>
              </a:rPr>
              <a:t>Name</a:t>
            </a:r>
          </a:p>
        </p:txBody>
      </p:sp>
      <p:sp>
        <p:nvSpPr>
          <p:cNvPr id="25" name="Rectangle 24">
            <a:extLst>
              <a:ext uri="{FF2B5EF4-FFF2-40B4-BE49-F238E27FC236}">
                <a16:creationId xmlns:a16="http://schemas.microsoft.com/office/drawing/2014/main" id="{318C40A0-F350-425D-AAFB-2282CBCF7D2D}"/>
              </a:ext>
            </a:extLst>
          </p:cNvPr>
          <p:cNvSpPr/>
          <p:nvPr/>
        </p:nvSpPr>
        <p:spPr>
          <a:xfrm>
            <a:off x="4452777"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Business owner name</a:t>
            </a:r>
          </a:p>
        </p:txBody>
      </p:sp>
      <p:sp>
        <p:nvSpPr>
          <p:cNvPr id="26" name="Rectangle 25">
            <a:extLst>
              <a:ext uri="{FF2B5EF4-FFF2-40B4-BE49-F238E27FC236}">
                <a16:creationId xmlns:a16="http://schemas.microsoft.com/office/drawing/2014/main" id="{497212ED-382D-4D4F-A52F-EDF75B9E979C}"/>
              </a:ext>
            </a:extLst>
          </p:cNvPr>
          <p:cNvSpPr/>
          <p:nvPr/>
        </p:nvSpPr>
        <p:spPr>
          <a:xfrm>
            <a:off x="3401016"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Business Owner</a:t>
            </a:r>
          </a:p>
        </p:txBody>
      </p:sp>
      <p:sp>
        <p:nvSpPr>
          <p:cNvPr id="27" name="Rectangle 26">
            <a:extLst>
              <a:ext uri="{FF2B5EF4-FFF2-40B4-BE49-F238E27FC236}">
                <a16:creationId xmlns:a16="http://schemas.microsoft.com/office/drawing/2014/main" id="{87576E41-D5A9-49FF-9AED-EFC2C0FC7FE2}"/>
              </a:ext>
            </a:extLst>
          </p:cNvPr>
          <p:cNvSpPr/>
          <p:nvPr/>
        </p:nvSpPr>
        <p:spPr>
          <a:xfrm>
            <a:off x="7215790"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manager name</a:t>
            </a:r>
          </a:p>
        </p:txBody>
      </p:sp>
      <p:sp>
        <p:nvSpPr>
          <p:cNvPr id="28" name="Rectangle 27">
            <a:extLst>
              <a:ext uri="{FF2B5EF4-FFF2-40B4-BE49-F238E27FC236}">
                <a16:creationId xmlns:a16="http://schemas.microsoft.com/office/drawing/2014/main" id="{336EDBD3-9137-4EA9-9AE2-209E0F4FE065}"/>
              </a:ext>
            </a:extLst>
          </p:cNvPr>
          <p:cNvSpPr/>
          <p:nvPr/>
        </p:nvSpPr>
        <p:spPr>
          <a:xfrm>
            <a:off x="6164029"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manager </a:t>
            </a:r>
          </a:p>
        </p:txBody>
      </p:sp>
      <p:sp>
        <p:nvSpPr>
          <p:cNvPr id="29" name="TextBox 28">
            <a:extLst>
              <a:ext uri="{FF2B5EF4-FFF2-40B4-BE49-F238E27FC236}">
                <a16:creationId xmlns:a16="http://schemas.microsoft.com/office/drawing/2014/main" id="{9FDF2011-5648-41FD-A232-6ECDCAB5A726}"/>
              </a:ext>
            </a:extLst>
          </p:cNvPr>
          <p:cNvSpPr txBox="1"/>
          <p:nvPr/>
        </p:nvSpPr>
        <p:spPr>
          <a:xfrm>
            <a:off x="628650" y="2168294"/>
            <a:ext cx="2608263" cy="795351"/>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the employee, customer or user used to be able to do</a:t>
            </a:r>
          </a:p>
          <a:p>
            <a:endParaRPr lang="en-US" sz="923" dirty="0">
              <a:solidFill>
                <a:srgbClr val="002060"/>
              </a:solidFill>
              <a:latin typeface="+mj-lt"/>
              <a:cs typeface="Helvetica"/>
            </a:endParaRPr>
          </a:p>
          <a:p>
            <a:r>
              <a:rPr lang="en-US" sz="923" dirty="0">
                <a:solidFill>
                  <a:srgbClr val="002060"/>
                </a:solidFill>
                <a:latin typeface="+mj-lt"/>
                <a:cs typeface="Helvetica"/>
              </a:rPr>
              <a:t>Insert what the employee, customer or user will be able to do with this new change</a:t>
            </a:r>
          </a:p>
        </p:txBody>
      </p:sp>
      <p:sp>
        <p:nvSpPr>
          <p:cNvPr id="32" name="TextBox 31">
            <a:extLst>
              <a:ext uri="{FF2B5EF4-FFF2-40B4-BE49-F238E27FC236}">
                <a16:creationId xmlns:a16="http://schemas.microsoft.com/office/drawing/2014/main" id="{0D5D98BC-2E6F-4691-83B4-AFC340E0A98E}"/>
              </a:ext>
            </a:extLst>
          </p:cNvPr>
          <p:cNvSpPr txBox="1"/>
          <p:nvPr/>
        </p:nvSpPr>
        <p:spPr>
          <a:xfrm>
            <a:off x="6170084" y="2168294"/>
            <a:ext cx="2608263" cy="511299"/>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different stakeholder groups impacted by this change</a:t>
            </a:r>
          </a:p>
          <a:p>
            <a:endParaRPr lang="en-US" sz="923" dirty="0">
              <a:solidFill>
                <a:srgbClr val="002060"/>
              </a:solidFill>
              <a:latin typeface="+mj-lt"/>
              <a:cs typeface="Helvetica"/>
            </a:endParaRPr>
          </a:p>
        </p:txBody>
      </p:sp>
      <p:sp>
        <p:nvSpPr>
          <p:cNvPr id="39" name="TextBox 38">
            <a:extLst>
              <a:ext uri="{FF2B5EF4-FFF2-40B4-BE49-F238E27FC236}">
                <a16:creationId xmlns:a16="http://schemas.microsoft.com/office/drawing/2014/main" id="{EB582C42-4F94-4FE1-8290-EA65C2459AE5}"/>
              </a:ext>
            </a:extLst>
          </p:cNvPr>
          <p:cNvSpPr txBox="1"/>
          <p:nvPr/>
        </p:nvSpPr>
        <p:spPr>
          <a:xfrm>
            <a:off x="3399367" y="2168294"/>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Describe the rational behind the decision to do this change</a:t>
            </a:r>
          </a:p>
        </p:txBody>
      </p:sp>
      <p:sp>
        <p:nvSpPr>
          <p:cNvPr id="41" name="TextBox 40">
            <a:extLst>
              <a:ext uri="{FF2B5EF4-FFF2-40B4-BE49-F238E27FC236}">
                <a16:creationId xmlns:a16="http://schemas.microsoft.com/office/drawing/2014/main" id="{4B502E63-B209-4BAF-A309-1D9889DA230E}"/>
              </a:ext>
            </a:extLst>
          </p:cNvPr>
          <p:cNvSpPr txBox="1"/>
          <p:nvPr/>
        </p:nvSpPr>
        <p:spPr>
          <a:xfrm>
            <a:off x="628650"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date</a:t>
            </a:r>
          </a:p>
          <a:p>
            <a:endParaRPr lang="en-US" sz="923" dirty="0">
              <a:solidFill>
                <a:srgbClr val="002060"/>
              </a:solidFill>
              <a:latin typeface="+mj-lt"/>
              <a:cs typeface="Helvetica"/>
            </a:endParaRPr>
          </a:p>
        </p:txBody>
      </p:sp>
      <p:sp>
        <p:nvSpPr>
          <p:cNvPr id="43" name="TextBox 42">
            <a:extLst>
              <a:ext uri="{FF2B5EF4-FFF2-40B4-BE49-F238E27FC236}">
                <a16:creationId xmlns:a16="http://schemas.microsoft.com/office/drawing/2014/main" id="{0AF3A46D-DD29-46E7-9D18-9830E983937E}"/>
              </a:ext>
            </a:extLst>
          </p:cNvPr>
          <p:cNvSpPr txBox="1"/>
          <p:nvPr/>
        </p:nvSpPr>
        <p:spPr>
          <a:xfrm>
            <a:off x="8940800" y="2168294"/>
            <a:ext cx="2608263" cy="653324"/>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we will do to ensure proper adoption of the change (i.e. communication, training, pilot group,…)</a:t>
            </a:r>
          </a:p>
          <a:p>
            <a:endParaRPr lang="en-US" sz="923" dirty="0">
              <a:solidFill>
                <a:srgbClr val="002060"/>
              </a:solidFill>
              <a:latin typeface="+mj-lt"/>
              <a:cs typeface="Helvetica"/>
            </a:endParaRPr>
          </a:p>
        </p:txBody>
      </p:sp>
      <p:sp>
        <p:nvSpPr>
          <p:cNvPr id="45" name="TextBox 44">
            <a:extLst>
              <a:ext uri="{FF2B5EF4-FFF2-40B4-BE49-F238E27FC236}">
                <a16:creationId xmlns:a16="http://schemas.microsoft.com/office/drawing/2014/main" id="{F8A99211-75CA-465A-9D49-A41DB14CD13E}"/>
              </a:ext>
            </a:extLst>
          </p:cNvPr>
          <p:cNvSpPr txBox="1"/>
          <p:nvPr/>
        </p:nvSpPr>
        <p:spPr>
          <a:xfrm>
            <a:off x="3399367"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business outcomes we want to reach</a:t>
            </a:r>
          </a:p>
        </p:txBody>
      </p:sp>
      <p:sp>
        <p:nvSpPr>
          <p:cNvPr id="46" name="TextBox 45">
            <a:extLst>
              <a:ext uri="{FF2B5EF4-FFF2-40B4-BE49-F238E27FC236}">
                <a16:creationId xmlns:a16="http://schemas.microsoft.com/office/drawing/2014/main" id="{521A524C-2BAC-4684-B858-79DB4986749C}"/>
              </a:ext>
            </a:extLst>
          </p:cNvPr>
          <p:cNvSpPr txBox="1"/>
          <p:nvPr/>
        </p:nvSpPr>
        <p:spPr>
          <a:xfrm>
            <a:off x="6170084"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When available, insert the business outcomes and their source</a:t>
            </a:r>
          </a:p>
        </p:txBody>
      </p:sp>
      <p:sp>
        <p:nvSpPr>
          <p:cNvPr id="48" name="TextBox 47">
            <a:extLst>
              <a:ext uri="{FF2B5EF4-FFF2-40B4-BE49-F238E27FC236}">
                <a16:creationId xmlns:a16="http://schemas.microsoft.com/office/drawing/2014/main" id="{F211B41D-DD23-44D6-BCB6-09ADCC477515}"/>
              </a:ext>
            </a:extLst>
          </p:cNvPr>
          <p:cNvSpPr txBox="1"/>
          <p:nvPr/>
        </p:nvSpPr>
        <p:spPr>
          <a:xfrm>
            <a:off x="8940800"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Include the next steps if any</a:t>
            </a:r>
          </a:p>
          <a:p>
            <a:endParaRPr lang="en-US" sz="923" dirty="0">
              <a:solidFill>
                <a:srgbClr val="002060"/>
              </a:solidFill>
              <a:latin typeface="+mj-lt"/>
              <a:cs typeface="Helvetica"/>
            </a:endParaRPr>
          </a:p>
        </p:txBody>
      </p:sp>
      <p:sp>
        <p:nvSpPr>
          <p:cNvPr id="50" name="Rectangle 49">
            <a:extLst>
              <a:ext uri="{FF2B5EF4-FFF2-40B4-BE49-F238E27FC236}">
                <a16:creationId xmlns:a16="http://schemas.microsoft.com/office/drawing/2014/main" id="{C9809135-C306-4365-B4E9-F6528ABAB093}"/>
              </a:ext>
            </a:extLst>
          </p:cNvPr>
          <p:cNvSpPr/>
          <p:nvPr/>
        </p:nvSpPr>
        <p:spPr>
          <a:xfrm>
            <a:off x="9992157"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Canvas version &amp; submit date</a:t>
            </a:r>
          </a:p>
        </p:txBody>
      </p:sp>
      <p:sp>
        <p:nvSpPr>
          <p:cNvPr id="51" name="Rectangle 50">
            <a:extLst>
              <a:ext uri="{FF2B5EF4-FFF2-40B4-BE49-F238E27FC236}">
                <a16:creationId xmlns:a16="http://schemas.microsoft.com/office/drawing/2014/main" id="{A5E246B2-EF81-40D8-A5BC-58B07530FBAE}"/>
              </a:ext>
            </a:extLst>
          </p:cNvPr>
          <p:cNvSpPr/>
          <p:nvPr/>
        </p:nvSpPr>
        <p:spPr>
          <a:xfrm>
            <a:off x="8940397"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Submit </a:t>
            </a:r>
          </a:p>
          <a:p>
            <a:r>
              <a:rPr lang="en-US" sz="1000" b="1" dirty="0">
                <a:solidFill>
                  <a:schemeClr val="bg1"/>
                </a:solidFill>
                <a:latin typeface="+mj-lt"/>
                <a:cs typeface="Helvetica"/>
              </a:rPr>
              <a:t>Date</a:t>
            </a:r>
          </a:p>
        </p:txBody>
      </p:sp>
    </p:spTree>
    <p:extLst>
      <p:ext uri="{BB962C8B-B14F-4D97-AF65-F5344CB8AC3E}">
        <p14:creationId xmlns:p14="http://schemas.microsoft.com/office/powerpoint/2010/main" val="418530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F1.1 - Insert the name of the initiative</a:t>
            </a:r>
            <a:br>
              <a:rPr lang="en-US" sz="2400" b="0" kern="0" dirty="0"/>
            </a:br>
            <a:r>
              <a:rPr lang="en-US" sz="2400" b="0" kern="0" dirty="0"/>
              <a:t>Initiative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70</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
        <p:nvSpPr>
          <p:cNvPr id="83" name="Rounded Rectangular Callout 19">
            <a:extLst>
              <a:ext uri="{FF2B5EF4-FFF2-40B4-BE49-F238E27FC236}">
                <a16:creationId xmlns:a16="http://schemas.microsoft.com/office/drawing/2014/main" id="{D9A6F593-9646-4FB6-8EE4-867BC353E1AE}"/>
              </a:ext>
            </a:extLst>
          </p:cNvPr>
          <p:cNvSpPr/>
          <p:nvPr/>
        </p:nvSpPr>
        <p:spPr bwMode="auto">
          <a:xfrm>
            <a:off x="7491019" y="1228538"/>
            <a:ext cx="3352800" cy="788338"/>
          </a:xfrm>
          <a:prstGeom prst="wedgeRoundRectCallout">
            <a:avLst>
              <a:gd name="adj1" fmla="val -91631"/>
              <a:gd name="adj2" fmla="val -438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dirty="0">
                <a:solidFill>
                  <a:srgbClr val="0C2870"/>
                </a:solidFill>
                <a:latin typeface="Arial" charset="0"/>
                <a:cs typeface="Times New Roman" pitchFamily="18" charset="0"/>
              </a:rPr>
              <a:t>The scope of this one pager may vary depending on your situation. We usually have a one-page change impact assessment per initiative, but sometimes, you may decide to have a one-page change impact assessment for multiple initiatives which have been grouped together</a:t>
            </a:r>
          </a:p>
        </p:txBody>
      </p:sp>
      <p:sp>
        <p:nvSpPr>
          <p:cNvPr id="2" name="Rectangle: Rounded Corners 1">
            <a:extLst>
              <a:ext uri="{FF2B5EF4-FFF2-40B4-BE49-F238E27FC236}">
                <a16:creationId xmlns:a16="http://schemas.microsoft.com/office/drawing/2014/main" id="{BE2142CB-D74C-FE42-4C30-3345AEEA7221}"/>
              </a:ext>
            </a:extLst>
          </p:cNvPr>
          <p:cNvSpPr/>
          <p:nvPr/>
        </p:nvSpPr>
        <p:spPr>
          <a:xfrm>
            <a:off x="10201060" y="175370"/>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
        <p:nvSpPr>
          <p:cNvPr id="4" name="Rounded Rectangular Callout 19">
            <a:extLst>
              <a:ext uri="{FF2B5EF4-FFF2-40B4-BE49-F238E27FC236}">
                <a16:creationId xmlns:a16="http://schemas.microsoft.com/office/drawing/2014/main" id="{87621706-4EE2-3AA3-4DCF-1EF953150A70}"/>
              </a:ext>
            </a:extLst>
          </p:cNvPr>
          <p:cNvSpPr/>
          <p:nvPr/>
        </p:nvSpPr>
        <p:spPr bwMode="auto">
          <a:xfrm>
            <a:off x="6271550" y="2435567"/>
            <a:ext cx="3352800" cy="1207907"/>
          </a:xfrm>
          <a:prstGeom prst="wedgeRoundRectCallout">
            <a:avLst>
              <a:gd name="adj1" fmla="val -98630"/>
              <a:gd name="adj2" fmla="val -14041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dirty="0">
                <a:solidFill>
                  <a:srgbClr val="0C2870"/>
                </a:solidFill>
                <a:latin typeface="Arial" charset="0"/>
                <a:cs typeface="Times New Roman" pitchFamily="18" charset="0"/>
              </a:rPr>
              <a:t>For this specific document, you may decide to only put a one-page Change Impact Assessment for you top 3 or 5 initiatives, or your top 3 or 5 groups of initiatives. The other one-page Change Impact Assessments can be place in exhibit or in another more detailed document. This really depends on your audience. For example, your CEO may not need to see the details of each single initiative.</a:t>
            </a:r>
          </a:p>
        </p:txBody>
      </p:sp>
    </p:spTree>
    <p:extLst>
      <p:ext uri="{BB962C8B-B14F-4D97-AF65-F5344CB8AC3E}">
        <p14:creationId xmlns:p14="http://schemas.microsoft.com/office/powerpoint/2010/main" val="2695188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F1.2 - Insert the name of the initiative</a:t>
            </a:r>
            <a:br>
              <a:rPr lang="en-US" sz="2400" b="0" kern="0" dirty="0"/>
            </a:br>
            <a:r>
              <a:rPr lang="en-US" sz="2400" b="0" kern="0" dirty="0"/>
              <a:t>Initiative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71</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2900554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F1.3 - Insert the name of the initiative</a:t>
            </a:r>
            <a:br>
              <a:rPr lang="en-US" sz="2400" b="0" kern="0" dirty="0"/>
            </a:br>
            <a:r>
              <a:rPr lang="en-US" sz="2400" b="0" kern="0" dirty="0"/>
              <a:t>Initiative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72</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3129463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F1.4 - Insert the name of the initiative</a:t>
            </a:r>
            <a:br>
              <a:rPr lang="en-US" sz="2400" b="0" kern="0" dirty="0"/>
            </a:br>
            <a:r>
              <a:rPr lang="en-US" sz="2400" b="0" kern="0" dirty="0"/>
              <a:t>Initiative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73</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27391349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noFill/>
        </p:spPr>
        <p:txBody>
          <a:bodyPr vert="horz" lIns="91440" tIns="45720" rIns="91440" bIns="45720" rtlCol="0" anchor="ctr">
            <a:normAutofit/>
          </a:bodyPr>
          <a:lstStyle/>
          <a:p>
            <a:pPr>
              <a:lnSpc>
                <a:spcPct val="100000"/>
              </a:lnSpc>
            </a:pPr>
            <a:r>
              <a:rPr lang="en-US" kern="0" dirty="0"/>
              <a:t>Change Impact Assessment Matrix</a:t>
            </a:r>
            <a:br>
              <a:rPr lang="en-US" kern="0" dirty="0"/>
            </a:br>
            <a:r>
              <a:rPr lang="en-US" b="0" kern="0" dirty="0"/>
              <a:t>Insert your own text to summarize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74</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1863409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noFill/>
        </p:spPr>
        <p:txBody>
          <a:bodyPr vert="horz" lIns="91440" tIns="45720" rIns="91440" bIns="45720" rtlCol="0" anchor="ctr">
            <a:normAutofit/>
          </a:bodyPr>
          <a:lstStyle/>
          <a:p>
            <a:pPr>
              <a:lnSpc>
                <a:spcPct val="100000"/>
              </a:lnSpc>
            </a:pPr>
            <a:r>
              <a:rPr lang="en-US" kern="0" dirty="0"/>
              <a:t>Change Impact Assessment Matrix</a:t>
            </a:r>
            <a:br>
              <a:rPr lang="en-US" kern="0" dirty="0"/>
            </a:br>
            <a:r>
              <a:rPr lang="en-US" b="0" kern="0" dirty="0"/>
              <a:t>Insert your own text to summarize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75</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
        <p:nvSpPr>
          <p:cNvPr id="49" name="Rounded Rectangular Callout 19">
            <a:extLst>
              <a:ext uri="{FF2B5EF4-FFF2-40B4-BE49-F238E27FC236}">
                <a16:creationId xmlns:a16="http://schemas.microsoft.com/office/drawing/2014/main" id="{A404576B-03D2-4771-B218-A6DD8E2FDDFF}"/>
              </a:ext>
            </a:extLst>
          </p:cNvPr>
          <p:cNvSpPr/>
          <p:nvPr/>
        </p:nvSpPr>
        <p:spPr bwMode="auto">
          <a:xfrm>
            <a:off x="8158640" y="5919688"/>
            <a:ext cx="3352800" cy="691383"/>
          </a:xfrm>
          <a:prstGeom prst="wedgeRoundRectCallout">
            <a:avLst>
              <a:gd name="adj1" fmla="val -59419"/>
              <a:gd name="adj2" fmla="val -8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Don’t hesitate to change the scale depending on the size or terminology used by your company</a:t>
            </a:r>
          </a:p>
        </p:txBody>
      </p:sp>
      <p:sp>
        <p:nvSpPr>
          <p:cNvPr id="3" name="Rectangle: Rounded Corners 2">
            <a:extLst>
              <a:ext uri="{FF2B5EF4-FFF2-40B4-BE49-F238E27FC236}">
                <a16:creationId xmlns:a16="http://schemas.microsoft.com/office/drawing/2014/main" id="{5207CAC7-C720-BE20-E6D7-4D1A46FF0BEE}"/>
              </a:ext>
            </a:extLst>
          </p:cNvPr>
          <p:cNvSpPr/>
          <p:nvPr/>
        </p:nvSpPr>
        <p:spPr>
          <a:xfrm>
            <a:off x="10201060" y="175370"/>
            <a:ext cx="1661384"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552184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4572796"/>
            <a:ext cx="3492000" cy="452597"/>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76</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31132466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Folded Corner 1">
            <a:extLst>
              <a:ext uri="{FF2B5EF4-FFF2-40B4-BE49-F238E27FC236}">
                <a16:creationId xmlns:a16="http://schemas.microsoft.com/office/drawing/2014/main" id="{C8042D7C-02C6-41CC-9707-C9C5F6FA269D}"/>
              </a:ext>
            </a:extLst>
          </p:cNvPr>
          <p:cNvSpPr/>
          <p:nvPr/>
        </p:nvSpPr>
        <p:spPr>
          <a:xfrm>
            <a:off x="3757922" y="2253238"/>
            <a:ext cx="4676156" cy="3957062"/>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3987736" y="2395849"/>
            <a:ext cx="4216528"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The ADKAR model was developed by Jeff Hiatt in 2003 and it was introduced as a practical tool by Prosci. The ADKAR Model will help us support individuals moving through change by identifying our change management objectives and levers.</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US" sz="2400" b="0" kern="0" dirty="0"/>
              <a:t>Purpose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57867"/>
            <a:ext cx="182881" cy="182881"/>
          </a:xfrm>
          <a:prstGeom prst="ellipse">
            <a:avLst/>
          </a:prstGeom>
          <a:gradFill flip="none" rotWithShape="1">
            <a:gsLst>
              <a:gs pos="40000">
                <a:schemeClr val="tx1"/>
              </a:gs>
              <a:gs pos="100000">
                <a:schemeClr val="bg1">
                  <a:lumMod val="85000"/>
                  <a:shade val="100000"/>
                  <a:satMod val="115000"/>
                </a:schemeClr>
              </a:gs>
            </a:gsLst>
            <a:path path="circle">
              <a:fillToRect l="100000" t="100000"/>
            </a:path>
            <a:tileRect r="-100000" b="-100000"/>
          </a:gra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332684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US" sz="2400" b="0" kern="0" dirty="0"/>
              <a:t>Description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9" name="Group 8">
            <a:extLst>
              <a:ext uri="{FF2B5EF4-FFF2-40B4-BE49-F238E27FC236}">
                <a16:creationId xmlns:a16="http://schemas.microsoft.com/office/drawing/2014/main" id="{3A6B6410-183D-494D-A92A-59454F91DF62}"/>
              </a:ext>
            </a:extLst>
          </p:cNvPr>
          <p:cNvGrpSpPr/>
          <p:nvPr/>
        </p:nvGrpSpPr>
        <p:grpSpPr>
          <a:xfrm>
            <a:off x="1686170" y="1600669"/>
            <a:ext cx="8819660" cy="4819537"/>
            <a:chOff x="800590" y="1600669"/>
            <a:chExt cx="7534274" cy="4117133"/>
          </a:xfrm>
        </p:grpSpPr>
        <p:sp>
          <p:nvSpPr>
            <p:cNvPr id="10" name="TextBox 9">
              <a:extLst>
                <a:ext uri="{FF2B5EF4-FFF2-40B4-BE49-F238E27FC236}">
                  <a16:creationId xmlns:a16="http://schemas.microsoft.com/office/drawing/2014/main" id="{935B7A3A-7C5B-4C17-B15F-159CBD44ACFF}"/>
                </a:ext>
              </a:extLst>
            </p:cNvPr>
            <p:cNvSpPr txBox="1"/>
            <p:nvPr/>
          </p:nvSpPr>
          <p:spPr>
            <a:xfrm>
              <a:off x="2382450" y="1600669"/>
              <a:ext cx="4358462" cy="400110"/>
            </a:xfrm>
            <a:prstGeom prst="rect">
              <a:avLst/>
            </a:prstGeom>
            <a:noFill/>
          </p:spPr>
          <p:txBody>
            <a:bodyPr wrap="square" rtlCol="0">
              <a:spAutoFit/>
            </a:bodyPr>
            <a:lstStyle/>
            <a:p>
              <a:pPr algn="ctr"/>
              <a:r>
                <a:rPr lang="en-US" sz="2000" b="1" dirty="0">
                  <a:solidFill>
                    <a:schemeClr val="tx2"/>
                  </a:solidFill>
                </a:rPr>
                <a:t>ADKAR is an acronym</a:t>
              </a:r>
            </a:p>
          </p:txBody>
        </p:sp>
        <p:sp>
          <p:nvSpPr>
            <p:cNvPr id="11" name="Arc 2">
              <a:extLst>
                <a:ext uri="{FF2B5EF4-FFF2-40B4-BE49-F238E27FC236}">
                  <a16:creationId xmlns:a16="http://schemas.microsoft.com/office/drawing/2014/main" id="{FE6DDBC2-DA99-4985-B3B1-C424B754D723}"/>
                </a:ext>
              </a:extLst>
            </p:cNvPr>
            <p:cNvSpPr>
              <a:spLocks/>
            </p:cNvSpPr>
            <p:nvPr/>
          </p:nvSpPr>
          <p:spPr bwMode="auto">
            <a:xfrm>
              <a:off x="1914525" y="2614239"/>
              <a:ext cx="5294313" cy="2224088"/>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noFill/>
            <a:ln w="635000">
              <a:solidFill>
                <a:schemeClr val="accent1"/>
              </a:solidFill>
              <a:round/>
              <a:headEnd/>
              <a:tailEnd/>
            </a:ln>
          </p:spPr>
          <p:txBody>
            <a:bodyPr wrap="none" lIns="0" tIns="0" rIns="0" bIns="0" anchor="ctr"/>
            <a:lstStyle/>
            <a:p>
              <a:pPr algn="ctr" fontAlgn="auto">
                <a:spcBef>
                  <a:spcPts val="0"/>
                </a:spcBef>
                <a:spcAft>
                  <a:spcPts val="0"/>
                </a:spcAft>
                <a:defRPr/>
              </a:pPr>
              <a:endParaRPr lang="en-GB" altLang="ja-JP" sz="1400" b="1" dirty="0">
                <a:solidFill>
                  <a:schemeClr val="tx2"/>
                </a:solidFill>
                <a:latin typeface="+mn-lt"/>
                <a:ea typeface="ＭＳ Ｐゴシック" pitchFamily="50" charset="-128"/>
                <a:cs typeface="+mn-cs"/>
              </a:endParaRPr>
            </a:p>
          </p:txBody>
        </p:sp>
        <p:sp>
          <p:nvSpPr>
            <p:cNvPr id="12" name="AutoShape 4">
              <a:extLst>
                <a:ext uri="{FF2B5EF4-FFF2-40B4-BE49-F238E27FC236}">
                  <a16:creationId xmlns:a16="http://schemas.microsoft.com/office/drawing/2014/main" id="{B64624A0-E142-4938-806F-CF543E1CB903}"/>
                </a:ext>
              </a:extLst>
            </p:cNvPr>
            <p:cNvSpPr>
              <a:spLocks noChangeArrowheads="1"/>
            </p:cNvSpPr>
            <p:nvPr/>
          </p:nvSpPr>
          <p:spPr bwMode="auto">
            <a:xfrm rot="5400000" flipV="1">
              <a:off x="4459288" y="4629462"/>
              <a:ext cx="282575" cy="326339"/>
            </a:xfrm>
            <a:prstGeom prst="chevron">
              <a:avLst/>
            </a:prstGeom>
            <a:solidFill>
              <a:schemeClr val="tx1"/>
            </a:solidFill>
            <a:ln w="6350" algn="ctr">
              <a:noFill/>
              <a:miter lim="800000"/>
              <a:headEnd/>
              <a:tailEnd/>
            </a:ln>
          </p:spPr>
          <p:txBody>
            <a:bodyPr rot="10800000" tIns="91440" bIns="91440" anchor="ctr"/>
            <a:lstStyle/>
            <a:p>
              <a:pPr algn="ctr" fontAlgn="auto">
                <a:spcBef>
                  <a:spcPts val="0"/>
                </a:spcBef>
                <a:spcAft>
                  <a:spcPts val="0"/>
                </a:spcAft>
                <a:defRPr/>
              </a:pPr>
              <a:endParaRPr lang="en-GB" sz="1400" dirty="0">
                <a:latin typeface="+mn-lt"/>
                <a:cs typeface="+mn-cs"/>
              </a:endParaRPr>
            </a:p>
          </p:txBody>
        </p:sp>
        <p:sp>
          <p:nvSpPr>
            <p:cNvPr id="14" name="Oval 13">
              <a:extLst>
                <a:ext uri="{FF2B5EF4-FFF2-40B4-BE49-F238E27FC236}">
                  <a16:creationId xmlns:a16="http://schemas.microsoft.com/office/drawing/2014/main" id="{973E34C1-7C26-4E3E-9E27-EC3F2335FE05}"/>
                </a:ext>
              </a:extLst>
            </p:cNvPr>
            <p:cNvSpPr>
              <a:spLocks noChangeArrowheads="1"/>
            </p:cNvSpPr>
            <p:nvPr/>
          </p:nvSpPr>
          <p:spPr bwMode="gray">
            <a:xfrm>
              <a:off x="800590" y="3835027"/>
              <a:ext cx="1825625"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a:lnSpc>
                  <a:spcPct val="106000"/>
                </a:lnSpc>
                <a:buClr>
                  <a:schemeClr val="tx1"/>
                </a:buClr>
              </a:pPr>
              <a:r>
                <a:rPr lang="en-GB" sz="2800" b="1" dirty="0">
                  <a:solidFill>
                    <a:schemeClr val="accent1">
                      <a:lumMod val="60000"/>
                      <a:lumOff val="40000"/>
                    </a:schemeClr>
                  </a:solidFill>
                  <a:ea typeface="ＭＳ Ｐゴシック" pitchFamily="50" charset="-128"/>
                </a:rPr>
                <a:t>A</a:t>
              </a:r>
              <a:r>
                <a:rPr lang="en-GB" dirty="0">
                  <a:solidFill>
                    <a:schemeClr val="tx2"/>
                  </a:solidFill>
                  <a:ea typeface="ＭＳ Ｐゴシック" pitchFamily="50" charset="-128"/>
                </a:rPr>
                <a:t>wareness</a:t>
              </a:r>
            </a:p>
          </p:txBody>
        </p:sp>
        <p:sp>
          <p:nvSpPr>
            <p:cNvPr id="15" name="Oval 14">
              <a:extLst>
                <a:ext uri="{FF2B5EF4-FFF2-40B4-BE49-F238E27FC236}">
                  <a16:creationId xmlns:a16="http://schemas.microsoft.com/office/drawing/2014/main" id="{EBCF95B2-FE4B-4BAF-9F0A-944E05F6D06E}"/>
                </a:ext>
              </a:extLst>
            </p:cNvPr>
            <p:cNvSpPr>
              <a:spLocks noChangeArrowheads="1"/>
            </p:cNvSpPr>
            <p:nvPr/>
          </p:nvSpPr>
          <p:spPr bwMode="gray">
            <a:xfrm>
              <a:off x="1718165" y="2736477"/>
              <a:ext cx="1825625"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D</a:t>
              </a:r>
              <a:r>
                <a:rPr lang="en-GB" dirty="0">
                  <a:solidFill>
                    <a:schemeClr val="tx2"/>
                  </a:solidFill>
                  <a:latin typeface="+mn-lt"/>
                  <a:ea typeface="ＭＳ Ｐゴシック" pitchFamily="50" charset="-128"/>
                  <a:cs typeface="+mn-cs"/>
                </a:rPr>
                <a:t>esire</a:t>
              </a:r>
            </a:p>
          </p:txBody>
        </p:sp>
        <p:sp>
          <p:nvSpPr>
            <p:cNvPr id="17" name="Oval 16">
              <a:extLst>
                <a:ext uri="{FF2B5EF4-FFF2-40B4-BE49-F238E27FC236}">
                  <a16:creationId xmlns:a16="http://schemas.microsoft.com/office/drawing/2014/main" id="{82714D3A-F0DA-4B1A-B807-2E9A56BFE535}"/>
                </a:ext>
              </a:extLst>
            </p:cNvPr>
            <p:cNvSpPr>
              <a:spLocks noChangeArrowheads="1"/>
            </p:cNvSpPr>
            <p:nvPr/>
          </p:nvSpPr>
          <p:spPr bwMode="gray">
            <a:xfrm>
              <a:off x="3610465" y="2116666"/>
              <a:ext cx="1825624"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K</a:t>
              </a:r>
              <a:r>
                <a:rPr lang="en-GB" dirty="0">
                  <a:solidFill>
                    <a:schemeClr val="tx2"/>
                  </a:solidFill>
                  <a:latin typeface="+mn-lt"/>
                  <a:ea typeface="ＭＳ Ｐゴシック" pitchFamily="50" charset="-128"/>
                  <a:cs typeface="+mn-cs"/>
                </a:rPr>
                <a:t>nowledge</a:t>
              </a:r>
            </a:p>
          </p:txBody>
        </p:sp>
        <p:sp>
          <p:nvSpPr>
            <p:cNvPr id="18" name="Oval 17">
              <a:extLst>
                <a:ext uri="{FF2B5EF4-FFF2-40B4-BE49-F238E27FC236}">
                  <a16:creationId xmlns:a16="http://schemas.microsoft.com/office/drawing/2014/main" id="{B276AA7E-8CED-4F1B-A713-4DE8005E59E9}"/>
                </a:ext>
              </a:extLst>
            </p:cNvPr>
            <p:cNvSpPr>
              <a:spLocks noChangeArrowheads="1"/>
            </p:cNvSpPr>
            <p:nvPr/>
          </p:nvSpPr>
          <p:spPr bwMode="gray">
            <a:xfrm flipH="1">
              <a:off x="6509239" y="3835027"/>
              <a:ext cx="1825625"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R</a:t>
              </a:r>
              <a:r>
                <a:rPr lang="en-GB" dirty="0">
                  <a:solidFill>
                    <a:schemeClr val="tx2"/>
                  </a:solidFill>
                  <a:latin typeface="+mn-lt"/>
                  <a:ea typeface="ＭＳ Ｐゴシック" pitchFamily="50" charset="-128"/>
                  <a:cs typeface="+mn-cs"/>
                </a:rPr>
                <a:t>einforcement</a:t>
              </a:r>
            </a:p>
          </p:txBody>
        </p:sp>
        <p:sp>
          <p:nvSpPr>
            <p:cNvPr id="19" name="Oval 18">
              <a:extLst>
                <a:ext uri="{FF2B5EF4-FFF2-40B4-BE49-F238E27FC236}">
                  <a16:creationId xmlns:a16="http://schemas.microsoft.com/office/drawing/2014/main" id="{C60B95DC-CADF-4C8F-B1E4-851E9D0E68A0}"/>
                </a:ext>
              </a:extLst>
            </p:cNvPr>
            <p:cNvSpPr>
              <a:spLocks noChangeArrowheads="1"/>
            </p:cNvSpPr>
            <p:nvPr/>
          </p:nvSpPr>
          <p:spPr bwMode="gray">
            <a:xfrm flipH="1">
              <a:off x="5583728" y="2736477"/>
              <a:ext cx="1825624"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A</a:t>
              </a:r>
              <a:r>
                <a:rPr lang="en-GB" dirty="0">
                  <a:solidFill>
                    <a:schemeClr val="tx2"/>
                  </a:solidFill>
                  <a:latin typeface="+mn-lt"/>
                  <a:ea typeface="ＭＳ Ｐゴシック" pitchFamily="50" charset="-128"/>
                  <a:cs typeface="+mn-cs"/>
                </a:rPr>
                <a:t>bility</a:t>
              </a:r>
            </a:p>
          </p:txBody>
        </p:sp>
        <p:sp>
          <p:nvSpPr>
            <p:cNvPr id="20" name="Rectangle 11">
              <a:extLst>
                <a:ext uri="{FF2B5EF4-FFF2-40B4-BE49-F238E27FC236}">
                  <a16:creationId xmlns:a16="http://schemas.microsoft.com/office/drawing/2014/main" id="{CB7343EF-7E8C-466B-BB32-7940F5998BB8}"/>
                </a:ext>
              </a:extLst>
            </p:cNvPr>
            <p:cNvSpPr>
              <a:spLocks noChangeArrowheads="1"/>
            </p:cNvSpPr>
            <p:nvPr/>
          </p:nvSpPr>
          <p:spPr bwMode="auto">
            <a:xfrm>
              <a:off x="1477963" y="4816102"/>
              <a:ext cx="8905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endParaRPr lang="en-GB" dirty="0"/>
            </a:p>
          </p:txBody>
        </p:sp>
        <p:sp>
          <p:nvSpPr>
            <p:cNvPr id="23" name="Rectangle 12">
              <a:extLst>
                <a:ext uri="{FF2B5EF4-FFF2-40B4-BE49-F238E27FC236}">
                  <a16:creationId xmlns:a16="http://schemas.microsoft.com/office/drawing/2014/main" id="{43F815CF-AA0D-48E7-8270-183C6EDE20E5}"/>
                </a:ext>
              </a:extLst>
            </p:cNvPr>
            <p:cNvSpPr>
              <a:spLocks noChangeArrowheads="1"/>
            </p:cNvSpPr>
            <p:nvPr/>
          </p:nvSpPr>
          <p:spPr bwMode="auto">
            <a:xfrm>
              <a:off x="6800850" y="4816102"/>
              <a:ext cx="8572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endParaRPr lang="en-GB" dirty="0"/>
            </a:p>
          </p:txBody>
        </p:sp>
        <p:sp>
          <p:nvSpPr>
            <p:cNvPr id="25" name="Rectangle 13">
              <a:extLst>
                <a:ext uri="{FF2B5EF4-FFF2-40B4-BE49-F238E27FC236}">
                  <a16:creationId xmlns:a16="http://schemas.microsoft.com/office/drawing/2014/main" id="{B2DAC7EA-1B33-4A23-A607-85B4AA2B6008}"/>
                </a:ext>
              </a:extLst>
            </p:cNvPr>
            <p:cNvSpPr>
              <a:spLocks noChangeArrowheads="1"/>
            </p:cNvSpPr>
            <p:nvPr/>
          </p:nvSpPr>
          <p:spPr bwMode="auto">
            <a:xfrm>
              <a:off x="971550" y="5187577"/>
              <a:ext cx="7258050" cy="530225"/>
            </a:xfrm>
            <a:prstGeom prst="rect">
              <a:avLst/>
            </a:prstGeom>
            <a:solidFill>
              <a:schemeClr val="tx2"/>
            </a:solidFill>
            <a:ln>
              <a:noFill/>
            </a:ln>
            <a:effectLst/>
            <a:extLst>
              <a:ext uri="{91240B29-F687-4F45-9708-019B960494DF}">
                <a14:hiddenLine xmlns:a14="http://schemas.microsoft.com/office/drawing/2010/main" w="6350" algn="ctr">
                  <a:solidFill>
                    <a:srgbClr val="000000"/>
                  </a:solidFill>
                  <a:miter lim="800000"/>
                  <a:headEnd/>
                  <a:tailEnd/>
                </a14:hiddenLine>
              </a:ext>
            </a:extLst>
          </p:spPr>
          <p:txBody>
            <a:bodyPr tIns="91440" bIns="91440" anchor="ctr"/>
            <a:lstStyle/>
            <a:p>
              <a:pPr algn="ctr"/>
              <a:r>
                <a:rPr lang="en-GB" altLang="ja-JP" sz="2800" b="1" dirty="0">
                  <a:solidFill>
                    <a:schemeClr val="bg1"/>
                  </a:solidFill>
                  <a:ea typeface="ＭＳ Ｐゴシック" pitchFamily="34" charset="-128"/>
                </a:rPr>
                <a:t>CHANGE</a:t>
              </a:r>
            </a:p>
          </p:txBody>
        </p:sp>
      </p:grpSp>
    </p:spTree>
    <p:extLst>
      <p:ext uri="{BB962C8B-B14F-4D97-AF65-F5344CB8AC3E}">
        <p14:creationId xmlns:p14="http://schemas.microsoft.com/office/powerpoint/2010/main" val="32994869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GB" sz="2400" b="0" kern="0" dirty="0"/>
              <a:t>Each one of the ADKAR Model 5 elements represents a particular objective that the Change Manager will try to achieve.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35" name="Graphic 34" descr="Eye">
            <a:extLst>
              <a:ext uri="{FF2B5EF4-FFF2-40B4-BE49-F238E27FC236}">
                <a16:creationId xmlns:a16="http://schemas.microsoft.com/office/drawing/2014/main" id="{D45D9023-C837-466A-8EE1-F9A343C16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373" y="1760809"/>
            <a:ext cx="914400" cy="914400"/>
          </a:xfrm>
          <a:prstGeom prst="rect">
            <a:avLst/>
          </a:prstGeom>
        </p:spPr>
      </p:pic>
      <p:sp>
        <p:nvSpPr>
          <p:cNvPr id="24" name="Rounded Rectangle 20">
            <a:extLst>
              <a:ext uri="{FF2B5EF4-FFF2-40B4-BE49-F238E27FC236}">
                <a16:creationId xmlns:a16="http://schemas.microsoft.com/office/drawing/2014/main" id="{5159430C-6A50-4CE1-97FA-EC90AC762C55}"/>
              </a:ext>
            </a:extLst>
          </p:cNvPr>
          <p:cNvSpPr/>
          <p:nvPr/>
        </p:nvSpPr>
        <p:spPr bwMode="auto">
          <a:xfrm>
            <a:off x="2828924" y="1790073"/>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of the need to change</a:t>
            </a:r>
          </a:p>
        </p:txBody>
      </p:sp>
      <p:sp>
        <p:nvSpPr>
          <p:cNvPr id="26" name="Pentagon 24">
            <a:extLst>
              <a:ext uri="{FF2B5EF4-FFF2-40B4-BE49-F238E27FC236}">
                <a16:creationId xmlns:a16="http://schemas.microsoft.com/office/drawing/2014/main" id="{ADBE1EA4-5959-4D15-B2FC-74ACECD08C9B}"/>
              </a:ext>
            </a:extLst>
          </p:cNvPr>
          <p:cNvSpPr/>
          <p:nvPr/>
        </p:nvSpPr>
        <p:spPr bwMode="auto">
          <a:xfrm>
            <a:off x="1612272" y="1790073"/>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A</a:t>
            </a:r>
            <a:r>
              <a:rPr lang="en-US" sz="2000" b="1" dirty="0">
                <a:solidFill>
                  <a:schemeClr val="bg1"/>
                </a:solidFill>
                <a:latin typeface="Arial" charset="0"/>
                <a:cs typeface="Times New Roman" pitchFamily="18" charset="0"/>
              </a:rPr>
              <a:t>wareness</a:t>
            </a:r>
          </a:p>
        </p:txBody>
      </p:sp>
      <p:sp>
        <p:nvSpPr>
          <p:cNvPr id="27" name="Rounded Rectangle 26">
            <a:extLst>
              <a:ext uri="{FF2B5EF4-FFF2-40B4-BE49-F238E27FC236}">
                <a16:creationId xmlns:a16="http://schemas.microsoft.com/office/drawing/2014/main" id="{0D241C60-E560-4E95-8E4C-D6C9F7A03388}"/>
              </a:ext>
            </a:extLst>
          </p:cNvPr>
          <p:cNvSpPr/>
          <p:nvPr/>
        </p:nvSpPr>
        <p:spPr bwMode="auto">
          <a:xfrm>
            <a:off x="2828924" y="3652798"/>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of how to change (and what the change looks like)</a:t>
            </a:r>
          </a:p>
        </p:txBody>
      </p:sp>
      <p:sp>
        <p:nvSpPr>
          <p:cNvPr id="28" name="Pentagon 29">
            <a:extLst>
              <a:ext uri="{FF2B5EF4-FFF2-40B4-BE49-F238E27FC236}">
                <a16:creationId xmlns:a16="http://schemas.microsoft.com/office/drawing/2014/main" id="{DAA203EF-35DB-4B49-A1C8-D3EB94E18FA5}"/>
              </a:ext>
            </a:extLst>
          </p:cNvPr>
          <p:cNvSpPr/>
          <p:nvPr/>
        </p:nvSpPr>
        <p:spPr bwMode="auto">
          <a:xfrm>
            <a:off x="1612272" y="3652798"/>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K</a:t>
            </a:r>
            <a:r>
              <a:rPr lang="en-US" sz="2000" b="1" dirty="0">
                <a:solidFill>
                  <a:schemeClr val="bg1"/>
                </a:solidFill>
                <a:latin typeface="Arial" charset="0"/>
                <a:cs typeface="Times New Roman" pitchFamily="18" charset="0"/>
              </a:rPr>
              <a:t>nowledge</a:t>
            </a:r>
          </a:p>
        </p:txBody>
      </p:sp>
      <p:sp>
        <p:nvSpPr>
          <p:cNvPr id="29" name="Rounded Rectangle 30">
            <a:extLst>
              <a:ext uri="{FF2B5EF4-FFF2-40B4-BE49-F238E27FC236}">
                <a16:creationId xmlns:a16="http://schemas.microsoft.com/office/drawing/2014/main" id="{B51D3052-620B-4D63-A95D-799E05947607}"/>
              </a:ext>
            </a:extLst>
          </p:cNvPr>
          <p:cNvSpPr/>
          <p:nvPr/>
        </p:nvSpPr>
        <p:spPr bwMode="auto">
          <a:xfrm>
            <a:off x="2828924" y="5515522"/>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to keep the change in place</a:t>
            </a:r>
          </a:p>
        </p:txBody>
      </p:sp>
      <p:sp>
        <p:nvSpPr>
          <p:cNvPr id="30" name="Pentagon 31">
            <a:extLst>
              <a:ext uri="{FF2B5EF4-FFF2-40B4-BE49-F238E27FC236}">
                <a16:creationId xmlns:a16="http://schemas.microsoft.com/office/drawing/2014/main" id="{F671BCB2-6C4A-4A4A-96E7-705C3FF85E22}"/>
              </a:ext>
            </a:extLst>
          </p:cNvPr>
          <p:cNvSpPr/>
          <p:nvPr/>
        </p:nvSpPr>
        <p:spPr bwMode="auto">
          <a:xfrm>
            <a:off x="1612272" y="5515522"/>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R</a:t>
            </a:r>
            <a:r>
              <a:rPr lang="en-US" sz="2000" b="1" dirty="0">
                <a:solidFill>
                  <a:schemeClr val="bg1"/>
                </a:solidFill>
                <a:latin typeface="Arial" charset="0"/>
                <a:cs typeface="Times New Roman" pitchFamily="18" charset="0"/>
              </a:rPr>
              <a:t>einforcement</a:t>
            </a:r>
          </a:p>
        </p:txBody>
      </p:sp>
      <p:sp>
        <p:nvSpPr>
          <p:cNvPr id="31" name="Rounded Rectangle 37">
            <a:extLst>
              <a:ext uri="{FF2B5EF4-FFF2-40B4-BE49-F238E27FC236}">
                <a16:creationId xmlns:a16="http://schemas.microsoft.com/office/drawing/2014/main" id="{D3F0CEF9-9EC9-40BD-97F5-71B2AA565D34}"/>
              </a:ext>
            </a:extLst>
          </p:cNvPr>
          <p:cNvSpPr/>
          <p:nvPr/>
        </p:nvSpPr>
        <p:spPr bwMode="auto">
          <a:xfrm>
            <a:off x="2828924" y="4584161"/>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to implement the change on a day-to-day basis</a:t>
            </a:r>
          </a:p>
        </p:txBody>
      </p:sp>
      <p:sp>
        <p:nvSpPr>
          <p:cNvPr id="32" name="Pentagon 38">
            <a:extLst>
              <a:ext uri="{FF2B5EF4-FFF2-40B4-BE49-F238E27FC236}">
                <a16:creationId xmlns:a16="http://schemas.microsoft.com/office/drawing/2014/main" id="{20E27287-2561-4AC6-86DB-C95E4F24F9B4}"/>
              </a:ext>
            </a:extLst>
          </p:cNvPr>
          <p:cNvSpPr/>
          <p:nvPr/>
        </p:nvSpPr>
        <p:spPr bwMode="auto">
          <a:xfrm>
            <a:off x="1612272" y="4584161"/>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A</a:t>
            </a:r>
            <a:r>
              <a:rPr lang="en-US" sz="2000" b="1" dirty="0">
                <a:solidFill>
                  <a:schemeClr val="bg1"/>
                </a:solidFill>
                <a:latin typeface="Arial" charset="0"/>
                <a:cs typeface="Times New Roman" pitchFamily="18" charset="0"/>
              </a:rPr>
              <a:t>bility</a:t>
            </a:r>
          </a:p>
        </p:txBody>
      </p:sp>
      <p:sp>
        <p:nvSpPr>
          <p:cNvPr id="33" name="Rounded Rectangle 39">
            <a:extLst>
              <a:ext uri="{FF2B5EF4-FFF2-40B4-BE49-F238E27FC236}">
                <a16:creationId xmlns:a16="http://schemas.microsoft.com/office/drawing/2014/main" id="{BB77D323-D173-4CBD-BC74-2BC5C1206E07}"/>
              </a:ext>
            </a:extLst>
          </p:cNvPr>
          <p:cNvSpPr/>
          <p:nvPr/>
        </p:nvSpPr>
        <p:spPr bwMode="auto">
          <a:xfrm>
            <a:off x="2828924" y="2721436"/>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to participate and support the change</a:t>
            </a:r>
          </a:p>
        </p:txBody>
      </p:sp>
      <p:sp>
        <p:nvSpPr>
          <p:cNvPr id="34" name="Pentagon 40">
            <a:extLst>
              <a:ext uri="{FF2B5EF4-FFF2-40B4-BE49-F238E27FC236}">
                <a16:creationId xmlns:a16="http://schemas.microsoft.com/office/drawing/2014/main" id="{6F52C033-FA23-4B0F-9F43-B954A786650C}"/>
              </a:ext>
            </a:extLst>
          </p:cNvPr>
          <p:cNvSpPr/>
          <p:nvPr/>
        </p:nvSpPr>
        <p:spPr bwMode="auto">
          <a:xfrm>
            <a:off x="1612272" y="2721436"/>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D</a:t>
            </a:r>
            <a:r>
              <a:rPr lang="en-US" sz="2000" b="1" dirty="0">
                <a:solidFill>
                  <a:schemeClr val="bg1"/>
                </a:solidFill>
                <a:latin typeface="Arial" charset="0"/>
                <a:cs typeface="Times New Roman" pitchFamily="18" charset="0"/>
              </a:rPr>
              <a:t>esire</a:t>
            </a:r>
          </a:p>
        </p:txBody>
      </p:sp>
      <p:pic>
        <p:nvPicPr>
          <p:cNvPr id="36" name="Graphic 35" descr="Handshake">
            <a:extLst>
              <a:ext uri="{FF2B5EF4-FFF2-40B4-BE49-F238E27FC236}">
                <a16:creationId xmlns:a16="http://schemas.microsoft.com/office/drawing/2014/main" id="{69B9B93F-6C78-4F77-A4F1-09176D12DF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373" y="2751409"/>
            <a:ext cx="914400" cy="914400"/>
          </a:xfrm>
          <a:prstGeom prst="rect">
            <a:avLst/>
          </a:prstGeom>
        </p:spPr>
      </p:pic>
      <p:pic>
        <p:nvPicPr>
          <p:cNvPr id="37" name="Graphic 36" descr="Arrow circle">
            <a:extLst>
              <a:ext uri="{FF2B5EF4-FFF2-40B4-BE49-F238E27FC236}">
                <a16:creationId xmlns:a16="http://schemas.microsoft.com/office/drawing/2014/main" id="{1C4F5E33-0DB5-4CAB-9002-9078E56788D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1551" y="5610942"/>
            <a:ext cx="802854" cy="802854"/>
          </a:xfrm>
          <a:prstGeom prst="rect">
            <a:avLst/>
          </a:prstGeom>
        </p:spPr>
      </p:pic>
      <p:pic>
        <p:nvPicPr>
          <p:cNvPr id="38" name="Graphic 37" descr="Lightbulb and gear">
            <a:extLst>
              <a:ext uri="{FF2B5EF4-FFF2-40B4-BE49-F238E27FC236}">
                <a16:creationId xmlns:a16="http://schemas.microsoft.com/office/drawing/2014/main" id="{F0F4D455-02E9-4168-B4DB-3056EF86A7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523" y="3742009"/>
            <a:ext cx="780540" cy="780540"/>
          </a:xfrm>
          <a:prstGeom prst="rect">
            <a:avLst/>
          </a:prstGeom>
        </p:spPr>
      </p:pic>
      <p:pic>
        <p:nvPicPr>
          <p:cNvPr id="39" name="Graphic 38" descr="Tools">
            <a:extLst>
              <a:ext uri="{FF2B5EF4-FFF2-40B4-BE49-F238E27FC236}">
                <a16:creationId xmlns:a16="http://schemas.microsoft.com/office/drawing/2014/main" id="{72CBFA15-76CD-4123-9F4F-7EDD415D120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5873" y="4761779"/>
            <a:ext cx="674210" cy="674210"/>
          </a:xfrm>
          <a:prstGeom prst="rect">
            <a:avLst/>
          </a:prstGeom>
        </p:spPr>
      </p:pic>
    </p:spTree>
    <p:extLst>
      <p:ext uri="{BB962C8B-B14F-4D97-AF65-F5344CB8AC3E}">
        <p14:creationId xmlns:p14="http://schemas.microsoft.com/office/powerpoint/2010/main" val="137334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250396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26" name="Rectangle: Rounded Corners 25">
            <a:extLst>
              <a:ext uri="{FF2B5EF4-FFF2-40B4-BE49-F238E27FC236}">
                <a16:creationId xmlns:a16="http://schemas.microsoft.com/office/drawing/2014/main" id="{0A244AAA-74A4-21F2-8A16-255299DBE22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7" name="Rectangle: Rounded Corners 26">
            <a:extLst>
              <a:ext uri="{FF2B5EF4-FFF2-40B4-BE49-F238E27FC236}">
                <a16:creationId xmlns:a16="http://schemas.microsoft.com/office/drawing/2014/main" id="{624D1A87-04A4-FE75-BBB4-38DF3827C199}"/>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5A4E4BD7-1021-BE3D-43AE-38562F6CDC0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B76A0548-1033-144D-1DB8-7534310D59AD}"/>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DED8C092-1FDC-FCD9-DF6E-9DE7BC6914C8}"/>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159AA7DB-8D6C-11A2-5F40-F8590FC1E1F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222CC01B-E431-5A56-7E37-375D08058F36}"/>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3" name="Rectangle: Rounded Corners 32">
            <a:extLst>
              <a:ext uri="{FF2B5EF4-FFF2-40B4-BE49-F238E27FC236}">
                <a16:creationId xmlns:a16="http://schemas.microsoft.com/office/drawing/2014/main" id="{3D7A1384-0F63-153A-D22B-A31A6998EC9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4" name="Rectangle: Rounded Corners 33">
            <a:extLst>
              <a:ext uri="{FF2B5EF4-FFF2-40B4-BE49-F238E27FC236}">
                <a16:creationId xmlns:a16="http://schemas.microsoft.com/office/drawing/2014/main" id="{3E5BB454-BC44-0A6D-2453-0DDEA061A99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5" name="Rectangle: Rounded Corners 34">
            <a:extLst>
              <a:ext uri="{FF2B5EF4-FFF2-40B4-BE49-F238E27FC236}">
                <a16:creationId xmlns:a16="http://schemas.microsoft.com/office/drawing/2014/main" id="{C2ADFFBB-9CB0-D565-9399-7D0257B5A5EB}"/>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6" name="Rectangle: Rounded Corners 35">
            <a:extLst>
              <a:ext uri="{FF2B5EF4-FFF2-40B4-BE49-F238E27FC236}">
                <a16:creationId xmlns:a16="http://schemas.microsoft.com/office/drawing/2014/main" id="{7661A86E-073F-A08C-9609-9C3ECA19EAFE}"/>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7" name="Rectangle: Rounded Corners 36">
            <a:extLst>
              <a:ext uri="{FF2B5EF4-FFF2-40B4-BE49-F238E27FC236}">
                <a16:creationId xmlns:a16="http://schemas.microsoft.com/office/drawing/2014/main" id="{D2A49D7F-1279-14D7-E7A9-524BF41BEDB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8" name="Rectangle: Rounded Corners 37">
            <a:extLst>
              <a:ext uri="{FF2B5EF4-FFF2-40B4-BE49-F238E27FC236}">
                <a16:creationId xmlns:a16="http://schemas.microsoft.com/office/drawing/2014/main" id="{0FF1B8BA-F002-18F6-624F-FB97D7641FC4}"/>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16061156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1" name="Rounded Rectangle 20">
            <a:extLst>
              <a:ext uri="{FF2B5EF4-FFF2-40B4-BE49-F238E27FC236}">
                <a16:creationId xmlns:a16="http://schemas.microsoft.com/office/drawing/2014/main" id="{EC3C3C66-F3E7-4E26-9203-A6B588B867A8}"/>
              </a:ext>
            </a:extLst>
          </p:cNvPr>
          <p:cNvSpPr/>
          <p:nvPr/>
        </p:nvSpPr>
        <p:spPr bwMode="auto">
          <a:xfrm>
            <a:off x="2743200" y="1780836"/>
            <a:ext cx="8843961" cy="848048"/>
          </a:xfrm>
          <a:prstGeom prst="roundRect">
            <a:avLst/>
          </a:prstGeom>
          <a:solidFill>
            <a:schemeClr val="bg1"/>
          </a:solidFill>
          <a:ln>
            <a:noFill/>
          </a:ln>
          <a:effectLst/>
        </p:spPr>
        <p:txBody>
          <a:bodyPr wrap="square" lIns="1188720" tIns="45715" rIns="91428" bIns="45715" numCol="2" rtlCol="0" anchor="ctr">
            <a:noAutofit/>
          </a:bodyPr>
          <a:lstStyle/>
          <a:p>
            <a:pPr marL="112713" indent="-112713" algn="just" defTabSz="623853" fontAlgn="base">
              <a:buClr>
                <a:schemeClr val="tx2"/>
              </a:buClr>
              <a:buFont typeface="Arial" panose="020B0604020202020204" pitchFamily="34" charset="0"/>
              <a:buChar char="•"/>
            </a:pPr>
            <a:r>
              <a:rPr lang="en-US" sz="1200" dirty="0">
                <a:solidFill>
                  <a:schemeClr val="tx2"/>
                </a:solidFill>
              </a:rPr>
              <a:t>Management communications</a:t>
            </a:r>
          </a:p>
          <a:p>
            <a:pPr marL="112713" indent="-112713" algn="just" defTabSz="623853" fontAlgn="base">
              <a:buClr>
                <a:schemeClr val="tx2"/>
              </a:buClr>
              <a:buFont typeface="Arial" panose="020B0604020202020204" pitchFamily="34" charset="0"/>
              <a:buChar char="•"/>
            </a:pPr>
            <a:r>
              <a:rPr lang="en-US" sz="1200" dirty="0">
                <a:solidFill>
                  <a:schemeClr val="tx2"/>
                </a:solidFill>
              </a:rPr>
              <a:t>Customer input</a:t>
            </a:r>
          </a:p>
          <a:p>
            <a:pPr marL="112713" indent="-112713" algn="just" defTabSz="623853" fontAlgn="base">
              <a:buClr>
                <a:schemeClr val="tx2"/>
              </a:buClr>
              <a:buFont typeface="Arial" panose="020B0604020202020204" pitchFamily="34" charset="0"/>
              <a:buChar char="•"/>
            </a:pPr>
            <a:r>
              <a:rPr lang="en-US" sz="1200" dirty="0">
                <a:solidFill>
                  <a:schemeClr val="tx2"/>
                </a:solidFill>
              </a:rPr>
              <a:t>Marketplace changes</a:t>
            </a:r>
          </a:p>
          <a:p>
            <a:pPr marL="112713" indent="-112713" algn="just" defTabSz="623853" fontAlgn="base">
              <a:buClr>
                <a:schemeClr val="tx2"/>
              </a:buClr>
              <a:buFont typeface="Arial" panose="020B0604020202020204" pitchFamily="34" charset="0"/>
              <a:buChar char="•"/>
            </a:pPr>
            <a:r>
              <a:rPr lang="en-US" sz="1200" dirty="0">
                <a:solidFill>
                  <a:schemeClr val="tx2"/>
                </a:solidFill>
              </a:rPr>
              <a:t>Ready-access to information</a:t>
            </a:r>
          </a:p>
        </p:txBody>
      </p:sp>
      <p:sp>
        <p:nvSpPr>
          <p:cNvPr id="23" name="Rounded Rectangle 26">
            <a:extLst>
              <a:ext uri="{FF2B5EF4-FFF2-40B4-BE49-F238E27FC236}">
                <a16:creationId xmlns:a16="http://schemas.microsoft.com/office/drawing/2014/main" id="{51A0C25B-E759-45C8-AAD2-65989D8E5BB6}"/>
              </a:ext>
            </a:extLst>
          </p:cNvPr>
          <p:cNvSpPr/>
          <p:nvPr/>
        </p:nvSpPr>
        <p:spPr bwMode="auto">
          <a:xfrm>
            <a:off x="2743200" y="3643561"/>
            <a:ext cx="8843961" cy="848048"/>
          </a:xfrm>
          <a:prstGeom prst="roundRect">
            <a:avLst/>
          </a:prstGeom>
          <a:solidFill>
            <a:schemeClr val="bg1"/>
          </a:solidFill>
          <a:ln>
            <a:noFill/>
          </a:ln>
          <a:effectLst/>
        </p:spPr>
        <p:txBody>
          <a:bodyPr wrap="square" lIns="1188720" tIns="45715" rIns="91428" bIns="45715" numCol="2" rtlCol="0" anchor="ctr">
            <a:noAutofit/>
          </a:bodyPr>
          <a:lstStyle/>
          <a:p>
            <a:pPr marL="112713" indent="-112713" algn="just" defTabSz="623853" fontAlgn="base">
              <a:buClr>
                <a:schemeClr val="tx2"/>
              </a:buClr>
              <a:buFont typeface="Arial" panose="020B0604020202020204" pitchFamily="34" charset="0"/>
              <a:buChar char="•"/>
            </a:pPr>
            <a:r>
              <a:rPr lang="en-US" sz="1200" dirty="0">
                <a:solidFill>
                  <a:schemeClr val="tx2"/>
                </a:solidFill>
              </a:rPr>
              <a:t>Training and education</a:t>
            </a:r>
          </a:p>
          <a:p>
            <a:pPr marL="112713" indent="-112713" algn="just" defTabSz="623853" fontAlgn="base">
              <a:buClr>
                <a:schemeClr val="tx2"/>
              </a:buClr>
              <a:buFont typeface="Arial" panose="020B0604020202020204" pitchFamily="34" charset="0"/>
              <a:buChar char="•"/>
            </a:pPr>
            <a:r>
              <a:rPr lang="en-US" sz="1200" dirty="0">
                <a:solidFill>
                  <a:schemeClr val="tx2"/>
                </a:solidFill>
              </a:rPr>
              <a:t>Information access</a:t>
            </a:r>
          </a:p>
          <a:p>
            <a:pPr marL="112713" indent="-112713" algn="just" defTabSz="623853" fontAlgn="base">
              <a:buClr>
                <a:schemeClr val="tx2"/>
              </a:buClr>
              <a:buFont typeface="Arial" panose="020B0604020202020204" pitchFamily="34" charset="0"/>
              <a:buChar char="•"/>
            </a:pPr>
            <a:r>
              <a:rPr lang="en-US" sz="1200" dirty="0">
                <a:solidFill>
                  <a:schemeClr val="tx2"/>
                </a:solidFill>
              </a:rPr>
              <a:t>Examples and roles models</a:t>
            </a:r>
          </a:p>
        </p:txBody>
      </p:sp>
      <p:sp>
        <p:nvSpPr>
          <p:cNvPr id="25" name="Rounded Rectangle 30">
            <a:extLst>
              <a:ext uri="{FF2B5EF4-FFF2-40B4-BE49-F238E27FC236}">
                <a16:creationId xmlns:a16="http://schemas.microsoft.com/office/drawing/2014/main" id="{FA59E008-20C1-4441-A08E-21B1C59D6F11}"/>
              </a:ext>
            </a:extLst>
          </p:cNvPr>
          <p:cNvSpPr/>
          <p:nvPr/>
        </p:nvSpPr>
        <p:spPr bwMode="auto">
          <a:xfrm>
            <a:off x="2743200" y="5506285"/>
            <a:ext cx="8843961" cy="848048"/>
          </a:xfrm>
          <a:prstGeom prst="roundRect">
            <a:avLst/>
          </a:prstGeom>
          <a:solidFill>
            <a:schemeClr val="bg1"/>
          </a:solidFill>
          <a:ln>
            <a:noFill/>
          </a:ln>
          <a:effectLst/>
        </p:spPr>
        <p:txBody>
          <a:bodyPr wrap="square" lIns="1188720" tIns="45715" rIns="91428" bIns="45715" numCol="2" rtlCol="0" anchor="ctr">
            <a:noAutofit/>
          </a:bodyPr>
          <a:lstStyle/>
          <a:p>
            <a:pPr marL="112713" indent="-112713" algn="just" defTabSz="623853" fontAlgn="base">
              <a:buClr>
                <a:schemeClr val="tx2"/>
              </a:buClr>
              <a:buFont typeface="Arial" panose="020B0604020202020204" pitchFamily="34" charset="0"/>
              <a:buChar char="•"/>
            </a:pPr>
            <a:r>
              <a:rPr lang="en-US" sz="1200" dirty="0">
                <a:solidFill>
                  <a:schemeClr val="tx2"/>
                </a:solidFill>
              </a:rPr>
              <a:t>Incentives and rewards</a:t>
            </a:r>
          </a:p>
          <a:p>
            <a:pPr marL="112713" indent="-112713" algn="just" defTabSz="623853" fontAlgn="base">
              <a:buClr>
                <a:schemeClr val="tx2"/>
              </a:buClr>
              <a:buFont typeface="Arial" panose="020B0604020202020204" pitchFamily="34" charset="0"/>
              <a:buChar char="•"/>
            </a:pPr>
            <a:r>
              <a:rPr lang="en-US" sz="1200" dirty="0">
                <a:solidFill>
                  <a:schemeClr val="tx2"/>
                </a:solidFill>
              </a:rPr>
              <a:t>Compensation changes</a:t>
            </a:r>
          </a:p>
          <a:p>
            <a:pPr marL="112713" indent="-112713" algn="just" defTabSz="623853" fontAlgn="base">
              <a:buClr>
                <a:schemeClr val="tx2"/>
              </a:buClr>
              <a:buFont typeface="Arial" panose="020B0604020202020204" pitchFamily="34" charset="0"/>
              <a:buChar char="•"/>
            </a:pPr>
            <a:r>
              <a:rPr lang="en-US" sz="1200" dirty="0">
                <a:solidFill>
                  <a:schemeClr val="tx2"/>
                </a:solidFill>
              </a:rPr>
              <a:t>Celebrations</a:t>
            </a:r>
          </a:p>
          <a:p>
            <a:pPr marL="112713" indent="-112713" algn="just" defTabSz="623853" fontAlgn="base">
              <a:buClr>
                <a:schemeClr val="tx2"/>
              </a:buClr>
              <a:buFont typeface="Arial" panose="020B0604020202020204" pitchFamily="34" charset="0"/>
              <a:buChar char="•"/>
            </a:pPr>
            <a:r>
              <a:rPr lang="en-US" sz="1200" dirty="0">
                <a:solidFill>
                  <a:schemeClr val="tx2"/>
                </a:solidFill>
              </a:rPr>
              <a:t>Personal recognition</a:t>
            </a:r>
          </a:p>
        </p:txBody>
      </p:sp>
      <p:sp>
        <p:nvSpPr>
          <p:cNvPr id="40" name="Rounded Rectangle 37">
            <a:extLst>
              <a:ext uri="{FF2B5EF4-FFF2-40B4-BE49-F238E27FC236}">
                <a16:creationId xmlns:a16="http://schemas.microsoft.com/office/drawing/2014/main" id="{61865E93-7A14-4DB2-A045-E80F3073E731}"/>
              </a:ext>
            </a:extLst>
          </p:cNvPr>
          <p:cNvSpPr/>
          <p:nvPr/>
        </p:nvSpPr>
        <p:spPr bwMode="auto">
          <a:xfrm>
            <a:off x="2743200" y="4574924"/>
            <a:ext cx="8843961" cy="848048"/>
          </a:xfrm>
          <a:prstGeom prst="roundRect">
            <a:avLst/>
          </a:prstGeom>
          <a:solidFill>
            <a:schemeClr val="bg1"/>
          </a:solidFill>
          <a:ln>
            <a:noFill/>
          </a:ln>
          <a:effectLst/>
        </p:spPr>
        <p:txBody>
          <a:bodyPr wrap="square" lIns="1188720" tIns="45715" rIns="91428" bIns="45715" numCol="2" rtlCol="0" anchor="ctr">
            <a:noAutofit/>
          </a:bodyPr>
          <a:lstStyle/>
          <a:p>
            <a:pPr marL="112713" indent="-112713" algn="just" defTabSz="623853" fontAlgn="base">
              <a:buClr>
                <a:schemeClr val="tx2"/>
              </a:buClr>
              <a:buFont typeface="Arial" panose="020B0604020202020204" pitchFamily="34" charset="0"/>
              <a:buChar char="•"/>
            </a:pPr>
            <a:r>
              <a:rPr lang="en-US" sz="1200" dirty="0">
                <a:solidFill>
                  <a:schemeClr val="tx2"/>
                </a:solidFill>
              </a:rPr>
              <a:t>Practice applying new skills</a:t>
            </a:r>
          </a:p>
          <a:p>
            <a:pPr marL="112713" indent="-112713" algn="just" defTabSz="623853" fontAlgn="base">
              <a:buClr>
                <a:schemeClr val="tx2"/>
              </a:buClr>
              <a:buFont typeface="Arial" panose="020B0604020202020204" pitchFamily="34" charset="0"/>
              <a:buChar char="•"/>
            </a:pPr>
            <a:r>
              <a:rPr lang="en-US" sz="1200" dirty="0">
                <a:solidFill>
                  <a:schemeClr val="tx2"/>
                </a:solidFill>
              </a:rPr>
              <a:t>Practice applying new processes</a:t>
            </a:r>
          </a:p>
          <a:p>
            <a:pPr marL="112713" indent="-112713" algn="just" defTabSz="623853" fontAlgn="base">
              <a:buClr>
                <a:schemeClr val="tx2"/>
              </a:buClr>
              <a:buFont typeface="Arial" panose="020B0604020202020204" pitchFamily="34" charset="0"/>
              <a:buChar char="•"/>
            </a:pPr>
            <a:r>
              <a:rPr lang="en-US" sz="1200" dirty="0">
                <a:solidFill>
                  <a:schemeClr val="tx2"/>
                </a:solidFill>
              </a:rPr>
              <a:t>Coaching</a:t>
            </a:r>
          </a:p>
          <a:p>
            <a:pPr marL="112713" indent="-112713" algn="just" defTabSz="623853" fontAlgn="base">
              <a:buClr>
                <a:schemeClr val="tx2"/>
              </a:buClr>
              <a:buFont typeface="Arial" panose="020B0604020202020204" pitchFamily="34" charset="0"/>
              <a:buChar char="•"/>
            </a:pPr>
            <a:r>
              <a:rPr lang="en-US" sz="1200" dirty="0">
                <a:solidFill>
                  <a:schemeClr val="tx2"/>
                </a:solidFill>
              </a:rPr>
              <a:t>Mentoring</a:t>
            </a:r>
          </a:p>
          <a:p>
            <a:pPr marL="112713" indent="-112713" algn="just" defTabSz="623853" fontAlgn="base">
              <a:buClr>
                <a:schemeClr val="tx2"/>
              </a:buClr>
              <a:buFont typeface="Arial" panose="020B0604020202020204" pitchFamily="34" charset="0"/>
              <a:buChar char="•"/>
            </a:pPr>
            <a:r>
              <a:rPr lang="en-US" sz="1200" dirty="0">
                <a:solidFill>
                  <a:schemeClr val="tx2"/>
                </a:solidFill>
              </a:rPr>
              <a:t>Removal of barriers</a:t>
            </a:r>
          </a:p>
        </p:txBody>
      </p:sp>
      <p:sp>
        <p:nvSpPr>
          <p:cNvPr id="41" name="Rounded Rectangle 39">
            <a:extLst>
              <a:ext uri="{FF2B5EF4-FFF2-40B4-BE49-F238E27FC236}">
                <a16:creationId xmlns:a16="http://schemas.microsoft.com/office/drawing/2014/main" id="{447A305E-B706-4C84-9D92-D510A0BEB6B5}"/>
              </a:ext>
            </a:extLst>
          </p:cNvPr>
          <p:cNvSpPr/>
          <p:nvPr/>
        </p:nvSpPr>
        <p:spPr bwMode="auto">
          <a:xfrm>
            <a:off x="2743200" y="2712199"/>
            <a:ext cx="8843961" cy="848048"/>
          </a:xfrm>
          <a:prstGeom prst="roundRect">
            <a:avLst/>
          </a:prstGeom>
          <a:solidFill>
            <a:schemeClr val="bg1"/>
          </a:solidFill>
          <a:ln>
            <a:noFill/>
          </a:ln>
          <a:effectLst/>
        </p:spPr>
        <p:txBody>
          <a:bodyPr wrap="square" lIns="1188720" tIns="45715" rIns="91428" bIns="45715" numCol="2" rtlCol="0" anchor="ctr">
            <a:noAutofit/>
          </a:bodyPr>
          <a:lstStyle/>
          <a:p>
            <a:pPr marL="112713" indent="-112713" algn="just" defTabSz="623853" fontAlgn="base">
              <a:buClr>
                <a:schemeClr val="tx2"/>
              </a:buClr>
              <a:buFont typeface="Arial" panose="020B0604020202020204" pitchFamily="34" charset="0"/>
              <a:buChar char="•"/>
            </a:pPr>
            <a:r>
              <a:rPr lang="en-US" sz="1200" dirty="0">
                <a:solidFill>
                  <a:schemeClr val="tx2"/>
                </a:solidFill>
              </a:rPr>
              <a:t>Fear of job loss</a:t>
            </a:r>
          </a:p>
          <a:p>
            <a:pPr marL="112713" indent="-112713" algn="just" defTabSz="623853" fontAlgn="base">
              <a:buClr>
                <a:schemeClr val="tx2"/>
              </a:buClr>
              <a:buFont typeface="Arial" panose="020B0604020202020204" pitchFamily="34" charset="0"/>
              <a:buChar char="•"/>
            </a:pPr>
            <a:r>
              <a:rPr lang="en-US" sz="1200" dirty="0">
                <a:solidFill>
                  <a:schemeClr val="tx2"/>
                </a:solidFill>
              </a:rPr>
              <a:t>Discontent with current state</a:t>
            </a:r>
          </a:p>
          <a:p>
            <a:pPr marL="112713" indent="-112713" algn="just" defTabSz="623853" fontAlgn="base">
              <a:buClr>
                <a:schemeClr val="tx2"/>
              </a:buClr>
              <a:buFont typeface="Arial" panose="020B0604020202020204" pitchFamily="34" charset="0"/>
              <a:buChar char="•"/>
            </a:pPr>
            <a:r>
              <a:rPr lang="en-US" sz="1200" dirty="0">
                <a:solidFill>
                  <a:schemeClr val="tx2"/>
                </a:solidFill>
              </a:rPr>
              <a:t>Enhanced job security</a:t>
            </a:r>
          </a:p>
          <a:p>
            <a:pPr marL="112713" indent="-112713" algn="just" defTabSz="623853" fontAlgn="base">
              <a:buClr>
                <a:schemeClr val="tx2"/>
              </a:buClr>
              <a:buFont typeface="Arial" panose="020B0604020202020204" pitchFamily="34" charset="0"/>
              <a:buChar char="•"/>
            </a:pPr>
            <a:r>
              <a:rPr lang="en-US" sz="1200" dirty="0">
                <a:solidFill>
                  <a:schemeClr val="tx2"/>
                </a:solidFill>
              </a:rPr>
              <a:t>Career advancement</a:t>
            </a:r>
          </a:p>
          <a:p>
            <a:pPr marL="112713" indent="-112713" algn="just" defTabSz="623853" fontAlgn="base">
              <a:buClr>
                <a:schemeClr val="tx2"/>
              </a:buClr>
              <a:buFont typeface="Arial" panose="020B0604020202020204" pitchFamily="34" charset="0"/>
              <a:buChar char="•"/>
            </a:pPr>
            <a:r>
              <a:rPr lang="en-US" sz="1200" dirty="0">
                <a:solidFill>
                  <a:schemeClr val="tx2"/>
                </a:solidFill>
              </a:rPr>
              <a:t>Acquisition of power</a:t>
            </a:r>
          </a:p>
          <a:p>
            <a:pPr marL="112713" indent="-112713" algn="just" defTabSz="623853" fontAlgn="base">
              <a:buClr>
                <a:schemeClr val="tx2"/>
              </a:buClr>
              <a:buFont typeface="Arial" panose="020B0604020202020204" pitchFamily="34" charset="0"/>
              <a:buChar char="•"/>
            </a:pPr>
            <a:r>
              <a:rPr lang="en-US" sz="1200" dirty="0">
                <a:solidFill>
                  <a:schemeClr val="tx2"/>
                </a:solidFill>
              </a:rPr>
              <a:t>Incentive or compensation</a:t>
            </a:r>
          </a:p>
          <a:p>
            <a:pPr marL="112713" indent="-112713" algn="just" defTabSz="623853" fontAlgn="base">
              <a:buClr>
                <a:schemeClr val="tx2"/>
              </a:buClr>
              <a:buFont typeface="Arial" panose="020B0604020202020204" pitchFamily="34" charset="0"/>
              <a:buChar char="•"/>
            </a:pPr>
            <a:r>
              <a:rPr lang="en-US" sz="1200" dirty="0">
                <a:solidFill>
                  <a:schemeClr val="tx2"/>
                </a:solidFill>
              </a:rPr>
              <a:t>Affiliation and sense of belonging</a:t>
            </a:r>
          </a:p>
          <a:p>
            <a:pPr marL="112713" indent="-112713" algn="just" defTabSz="623853" fontAlgn="base">
              <a:buClr>
                <a:schemeClr val="tx2"/>
              </a:buClr>
              <a:buFont typeface="Arial" panose="020B0604020202020204" pitchFamily="34" charset="0"/>
              <a:buChar char="•"/>
            </a:pPr>
            <a:r>
              <a:rPr lang="en-US" sz="1200" dirty="0">
                <a:solidFill>
                  <a:schemeClr val="tx2"/>
                </a:solidFill>
              </a:rPr>
              <a:t>Hope in future state</a:t>
            </a:r>
          </a:p>
          <a:p>
            <a:pPr marL="112713" indent="-112713" algn="just" defTabSz="623853" fontAlgn="base">
              <a:buClr>
                <a:schemeClr val="tx2"/>
              </a:buClr>
              <a:buFont typeface="Arial" panose="020B0604020202020204" pitchFamily="34" charset="0"/>
              <a:buChar char="•"/>
            </a:pPr>
            <a:r>
              <a:rPr lang="en-US" sz="1200" dirty="0">
                <a:solidFill>
                  <a:schemeClr val="tx2"/>
                </a:solidFill>
              </a:rPr>
              <a:t>Trust and respect for leadership</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GB" sz="2400" b="0" kern="0" dirty="0"/>
              <a:t>The ADKAR Model provides a list of enablers for each one of its 5 objectives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35" name="Graphic 34" descr="Eye">
            <a:extLst>
              <a:ext uri="{FF2B5EF4-FFF2-40B4-BE49-F238E27FC236}">
                <a16:creationId xmlns:a16="http://schemas.microsoft.com/office/drawing/2014/main" id="{D45D9023-C837-466A-8EE1-F9A343C16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373" y="1751573"/>
            <a:ext cx="914400" cy="914400"/>
          </a:xfrm>
          <a:prstGeom prst="rect">
            <a:avLst/>
          </a:prstGeom>
        </p:spPr>
      </p:pic>
      <p:sp>
        <p:nvSpPr>
          <p:cNvPr id="26" name="Pentagon 24">
            <a:extLst>
              <a:ext uri="{FF2B5EF4-FFF2-40B4-BE49-F238E27FC236}">
                <a16:creationId xmlns:a16="http://schemas.microsoft.com/office/drawing/2014/main" id="{ADBE1EA4-5959-4D15-B2FC-74ACECD08C9B}"/>
              </a:ext>
            </a:extLst>
          </p:cNvPr>
          <p:cNvSpPr/>
          <p:nvPr/>
        </p:nvSpPr>
        <p:spPr bwMode="auto">
          <a:xfrm>
            <a:off x="1612272" y="1780837"/>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A</a:t>
            </a:r>
            <a:r>
              <a:rPr lang="en-US" sz="2000" b="1" dirty="0">
                <a:solidFill>
                  <a:schemeClr val="bg1"/>
                </a:solidFill>
                <a:latin typeface="Arial" charset="0"/>
                <a:cs typeface="Times New Roman" pitchFamily="18" charset="0"/>
              </a:rPr>
              <a:t>wareness</a:t>
            </a:r>
          </a:p>
        </p:txBody>
      </p:sp>
      <p:sp>
        <p:nvSpPr>
          <p:cNvPr id="28" name="Pentagon 29">
            <a:extLst>
              <a:ext uri="{FF2B5EF4-FFF2-40B4-BE49-F238E27FC236}">
                <a16:creationId xmlns:a16="http://schemas.microsoft.com/office/drawing/2014/main" id="{DAA203EF-35DB-4B49-A1C8-D3EB94E18FA5}"/>
              </a:ext>
            </a:extLst>
          </p:cNvPr>
          <p:cNvSpPr/>
          <p:nvPr/>
        </p:nvSpPr>
        <p:spPr bwMode="auto">
          <a:xfrm>
            <a:off x="1612272" y="3643562"/>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K</a:t>
            </a:r>
            <a:r>
              <a:rPr lang="en-US" sz="2000" b="1" dirty="0">
                <a:solidFill>
                  <a:schemeClr val="bg1"/>
                </a:solidFill>
                <a:latin typeface="Arial" charset="0"/>
                <a:cs typeface="Times New Roman" pitchFamily="18" charset="0"/>
              </a:rPr>
              <a:t>nowledge</a:t>
            </a:r>
          </a:p>
        </p:txBody>
      </p:sp>
      <p:sp>
        <p:nvSpPr>
          <p:cNvPr id="30" name="Pentagon 31">
            <a:extLst>
              <a:ext uri="{FF2B5EF4-FFF2-40B4-BE49-F238E27FC236}">
                <a16:creationId xmlns:a16="http://schemas.microsoft.com/office/drawing/2014/main" id="{F671BCB2-6C4A-4A4A-96E7-705C3FF85E22}"/>
              </a:ext>
            </a:extLst>
          </p:cNvPr>
          <p:cNvSpPr/>
          <p:nvPr/>
        </p:nvSpPr>
        <p:spPr bwMode="auto">
          <a:xfrm>
            <a:off x="1612272" y="5506286"/>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R</a:t>
            </a:r>
            <a:r>
              <a:rPr lang="en-US" sz="2000" b="1" dirty="0">
                <a:solidFill>
                  <a:schemeClr val="bg1"/>
                </a:solidFill>
                <a:latin typeface="Arial" charset="0"/>
                <a:cs typeface="Times New Roman" pitchFamily="18" charset="0"/>
              </a:rPr>
              <a:t>einforcement</a:t>
            </a:r>
          </a:p>
        </p:txBody>
      </p:sp>
      <p:sp>
        <p:nvSpPr>
          <p:cNvPr id="32" name="Pentagon 38">
            <a:extLst>
              <a:ext uri="{FF2B5EF4-FFF2-40B4-BE49-F238E27FC236}">
                <a16:creationId xmlns:a16="http://schemas.microsoft.com/office/drawing/2014/main" id="{20E27287-2561-4AC6-86DB-C95E4F24F9B4}"/>
              </a:ext>
            </a:extLst>
          </p:cNvPr>
          <p:cNvSpPr/>
          <p:nvPr/>
        </p:nvSpPr>
        <p:spPr bwMode="auto">
          <a:xfrm>
            <a:off x="1612272" y="4574925"/>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A</a:t>
            </a:r>
            <a:r>
              <a:rPr lang="en-US" sz="2000" b="1" dirty="0">
                <a:solidFill>
                  <a:schemeClr val="bg1"/>
                </a:solidFill>
                <a:latin typeface="Arial" charset="0"/>
                <a:cs typeface="Times New Roman" pitchFamily="18" charset="0"/>
              </a:rPr>
              <a:t>bility</a:t>
            </a:r>
          </a:p>
        </p:txBody>
      </p:sp>
      <p:sp>
        <p:nvSpPr>
          <p:cNvPr id="34" name="Pentagon 40">
            <a:extLst>
              <a:ext uri="{FF2B5EF4-FFF2-40B4-BE49-F238E27FC236}">
                <a16:creationId xmlns:a16="http://schemas.microsoft.com/office/drawing/2014/main" id="{6F52C033-FA23-4B0F-9F43-B954A786650C}"/>
              </a:ext>
            </a:extLst>
          </p:cNvPr>
          <p:cNvSpPr/>
          <p:nvPr/>
        </p:nvSpPr>
        <p:spPr bwMode="auto">
          <a:xfrm>
            <a:off x="1612272" y="2712200"/>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D</a:t>
            </a:r>
            <a:r>
              <a:rPr lang="en-US" sz="2000" b="1" dirty="0">
                <a:solidFill>
                  <a:schemeClr val="bg1"/>
                </a:solidFill>
                <a:latin typeface="Arial" charset="0"/>
                <a:cs typeface="Times New Roman" pitchFamily="18" charset="0"/>
              </a:rPr>
              <a:t>esire</a:t>
            </a:r>
          </a:p>
        </p:txBody>
      </p:sp>
      <p:pic>
        <p:nvPicPr>
          <p:cNvPr id="36" name="Graphic 35" descr="Handshake">
            <a:extLst>
              <a:ext uri="{FF2B5EF4-FFF2-40B4-BE49-F238E27FC236}">
                <a16:creationId xmlns:a16="http://schemas.microsoft.com/office/drawing/2014/main" id="{69B9B93F-6C78-4F77-A4F1-09176D12DF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373" y="2742173"/>
            <a:ext cx="914400" cy="914400"/>
          </a:xfrm>
          <a:prstGeom prst="rect">
            <a:avLst/>
          </a:prstGeom>
        </p:spPr>
      </p:pic>
      <p:pic>
        <p:nvPicPr>
          <p:cNvPr id="37" name="Graphic 36" descr="Arrow circle">
            <a:extLst>
              <a:ext uri="{FF2B5EF4-FFF2-40B4-BE49-F238E27FC236}">
                <a16:creationId xmlns:a16="http://schemas.microsoft.com/office/drawing/2014/main" id="{1C4F5E33-0DB5-4CAB-9002-9078E56788D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1551" y="5601706"/>
            <a:ext cx="802854" cy="802854"/>
          </a:xfrm>
          <a:prstGeom prst="rect">
            <a:avLst/>
          </a:prstGeom>
        </p:spPr>
      </p:pic>
      <p:pic>
        <p:nvPicPr>
          <p:cNvPr id="38" name="Graphic 37" descr="Lightbulb and gear">
            <a:extLst>
              <a:ext uri="{FF2B5EF4-FFF2-40B4-BE49-F238E27FC236}">
                <a16:creationId xmlns:a16="http://schemas.microsoft.com/office/drawing/2014/main" id="{F0F4D455-02E9-4168-B4DB-3056EF86A7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523" y="3732773"/>
            <a:ext cx="780540" cy="780540"/>
          </a:xfrm>
          <a:prstGeom prst="rect">
            <a:avLst/>
          </a:prstGeom>
        </p:spPr>
      </p:pic>
      <p:pic>
        <p:nvPicPr>
          <p:cNvPr id="39" name="Graphic 38" descr="Tools">
            <a:extLst>
              <a:ext uri="{FF2B5EF4-FFF2-40B4-BE49-F238E27FC236}">
                <a16:creationId xmlns:a16="http://schemas.microsoft.com/office/drawing/2014/main" id="{72CBFA15-76CD-4123-9F4F-7EDD415D120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5873" y="4752543"/>
            <a:ext cx="674210" cy="674210"/>
          </a:xfrm>
          <a:prstGeom prst="rect">
            <a:avLst/>
          </a:prstGeom>
        </p:spPr>
      </p:pic>
    </p:spTree>
    <p:extLst>
      <p:ext uri="{BB962C8B-B14F-4D97-AF65-F5344CB8AC3E}">
        <p14:creationId xmlns:p14="http://schemas.microsoft.com/office/powerpoint/2010/main" val="8563207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GB" sz="2400" b="0" kern="0" dirty="0"/>
              <a:t>The Graphic below shows the connection between ADKAR and the key Change Management Levers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27" name="Graphic 26" descr="Eye">
            <a:extLst>
              <a:ext uri="{FF2B5EF4-FFF2-40B4-BE49-F238E27FC236}">
                <a16:creationId xmlns:a16="http://schemas.microsoft.com/office/drawing/2014/main" id="{8B3984EE-957C-44CA-913F-6130B64317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5060" y="2060868"/>
            <a:ext cx="914400" cy="914400"/>
          </a:xfrm>
          <a:prstGeom prst="rect">
            <a:avLst/>
          </a:prstGeom>
        </p:spPr>
      </p:pic>
      <p:pic>
        <p:nvPicPr>
          <p:cNvPr id="29" name="Graphic 28" descr="Handshake">
            <a:extLst>
              <a:ext uri="{FF2B5EF4-FFF2-40B4-BE49-F238E27FC236}">
                <a16:creationId xmlns:a16="http://schemas.microsoft.com/office/drawing/2014/main" id="{CE005581-4A34-4865-A9E8-A76F06C492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55060" y="2975268"/>
            <a:ext cx="914400" cy="914400"/>
          </a:xfrm>
          <a:prstGeom prst="rect">
            <a:avLst/>
          </a:prstGeom>
        </p:spPr>
      </p:pic>
      <p:pic>
        <p:nvPicPr>
          <p:cNvPr id="31" name="Graphic 30" descr="Arrow circle">
            <a:extLst>
              <a:ext uri="{FF2B5EF4-FFF2-40B4-BE49-F238E27FC236}">
                <a16:creationId xmlns:a16="http://schemas.microsoft.com/office/drawing/2014/main" id="{6E463820-308A-460F-A53D-AFD9F0797A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06238" y="5601414"/>
            <a:ext cx="802854" cy="802854"/>
          </a:xfrm>
          <a:prstGeom prst="rect">
            <a:avLst/>
          </a:prstGeom>
        </p:spPr>
      </p:pic>
      <p:pic>
        <p:nvPicPr>
          <p:cNvPr id="33" name="Graphic 32" descr="Lightbulb and gear">
            <a:extLst>
              <a:ext uri="{FF2B5EF4-FFF2-40B4-BE49-F238E27FC236}">
                <a16:creationId xmlns:a16="http://schemas.microsoft.com/office/drawing/2014/main" id="{41876F9F-90CA-4FF1-8F15-7A14FB9CFF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16210" y="3871128"/>
            <a:ext cx="780540" cy="780540"/>
          </a:xfrm>
          <a:prstGeom prst="rect">
            <a:avLst/>
          </a:prstGeom>
        </p:spPr>
      </p:pic>
      <p:pic>
        <p:nvPicPr>
          <p:cNvPr id="42" name="Graphic 41" descr="Tools">
            <a:extLst>
              <a:ext uri="{FF2B5EF4-FFF2-40B4-BE49-F238E27FC236}">
                <a16:creationId xmlns:a16="http://schemas.microsoft.com/office/drawing/2014/main" id="{95B6EF73-6E17-4BD3-B835-86F28001DDA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70560" y="4803546"/>
            <a:ext cx="674210" cy="674210"/>
          </a:xfrm>
          <a:prstGeom prst="rect">
            <a:avLst/>
          </a:prstGeom>
        </p:spPr>
      </p:pic>
      <p:sp>
        <p:nvSpPr>
          <p:cNvPr id="43" name="Pentagon 19">
            <a:extLst>
              <a:ext uri="{FF2B5EF4-FFF2-40B4-BE49-F238E27FC236}">
                <a16:creationId xmlns:a16="http://schemas.microsoft.com/office/drawing/2014/main" id="{65E1F28C-9965-4C5C-9958-FF7761E23F16}"/>
              </a:ext>
            </a:extLst>
          </p:cNvPr>
          <p:cNvSpPr/>
          <p:nvPr/>
        </p:nvSpPr>
        <p:spPr bwMode="auto">
          <a:xfrm>
            <a:off x="3105028" y="2075161"/>
            <a:ext cx="1905000" cy="802854"/>
          </a:xfrm>
          <a:prstGeom prst="homePlate">
            <a:avLst/>
          </a:prstGeom>
          <a:solidFill>
            <a:schemeClr val="accent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000" b="1" dirty="0">
                <a:solidFill>
                  <a:schemeClr val="bg1"/>
                </a:solidFill>
                <a:latin typeface="Arial" charset="0"/>
                <a:cs typeface="Times New Roman" pitchFamily="18" charset="0"/>
              </a:rPr>
              <a:t>A</a:t>
            </a:r>
            <a:r>
              <a:rPr lang="en-US" sz="1600" b="1" dirty="0">
                <a:solidFill>
                  <a:schemeClr val="bg1"/>
                </a:solidFill>
                <a:latin typeface="Arial" charset="0"/>
                <a:cs typeface="Times New Roman" pitchFamily="18" charset="0"/>
              </a:rPr>
              <a:t>wareness</a:t>
            </a:r>
          </a:p>
        </p:txBody>
      </p:sp>
      <p:sp>
        <p:nvSpPr>
          <p:cNvPr id="44" name="Pentagon 20">
            <a:extLst>
              <a:ext uri="{FF2B5EF4-FFF2-40B4-BE49-F238E27FC236}">
                <a16:creationId xmlns:a16="http://schemas.microsoft.com/office/drawing/2014/main" id="{A2C69BE8-7521-4840-A581-4BCFD8C3C821}"/>
              </a:ext>
            </a:extLst>
          </p:cNvPr>
          <p:cNvSpPr/>
          <p:nvPr/>
        </p:nvSpPr>
        <p:spPr bwMode="auto">
          <a:xfrm>
            <a:off x="3105028" y="3855469"/>
            <a:ext cx="1905000" cy="802854"/>
          </a:xfrm>
          <a:prstGeom prst="homePlate">
            <a:avLst/>
          </a:prstGeom>
          <a:solidFill>
            <a:schemeClr val="accent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000" b="1" dirty="0">
                <a:solidFill>
                  <a:schemeClr val="bg1"/>
                </a:solidFill>
                <a:latin typeface="Arial" charset="0"/>
                <a:cs typeface="Times New Roman" pitchFamily="18" charset="0"/>
              </a:rPr>
              <a:t>K</a:t>
            </a:r>
            <a:r>
              <a:rPr lang="en-US" sz="1600" b="1" dirty="0">
                <a:solidFill>
                  <a:schemeClr val="bg1"/>
                </a:solidFill>
                <a:latin typeface="Arial" charset="0"/>
                <a:cs typeface="Times New Roman" pitchFamily="18" charset="0"/>
              </a:rPr>
              <a:t>nowledge</a:t>
            </a:r>
          </a:p>
        </p:txBody>
      </p:sp>
      <p:sp>
        <p:nvSpPr>
          <p:cNvPr id="45" name="Pentagon 21">
            <a:extLst>
              <a:ext uri="{FF2B5EF4-FFF2-40B4-BE49-F238E27FC236}">
                <a16:creationId xmlns:a16="http://schemas.microsoft.com/office/drawing/2014/main" id="{F177897C-5D4C-4FFC-A135-07E71382357D}"/>
              </a:ext>
            </a:extLst>
          </p:cNvPr>
          <p:cNvSpPr/>
          <p:nvPr/>
        </p:nvSpPr>
        <p:spPr bwMode="auto">
          <a:xfrm>
            <a:off x="3105028" y="5625742"/>
            <a:ext cx="1905000" cy="802854"/>
          </a:xfrm>
          <a:prstGeom prst="homePlate">
            <a:avLst/>
          </a:prstGeom>
          <a:solidFill>
            <a:schemeClr val="accent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000" b="1" dirty="0">
                <a:solidFill>
                  <a:schemeClr val="bg1"/>
                </a:solidFill>
                <a:latin typeface="Arial" charset="0"/>
                <a:cs typeface="Times New Roman" pitchFamily="18" charset="0"/>
              </a:rPr>
              <a:t>R</a:t>
            </a:r>
            <a:r>
              <a:rPr lang="en-US" sz="1600" b="1" dirty="0">
                <a:solidFill>
                  <a:schemeClr val="bg1"/>
                </a:solidFill>
                <a:latin typeface="Arial" charset="0"/>
                <a:cs typeface="Times New Roman" pitchFamily="18" charset="0"/>
              </a:rPr>
              <a:t>einforcement</a:t>
            </a:r>
          </a:p>
        </p:txBody>
      </p:sp>
      <p:sp>
        <p:nvSpPr>
          <p:cNvPr id="46" name="Pentagon 22">
            <a:extLst>
              <a:ext uri="{FF2B5EF4-FFF2-40B4-BE49-F238E27FC236}">
                <a16:creationId xmlns:a16="http://schemas.microsoft.com/office/drawing/2014/main" id="{B12578FD-5013-40CC-9680-7B2C8E067A35}"/>
              </a:ext>
            </a:extLst>
          </p:cNvPr>
          <p:cNvSpPr/>
          <p:nvPr/>
        </p:nvSpPr>
        <p:spPr bwMode="auto">
          <a:xfrm>
            <a:off x="3105028" y="4740606"/>
            <a:ext cx="1905000" cy="802854"/>
          </a:xfrm>
          <a:prstGeom prst="homePlate">
            <a:avLst/>
          </a:prstGeom>
          <a:solidFill>
            <a:schemeClr val="accent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000" b="1" dirty="0">
                <a:solidFill>
                  <a:schemeClr val="bg1"/>
                </a:solidFill>
                <a:latin typeface="Arial" charset="0"/>
                <a:cs typeface="Times New Roman" pitchFamily="18" charset="0"/>
              </a:rPr>
              <a:t>A</a:t>
            </a:r>
            <a:r>
              <a:rPr lang="en-US" sz="1600" b="1" dirty="0">
                <a:solidFill>
                  <a:schemeClr val="bg1"/>
                </a:solidFill>
                <a:latin typeface="Arial" charset="0"/>
                <a:cs typeface="Times New Roman" pitchFamily="18" charset="0"/>
              </a:rPr>
              <a:t>bility</a:t>
            </a:r>
          </a:p>
        </p:txBody>
      </p:sp>
      <p:sp>
        <p:nvSpPr>
          <p:cNvPr id="47" name="Pentagon 23">
            <a:extLst>
              <a:ext uri="{FF2B5EF4-FFF2-40B4-BE49-F238E27FC236}">
                <a16:creationId xmlns:a16="http://schemas.microsoft.com/office/drawing/2014/main" id="{504E6C51-65D7-4B4A-9599-820B2D6DAA65}"/>
              </a:ext>
            </a:extLst>
          </p:cNvPr>
          <p:cNvSpPr/>
          <p:nvPr/>
        </p:nvSpPr>
        <p:spPr bwMode="auto">
          <a:xfrm>
            <a:off x="3105028" y="2960296"/>
            <a:ext cx="1905000" cy="804672"/>
          </a:xfrm>
          <a:prstGeom prst="homePlate">
            <a:avLst/>
          </a:prstGeom>
          <a:solidFill>
            <a:schemeClr val="accent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000" b="1" dirty="0">
                <a:solidFill>
                  <a:schemeClr val="bg1"/>
                </a:solidFill>
                <a:latin typeface="Arial" charset="0"/>
                <a:cs typeface="Times New Roman" pitchFamily="18" charset="0"/>
              </a:rPr>
              <a:t>D</a:t>
            </a:r>
            <a:r>
              <a:rPr lang="en-US" sz="1600" b="1" dirty="0">
                <a:solidFill>
                  <a:schemeClr val="bg1"/>
                </a:solidFill>
                <a:latin typeface="Arial" charset="0"/>
                <a:cs typeface="Times New Roman" pitchFamily="18" charset="0"/>
              </a:rPr>
              <a:t>esire</a:t>
            </a:r>
          </a:p>
        </p:txBody>
      </p:sp>
      <p:sp>
        <p:nvSpPr>
          <p:cNvPr id="48" name="TextBox 47">
            <a:extLst>
              <a:ext uri="{FF2B5EF4-FFF2-40B4-BE49-F238E27FC236}">
                <a16:creationId xmlns:a16="http://schemas.microsoft.com/office/drawing/2014/main" id="{5F5FCD07-0983-400F-8A03-C1FFA8ACA02D}"/>
              </a:ext>
            </a:extLst>
          </p:cNvPr>
          <p:cNvSpPr txBox="1"/>
          <p:nvPr/>
        </p:nvSpPr>
        <p:spPr>
          <a:xfrm>
            <a:off x="2581839" y="1764107"/>
            <a:ext cx="2621221" cy="307777"/>
          </a:xfrm>
          <a:prstGeom prst="rect">
            <a:avLst/>
          </a:prstGeom>
          <a:noFill/>
        </p:spPr>
        <p:txBody>
          <a:bodyPr wrap="square" rtlCol="0">
            <a:spAutoFit/>
          </a:bodyPr>
          <a:lstStyle/>
          <a:p>
            <a:pPr algn="ctr"/>
            <a:r>
              <a:rPr lang="en-US" sz="1400" b="1" dirty="0">
                <a:solidFill>
                  <a:schemeClr val="tx2"/>
                </a:solidFill>
              </a:rPr>
              <a:t>ADKAR Objectives</a:t>
            </a:r>
            <a:endParaRPr lang="en-US" sz="1400" i="1" dirty="0">
              <a:solidFill>
                <a:schemeClr val="tx2"/>
              </a:solidFill>
            </a:endParaRPr>
          </a:p>
        </p:txBody>
      </p:sp>
      <p:sp>
        <p:nvSpPr>
          <p:cNvPr id="49" name="Pentagon 43">
            <a:extLst>
              <a:ext uri="{FF2B5EF4-FFF2-40B4-BE49-F238E27FC236}">
                <a16:creationId xmlns:a16="http://schemas.microsoft.com/office/drawing/2014/main" id="{DCB20323-D690-48B2-A2AE-AC81BD37712C}"/>
              </a:ext>
            </a:extLst>
          </p:cNvPr>
          <p:cNvSpPr/>
          <p:nvPr/>
        </p:nvSpPr>
        <p:spPr bwMode="auto">
          <a:xfrm rot="10800000">
            <a:off x="7708023" y="2075161"/>
            <a:ext cx="1905000" cy="802854"/>
          </a:xfrm>
          <a:prstGeom prst="homePlate">
            <a:avLst/>
          </a:prstGeom>
          <a:solidFill>
            <a:schemeClr val="bg2">
              <a:lumMod val="85000"/>
            </a:schemeClr>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endParaRPr lang="en-US" sz="1600" b="1" dirty="0">
              <a:solidFill>
                <a:schemeClr val="bg1"/>
              </a:solidFill>
              <a:latin typeface="Arial" charset="0"/>
              <a:cs typeface="Times New Roman" pitchFamily="18" charset="0"/>
            </a:endParaRPr>
          </a:p>
        </p:txBody>
      </p:sp>
      <p:sp>
        <p:nvSpPr>
          <p:cNvPr id="50" name="Pentagon 46">
            <a:extLst>
              <a:ext uri="{FF2B5EF4-FFF2-40B4-BE49-F238E27FC236}">
                <a16:creationId xmlns:a16="http://schemas.microsoft.com/office/drawing/2014/main" id="{44F71CC3-6C7E-4918-BD8B-50482A613928}"/>
              </a:ext>
            </a:extLst>
          </p:cNvPr>
          <p:cNvSpPr/>
          <p:nvPr/>
        </p:nvSpPr>
        <p:spPr bwMode="auto">
          <a:xfrm rot="10800000">
            <a:off x="7708023" y="2962114"/>
            <a:ext cx="1905000" cy="802854"/>
          </a:xfrm>
          <a:prstGeom prst="homePlate">
            <a:avLst/>
          </a:prstGeom>
          <a:solidFill>
            <a:schemeClr val="bg2">
              <a:lumMod val="85000"/>
            </a:schemeClr>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endParaRPr lang="en-US" sz="1600" b="1" dirty="0">
              <a:solidFill>
                <a:schemeClr val="bg1"/>
              </a:solidFill>
              <a:latin typeface="Arial" charset="0"/>
              <a:cs typeface="Times New Roman" pitchFamily="18" charset="0"/>
            </a:endParaRPr>
          </a:p>
        </p:txBody>
      </p:sp>
      <p:sp>
        <p:nvSpPr>
          <p:cNvPr id="51" name="Pentagon 47">
            <a:extLst>
              <a:ext uri="{FF2B5EF4-FFF2-40B4-BE49-F238E27FC236}">
                <a16:creationId xmlns:a16="http://schemas.microsoft.com/office/drawing/2014/main" id="{0F0AA582-1369-4E2A-9799-CC9299C22038}"/>
              </a:ext>
            </a:extLst>
          </p:cNvPr>
          <p:cNvSpPr/>
          <p:nvPr/>
        </p:nvSpPr>
        <p:spPr bwMode="auto">
          <a:xfrm rot="10800000">
            <a:off x="7708023" y="3855469"/>
            <a:ext cx="1905000" cy="802854"/>
          </a:xfrm>
          <a:prstGeom prst="homePlate">
            <a:avLst/>
          </a:prstGeom>
          <a:solidFill>
            <a:schemeClr val="bg2">
              <a:lumMod val="85000"/>
            </a:schemeClr>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endParaRPr lang="en-US" sz="1600" b="1" dirty="0">
              <a:solidFill>
                <a:schemeClr val="bg1"/>
              </a:solidFill>
              <a:latin typeface="Arial" charset="0"/>
              <a:cs typeface="Times New Roman" pitchFamily="18" charset="0"/>
            </a:endParaRPr>
          </a:p>
        </p:txBody>
      </p:sp>
      <p:sp>
        <p:nvSpPr>
          <p:cNvPr id="52" name="Pentagon 48">
            <a:extLst>
              <a:ext uri="{FF2B5EF4-FFF2-40B4-BE49-F238E27FC236}">
                <a16:creationId xmlns:a16="http://schemas.microsoft.com/office/drawing/2014/main" id="{E87872F6-6438-4127-B3E3-6C52B734F2B6}"/>
              </a:ext>
            </a:extLst>
          </p:cNvPr>
          <p:cNvSpPr/>
          <p:nvPr/>
        </p:nvSpPr>
        <p:spPr bwMode="auto">
          <a:xfrm rot="10800000">
            <a:off x="7708023" y="4740606"/>
            <a:ext cx="1905000" cy="802854"/>
          </a:xfrm>
          <a:prstGeom prst="homePlate">
            <a:avLst/>
          </a:prstGeom>
          <a:solidFill>
            <a:schemeClr val="bg2">
              <a:lumMod val="85000"/>
            </a:schemeClr>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endParaRPr lang="en-US" sz="1600" b="1" dirty="0">
              <a:solidFill>
                <a:schemeClr val="tx2"/>
              </a:solidFill>
              <a:latin typeface="Arial" charset="0"/>
              <a:cs typeface="Times New Roman" pitchFamily="18" charset="0"/>
            </a:endParaRPr>
          </a:p>
        </p:txBody>
      </p:sp>
      <p:sp>
        <p:nvSpPr>
          <p:cNvPr id="53" name="Pentagon 49">
            <a:extLst>
              <a:ext uri="{FF2B5EF4-FFF2-40B4-BE49-F238E27FC236}">
                <a16:creationId xmlns:a16="http://schemas.microsoft.com/office/drawing/2014/main" id="{AED8DC93-C9B1-446D-B5D5-1DA1864CF879}"/>
              </a:ext>
            </a:extLst>
          </p:cNvPr>
          <p:cNvSpPr/>
          <p:nvPr/>
        </p:nvSpPr>
        <p:spPr bwMode="auto">
          <a:xfrm rot="10800000">
            <a:off x="7708023" y="5625742"/>
            <a:ext cx="1905000" cy="802854"/>
          </a:xfrm>
          <a:prstGeom prst="homePlate">
            <a:avLst/>
          </a:prstGeom>
          <a:solidFill>
            <a:schemeClr val="bg2">
              <a:lumMod val="85000"/>
            </a:schemeClr>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endParaRPr lang="en-US" sz="1600" b="1" dirty="0">
              <a:solidFill>
                <a:schemeClr val="tx2"/>
              </a:solidFill>
              <a:latin typeface="Arial" charset="0"/>
              <a:cs typeface="Times New Roman" pitchFamily="18" charset="0"/>
            </a:endParaRPr>
          </a:p>
        </p:txBody>
      </p:sp>
      <p:sp>
        <p:nvSpPr>
          <p:cNvPr id="54" name="TextBox 53">
            <a:extLst>
              <a:ext uri="{FF2B5EF4-FFF2-40B4-BE49-F238E27FC236}">
                <a16:creationId xmlns:a16="http://schemas.microsoft.com/office/drawing/2014/main" id="{4DA3153C-BB6A-4967-A3C0-D566B0FCE4F2}"/>
              </a:ext>
            </a:extLst>
          </p:cNvPr>
          <p:cNvSpPr txBox="1"/>
          <p:nvPr/>
        </p:nvSpPr>
        <p:spPr>
          <a:xfrm>
            <a:off x="7839639" y="2318271"/>
            <a:ext cx="1773384" cy="307777"/>
          </a:xfrm>
          <a:prstGeom prst="rect">
            <a:avLst/>
          </a:prstGeom>
          <a:noFill/>
        </p:spPr>
        <p:txBody>
          <a:bodyPr wrap="square" rtlCol="0">
            <a:spAutoFit/>
          </a:bodyPr>
          <a:lstStyle/>
          <a:p>
            <a:pPr algn="ctr"/>
            <a:r>
              <a:rPr lang="en-US" sz="1400" b="1" dirty="0">
                <a:solidFill>
                  <a:schemeClr val="bg1"/>
                </a:solidFill>
              </a:rPr>
              <a:t>Communications</a:t>
            </a:r>
            <a:endParaRPr lang="en-GB" sz="1400" b="1" dirty="0">
              <a:solidFill>
                <a:schemeClr val="bg1"/>
              </a:solidFill>
            </a:endParaRPr>
          </a:p>
        </p:txBody>
      </p:sp>
      <p:sp>
        <p:nvSpPr>
          <p:cNvPr id="55" name="TextBox 54">
            <a:extLst>
              <a:ext uri="{FF2B5EF4-FFF2-40B4-BE49-F238E27FC236}">
                <a16:creationId xmlns:a16="http://schemas.microsoft.com/office/drawing/2014/main" id="{26D46978-0426-4B24-88D5-2E434D717EC0}"/>
              </a:ext>
            </a:extLst>
          </p:cNvPr>
          <p:cNvSpPr txBox="1"/>
          <p:nvPr/>
        </p:nvSpPr>
        <p:spPr>
          <a:xfrm>
            <a:off x="7839639" y="3203868"/>
            <a:ext cx="1773384" cy="307777"/>
          </a:xfrm>
          <a:prstGeom prst="rect">
            <a:avLst/>
          </a:prstGeom>
          <a:noFill/>
        </p:spPr>
        <p:txBody>
          <a:bodyPr wrap="square" rtlCol="0">
            <a:spAutoFit/>
          </a:bodyPr>
          <a:lstStyle/>
          <a:p>
            <a:pPr algn="ctr"/>
            <a:r>
              <a:rPr lang="en-US" sz="1400" b="1" dirty="0">
                <a:solidFill>
                  <a:schemeClr val="bg1"/>
                </a:solidFill>
              </a:rPr>
              <a:t>Sponsorship</a:t>
            </a:r>
            <a:endParaRPr lang="en-GB" sz="1400" b="1" dirty="0">
              <a:solidFill>
                <a:schemeClr val="bg1"/>
              </a:solidFill>
            </a:endParaRPr>
          </a:p>
        </p:txBody>
      </p:sp>
      <p:sp>
        <p:nvSpPr>
          <p:cNvPr id="56" name="TextBox 55">
            <a:extLst>
              <a:ext uri="{FF2B5EF4-FFF2-40B4-BE49-F238E27FC236}">
                <a16:creationId xmlns:a16="http://schemas.microsoft.com/office/drawing/2014/main" id="{70A2E7F5-43C5-4D80-9E39-499A8328A4F6}"/>
              </a:ext>
            </a:extLst>
          </p:cNvPr>
          <p:cNvSpPr txBox="1"/>
          <p:nvPr/>
        </p:nvSpPr>
        <p:spPr>
          <a:xfrm>
            <a:off x="7839639" y="4103007"/>
            <a:ext cx="1773384" cy="307777"/>
          </a:xfrm>
          <a:prstGeom prst="rect">
            <a:avLst/>
          </a:prstGeom>
          <a:noFill/>
        </p:spPr>
        <p:txBody>
          <a:bodyPr wrap="square" rtlCol="0">
            <a:spAutoFit/>
          </a:bodyPr>
          <a:lstStyle/>
          <a:p>
            <a:pPr algn="ctr"/>
            <a:r>
              <a:rPr lang="en-US" sz="1400" b="1" dirty="0">
                <a:solidFill>
                  <a:schemeClr val="bg1"/>
                </a:solidFill>
              </a:rPr>
              <a:t>Coaching</a:t>
            </a:r>
            <a:endParaRPr lang="en-GB" sz="1400" b="1" dirty="0">
              <a:solidFill>
                <a:schemeClr val="bg1"/>
              </a:solidFill>
            </a:endParaRPr>
          </a:p>
        </p:txBody>
      </p:sp>
      <p:sp>
        <p:nvSpPr>
          <p:cNvPr id="57" name="TextBox 56">
            <a:extLst>
              <a:ext uri="{FF2B5EF4-FFF2-40B4-BE49-F238E27FC236}">
                <a16:creationId xmlns:a16="http://schemas.microsoft.com/office/drawing/2014/main" id="{1EFBA38E-4DF6-404E-8E40-2CBC135FDDAD}"/>
              </a:ext>
            </a:extLst>
          </p:cNvPr>
          <p:cNvSpPr txBox="1"/>
          <p:nvPr/>
        </p:nvSpPr>
        <p:spPr>
          <a:xfrm>
            <a:off x="7839639" y="4880423"/>
            <a:ext cx="1773384" cy="523220"/>
          </a:xfrm>
          <a:prstGeom prst="rect">
            <a:avLst/>
          </a:prstGeom>
          <a:noFill/>
        </p:spPr>
        <p:txBody>
          <a:bodyPr wrap="square" rtlCol="0">
            <a:spAutoFit/>
          </a:bodyPr>
          <a:lstStyle/>
          <a:p>
            <a:pPr algn="ctr"/>
            <a:r>
              <a:rPr lang="en-US" sz="1400" b="1" dirty="0">
                <a:solidFill>
                  <a:schemeClr val="bg1"/>
                </a:solidFill>
              </a:rPr>
              <a:t>Resistance Management</a:t>
            </a:r>
            <a:endParaRPr lang="en-GB" sz="1400" b="1" dirty="0">
              <a:solidFill>
                <a:schemeClr val="bg1"/>
              </a:solidFill>
            </a:endParaRPr>
          </a:p>
        </p:txBody>
      </p:sp>
      <p:sp>
        <p:nvSpPr>
          <p:cNvPr id="58" name="TextBox 57">
            <a:extLst>
              <a:ext uri="{FF2B5EF4-FFF2-40B4-BE49-F238E27FC236}">
                <a16:creationId xmlns:a16="http://schemas.microsoft.com/office/drawing/2014/main" id="{A0852513-BBF5-4C33-A23B-620DFFEEDE96}"/>
              </a:ext>
            </a:extLst>
          </p:cNvPr>
          <p:cNvSpPr txBox="1"/>
          <p:nvPr/>
        </p:nvSpPr>
        <p:spPr>
          <a:xfrm>
            <a:off x="7839639" y="5873280"/>
            <a:ext cx="1773384" cy="307777"/>
          </a:xfrm>
          <a:prstGeom prst="rect">
            <a:avLst/>
          </a:prstGeom>
          <a:noFill/>
        </p:spPr>
        <p:txBody>
          <a:bodyPr wrap="square" rtlCol="0">
            <a:spAutoFit/>
          </a:bodyPr>
          <a:lstStyle/>
          <a:p>
            <a:pPr algn="ctr"/>
            <a:r>
              <a:rPr lang="en-US" sz="1400" b="1" dirty="0">
                <a:solidFill>
                  <a:schemeClr val="bg1"/>
                </a:solidFill>
              </a:rPr>
              <a:t>Training</a:t>
            </a:r>
            <a:endParaRPr lang="en-GB" sz="1400" b="1" dirty="0">
              <a:solidFill>
                <a:schemeClr val="bg1"/>
              </a:solidFill>
            </a:endParaRPr>
          </a:p>
        </p:txBody>
      </p:sp>
      <p:cxnSp>
        <p:nvCxnSpPr>
          <p:cNvPr id="59" name="Straight Connector 58">
            <a:extLst>
              <a:ext uri="{FF2B5EF4-FFF2-40B4-BE49-F238E27FC236}">
                <a16:creationId xmlns:a16="http://schemas.microsoft.com/office/drawing/2014/main" id="{EE73E07E-5B14-4DE2-B4F8-E6D7DCC15E14}"/>
              </a:ext>
            </a:extLst>
          </p:cNvPr>
          <p:cNvCxnSpPr>
            <a:stCxn id="43" idx="3"/>
            <a:endCxn id="49" idx="3"/>
          </p:cNvCxnSpPr>
          <p:nvPr/>
        </p:nvCxnSpPr>
        <p:spPr>
          <a:xfrm>
            <a:off x="5010028" y="2476588"/>
            <a:ext cx="2697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0B3C089-8C70-41E6-907D-382260ABC485}"/>
              </a:ext>
            </a:extLst>
          </p:cNvPr>
          <p:cNvCxnSpPr>
            <a:stCxn id="43" idx="3"/>
            <a:endCxn id="50" idx="3"/>
          </p:cNvCxnSpPr>
          <p:nvPr/>
        </p:nvCxnSpPr>
        <p:spPr>
          <a:xfrm>
            <a:off x="5010028" y="2476588"/>
            <a:ext cx="2697995" cy="886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39F6871-A26D-465F-9668-778188CB96EE}"/>
              </a:ext>
            </a:extLst>
          </p:cNvPr>
          <p:cNvCxnSpPr>
            <a:stCxn id="43" idx="3"/>
            <a:endCxn id="51" idx="3"/>
          </p:cNvCxnSpPr>
          <p:nvPr/>
        </p:nvCxnSpPr>
        <p:spPr>
          <a:xfrm>
            <a:off x="5010028" y="2476588"/>
            <a:ext cx="2697995" cy="1780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0BC8E1-28DE-4550-836D-7B1C2CC03539}"/>
              </a:ext>
            </a:extLst>
          </p:cNvPr>
          <p:cNvCxnSpPr>
            <a:stCxn id="47" idx="3"/>
            <a:endCxn id="50" idx="3"/>
          </p:cNvCxnSpPr>
          <p:nvPr/>
        </p:nvCxnSpPr>
        <p:spPr>
          <a:xfrm>
            <a:off x="5010028" y="3362632"/>
            <a:ext cx="2697995" cy="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0F09087-F5EC-4404-9345-15829C5559E2}"/>
              </a:ext>
            </a:extLst>
          </p:cNvPr>
          <p:cNvCxnSpPr>
            <a:stCxn id="47" idx="3"/>
            <a:endCxn id="51" idx="3"/>
          </p:cNvCxnSpPr>
          <p:nvPr/>
        </p:nvCxnSpPr>
        <p:spPr>
          <a:xfrm>
            <a:off x="5010028" y="3362632"/>
            <a:ext cx="2697995" cy="894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B34D20-A71C-4A39-B1A8-DECD77D2D7BF}"/>
              </a:ext>
            </a:extLst>
          </p:cNvPr>
          <p:cNvCxnSpPr>
            <a:stCxn id="47" idx="3"/>
            <a:endCxn id="52" idx="3"/>
          </p:cNvCxnSpPr>
          <p:nvPr/>
        </p:nvCxnSpPr>
        <p:spPr>
          <a:xfrm>
            <a:off x="5010028" y="3362632"/>
            <a:ext cx="2697995" cy="1779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B7E52A-FCB2-46A1-989F-64CA7AE00509}"/>
              </a:ext>
            </a:extLst>
          </p:cNvPr>
          <p:cNvCxnSpPr>
            <a:stCxn id="44" idx="3"/>
            <a:endCxn id="51" idx="3"/>
          </p:cNvCxnSpPr>
          <p:nvPr/>
        </p:nvCxnSpPr>
        <p:spPr>
          <a:xfrm>
            <a:off x="5010028" y="4256896"/>
            <a:ext cx="2697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7EF6BD-F60A-44F9-9383-A778A9682C0A}"/>
              </a:ext>
            </a:extLst>
          </p:cNvPr>
          <p:cNvCxnSpPr>
            <a:stCxn id="44" idx="3"/>
            <a:endCxn id="53" idx="3"/>
          </p:cNvCxnSpPr>
          <p:nvPr/>
        </p:nvCxnSpPr>
        <p:spPr>
          <a:xfrm>
            <a:off x="5010028" y="4256896"/>
            <a:ext cx="2697995" cy="1770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4CA6F2-A3E8-4E89-B3BE-63FD3DE96BE0}"/>
              </a:ext>
            </a:extLst>
          </p:cNvPr>
          <p:cNvCxnSpPr>
            <a:stCxn id="46" idx="3"/>
            <a:endCxn id="51" idx="3"/>
          </p:cNvCxnSpPr>
          <p:nvPr/>
        </p:nvCxnSpPr>
        <p:spPr>
          <a:xfrm flipV="1">
            <a:off x="5010028" y="4256896"/>
            <a:ext cx="2697995" cy="885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4D07B3-2049-4CF0-9615-053D1B996921}"/>
              </a:ext>
            </a:extLst>
          </p:cNvPr>
          <p:cNvCxnSpPr>
            <a:stCxn id="46" idx="3"/>
            <a:endCxn id="53" idx="3"/>
          </p:cNvCxnSpPr>
          <p:nvPr/>
        </p:nvCxnSpPr>
        <p:spPr>
          <a:xfrm>
            <a:off x="5010028" y="5142033"/>
            <a:ext cx="2697995" cy="885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6630339-C128-4902-A41B-756A1011FC12}"/>
              </a:ext>
            </a:extLst>
          </p:cNvPr>
          <p:cNvCxnSpPr>
            <a:stCxn id="45" idx="3"/>
            <a:endCxn id="49" idx="3"/>
          </p:cNvCxnSpPr>
          <p:nvPr/>
        </p:nvCxnSpPr>
        <p:spPr>
          <a:xfrm flipV="1">
            <a:off x="5010028" y="2476588"/>
            <a:ext cx="2697995" cy="355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68CF27D-F7B8-4031-A4D4-915084B86347}"/>
              </a:ext>
            </a:extLst>
          </p:cNvPr>
          <p:cNvCxnSpPr>
            <a:stCxn id="45" idx="3"/>
            <a:endCxn id="50" idx="3"/>
          </p:cNvCxnSpPr>
          <p:nvPr/>
        </p:nvCxnSpPr>
        <p:spPr>
          <a:xfrm flipV="1">
            <a:off x="5010028" y="3363541"/>
            <a:ext cx="2697995" cy="2663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8CA11B3-C6E8-436A-9B58-A9808ACB40D2}"/>
              </a:ext>
            </a:extLst>
          </p:cNvPr>
          <p:cNvCxnSpPr>
            <a:stCxn id="45" idx="3"/>
            <a:endCxn id="51" idx="3"/>
          </p:cNvCxnSpPr>
          <p:nvPr/>
        </p:nvCxnSpPr>
        <p:spPr>
          <a:xfrm flipV="1">
            <a:off x="5010028" y="4256896"/>
            <a:ext cx="2697995" cy="1770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7696891-ADA5-4F61-A627-C3EB7DC8C85B}"/>
              </a:ext>
            </a:extLst>
          </p:cNvPr>
          <p:cNvSpPr txBox="1"/>
          <p:nvPr/>
        </p:nvSpPr>
        <p:spPr>
          <a:xfrm>
            <a:off x="7415720" y="1764107"/>
            <a:ext cx="2621221" cy="307777"/>
          </a:xfrm>
          <a:prstGeom prst="rect">
            <a:avLst/>
          </a:prstGeom>
          <a:noFill/>
        </p:spPr>
        <p:txBody>
          <a:bodyPr wrap="square" rtlCol="0">
            <a:spAutoFit/>
          </a:bodyPr>
          <a:lstStyle/>
          <a:p>
            <a:pPr algn="ctr"/>
            <a:r>
              <a:rPr lang="en-US" sz="1400" b="1" dirty="0">
                <a:solidFill>
                  <a:schemeClr val="tx2"/>
                </a:solidFill>
              </a:rPr>
              <a:t>Change Management Levers</a:t>
            </a:r>
            <a:endParaRPr lang="en-US" sz="1400" i="1" dirty="0">
              <a:solidFill>
                <a:schemeClr val="tx2"/>
              </a:solidFill>
            </a:endParaRPr>
          </a:p>
        </p:txBody>
      </p:sp>
    </p:spTree>
    <p:extLst>
      <p:ext uri="{BB962C8B-B14F-4D97-AF65-F5344CB8AC3E}">
        <p14:creationId xmlns:p14="http://schemas.microsoft.com/office/powerpoint/2010/main" val="469861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776"/>
                </a:solidFill>
              </a:rPr>
              <a:t>Time now to focus on Phase II, located in the folder “II </a:t>
            </a:r>
            <a:r>
              <a:rPr lang="en-GB" sz="2400">
                <a:solidFill>
                  <a:srgbClr val="002776"/>
                </a:solidFill>
              </a:rPr>
              <a:t>- Develop the Change Management Plans”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82</a:t>
            </a:fld>
            <a:endParaRPr lang="en-US" sz="1000" dirty="0">
              <a:solidFill>
                <a:srgbClr val="ADAFBB"/>
              </a:solidFill>
            </a:endParaRPr>
          </a:p>
        </p:txBody>
      </p:sp>
      <p:sp>
        <p:nvSpPr>
          <p:cNvPr id="3" name="Chevron 17">
            <a:extLst>
              <a:ext uri="{FF2B5EF4-FFF2-40B4-BE49-F238E27FC236}">
                <a16:creationId xmlns:a16="http://schemas.microsoft.com/office/drawing/2014/main" id="{31C65CAE-04BB-8902-CBEB-F51B9DA07464}"/>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A98DCDA6-D20F-5A0E-53EA-EA3548570F58}"/>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5" name="Rectangle 14">
            <a:extLst>
              <a:ext uri="{FF2B5EF4-FFF2-40B4-BE49-F238E27FC236}">
                <a16:creationId xmlns:a16="http://schemas.microsoft.com/office/drawing/2014/main" id="{F5940D16-0247-ACC3-2BDE-AEE34036B2A2}"/>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7" name="Rectangle 16">
            <a:extLst>
              <a:ext uri="{FF2B5EF4-FFF2-40B4-BE49-F238E27FC236}">
                <a16:creationId xmlns:a16="http://schemas.microsoft.com/office/drawing/2014/main" id="{F28233AF-64B9-C867-63FC-FAD499E7048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C1090247-6463-B47A-1D79-F50A9FEAB19E}"/>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FC25A721-FD3E-E45F-2D3C-45E16582916F}"/>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C2208703-BC8E-0A03-A05F-9247B5BE44BD}"/>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5B832F4B-075E-06A4-2BFD-371920CA1589}"/>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2" name="Graphic 21" descr="Blueprint outline">
            <a:extLst>
              <a:ext uri="{FF2B5EF4-FFF2-40B4-BE49-F238E27FC236}">
                <a16:creationId xmlns:a16="http://schemas.microsoft.com/office/drawing/2014/main" id="{6E31DE5C-FBB0-25BE-5DB7-774D8CB351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23" name="Graphic 22" descr="Target outline">
            <a:extLst>
              <a:ext uri="{FF2B5EF4-FFF2-40B4-BE49-F238E27FC236}">
                <a16:creationId xmlns:a16="http://schemas.microsoft.com/office/drawing/2014/main" id="{432081C4-9A66-218C-E768-A09ACF0D78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24" name="Graphic 23" descr="Clipboard Partially Checked outline">
            <a:extLst>
              <a:ext uri="{FF2B5EF4-FFF2-40B4-BE49-F238E27FC236}">
                <a16:creationId xmlns:a16="http://schemas.microsoft.com/office/drawing/2014/main" id="{E70C719F-E687-EB52-1BB8-D5E00275F7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
        <p:nvSpPr>
          <p:cNvPr id="25" name="Rectangle: Rounded Corners 24">
            <a:extLst>
              <a:ext uri="{FF2B5EF4-FFF2-40B4-BE49-F238E27FC236}">
                <a16:creationId xmlns:a16="http://schemas.microsoft.com/office/drawing/2014/main" id="{C0A8235C-C29F-DD12-2D98-BF4A9DD7DD0A}"/>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6" name="Rectangle: Rounded Corners 25">
            <a:extLst>
              <a:ext uri="{FF2B5EF4-FFF2-40B4-BE49-F238E27FC236}">
                <a16:creationId xmlns:a16="http://schemas.microsoft.com/office/drawing/2014/main" id="{542D1B84-B7E9-CF29-CE37-6F0CCD9A0FD7}"/>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2F44A124-E953-EE7A-AF41-4C5E0D1B7198}"/>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4139C0C5-ED10-203D-411F-03C97629A708}"/>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C3D938AA-5D64-8443-E0C8-89697E957EEC}"/>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E1E45C5E-3DB0-A2B5-CC1E-A73C196C0BA9}"/>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31" name="Rectangle: Rounded Corners 30">
            <a:extLst>
              <a:ext uri="{FF2B5EF4-FFF2-40B4-BE49-F238E27FC236}">
                <a16:creationId xmlns:a16="http://schemas.microsoft.com/office/drawing/2014/main" id="{60188AD4-F9D4-7BE7-5A0E-10717638FACC}"/>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D5BA44ED-A1BC-BFC8-9CDB-FC3EFE4FD45C}"/>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3" name="Rectangle: Rounded Corners 32">
            <a:extLst>
              <a:ext uri="{FF2B5EF4-FFF2-40B4-BE49-F238E27FC236}">
                <a16:creationId xmlns:a16="http://schemas.microsoft.com/office/drawing/2014/main" id="{6622BB0C-CC53-FE79-B0C7-414A76CF40FA}"/>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4" name="Rectangle: Rounded Corners 33">
            <a:extLst>
              <a:ext uri="{FF2B5EF4-FFF2-40B4-BE49-F238E27FC236}">
                <a16:creationId xmlns:a16="http://schemas.microsoft.com/office/drawing/2014/main" id="{F8BC023C-FC98-1B89-845C-989096204593}"/>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5" name="Rectangle: Rounded Corners 34">
            <a:extLst>
              <a:ext uri="{FF2B5EF4-FFF2-40B4-BE49-F238E27FC236}">
                <a16:creationId xmlns:a16="http://schemas.microsoft.com/office/drawing/2014/main" id="{3C38BBC6-D47C-45A4-00E0-1ACBC657BE7A}"/>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6" name="Rectangle: Rounded Corners 35">
            <a:extLst>
              <a:ext uri="{FF2B5EF4-FFF2-40B4-BE49-F238E27FC236}">
                <a16:creationId xmlns:a16="http://schemas.microsoft.com/office/drawing/2014/main" id="{2A868046-3E03-CA4D-0332-6E6D5F440A1B}"/>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7" name="Rectangle: Rounded Corners 36">
            <a:extLst>
              <a:ext uri="{FF2B5EF4-FFF2-40B4-BE49-F238E27FC236}">
                <a16:creationId xmlns:a16="http://schemas.microsoft.com/office/drawing/2014/main" id="{B6C64FFD-2C76-C4B9-2D3B-821C94B79495}"/>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24012670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0FC45A4-8261-A90F-987F-6C39F73025F6}"/>
              </a:ext>
            </a:extLst>
          </p:cNvPr>
          <p:cNvSpPr txBox="1"/>
          <p:nvPr/>
        </p:nvSpPr>
        <p:spPr>
          <a:xfrm>
            <a:off x="4259918" y="4302860"/>
            <a:ext cx="3672164" cy="369332"/>
          </a:xfrm>
          <a:prstGeom prst="rect">
            <a:avLst/>
          </a:prstGeom>
          <a:noFill/>
        </p:spPr>
        <p:txBody>
          <a:bodyPr wrap="square" rtlCol="0">
            <a:spAutoFit/>
          </a:bodyPr>
          <a:lstStyle/>
          <a:p>
            <a:pPr algn="ctr"/>
            <a:r>
              <a:rPr lang="en-US" dirty="0">
                <a:solidFill>
                  <a:srgbClr val="00B0F0"/>
                </a:solidFill>
                <a:hlinkClick r:id="rId7"/>
              </a:rPr>
              <a:t>www.domontconsulting.com</a:t>
            </a:r>
            <a:r>
              <a:rPr lang="en-US" dirty="0">
                <a:solidFill>
                  <a:srgbClr val="00B0F0"/>
                </a:solidFill>
              </a:rPr>
              <a:t> </a:t>
            </a:r>
          </a:p>
        </p:txBody>
      </p:sp>
      <p:pic>
        <p:nvPicPr>
          <p:cNvPr id="5" name="Picture 4">
            <a:extLst>
              <a:ext uri="{FF2B5EF4-FFF2-40B4-BE49-F238E27FC236}">
                <a16:creationId xmlns:a16="http://schemas.microsoft.com/office/drawing/2014/main" id="{9ACA3E7F-A2BE-276C-46C1-231A1067D4DB}"/>
              </a:ext>
            </a:extLst>
          </p:cNvPr>
          <p:cNvPicPr>
            <a:picLocks noChangeAspect="1"/>
          </p:cNvPicPr>
          <p:nvPr/>
        </p:nvPicPr>
        <p:blipFill>
          <a:blip r:embed="rId8"/>
          <a:stretch>
            <a:fillRect/>
          </a:stretch>
        </p:blipFill>
        <p:spPr>
          <a:xfrm>
            <a:off x="3312214" y="2880360"/>
            <a:ext cx="5567572" cy="1284134"/>
          </a:xfrm>
          <a:prstGeom prst="rect">
            <a:avLst/>
          </a:prstGeom>
        </p:spPr>
      </p:pic>
    </p:spTree>
    <p:extLst>
      <p:ext uri="{BB962C8B-B14F-4D97-AF65-F5344CB8AC3E}">
        <p14:creationId xmlns:p14="http://schemas.microsoft.com/office/powerpoint/2010/main" val="128972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D1483-191E-4320-8935-3EACA35750AF}"/>
              </a:ext>
            </a:extLst>
          </p:cNvPr>
          <p:cNvSpPr/>
          <p:nvPr/>
        </p:nvSpPr>
        <p:spPr bwMode="auto">
          <a:xfrm>
            <a:off x="567160" y="2503967"/>
            <a:ext cx="3492000" cy="22181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18" name="Graphic 17" descr="List">
            <a:extLst>
              <a:ext uri="{FF2B5EF4-FFF2-40B4-BE49-F238E27FC236}">
                <a16:creationId xmlns:a16="http://schemas.microsoft.com/office/drawing/2014/main" id="{C5EFE015-7A27-4DAA-BB0C-7EC3F7862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2" name="Chevron 17">
            <a:extLst>
              <a:ext uri="{FF2B5EF4-FFF2-40B4-BE49-F238E27FC236}">
                <a16:creationId xmlns:a16="http://schemas.microsoft.com/office/drawing/2014/main" id="{A11C9781-8812-559B-F8E3-50B8AD2DB204}"/>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78B839A2-99DA-2429-1C25-501F08480FE0}"/>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53B0DB2-23BC-6676-3A83-DCED9BDD3C6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CF7F4E07-748E-E7A8-BFA3-0069A139474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9" name="Rectangle 18">
            <a:extLst>
              <a:ext uri="{FF2B5EF4-FFF2-40B4-BE49-F238E27FC236}">
                <a16:creationId xmlns:a16="http://schemas.microsoft.com/office/drawing/2014/main" id="{0EA1F8D8-347C-77AC-D77D-34D3E4F82E19}"/>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20" name="Straight Connector 19">
            <a:extLst>
              <a:ext uri="{FF2B5EF4-FFF2-40B4-BE49-F238E27FC236}">
                <a16:creationId xmlns:a16="http://schemas.microsoft.com/office/drawing/2014/main" id="{7D627ACC-972C-670B-7472-C4E7624EAC36}"/>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Chevron 17">
            <a:extLst>
              <a:ext uri="{FF2B5EF4-FFF2-40B4-BE49-F238E27FC236}">
                <a16:creationId xmlns:a16="http://schemas.microsoft.com/office/drawing/2014/main" id="{C7ED2A88-641F-F381-D309-CA17EDE2A94A}"/>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2" name="Straight Connector 21">
            <a:extLst>
              <a:ext uri="{FF2B5EF4-FFF2-40B4-BE49-F238E27FC236}">
                <a16:creationId xmlns:a16="http://schemas.microsoft.com/office/drawing/2014/main" id="{EB0979B4-6668-6026-AF38-2DD896902B6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3" name="Graphic 22" descr="Blueprint outline">
            <a:extLst>
              <a:ext uri="{FF2B5EF4-FFF2-40B4-BE49-F238E27FC236}">
                <a16:creationId xmlns:a16="http://schemas.microsoft.com/office/drawing/2014/main" id="{6FC8C355-14EC-3947-F688-C148134F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24" name="Graphic 23" descr="Target outline">
            <a:extLst>
              <a:ext uri="{FF2B5EF4-FFF2-40B4-BE49-F238E27FC236}">
                <a16:creationId xmlns:a16="http://schemas.microsoft.com/office/drawing/2014/main" id="{A203D8EF-7DB9-9D0D-EA7E-3C90B4FE1A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pic>
        <p:nvPicPr>
          <p:cNvPr id="25" name="Graphic 24" descr="Clipboard Partially Checked outline">
            <a:extLst>
              <a:ext uri="{FF2B5EF4-FFF2-40B4-BE49-F238E27FC236}">
                <a16:creationId xmlns:a16="http://schemas.microsoft.com/office/drawing/2014/main" id="{70E94F14-1CF5-3637-1410-4106DFEFF4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035" y="1472180"/>
            <a:ext cx="473281" cy="473281"/>
          </a:xfrm>
          <a:prstGeom prst="rect">
            <a:avLst/>
          </a:prstGeom>
        </p:spPr>
      </p:pic>
      <p:sp>
        <p:nvSpPr>
          <p:cNvPr id="6" name="Rounded Rectangular Callout 19">
            <a:extLst>
              <a:ext uri="{FF2B5EF4-FFF2-40B4-BE49-F238E27FC236}">
                <a16:creationId xmlns:a16="http://schemas.microsoft.com/office/drawing/2014/main" id="{4977C722-AD1C-8D62-5F0F-D967B4FA03F4}"/>
              </a:ext>
            </a:extLst>
          </p:cNvPr>
          <p:cNvSpPr/>
          <p:nvPr/>
        </p:nvSpPr>
        <p:spPr bwMode="auto">
          <a:xfrm>
            <a:off x="3769257" y="333330"/>
            <a:ext cx="2819400" cy="1073341"/>
          </a:xfrm>
          <a:prstGeom prst="wedgeRoundRectCallout">
            <a:avLst>
              <a:gd name="adj1" fmla="val -71673"/>
              <a:gd name="adj2" fmla="val 13490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section should be a summary of the Company’s Strategy. Your Strategy team should already have the content </a:t>
            </a:r>
          </a:p>
        </p:txBody>
      </p:sp>
      <p:sp>
        <p:nvSpPr>
          <p:cNvPr id="7" name="Rectangle: Rounded Corners 6">
            <a:extLst>
              <a:ext uri="{FF2B5EF4-FFF2-40B4-BE49-F238E27FC236}">
                <a16:creationId xmlns:a16="http://schemas.microsoft.com/office/drawing/2014/main" id="{2F5EF904-8A60-DE5F-3B99-A5DBB4D48DAB}"/>
              </a:ext>
            </a:extLst>
          </p:cNvPr>
          <p:cNvSpPr/>
          <p:nvPr/>
        </p:nvSpPr>
        <p:spPr>
          <a:xfrm>
            <a:off x="10353675" y="138681"/>
            <a:ext cx="157072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
        <p:nvSpPr>
          <p:cNvPr id="8" name="Rectangle: Rounded Corners 7">
            <a:extLst>
              <a:ext uri="{FF2B5EF4-FFF2-40B4-BE49-F238E27FC236}">
                <a16:creationId xmlns:a16="http://schemas.microsoft.com/office/drawing/2014/main" id="{177EAE9E-3B80-3A3F-3B1E-1E64F1D610C7}"/>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9" name="Rectangle: Rounded Corners 8">
            <a:extLst>
              <a:ext uri="{FF2B5EF4-FFF2-40B4-BE49-F238E27FC236}">
                <a16:creationId xmlns:a16="http://schemas.microsoft.com/office/drawing/2014/main" id="{215D005C-A114-AE06-01AD-1787CB1919FD}"/>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10" name="Rectangle: Rounded Corners 9">
            <a:extLst>
              <a:ext uri="{FF2B5EF4-FFF2-40B4-BE49-F238E27FC236}">
                <a16:creationId xmlns:a16="http://schemas.microsoft.com/office/drawing/2014/main" id="{43AB9646-23E6-E96C-A569-7077BF8DDE15}"/>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11" name="Rectangle: Rounded Corners 10">
            <a:extLst>
              <a:ext uri="{FF2B5EF4-FFF2-40B4-BE49-F238E27FC236}">
                <a16:creationId xmlns:a16="http://schemas.microsoft.com/office/drawing/2014/main" id="{D942DC22-8C61-995B-AC4F-8243671C242A}"/>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12" name="Rectangle: Rounded Corners 11">
            <a:extLst>
              <a:ext uri="{FF2B5EF4-FFF2-40B4-BE49-F238E27FC236}">
                <a16:creationId xmlns:a16="http://schemas.microsoft.com/office/drawing/2014/main" id="{01EDE551-8CC0-A932-7D42-EDE708265257}"/>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14" name="Rectangle: Rounded Corners 13">
            <a:extLst>
              <a:ext uri="{FF2B5EF4-FFF2-40B4-BE49-F238E27FC236}">
                <a16:creationId xmlns:a16="http://schemas.microsoft.com/office/drawing/2014/main" id="{92BDB050-6063-62E4-8718-9DF4F93E31B6}"/>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41BE9D96-D96A-E3B8-7D2B-13441A7605A8}"/>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49D26FBC-E0E8-5B92-5C3F-2F44A0356C32}"/>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8" name="Rectangle: Rounded Corners 27">
            <a:extLst>
              <a:ext uri="{FF2B5EF4-FFF2-40B4-BE49-F238E27FC236}">
                <a16:creationId xmlns:a16="http://schemas.microsoft.com/office/drawing/2014/main" id="{A7F1571F-ABE3-3AEE-A225-419C85BEF918}"/>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29" name="Rectangle: Rounded Corners 28">
            <a:extLst>
              <a:ext uri="{FF2B5EF4-FFF2-40B4-BE49-F238E27FC236}">
                <a16:creationId xmlns:a16="http://schemas.microsoft.com/office/drawing/2014/main" id="{6B8CD214-2F4B-9B5C-0B32-E709954832FE}"/>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0" name="Rectangle: Rounded Corners 29">
            <a:extLst>
              <a:ext uri="{FF2B5EF4-FFF2-40B4-BE49-F238E27FC236}">
                <a16:creationId xmlns:a16="http://schemas.microsoft.com/office/drawing/2014/main" id="{84EB2076-C134-70FA-A093-4E9DB35B0CC1}"/>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1" name="Rectangle: Rounded Corners 30">
            <a:extLst>
              <a:ext uri="{FF2B5EF4-FFF2-40B4-BE49-F238E27FC236}">
                <a16:creationId xmlns:a16="http://schemas.microsoft.com/office/drawing/2014/main" id="{3E443B14-F6C3-E021-C395-E2D61B5798FB}"/>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2" name="Rectangle: Rounded Corners 31">
            <a:extLst>
              <a:ext uri="{FF2B5EF4-FFF2-40B4-BE49-F238E27FC236}">
                <a16:creationId xmlns:a16="http://schemas.microsoft.com/office/drawing/2014/main" id="{FA4C1752-DBF4-6CFD-B03A-12BC0B6F099A}"/>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spTree>
    <p:extLst>
      <p:ext uri="{BB962C8B-B14F-4D97-AF65-F5344CB8AC3E}">
        <p14:creationId xmlns:p14="http://schemas.microsoft.com/office/powerpoint/2010/main" val="4254358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DarEVlWRvUaZbXuaD1kwN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F6QhZFJ_e0ucmBWxRA1lY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SXdto5ED_0SRPJsXIJuJ9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mi8WDdDTkOcz_a3GwWEx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4t9iZia2V0mGiTu2R6KMR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EJBPWgO0.0eRaLEoXY2n_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VKUNcwKj8USzpqe4QoFEv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b.ZTsVuTzE2dsCj8HURgo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YvCHnW6J5E6o2DIoojWIJ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Xx9RPDyi50ibIRU05S_9s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nxIrh6V60m_h2RecMgFx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PogE8HeEqk.VqzOE0.cV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PPQraf3w_0KW2QzZ.PVCv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vanha40C6kmYVzlZEIOTL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qIDJvl_kiUen_B_OsGr51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odKfOTWI4k.xJpnRmINyD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ltns1LDuCUmid_mzAQEzP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3.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1455</TotalTime>
  <Words>10116</Words>
  <Application>Microsoft Office PowerPoint</Application>
  <PresentationFormat>Widescreen</PresentationFormat>
  <Paragraphs>2376</Paragraphs>
  <Slides>83</Slides>
  <Notes>32</Notes>
  <HiddenSlides>0</HiddenSlides>
  <MMClips>0</MMClips>
  <ScaleCrop>false</ScaleCrop>
  <HeadingPairs>
    <vt:vector size="8" baseType="variant">
      <vt:variant>
        <vt:lpstr>Fonts Used</vt:lpstr>
      </vt:variant>
      <vt:variant>
        <vt:i4>4</vt:i4>
      </vt:variant>
      <vt:variant>
        <vt:lpstr>Theme</vt:lpstr>
      </vt:variant>
      <vt:variant>
        <vt:i4>10</vt:i4>
      </vt:variant>
      <vt:variant>
        <vt:lpstr>Embedded OLE Servers</vt:lpstr>
      </vt:variant>
      <vt:variant>
        <vt:i4>1</vt:i4>
      </vt:variant>
      <vt:variant>
        <vt:lpstr>Slide Titles</vt:lpstr>
      </vt:variant>
      <vt:variant>
        <vt:i4>83</vt:i4>
      </vt:variant>
    </vt:vector>
  </HeadingPairs>
  <TitlesOfParts>
    <vt:vector size="98" baseType="lpstr">
      <vt:lpstr>Arial</vt:lpstr>
      <vt:lpstr>Calibri</vt:lpstr>
      <vt:lpstr>Times</vt:lpstr>
      <vt:lpstr>Wingdings 3</vt:lpstr>
      <vt:lpstr>Custom Design</vt:lpstr>
      <vt:lpstr>Theme3</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Phase I: Change Management  Strategy</vt:lpstr>
      <vt:lpstr>Guide</vt:lpstr>
      <vt:lpstr>This deliverable will focus on the first phase of our change management 3-phase approach</vt:lpstr>
      <vt:lpstr>Executive Summary Change Impact Assessment Matrix</vt:lpstr>
      <vt:lpstr>Executive Summary Change Impact Assessment Matrix</vt:lpstr>
      <vt:lpstr>Executive Summary Structure and size of the Change Management Team</vt:lpstr>
      <vt:lpstr>Executive Summary - Change Lean Canvas</vt:lpstr>
      <vt:lpstr>Table of contents</vt:lpstr>
      <vt:lpstr>Table of contents</vt:lpstr>
      <vt:lpstr>Strategy Map</vt:lpstr>
      <vt:lpstr>Strategy Map</vt:lpstr>
      <vt:lpstr>Strategy Map Purpose</vt:lpstr>
      <vt:lpstr>Strategy Map A Strategy map includes 4 perspectives</vt:lpstr>
      <vt:lpstr>Strategy Map There is a cause-and-effect logic between each perspective</vt:lpstr>
      <vt:lpstr>Strategy Map How to identify your strategic objectives in 6 questions?</vt:lpstr>
      <vt:lpstr>Strategy Map</vt:lpstr>
      <vt:lpstr>Strategy Map Example of a Strategy Map with explicit relationships between the top strategic objectives</vt:lpstr>
      <vt:lpstr>Strategy Map Template #2</vt:lpstr>
      <vt:lpstr>Strategy Map Template #3</vt:lpstr>
      <vt:lpstr>Reason 6: A perfect alignment with the corporate and business strategy Strategy map</vt:lpstr>
      <vt:lpstr>Reason 6: A perfect alignment with the corporate and business strategy A well-executed digital transformation would help us achieve many of our corporate and business strategic objectives</vt:lpstr>
      <vt:lpstr>Balanced Scorecard</vt:lpstr>
      <vt:lpstr>Balanced Scorecard Purpose</vt:lpstr>
      <vt:lpstr>Balanced Scorecard Description</vt:lpstr>
      <vt:lpstr>Balanced Scorecard Description</vt:lpstr>
      <vt:lpstr>Balanced Scorecard Template</vt:lpstr>
      <vt:lpstr>Table of contents</vt:lpstr>
      <vt:lpstr>Key Initiatives to Reach the Strategic Objectives Financial Perspective</vt:lpstr>
      <vt:lpstr>Key Initiatives to Reach the Strategic Objectives Financial Perspective</vt:lpstr>
      <vt:lpstr>Key Initiatives to Reach the Strategic Objectives Customer Perspective</vt:lpstr>
      <vt:lpstr>Key Initiatives to Reach the Strategic Objectives Internal Process Perspective</vt:lpstr>
      <vt:lpstr>Key Initiatives to Reach the Strategic Objectives Learn &amp; Growth Perspective</vt:lpstr>
      <vt:lpstr>Table of contents</vt:lpstr>
      <vt:lpstr>Business Roadmap Purpose</vt:lpstr>
      <vt:lpstr>Business roadmap </vt:lpstr>
      <vt:lpstr>Business roadmap </vt:lpstr>
      <vt:lpstr>Business roadmap </vt:lpstr>
      <vt:lpstr>Business roadmap </vt:lpstr>
      <vt:lpstr>Business roadmap </vt:lpstr>
      <vt:lpstr>Table of contents</vt:lpstr>
      <vt:lpstr>Company readiness for Change</vt:lpstr>
      <vt:lpstr>Company readiness for Change</vt:lpstr>
      <vt:lpstr>Table of contents</vt:lpstr>
      <vt:lpstr>Change Management Strategy Structure and size of the Change Management Team</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Table of contents</vt:lpstr>
      <vt:lpstr>Change Management Strategy Roles &amp; Responsibilities (1/2)</vt:lpstr>
      <vt:lpstr>Change Management Strategy Roles &amp; Responsibilities (2/2)</vt:lpstr>
      <vt:lpstr>Goal of a Change Manager</vt:lpstr>
      <vt:lpstr>Key roles and responsibilities of a Change Manager</vt:lpstr>
      <vt:lpstr>Key skills and qualifications that a Change Manager should have</vt:lpstr>
      <vt:lpstr>Table of contents</vt:lpstr>
      <vt:lpstr>Change Management Strategy Guiding Principles</vt:lpstr>
      <vt:lpstr>Change Management Strategy Guiding Principles</vt:lpstr>
      <vt:lpstr>Table of contents</vt:lpstr>
      <vt:lpstr>Change Lean Canvas Purpose</vt:lpstr>
      <vt:lpstr>Change Lean Canvas</vt:lpstr>
      <vt:lpstr>Table of contents</vt:lpstr>
      <vt:lpstr>Table of contents</vt:lpstr>
      <vt:lpstr>Change Impact Assessment Scale</vt:lpstr>
      <vt:lpstr>Change Impact Assessment Initiative name: F1.1 - Insert the name of the initiative Initiative snapshot description:</vt:lpstr>
      <vt:lpstr>Change Impact Assessment Initiative name: F1.1 - Insert the name of the initiative Initiative snapshot description:</vt:lpstr>
      <vt:lpstr>Change Impact Assessment Initiative name: F1.2 - Insert the name of the initiative Initiative snapshot description:</vt:lpstr>
      <vt:lpstr>Change Impact Assessment Initiative name: F1.3 - Insert the name of the initiative Initiative snapshot description:</vt:lpstr>
      <vt:lpstr>Change Impact Assessment Initiative name: F1.4 - Insert the name of the initiative Initiative snapshot description:</vt:lpstr>
      <vt:lpstr>Change Impact Assessment Matrix Insert your own text to summarize this slide</vt:lpstr>
      <vt:lpstr>Change Impact Assessment Matrix Insert your own text to summarize this slide</vt:lpstr>
      <vt:lpstr>Table of contents</vt:lpstr>
      <vt:lpstr>ADKAR Model Purpose</vt:lpstr>
      <vt:lpstr>ADKAR Model Description</vt:lpstr>
      <vt:lpstr>ADKAR Model Each one of the ADKAR Model 5 elements represents a particular objective that the Change Manager will try to achieve.</vt:lpstr>
      <vt:lpstr>ADKAR Model The ADKAR Model provides a list of enablers for each one of its 5 objectives</vt:lpstr>
      <vt:lpstr>ADKAR Model The Graphic below shows the connection between ADKAR and the key Change Management Levers</vt:lpstr>
      <vt:lpstr>Time now to focus on Phase II, located in the folder “II - Develop the Change Management Plans”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172</cp:revision>
  <dcterms:created xsi:type="dcterms:W3CDTF">2020-07-08T04:44:55Z</dcterms:created>
  <dcterms:modified xsi:type="dcterms:W3CDTF">2023-01-12T23:02:18Z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