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6.xml" ContentType="application/vnd.openxmlformats-officedocument.them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8.xml" ContentType="application/vnd.openxmlformats-officedocument.them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9.xml" ContentType="application/vnd.openxmlformats-officedocument.them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10.xml" ContentType="application/vnd.openxmlformats-officedocument.them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heme/theme11.xml" ContentType="application/vnd.openxmlformats-officedocument.theme+xml"/>
  <Override PartName="/ppt/theme/theme12.xml" ContentType="application/vnd.openxmlformats-officedocument.theme+xml"/>
  <Override PartName="/ppt/tags/tag123.xml" ContentType="application/vnd.openxmlformats-officedocument.presentationml.tags+xml"/>
  <Override PartName="/ppt/tags/tag124.xml" ContentType="application/vnd.openxmlformats-officedocument.presentationml.tags+xml"/>
  <Override PartName="/ppt/notesSlides/notesSlide1.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2.xml" ContentType="application/vnd.openxmlformats-officedocument.presentationml.notesSlide+xml"/>
  <Override PartName="/ppt/tags/tag130.xml" ContentType="application/vnd.openxmlformats-officedocument.presentationml.tags+xml"/>
  <Override PartName="/ppt/notesSlides/notesSlide3.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70" r:id="rId5"/>
    <p:sldMasterId id="2147483678" r:id="rId6"/>
    <p:sldMasterId id="2147483687" r:id="rId7"/>
    <p:sldMasterId id="2147483696" r:id="rId8"/>
    <p:sldMasterId id="2147483705" r:id="rId9"/>
    <p:sldMasterId id="2147483714" r:id="rId10"/>
    <p:sldMasterId id="2147483723" r:id="rId11"/>
    <p:sldMasterId id="2147483732" r:id="rId12"/>
    <p:sldMasterId id="2147483741" r:id="rId13"/>
  </p:sldMasterIdLst>
  <p:notesMasterIdLst>
    <p:notesMasterId r:id="rId23"/>
  </p:notesMasterIdLst>
  <p:handoutMasterIdLst>
    <p:handoutMasterId r:id="rId24"/>
  </p:handoutMasterIdLst>
  <p:sldIdLst>
    <p:sldId id="256" r:id="rId14"/>
    <p:sldId id="2152" r:id="rId15"/>
    <p:sldId id="2153" r:id="rId16"/>
    <p:sldId id="2148" r:id="rId17"/>
    <p:sldId id="2154" r:id="rId18"/>
    <p:sldId id="1929" r:id="rId19"/>
    <p:sldId id="2155" r:id="rId20"/>
    <p:sldId id="1930" r:id="rId21"/>
    <p:sldId id="2149" r:id="rId22"/>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EFCE"/>
    <a:srgbClr val="FFE48F"/>
    <a:srgbClr val="FF0000"/>
    <a:srgbClr val="00B050"/>
    <a:srgbClr val="F7F7F7"/>
    <a:srgbClr val="EBF2FF"/>
    <a:srgbClr val="C00000"/>
    <a:srgbClr val="FFC000"/>
    <a:srgbClr val="E5F4D4"/>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6DA88E-7ED0-4D5F-A0D9-BA14546D00BC}" v="2" dt="2023-01-30T05:31:45.0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18" autoAdjust="0"/>
    <p:restoredTop sz="94987" autoAdjust="0"/>
  </p:normalViewPr>
  <p:slideViewPr>
    <p:cSldViewPr snapToGrid="0">
      <p:cViewPr varScale="1">
        <p:scale>
          <a:sx n="56" d="100"/>
          <a:sy n="56" d="100"/>
        </p:scale>
        <p:origin x="964" y="44"/>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11496"/>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5.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8.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handoutMaster" Target="handoutMasters/handoutMaster1.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6.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B20FBC07-751B-4727-8DF1-DFE4AE7750F4}"/>
    <pc:docChg chg="undo custSel addSld delSld modSld">
      <pc:chgData name="Aurelien Domont" userId="6da7715ce44349b3" providerId="LiveId" clId="{B20FBC07-751B-4727-8DF1-DFE4AE7750F4}" dt="2020-11-18T06:03:50.116" v="56" actId="47"/>
      <pc:docMkLst>
        <pc:docMk/>
      </pc:docMkLst>
      <pc:sldChg chg="modSp mod">
        <pc:chgData name="Aurelien Domont" userId="6da7715ce44349b3" providerId="LiveId" clId="{B20FBC07-751B-4727-8DF1-DFE4AE7750F4}" dt="2020-11-04T06:37:15.796" v="11" actId="20577"/>
        <pc:sldMkLst>
          <pc:docMk/>
          <pc:sldMk cId="3131901387" sldId="256"/>
        </pc:sldMkLst>
        <pc:spChg chg="mod">
          <ac:chgData name="Aurelien Domont" userId="6da7715ce44349b3" providerId="LiveId" clId="{B20FBC07-751B-4727-8DF1-DFE4AE7750F4}" dt="2020-11-04T06:37:15.796" v="11" actId="20577"/>
          <ac:spMkLst>
            <pc:docMk/>
            <pc:sldMk cId="3131901387" sldId="256"/>
            <ac:spMk id="2" creationId="{5261080C-C60C-4746-B6B1-A9A4FFA86785}"/>
          </ac:spMkLst>
        </pc:spChg>
      </pc:sldChg>
      <pc:sldChg chg="modSp mod">
        <pc:chgData name="Aurelien Domont" userId="6da7715ce44349b3" providerId="LiveId" clId="{B20FBC07-751B-4727-8DF1-DFE4AE7750F4}" dt="2020-11-18T06:00:54.035" v="15" actId="20577"/>
        <pc:sldMkLst>
          <pc:docMk/>
          <pc:sldMk cId="495896922" sldId="1566"/>
        </pc:sldMkLst>
        <pc:spChg chg="mod">
          <ac:chgData name="Aurelien Domont" userId="6da7715ce44349b3" providerId="LiveId" clId="{B20FBC07-751B-4727-8DF1-DFE4AE7750F4}" dt="2020-11-18T06:00:54.035" v="15" actId="20577"/>
          <ac:spMkLst>
            <pc:docMk/>
            <pc:sldMk cId="495896922" sldId="1566"/>
            <ac:spMk id="37" creationId="{BBEE9BDF-071E-40F7-9270-EF1CF522DE39}"/>
          </ac:spMkLst>
        </pc:spChg>
      </pc:sldChg>
      <pc:sldChg chg="del">
        <pc:chgData name="Aurelien Domont" userId="6da7715ce44349b3" providerId="LiveId" clId="{B20FBC07-751B-4727-8DF1-DFE4AE7750F4}" dt="2020-11-18T06:03:50.116" v="56" actId="47"/>
        <pc:sldMkLst>
          <pc:docMk/>
          <pc:sldMk cId="3692499981" sldId="1597"/>
        </pc:sldMkLst>
      </pc:sldChg>
      <pc:sldChg chg="modSp mod">
        <pc:chgData name="Aurelien Domont" userId="6da7715ce44349b3" providerId="LiveId" clId="{B20FBC07-751B-4727-8DF1-DFE4AE7750F4}" dt="2020-11-18T06:00:57.251" v="16" actId="20577"/>
        <pc:sldMkLst>
          <pc:docMk/>
          <pc:sldMk cId="128101654" sldId="1917"/>
        </pc:sldMkLst>
        <pc:spChg chg="mod">
          <ac:chgData name="Aurelien Domont" userId="6da7715ce44349b3" providerId="LiveId" clId="{B20FBC07-751B-4727-8DF1-DFE4AE7750F4}" dt="2020-11-18T06:00:57.251" v="16" actId="20577"/>
          <ac:spMkLst>
            <pc:docMk/>
            <pc:sldMk cId="128101654" sldId="1917"/>
            <ac:spMk id="37" creationId="{BBEE9BDF-071E-40F7-9270-EF1CF522DE39}"/>
          </ac:spMkLst>
        </pc:spChg>
      </pc:sldChg>
      <pc:sldChg chg="modSp mod">
        <pc:chgData name="Aurelien Domont" userId="6da7715ce44349b3" providerId="LiveId" clId="{B20FBC07-751B-4727-8DF1-DFE4AE7750F4}" dt="2020-11-18T06:01:04.091" v="17" actId="20577"/>
        <pc:sldMkLst>
          <pc:docMk/>
          <pc:sldMk cId="3097907417" sldId="1919"/>
        </pc:sldMkLst>
        <pc:spChg chg="mod">
          <ac:chgData name="Aurelien Domont" userId="6da7715ce44349b3" providerId="LiveId" clId="{B20FBC07-751B-4727-8DF1-DFE4AE7750F4}" dt="2020-11-18T06:01:04.091" v="17" actId="20577"/>
          <ac:spMkLst>
            <pc:docMk/>
            <pc:sldMk cId="3097907417" sldId="1919"/>
            <ac:spMk id="37" creationId="{BBEE9BDF-071E-40F7-9270-EF1CF522DE39}"/>
          </ac:spMkLst>
        </pc:spChg>
      </pc:sldChg>
      <pc:sldChg chg="modSp mod">
        <pc:chgData name="Aurelien Domont" userId="6da7715ce44349b3" providerId="LiveId" clId="{B20FBC07-751B-4727-8DF1-DFE4AE7750F4}" dt="2020-11-18T06:01:07.377" v="18" actId="20577"/>
        <pc:sldMkLst>
          <pc:docMk/>
          <pc:sldMk cId="3984149574" sldId="1922"/>
        </pc:sldMkLst>
        <pc:spChg chg="mod">
          <ac:chgData name="Aurelien Domont" userId="6da7715ce44349b3" providerId="LiveId" clId="{B20FBC07-751B-4727-8DF1-DFE4AE7750F4}" dt="2020-11-18T06:01:07.377" v="18" actId="20577"/>
          <ac:spMkLst>
            <pc:docMk/>
            <pc:sldMk cId="3984149574" sldId="1922"/>
            <ac:spMk id="37" creationId="{BBEE9BDF-071E-40F7-9270-EF1CF522DE39}"/>
          </ac:spMkLst>
        </pc:spChg>
      </pc:sldChg>
      <pc:sldChg chg="modSp mod">
        <pc:chgData name="Aurelien Domont" userId="6da7715ce44349b3" providerId="LiveId" clId="{B20FBC07-751B-4727-8DF1-DFE4AE7750F4}" dt="2020-11-18T06:01:13.631" v="19" actId="20577"/>
        <pc:sldMkLst>
          <pc:docMk/>
          <pc:sldMk cId="1511118348" sldId="1923"/>
        </pc:sldMkLst>
        <pc:spChg chg="mod">
          <ac:chgData name="Aurelien Domont" userId="6da7715ce44349b3" providerId="LiveId" clId="{B20FBC07-751B-4727-8DF1-DFE4AE7750F4}" dt="2020-11-18T06:01:13.631" v="19" actId="20577"/>
          <ac:spMkLst>
            <pc:docMk/>
            <pc:sldMk cId="1511118348" sldId="1923"/>
            <ac:spMk id="37" creationId="{BBEE9BDF-071E-40F7-9270-EF1CF522DE39}"/>
          </ac:spMkLst>
        </pc:spChg>
      </pc:sldChg>
      <pc:sldChg chg="modSp mod">
        <pc:chgData name="Aurelien Domont" userId="6da7715ce44349b3" providerId="LiveId" clId="{B20FBC07-751B-4727-8DF1-DFE4AE7750F4}" dt="2020-11-18T06:01:16.715" v="20" actId="20577"/>
        <pc:sldMkLst>
          <pc:docMk/>
          <pc:sldMk cId="575345008" sldId="1926"/>
        </pc:sldMkLst>
        <pc:spChg chg="mod">
          <ac:chgData name="Aurelien Domont" userId="6da7715ce44349b3" providerId="LiveId" clId="{B20FBC07-751B-4727-8DF1-DFE4AE7750F4}" dt="2020-11-18T06:01:16.715" v="20" actId="20577"/>
          <ac:spMkLst>
            <pc:docMk/>
            <pc:sldMk cId="575345008" sldId="1926"/>
            <ac:spMk id="37" creationId="{BBEE9BDF-071E-40F7-9270-EF1CF522DE39}"/>
          </ac:spMkLst>
        </pc:spChg>
      </pc:sldChg>
      <pc:sldChg chg="modSp mod">
        <pc:chgData name="Aurelien Domont" userId="6da7715ce44349b3" providerId="LiveId" clId="{B20FBC07-751B-4727-8DF1-DFE4AE7750F4}" dt="2020-11-18T06:01:20.809" v="21" actId="20577"/>
        <pc:sldMkLst>
          <pc:docMk/>
          <pc:sldMk cId="3066766312" sldId="1927"/>
        </pc:sldMkLst>
        <pc:spChg chg="mod">
          <ac:chgData name="Aurelien Domont" userId="6da7715ce44349b3" providerId="LiveId" clId="{B20FBC07-751B-4727-8DF1-DFE4AE7750F4}" dt="2020-11-18T06:01:20.809" v="21" actId="20577"/>
          <ac:spMkLst>
            <pc:docMk/>
            <pc:sldMk cId="3066766312" sldId="1927"/>
            <ac:spMk id="37" creationId="{BBEE9BDF-071E-40F7-9270-EF1CF522DE39}"/>
          </ac:spMkLst>
        </pc:spChg>
      </pc:sldChg>
      <pc:sldChg chg="modSp mod">
        <pc:chgData name="Aurelien Domont" userId="6da7715ce44349b3" providerId="LiveId" clId="{B20FBC07-751B-4727-8DF1-DFE4AE7750F4}" dt="2020-11-18T06:01:24.882" v="22" actId="20577"/>
        <pc:sldMkLst>
          <pc:docMk/>
          <pc:sldMk cId="1476473816" sldId="1931"/>
        </pc:sldMkLst>
        <pc:spChg chg="mod">
          <ac:chgData name="Aurelien Domont" userId="6da7715ce44349b3" providerId="LiveId" clId="{B20FBC07-751B-4727-8DF1-DFE4AE7750F4}" dt="2020-11-18T06:01:24.882" v="22" actId="20577"/>
          <ac:spMkLst>
            <pc:docMk/>
            <pc:sldMk cId="1476473816" sldId="1931"/>
            <ac:spMk id="37" creationId="{BBEE9BDF-071E-40F7-9270-EF1CF522DE39}"/>
          </ac:spMkLst>
        </pc:spChg>
      </pc:sldChg>
      <pc:sldChg chg="modSp mod">
        <pc:chgData name="Aurelien Domont" userId="6da7715ce44349b3" providerId="LiveId" clId="{B20FBC07-751B-4727-8DF1-DFE4AE7750F4}" dt="2020-11-18T06:01:28.257" v="23" actId="20577"/>
        <pc:sldMkLst>
          <pc:docMk/>
          <pc:sldMk cId="1904317979" sldId="1934"/>
        </pc:sldMkLst>
        <pc:spChg chg="mod">
          <ac:chgData name="Aurelien Domont" userId="6da7715ce44349b3" providerId="LiveId" clId="{B20FBC07-751B-4727-8DF1-DFE4AE7750F4}" dt="2020-11-18T06:01:28.257" v="23" actId="20577"/>
          <ac:spMkLst>
            <pc:docMk/>
            <pc:sldMk cId="1904317979" sldId="1934"/>
            <ac:spMk id="37" creationId="{BBEE9BDF-071E-40F7-9270-EF1CF522DE39}"/>
          </ac:spMkLst>
        </pc:spChg>
      </pc:sldChg>
      <pc:sldChg chg="modSp del mod">
        <pc:chgData name="Aurelien Domont" userId="6da7715ce44349b3" providerId="LiveId" clId="{B20FBC07-751B-4727-8DF1-DFE4AE7750F4}" dt="2020-11-18T06:01:50.946" v="27" actId="47"/>
        <pc:sldMkLst>
          <pc:docMk/>
          <pc:sldMk cId="418298093" sldId="1937"/>
        </pc:sldMkLst>
        <pc:spChg chg="mod">
          <ac:chgData name="Aurelien Domont" userId="6da7715ce44349b3" providerId="LiveId" clId="{B20FBC07-751B-4727-8DF1-DFE4AE7750F4}" dt="2020-11-18T06:01:33.905" v="24" actId="20577"/>
          <ac:spMkLst>
            <pc:docMk/>
            <pc:sldMk cId="418298093" sldId="1937"/>
            <ac:spMk id="37" creationId="{BBEE9BDF-071E-40F7-9270-EF1CF522DE39}"/>
          </ac:spMkLst>
        </pc:spChg>
      </pc:sldChg>
      <pc:sldChg chg="del">
        <pc:chgData name="Aurelien Domont" userId="6da7715ce44349b3" providerId="LiveId" clId="{B20FBC07-751B-4727-8DF1-DFE4AE7750F4}" dt="2020-11-18T06:01:39.481" v="25" actId="47"/>
        <pc:sldMkLst>
          <pc:docMk/>
          <pc:sldMk cId="2873839451" sldId="1938"/>
        </pc:sldMkLst>
      </pc:sldChg>
      <pc:sldChg chg="del">
        <pc:chgData name="Aurelien Domont" userId="6da7715ce44349b3" providerId="LiveId" clId="{B20FBC07-751B-4727-8DF1-DFE4AE7750F4}" dt="2020-11-18T06:01:43.907" v="26" actId="47"/>
        <pc:sldMkLst>
          <pc:docMk/>
          <pc:sldMk cId="4056322640" sldId="1939"/>
        </pc:sldMkLst>
      </pc:sldChg>
      <pc:sldChg chg="add del">
        <pc:chgData name="Aurelien Domont" userId="6da7715ce44349b3" providerId="LiveId" clId="{B20FBC07-751B-4727-8DF1-DFE4AE7750F4}" dt="2020-11-18T06:02:08.131" v="30" actId="47"/>
        <pc:sldMkLst>
          <pc:docMk/>
          <pc:sldMk cId="2102558717" sldId="1940"/>
        </pc:sldMkLst>
      </pc:sldChg>
      <pc:sldChg chg="del">
        <pc:chgData name="Aurelien Domont" userId="6da7715ce44349b3" providerId="LiveId" clId="{B20FBC07-751B-4727-8DF1-DFE4AE7750F4}" dt="2020-11-18T06:02:08.131" v="30" actId="47"/>
        <pc:sldMkLst>
          <pc:docMk/>
          <pc:sldMk cId="3950705451" sldId="1941"/>
        </pc:sldMkLst>
      </pc:sldChg>
      <pc:sldChg chg="del">
        <pc:chgData name="Aurelien Domont" userId="6da7715ce44349b3" providerId="LiveId" clId="{B20FBC07-751B-4727-8DF1-DFE4AE7750F4}" dt="2020-11-18T06:02:08.131" v="30" actId="47"/>
        <pc:sldMkLst>
          <pc:docMk/>
          <pc:sldMk cId="853843260" sldId="1942"/>
        </pc:sldMkLst>
      </pc:sldChg>
      <pc:sldChg chg="modSp mod">
        <pc:chgData name="Aurelien Domont" userId="6da7715ce44349b3" providerId="LiveId" clId="{B20FBC07-751B-4727-8DF1-DFE4AE7750F4}" dt="2020-11-18T06:02:11.414" v="31" actId="20577"/>
        <pc:sldMkLst>
          <pc:docMk/>
          <pc:sldMk cId="832785403" sldId="1943"/>
        </pc:sldMkLst>
        <pc:spChg chg="mod">
          <ac:chgData name="Aurelien Domont" userId="6da7715ce44349b3" providerId="LiveId" clId="{B20FBC07-751B-4727-8DF1-DFE4AE7750F4}" dt="2020-11-18T06:02:11.414" v="31" actId="20577"/>
          <ac:spMkLst>
            <pc:docMk/>
            <pc:sldMk cId="832785403" sldId="1943"/>
            <ac:spMk id="37" creationId="{BBEE9BDF-071E-40F7-9270-EF1CF522DE39}"/>
          </ac:spMkLst>
        </pc:spChg>
      </pc:sldChg>
      <pc:sldChg chg="modSp mod">
        <pc:chgData name="Aurelien Domont" userId="6da7715ce44349b3" providerId="LiveId" clId="{B20FBC07-751B-4727-8DF1-DFE4AE7750F4}" dt="2020-11-18T06:02:18.547" v="32" actId="20577"/>
        <pc:sldMkLst>
          <pc:docMk/>
          <pc:sldMk cId="1756555481" sldId="1947"/>
        </pc:sldMkLst>
        <pc:spChg chg="mod">
          <ac:chgData name="Aurelien Domont" userId="6da7715ce44349b3" providerId="LiveId" clId="{B20FBC07-751B-4727-8DF1-DFE4AE7750F4}" dt="2020-11-18T06:02:18.547" v="32" actId="20577"/>
          <ac:spMkLst>
            <pc:docMk/>
            <pc:sldMk cId="1756555481" sldId="1947"/>
            <ac:spMk id="37" creationId="{BBEE9BDF-071E-40F7-9270-EF1CF522DE39}"/>
          </ac:spMkLst>
        </pc:spChg>
      </pc:sldChg>
      <pc:sldChg chg="modSp mod">
        <pc:chgData name="Aurelien Domont" userId="6da7715ce44349b3" providerId="LiveId" clId="{B20FBC07-751B-4727-8DF1-DFE4AE7750F4}" dt="2020-11-18T06:02:23.878" v="33" actId="20577"/>
        <pc:sldMkLst>
          <pc:docMk/>
          <pc:sldMk cId="861151606" sldId="1951"/>
        </pc:sldMkLst>
        <pc:spChg chg="mod">
          <ac:chgData name="Aurelien Domont" userId="6da7715ce44349b3" providerId="LiveId" clId="{B20FBC07-751B-4727-8DF1-DFE4AE7750F4}" dt="2020-11-18T06:02:23.878" v="33" actId="20577"/>
          <ac:spMkLst>
            <pc:docMk/>
            <pc:sldMk cId="861151606" sldId="1951"/>
            <ac:spMk id="37" creationId="{BBEE9BDF-071E-40F7-9270-EF1CF522DE39}"/>
          </ac:spMkLst>
        </pc:spChg>
      </pc:sldChg>
      <pc:sldChg chg="modSp mod">
        <pc:chgData name="Aurelien Domont" userId="6da7715ce44349b3" providerId="LiveId" clId="{B20FBC07-751B-4727-8DF1-DFE4AE7750F4}" dt="2020-11-18T06:02:26.871" v="34" actId="20577"/>
        <pc:sldMkLst>
          <pc:docMk/>
          <pc:sldMk cId="465122809" sldId="1954"/>
        </pc:sldMkLst>
        <pc:spChg chg="mod">
          <ac:chgData name="Aurelien Domont" userId="6da7715ce44349b3" providerId="LiveId" clId="{B20FBC07-751B-4727-8DF1-DFE4AE7750F4}" dt="2020-11-18T06:02:26.871" v="34" actId="20577"/>
          <ac:spMkLst>
            <pc:docMk/>
            <pc:sldMk cId="465122809" sldId="1954"/>
            <ac:spMk id="37" creationId="{BBEE9BDF-071E-40F7-9270-EF1CF522DE39}"/>
          </ac:spMkLst>
        </pc:spChg>
      </pc:sldChg>
      <pc:sldChg chg="modSp mod">
        <pc:chgData name="Aurelien Domont" userId="6da7715ce44349b3" providerId="LiveId" clId="{B20FBC07-751B-4727-8DF1-DFE4AE7750F4}" dt="2020-11-18T06:02:29.909" v="35" actId="20577"/>
        <pc:sldMkLst>
          <pc:docMk/>
          <pc:sldMk cId="3212518478" sldId="1957"/>
        </pc:sldMkLst>
        <pc:spChg chg="mod">
          <ac:chgData name="Aurelien Domont" userId="6da7715ce44349b3" providerId="LiveId" clId="{B20FBC07-751B-4727-8DF1-DFE4AE7750F4}" dt="2020-11-18T06:02:29.909" v="35" actId="20577"/>
          <ac:spMkLst>
            <pc:docMk/>
            <pc:sldMk cId="3212518478" sldId="1957"/>
            <ac:spMk id="37" creationId="{BBEE9BDF-071E-40F7-9270-EF1CF522DE39}"/>
          </ac:spMkLst>
        </pc:spChg>
      </pc:sldChg>
      <pc:sldChg chg="modSp mod">
        <pc:chgData name="Aurelien Domont" userId="6da7715ce44349b3" providerId="LiveId" clId="{B20FBC07-751B-4727-8DF1-DFE4AE7750F4}" dt="2020-11-04T05:54:40.395" v="1" actId="207"/>
        <pc:sldMkLst>
          <pc:docMk/>
          <pc:sldMk cId="46986138" sldId="1962"/>
        </pc:sldMkLst>
        <pc:spChg chg="mod">
          <ac:chgData name="Aurelien Domont" userId="6da7715ce44349b3" providerId="LiveId" clId="{B20FBC07-751B-4727-8DF1-DFE4AE7750F4}" dt="2020-11-04T05:54:36.766" v="0" actId="207"/>
          <ac:spMkLst>
            <pc:docMk/>
            <pc:sldMk cId="46986138" sldId="1962"/>
            <ac:spMk id="49" creationId="{DCB20323-D690-48B2-A2AE-AC81BD37712C}"/>
          </ac:spMkLst>
        </pc:spChg>
        <pc:spChg chg="mod">
          <ac:chgData name="Aurelien Domont" userId="6da7715ce44349b3" providerId="LiveId" clId="{B20FBC07-751B-4727-8DF1-DFE4AE7750F4}" dt="2020-11-04T05:54:36.766" v="0" actId="207"/>
          <ac:spMkLst>
            <pc:docMk/>
            <pc:sldMk cId="46986138" sldId="1962"/>
            <ac:spMk id="50" creationId="{44F71CC3-6C7E-4918-BD8B-50482A613928}"/>
          </ac:spMkLst>
        </pc:spChg>
        <pc:spChg chg="mod">
          <ac:chgData name="Aurelien Domont" userId="6da7715ce44349b3" providerId="LiveId" clId="{B20FBC07-751B-4727-8DF1-DFE4AE7750F4}" dt="2020-11-04T05:54:36.766" v="0" actId="207"/>
          <ac:spMkLst>
            <pc:docMk/>
            <pc:sldMk cId="46986138" sldId="1962"/>
            <ac:spMk id="51" creationId="{0F0AA582-1369-4E2A-9799-CC9299C22038}"/>
          </ac:spMkLst>
        </pc:spChg>
        <pc:spChg chg="mod">
          <ac:chgData name="Aurelien Domont" userId="6da7715ce44349b3" providerId="LiveId" clId="{B20FBC07-751B-4727-8DF1-DFE4AE7750F4}" dt="2020-11-04T05:54:40.395" v="1" actId="207"/>
          <ac:spMkLst>
            <pc:docMk/>
            <pc:sldMk cId="46986138" sldId="1962"/>
            <ac:spMk id="54" creationId="{4DA3153C-BB6A-4967-A3C0-D566B0FCE4F2}"/>
          </ac:spMkLst>
        </pc:spChg>
        <pc:spChg chg="mod">
          <ac:chgData name="Aurelien Domont" userId="6da7715ce44349b3" providerId="LiveId" clId="{B20FBC07-751B-4727-8DF1-DFE4AE7750F4}" dt="2020-11-04T05:54:40.395" v="1" actId="207"/>
          <ac:spMkLst>
            <pc:docMk/>
            <pc:sldMk cId="46986138" sldId="1962"/>
            <ac:spMk id="55" creationId="{26D46978-0426-4B24-88D5-2E434D717EC0}"/>
          </ac:spMkLst>
        </pc:spChg>
        <pc:spChg chg="mod">
          <ac:chgData name="Aurelien Domont" userId="6da7715ce44349b3" providerId="LiveId" clId="{B20FBC07-751B-4727-8DF1-DFE4AE7750F4}" dt="2020-11-04T05:54:40.395" v="1" actId="207"/>
          <ac:spMkLst>
            <pc:docMk/>
            <pc:sldMk cId="46986138" sldId="1962"/>
            <ac:spMk id="56" creationId="{70A2E7F5-43C5-4D80-9E39-499A8328A4F6}"/>
          </ac:spMkLst>
        </pc:spChg>
        <pc:spChg chg="mod">
          <ac:chgData name="Aurelien Domont" userId="6da7715ce44349b3" providerId="LiveId" clId="{B20FBC07-751B-4727-8DF1-DFE4AE7750F4}" dt="2020-11-04T05:54:36.766" v="0" actId="207"/>
          <ac:spMkLst>
            <pc:docMk/>
            <pc:sldMk cId="46986138" sldId="1962"/>
            <ac:spMk id="57" creationId="{1EFBA38E-4DF6-404E-8E40-2CBC135FDDAD}"/>
          </ac:spMkLst>
        </pc:spChg>
        <pc:spChg chg="mod">
          <ac:chgData name="Aurelien Domont" userId="6da7715ce44349b3" providerId="LiveId" clId="{B20FBC07-751B-4727-8DF1-DFE4AE7750F4}" dt="2020-11-04T05:54:36.766" v="0" actId="207"/>
          <ac:spMkLst>
            <pc:docMk/>
            <pc:sldMk cId="46986138" sldId="1962"/>
            <ac:spMk id="58" creationId="{A0852513-BBF5-4C33-A23B-620DFFEEDE96}"/>
          </ac:spMkLst>
        </pc:spChg>
      </pc:sldChg>
      <pc:sldChg chg="modSp mod">
        <pc:chgData name="Aurelien Domont" userId="6da7715ce44349b3" providerId="LiveId" clId="{B20FBC07-751B-4727-8DF1-DFE4AE7750F4}" dt="2020-11-18T06:02:33.712" v="36" actId="20577"/>
        <pc:sldMkLst>
          <pc:docMk/>
          <pc:sldMk cId="3230212261" sldId="1963"/>
        </pc:sldMkLst>
        <pc:spChg chg="mod">
          <ac:chgData name="Aurelien Domont" userId="6da7715ce44349b3" providerId="LiveId" clId="{B20FBC07-751B-4727-8DF1-DFE4AE7750F4}" dt="2020-11-18T06:02:33.712" v="36" actId="20577"/>
          <ac:spMkLst>
            <pc:docMk/>
            <pc:sldMk cId="3230212261" sldId="1963"/>
            <ac:spMk id="37" creationId="{BBEE9BDF-071E-40F7-9270-EF1CF522DE39}"/>
          </ac:spMkLst>
        </pc:spChg>
      </pc:sldChg>
      <pc:sldChg chg="modSp mod">
        <pc:chgData name="Aurelien Domont" userId="6da7715ce44349b3" providerId="LiveId" clId="{B20FBC07-751B-4727-8DF1-DFE4AE7750F4}" dt="2020-11-18T06:02:36.726" v="37" actId="20577"/>
        <pc:sldMkLst>
          <pc:docMk/>
          <pc:sldMk cId="1760472209" sldId="1966"/>
        </pc:sldMkLst>
        <pc:spChg chg="mod">
          <ac:chgData name="Aurelien Domont" userId="6da7715ce44349b3" providerId="LiveId" clId="{B20FBC07-751B-4727-8DF1-DFE4AE7750F4}" dt="2020-11-18T06:02:36.726" v="37" actId="20577"/>
          <ac:spMkLst>
            <pc:docMk/>
            <pc:sldMk cId="1760472209" sldId="1966"/>
            <ac:spMk id="37" creationId="{BBEE9BDF-071E-40F7-9270-EF1CF522DE39}"/>
          </ac:spMkLst>
        </pc:spChg>
      </pc:sldChg>
      <pc:sldChg chg="modSp mod">
        <pc:chgData name="Aurelien Domont" userId="6da7715ce44349b3" providerId="LiveId" clId="{B20FBC07-751B-4727-8DF1-DFE4AE7750F4}" dt="2020-11-18T06:02:40.755" v="38" actId="20577"/>
        <pc:sldMkLst>
          <pc:docMk/>
          <pc:sldMk cId="776701674" sldId="1968"/>
        </pc:sldMkLst>
        <pc:spChg chg="mod">
          <ac:chgData name="Aurelien Domont" userId="6da7715ce44349b3" providerId="LiveId" clId="{B20FBC07-751B-4727-8DF1-DFE4AE7750F4}" dt="2020-11-18T06:02:40.755" v="38" actId="20577"/>
          <ac:spMkLst>
            <pc:docMk/>
            <pc:sldMk cId="776701674" sldId="1968"/>
            <ac:spMk id="37" creationId="{BBEE9BDF-071E-40F7-9270-EF1CF522DE39}"/>
          </ac:spMkLst>
        </pc:spChg>
      </pc:sldChg>
      <pc:sldChg chg="modSp mod">
        <pc:chgData name="Aurelien Domont" userId="6da7715ce44349b3" providerId="LiveId" clId="{B20FBC07-751B-4727-8DF1-DFE4AE7750F4}" dt="2020-11-18T06:02:44.264" v="39" actId="20577"/>
        <pc:sldMkLst>
          <pc:docMk/>
          <pc:sldMk cId="3330626721" sldId="1971"/>
        </pc:sldMkLst>
        <pc:spChg chg="mod">
          <ac:chgData name="Aurelien Domont" userId="6da7715ce44349b3" providerId="LiveId" clId="{B20FBC07-751B-4727-8DF1-DFE4AE7750F4}" dt="2020-11-18T06:02:44.264" v="39" actId="20577"/>
          <ac:spMkLst>
            <pc:docMk/>
            <pc:sldMk cId="3330626721" sldId="1971"/>
            <ac:spMk id="37" creationId="{BBEE9BDF-071E-40F7-9270-EF1CF522DE39}"/>
          </ac:spMkLst>
        </pc:spChg>
      </pc:sldChg>
      <pc:sldChg chg="modSp mod">
        <pc:chgData name="Aurelien Domont" userId="6da7715ce44349b3" providerId="LiveId" clId="{B20FBC07-751B-4727-8DF1-DFE4AE7750F4}" dt="2020-11-18T06:02:47.662" v="40" actId="20577"/>
        <pc:sldMkLst>
          <pc:docMk/>
          <pc:sldMk cId="417532223" sldId="1973"/>
        </pc:sldMkLst>
        <pc:spChg chg="mod">
          <ac:chgData name="Aurelien Domont" userId="6da7715ce44349b3" providerId="LiveId" clId="{B20FBC07-751B-4727-8DF1-DFE4AE7750F4}" dt="2020-11-18T06:02:47.662" v="40" actId="20577"/>
          <ac:spMkLst>
            <pc:docMk/>
            <pc:sldMk cId="417532223" sldId="1973"/>
            <ac:spMk id="37" creationId="{BBEE9BDF-071E-40F7-9270-EF1CF522DE39}"/>
          </ac:spMkLst>
        </pc:spChg>
      </pc:sldChg>
      <pc:sldChg chg="modSp mod">
        <pc:chgData name="Aurelien Domont" userId="6da7715ce44349b3" providerId="LiveId" clId="{B20FBC07-751B-4727-8DF1-DFE4AE7750F4}" dt="2020-11-18T06:02:51.756" v="41" actId="20577"/>
        <pc:sldMkLst>
          <pc:docMk/>
          <pc:sldMk cId="3936496249" sldId="1979"/>
        </pc:sldMkLst>
        <pc:spChg chg="mod">
          <ac:chgData name="Aurelien Domont" userId="6da7715ce44349b3" providerId="LiveId" clId="{B20FBC07-751B-4727-8DF1-DFE4AE7750F4}" dt="2020-11-18T06:02:51.756" v="41" actId="20577"/>
          <ac:spMkLst>
            <pc:docMk/>
            <pc:sldMk cId="3936496249" sldId="1979"/>
            <ac:spMk id="37" creationId="{BBEE9BDF-071E-40F7-9270-EF1CF522DE39}"/>
          </ac:spMkLst>
        </pc:spChg>
      </pc:sldChg>
      <pc:sldChg chg="modSp mod">
        <pc:chgData name="Aurelien Domont" userId="6da7715ce44349b3" providerId="LiveId" clId="{B20FBC07-751B-4727-8DF1-DFE4AE7750F4}" dt="2020-11-18T06:02:55.154" v="42" actId="20577"/>
        <pc:sldMkLst>
          <pc:docMk/>
          <pc:sldMk cId="1036919842" sldId="1981"/>
        </pc:sldMkLst>
        <pc:spChg chg="mod">
          <ac:chgData name="Aurelien Domont" userId="6da7715ce44349b3" providerId="LiveId" clId="{B20FBC07-751B-4727-8DF1-DFE4AE7750F4}" dt="2020-11-18T06:02:55.154" v="42" actId="20577"/>
          <ac:spMkLst>
            <pc:docMk/>
            <pc:sldMk cId="1036919842" sldId="1981"/>
            <ac:spMk id="37" creationId="{BBEE9BDF-071E-40F7-9270-EF1CF522DE39}"/>
          </ac:spMkLst>
        </pc:spChg>
      </pc:sldChg>
      <pc:sldChg chg="modSp mod">
        <pc:chgData name="Aurelien Domont" userId="6da7715ce44349b3" providerId="LiveId" clId="{B20FBC07-751B-4727-8DF1-DFE4AE7750F4}" dt="2020-11-18T06:02:59.137" v="43" actId="20577"/>
        <pc:sldMkLst>
          <pc:docMk/>
          <pc:sldMk cId="2055076735" sldId="1986"/>
        </pc:sldMkLst>
        <pc:spChg chg="mod">
          <ac:chgData name="Aurelien Domont" userId="6da7715ce44349b3" providerId="LiveId" clId="{B20FBC07-751B-4727-8DF1-DFE4AE7750F4}" dt="2020-11-18T06:02:59.137" v="43" actId="20577"/>
          <ac:spMkLst>
            <pc:docMk/>
            <pc:sldMk cId="2055076735" sldId="1986"/>
            <ac:spMk id="37" creationId="{BBEE9BDF-071E-40F7-9270-EF1CF522DE39}"/>
          </ac:spMkLst>
        </pc:spChg>
      </pc:sldChg>
      <pc:sldChg chg="modSp mod">
        <pc:chgData name="Aurelien Domont" userId="6da7715ce44349b3" providerId="LiveId" clId="{B20FBC07-751B-4727-8DF1-DFE4AE7750F4}" dt="2020-11-18T06:03:02.804" v="44" actId="20577"/>
        <pc:sldMkLst>
          <pc:docMk/>
          <pc:sldMk cId="991805020" sldId="1989"/>
        </pc:sldMkLst>
        <pc:spChg chg="mod">
          <ac:chgData name="Aurelien Domont" userId="6da7715ce44349b3" providerId="LiveId" clId="{B20FBC07-751B-4727-8DF1-DFE4AE7750F4}" dt="2020-11-18T06:03:02.804" v="44" actId="20577"/>
          <ac:spMkLst>
            <pc:docMk/>
            <pc:sldMk cId="991805020" sldId="1989"/>
            <ac:spMk id="37" creationId="{BBEE9BDF-071E-40F7-9270-EF1CF522DE39}"/>
          </ac:spMkLst>
        </pc:spChg>
      </pc:sldChg>
      <pc:sldChg chg="modSp mod">
        <pc:chgData name="Aurelien Domont" userId="6da7715ce44349b3" providerId="LiveId" clId="{B20FBC07-751B-4727-8DF1-DFE4AE7750F4}" dt="2020-11-18T06:03:05.956" v="45" actId="20577"/>
        <pc:sldMkLst>
          <pc:docMk/>
          <pc:sldMk cId="914016889" sldId="1992"/>
        </pc:sldMkLst>
        <pc:spChg chg="mod">
          <ac:chgData name="Aurelien Domont" userId="6da7715ce44349b3" providerId="LiveId" clId="{B20FBC07-751B-4727-8DF1-DFE4AE7750F4}" dt="2020-11-18T06:03:05.956" v="45" actId="20577"/>
          <ac:spMkLst>
            <pc:docMk/>
            <pc:sldMk cId="914016889" sldId="1992"/>
            <ac:spMk id="37" creationId="{BBEE9BDF-071E-40F7-9270-EF1CF522DE39}"/>
          </ac:spMkLst>
        </pc:spChg>
      </pc:sldChg>
      <pc:sldChg chg="modSp mod">
        <pc:chgData name="Aurelien Domont" userId="6da7715ce44349b3" providerId="LiveId" clId="{B20FBC07-751B-4727-8DF1-DFE4AE7750F4}" dt="2020-11-18T06:03:09.690" v="46" actId="20577"/>
        <pc:sldMkLst>
          <pc:docMk/>
          <pc:sldMk cId="953211725" sldId="1995"/>
        </pc:sldMkLst>
        <pc:spChg chg="mod">
          <ac:chgData name="Aurelien Domont" userId="6da7715ce44349b3" providerId="LiveId" clId="{B20FBC07-751B-4727-8DF1-DFE4AE7750F4}" dt="2020-11-18T06:03:09.690" v="46" actId="20577"/>
          <ac:spMkLst>
            <pc:docMk/>
            <pc:sldMk cId="953211725" sldId="1995"/>
            <ac:spMk id="37" creationId="{BBEE9BDF-071E-40F7-9270-EF1CF522DE39}"/>
          </ac:spMkLst>
        </pc:spChg>
      </pc:sldChg>
      <pc:sldChg chg="modSp mod">
        <pc:chgData name="Aurelien Domont" userId="6da7715ce44349b3" providerId="LiveId" clId="{B20FBC07-751B-4727-8DF1-DFE4AE7750F4}" dt="2020-11-18T06:03:13.043" v="47" actId="20577"/>
        <pc:sldMkLst>
          <pc:docMk/>
          <pc:sldMk cId="3823051356" sldId="1999"/>
        </pc:sldMkLst>
        <pc:spChg chg="mod">
          <ac:chgData name="Aurelien Domont" userId="6da7715ce44349b3" providerId="LiveId" clId="{B20FBC07-751B-4727-8DF1-DFE4AE7750F4}" dt="2020-11-18T06:03:13.043" v="47" actId="20577"/>
          <ac:spMkLst>
            <pc:docMk/>
            <pc:sldMk cId="3823051356" sldId="1999"/>
            <ac:spMk id="37" creationId="{BBEE9BDF-071E-40F7-9270-EF1CF522DE39}"/>
          </ac:spMkLst>
        </pc:spChg>
      </pc:sldChg>
      <pc:sldChg chg="delSp mod">
        <pc:chgData name="Aurelien Domont" userId="6da7715ce44349b3" providerId="LiveId" clId="{B20FBC07-751B-4727-8DF1-DFE4AE7750F4}" dt="2020-11-04T06:40:05.781" v="12" actId="478"/>
        <pc:sldMkLst>
          <pc:docMk/>
          <pc:sldMk cId="1480423294" sldId="2001"/>
        </pc:sldMkLst>
        <pc:spChg chg="del">
          <ac:chgData name="Aurelien Domont" userId="6da7715ce44349b3" providerId="LiveId" clId="{B20FBC07-751B-4727-8DF1-DFE4AE7750F4}" dt="2020-11-04T06:40:05.781" v="12" actId="478"/>
          <ac:spMkLst>
            <pc:docMk/>
            <pc:sldMk cId="1480423294" sldId="2001"/>
            <ac:spMk id="15" creationId="{DF073435-4F73-4853-A06A-CEC7CEB9E0FE}"/>
          </ac:spMkLst>
        </pc:spChg>
      </pc:sldChg>
      <pc:sldChg chg="modSp mod">
        <pc:chgData name="Aurelien Domont" userId="6da7715ce44349b3" providerId="LiveId" clId="{B20FBC07-751B-4727-8DF1-DFE4AE7750F4}" dt="2020-11-18T06:03:17.227" v="48" actId="20577"/>
        <pc:sldMkLst>
          <pc:docMk/>
          <pc:sldMk cId="3023691004" sldId="2003"/>
        </pc:sldMkLst>
        <pc:spChg chg="mod">
          <ac:chgData name="Aurelien Domont" userId="6da7715ce44349b3" providerId="LiveId" clId="{B20FBC07-751B-4727-8DF1-DFE4AE7750F4}" dt="2020-11-18T06:03:17.227" v="48" actId="20577"/>
          <ac:spMkLst>
            <pc:docMk/>
            <pc:sldMk cId="3023691004" sldId="2003"/>
            <ac:spMk id="37" creationId="{BBEE9BDF-071E-40F7-9270-EF1CF522DE39}"/>
          </ac:spMkLst>
        </pc:spChg>
      </pc:sldChg>
      <pc:sldChg chg="modSp mod">
        <pc:chgData name="Aurelien Domont" userId="6da7715ce44349b3" providerId="LiveId" clId="{B20FBC07-751B-4727-8DF1-DFE4AE7750F4}" dt="2020-11-18T06:03:19.910" v="49" actId="20577"/>
        <pc:sldMkLst>
          <pc:docMk/>
          <pc:sldMk cId="1724454977" sldId="2006"/>
        </pc:sldMkLst>
        <pc:spChg chg="mod">
          <ac:chgData name="Aurelien Domont" userId="6da7715ce44349b3" providerId="LiveId" clId="{B20FBC07-751B-4727-8DF1-DFE4AE7750F4}" dt="2020-11-18T06:03:19.910" v="49" actId="20577"/>
          <ac:spMkLst>
            <pc:docMk/>
            <pc:sldMk cId="1724454977" sldId="2006"/>
            <ac:spMk id="37" creationId="{BBEE9BDF-071E-40F7-9270-EF1CF522DE39}"/>
          </ac:spMkLst>
        </pc:spChg>
      </pc:sldChg>
      <pc:sldChg chg="modSp mod">
        <pc:chgData name="Aurelien Domont" userId="6da7715ce44349b3" providerId="LiveId" clId="{B20FBC07-751B-4727-8DF1-DFE4AE7750F4}" dt="2020-11-18T06:03:22.785" v="50" actId="20577"/>
        <pc:sldMkLst>
          <pc:docMk/>
          <pc:sldMk cId="1332006057" sldId="2009"/>
        </pc:sldMkLst>
        <pc:spChg chg="mod">
          <ac:chgData name="Aurelien Domont" userId="6da7715ce44349b3" providerId="LiveId" clId="{B20FBC07-751B-4727-8DF1-DFE4AE7750F4}" dt="2020-11-18T06:03:22.785" v="50" actId="20577"/>
          <ac:spMkLst>
            <pc:docMk/>
            <pc:sldMk cId="1332006057" sldId="2009"/>
            <ac:spMk id="37" creationId="{BBEE9BDF-071E-40F7-9270-EF1CF522DE39}"/>
          </ac:spMkLst>
        </pc:spChg>
      </pc:sldChg>
      <pc:sldChg chg="modSp mod">
        <pc:chgData name="Aurelien Domont" userId="6da7715ce44349b3" providerId="LiveId" clId="{B20FBC07-751B-4727-8DF1-DFE4AE7750F4}" dt="2020-11-18T06:03:26.565" v="51" actId="20577"/>
        <pc:sldMkLst>
          <pc:docMk/>
          <pc:sldMk cId="3259832518" sldId="2012"/>
        </pc:sldMkLst>
        <pc:spChg chg="mod">
          <ac:chgData name="Aurelien Domont" userId="6da7715ce44349b3" providerId="LiveId" clId="{B20FBC07-751B-4727-8DF1-DFE4AE7750F4}" dt="2020-11-18T06:03:26.565" v="51" actId="20577"/>
          <ac:spMkLst>
            <pc:docMk/>
            <pc:sldMk cId="3259832518" sldId="2012"/>
            <ac:spMk id="37" creationId="{BBEE9BDF-071E-40F7-9270-EF1CF522DE39}"/>
          </ac:spMkLst>
        </pc:spChg>
      </pc:sldChg>
      <pc:sldChg chg="modSp mod">
        <pc:chgData name="Aurelien Domont" userId="6da7715ce44349b3" providerId="LiveId" clId="{B20FBC07-751B-4727-8DF1-DFE4AE7750F4}" dt="2020-11-18T06:03:32.844" v="52" actId="20577"/>
        <pc:sldMkLst>
          <pc:docMk/>
          <pc:sldMk cId="2682380162" sldId="2014"/>
        </pc:sldMkLst>
        <pc:spChg chg="mod">
          <ac:chgData name="Aurelien Domont" userId="6da7715ce44349b3" providerId="LiveId" clId="{B20FBC07-751B-4727-8DF1-DFE4AE7750F4}" dt="2020-11-18T06:03:32.844" v="52" actId="20577"/>
          <ac:spMkLst>
            <pc:docMk/>
            <pc:sldMk cId="2682380162" sldId="2014"/>
            <ac:spMk id="37" creationId="{BBEE9BDF-071E-40F7-9270-EF1CF522DE39}"/>
          </ac:spMkLst>
        </pc:spChg>
      </pc:sldChg>
      <pc:sldChg chg="modSp mod">
        <pc:chgData name="Aurelien Domont" userId="6da7715ce44349b3" providerId="LiveId" clId="{B20FBC07-751B-4727-8DF1-DFE4AE7750F4}" dt="2020-11-18T06:03:36.893" v="53" actId="20577"/>
        <pc:sldMkLst>
          <pc:docMk/>
          <pc:sldMk cId="2113500125" sldId="2017"/>
        </pc:sldMkLst>
        <pc:spChg chg="mod">
          <ac:chgData name="Aurelien Domont" userId="6da7715ce44349b3" providerId="LiveId" clId="{B20FBC07-751B-4727-8DF1-DFE4AE7750F4}" dt="2020-11-18T06:03:36.893" v="53" actId="20577"/>
          <ac:spMkLst>
            <pc:docMk/>
            <pc:sldMk cId="2113500125" sldId="2017"/>
            <ac:spMk id="37" creationId="{BBEE9BDF-071E-40F7-9270-EF1CF522DE39}"/>
          </ac:spMkLst>
        </pc:spChg>
      </pc:sldChg>
      <pc:sldChg chg="modSp mod">
        <pc:chgData name="Aurelien Domont" userId="6da7715ce44349b3" providerId="LiveId" clId="{B20FBC07-751B-4727-8DF1-DFE4AE7750F4}" dt="2020-11-18T06:03:40.381" v="54" actId="20577"/>
        <pc:sldMkLst>
          <pc:docMk/>
          <pc:sldMk cId="3561897072" sldId="2020"/>
        </pc:sldMkLst>
        <pc:spChg chg="mod">
          <ac:chgData name="Aurelien Domont" userId="6da7715ce44349b3" providerId="LiveId" clId="{B20FBC07-751B-4727-8DF1-DFE4AE7750F4}" dt="2020-11-18T06:03:40.381" v="54" actId="20577"/>
          <ac:spMkLst>
            <pc:docMk/>
            <pc:sldMk cId="3561897072" sldId="2020"/>
            <ac:spMk id="37" creationId="{BBEE9BDF-071E-40F7-9270-EF1CF522DE39}"/>
          </ac:spMkLst>
        </pc:spChg>
      </pc:sldChg>
      <pc:sldChg chg="modSp mod">
        <pc:chgData name="Aurelien Domont" userId="6da7715ce44349b3" providerId="LiveId" clId="{B20FBC07-751B-4727-8DF1-DFE4AE7750F4}" dt="2020-11-18T06:03:44.724" v="55" actId="20577"/>
        <pc:sldMkLst>
          <pc:docMk/>
          <pc:sldMk cId="1278311518" sldId="2023"/>
        </pc:sldMkLst>
        <pc:spChg chg="mod">
          <ac:chgData name="Aurelien Domont" userId="6da7715ce44349b3" providerId="LiveId" clId="{B20FBC07-751B-4727-8DF1-DFE4AE7750F4}" dt="2020-11-18T06:03:44.724" v="55" actId="20577"/>
          <ac:spMkLst>
            <pc:docMk/>
            <pc:sldMk cId="1278311518" sldId="2023"/>
            <ac:spMk id="37" creationId="{BBEE9BDF-071E-40F7-9270-EF1CF522DE39}"/>
          </ac:spMkLst>
        </pc:spChg>
      </pc:sldChg>
    </pc:docChg>
  </pc:docChgLst>
  <pc:docChgLst>
    <pc:chgData name="Aurelien Domont" userId="6da7715ce44349b3" providerId="LiveId" clId="{DB6DA88E-7ED0-4D5F-A0D9-BA14546D00BC}"/>
    <pc:docChg chg="custSel addSld delSld modSld">
      <pc:chgData name="Aurelien Domont" userId="6da7715ce44349b3" providerId="LiveId" clId="{DB6DA88E-7ED0-4D5F-A0D9-BA14546D00BC}" dt="2023-01-30T05:31:47.292" v="4" actId="47"/>
      <pc:docMkLst>
        <pc:docMk/>
      </pc:docMkLst>
      <pc:sldChg chg="addSp delSp modSp mod">
        <pc:chgData name="Aurelien Domont" userId="6da7715ce44349b3" providerId="LiveId" clId="{DB6DA88E-7ED0-4D5F-A0D9-BA14546D00BC}" dt="2023-01-30T05:22:58.031" v="1"/>
        <pc:sldMkLst>
          <pc:docMk/>
          <pc:sldMk cId="3131901387" sldId="256"/>
        </pc:sldMkLst>
        <pc:picChg chg="add mod">
          <ac:chgData name="Aurelien Domont" userId="6da7715ce44349b3" providerId="LiveId" clId="{DB6DA88E-7ED0-4D5F-A0D9-BA14546D00BC}" dt="2023-01-30T05:22:58.031" v="1"/>
          <ac:picMkLst>
            <pc:docMk/>
            <pc:sldMk cId="3131901387" sldId="256"/>
            <ac:picMk id="4" creationId="{BB9D155F-7100-68FE-89C7-4CBC7C2F734A}"/>
          </ac:picMkLst>
        </pc:picChg>
        <pc:picChg chg="del">
          <ac:chgData name="Aurelien Domont" userId="6da7715ce44349b3" providerId="LiveId" clId="{DB6DA88E-7ED0-4D5F-A0D9-BA14546D00BC}" dt="2023-01-30T05:22:57.787" v="0" actId="478"/>
          <ac:picMkLst>
            <pc:docMk/>
            <pc:sldMk cId="3131901387" sldId="256"/>
            <ac:picMk id="7" creationId="{56F6D9FE-2BD8-43FA-8517-544E7B92AA1A}"/>
          </ac:picMkLst>
        </pc:picChg>
      </pc:sldChg>
      <pc:sldChg chg="add del">
        <pc:chgData name="Aurelien Domont" userId="6da7715ce44349b3" providerId="LiveId" clId="{DB6DA88E-7ED0-4D5F-A0D9-BA14546D00BC}" dt="2023-01-30T05:31:47.292" v="4" actId="47"/>
        <pc:sldMkLst>
          <pc:docMk/>
          <pc:sldMk cId="1754585881" sldId="1598"/>
        </pc:sldMkLst>
      </pc:sldChg>
      <pc:sldChg chg="del">
        <pc:chgData name="Aurelien Domont" userId="6da7715ce44349b3" providerId="LiveId" clId="{DB6DA88E-7ED0-4D5F-A0D9-BA14546D00BC}" dt="2023-01-30T05:31:46.370" v="3" actId="47"/>
        <pc:sldMkLst>
          <pc:docMk/>
          <pc:sldMk cId="2853806433" sldId="1600"/>
        </pc:sldMkLst>
      </pc:sldChg>
      <pc:sldChg chg="add">
        <pc:chgData name="Aurelien Domont" userId="6da7715ce44349b3" providerId="LiveId" clId="{DB6DA88E-7ED0-4D5F-A0D9-BA14546D00BC}" dt="2023-01-30T05:31:45.021" v="2"/>
        <pc:sldMkLst>
          <pc:docMk/>
          <pc:sldMk cId="1289725493" sldId="2149"/>
        </pc:sldMkLst>
      </pc:sldChg>
    </pc:docChg>
  </pc:docChgLst>
  <pc:docChgLst>
    <pc:chgData name="Aurelien Domont" userId="6da7715ce44349b3" providerId="LiveId" clId="{2CD95218-941C-4820-B0D1-138B992882CB}"/>
    <pc:docChg chg="undo custSel addSld delSld modSld">
      <pc:chgData name="Aurelien Domont" userId="6da7715ce44349b3" providerId="LiveId" clId="{2CD95218-941C-4820-B0D1-138B992882CB}" dt="2021-04-20T04:46:31.521" v="4027" actId="20577"/>
      <pc:docMkLst>
        <pc:docMk/>
      </pc:docMkLst>
      <pc:sldChg chg="modSp mod">
        <pc:chgData name="Aurelien Domont" userId="6da7715ce44349b3" providerId="LiveId" clId="{2CD95218-941C-4820-B0D1-138B992882CB}" dt="2021-04-20T02:14:12.068" v="1316" actId="20577"/>
        <pc:sldMkLst>
          <pc:docMk/>
          <pc:sldMk cId="3131901387" sldId="256"/>
        </pc:sldMkLst>
        <pc:spChg chg="mod">
          <ac:chgData name="Aurelien Domont" userId="6da7715ce44349b3" providerId="LiveId" clId="{2CD95218-941C-4820-B0D1-138B992882CB}" dt="2021-04-20T02:14:12.068" v="1316" actId="20577"/>
          <ac:spMkLst>
            <pc:docMk/>
            <pc:sldMk cId="3131901387" sldId="256"/>
            <ac:spMk id="2" creationId="{5261080C-C60C-4746-B6B1-A9A4FFA86785}"/>
          </ac:spMkLst>
        </pc:spChg>
      </pc:sldChg>
      <pc:sldChg chg="del">
        <pc:chgData name="Aurelien Domont" userId="6da7715ce44349b3" providerId="LiveId" clId="{2CD95218-941C-4820-B0D1-138B992882CB}" dt="2021-04-16T06:18:44.844" v="0" actId="47"/>
        <pc:sldMkLst>
          <pc:docMk/>
          <pc:sldMk cId="2658212128" sldId="1531"/>
        </pc:sldMkLst>
      </pc:sldChg>
      <pc:sldChg chg="del">
        <pc:chgData name="Aurelien Domont" userId="6da7715ce44349b3" providerId="LiveId" clId="{2CD95218-941C-4820-B0D1-138B992882CB}" dt="2021-04-16T06:18:44.844" v="0" actId="47"/>
        <pc:sldMkLst>
          <pc:docMk/>
          <pc:sldMk cId="495896922" sldId="1566"/>
        </pc:sldMkLst>
      </pc:sldChg>
      <pc:sldChg chg="add">
        <pc:chgData name="Aurelien Domont" userId="6da7715ce44349b3" providerId="LiveId" clId="{2CD95218-941C-4820-B0D1-138B992882CB}" dt="2021-04-19T06:45:22.049" v="1192"/>
        <pc:sldMkLst>
          <pc:docMk/>
          <pc:sldMk cId="3692499981" sldId="1597"/>
        </pc:sldMkLst>
      </pc:sldChg>
      <pc:sldChg chg="add del">
        <pc:chgData name="Aurelien Domont" userId="6da7715ce44349b3" providerId="LiveId" clId="{2CD95218-941C-4820-B0D1-138B992882CB}" dt="2021-04-19T06:45:22.049" v="1192"/>
        <pc:sldMkLst>
          <pc:docMk/>
          <pc:sldMk cId="1754585881" sldId="1598"/>
        </pc:sldMkLst>
      </pc:sldChg>
      <pc:sldChg chg="add del">
        <pc:chgData name="Aurelien Domont" userId="6da7715ce44349b3" providerId="LiveId" clId="{2CD95218-941C-4820-B0D1-138B992882CB}" dt="2021-04-19T06:45:22.049" v="1192"/>
        <pc:sldMkLst>
          <pc:docMk/>
          <pc:sldMk cId="748962572" sldId="1599"/>
        </pc:sldMkLst>
      </pc:sldChg>
      <pc:sldChg chg="del">
        <pc:chgData name="Aurelien Domont" userId="6da7715ce44349b3" providerId="LiveId" clId="{2CD95218-941C-4820-B0D1-138B992882CB}" dt="2021-04-19T06:45:24.307" v="1193" actId="47"/>
        <pc:sldMkLst>
          <pc:docMk/>
          <pc:sldMk cId="2853806433" sldId="1600"/>
        </pc:sldMkLst>
      </pc:sldChg>
      <pc:sldChg chg="del">
        <pc:chgData name="Aurelien Domont" userId="6da7715ce44349b3" providerId="LiveId" clId="{2CD95218-941C-4820-B0D1-138B992882CB}" dt="2021-04-16T06:19:49.656" v="14" actId="47"/>
        <pc:sldMkLst>
          <pc:docMk/>
          <pc:sldMk cId="2550332876" sldId="1666"/>
        </pc:sldMkLst>
      </pc:sldChg>
      <pc:sldChg chg="del">
        <pc:chgData name="Aurelien Domont" userId="6da7715ce44349b3" providerId="LiveId" clId="{2CD95218-941C-4820-B0D1-138B992882CB}" dt="2021-04-16T06:18:44.844" v="0" actId="47"/>
        <pc:sldMkLst>
          <pc:docMk/>
          <pc:sldMk cId="1840726201" sldId="1710"/>
        </pc:sldMkLst>
      </pc:sldChg>
      <pc:sldChg chg="del">
        <pc:chgData name="Aurelien Domont" userId="6da7715ce44349b3" providerId="LiveId" clId="{2CD95218-941C-4820-B0D1-138B992882CB}" dt="2021-04-16T06:19:49.656" v="14" actId="47"/>
        <pc:sldMkLst>
          <pc:docMk/>
          <pc:sldMk cId="3582862380" sldId="1721"/>
        </pc:sldMkLst>
      </pc:sldChg>
      <pc:sldChg chg="del">
        <pc:chgData name="Aurelien Domont" userId="6da7715ce44349b3" providerId="LiveId" clId="{2CD95218-941C-4820-B0D1-138B992882CB}" dt="2021-04-16T06:19:49.656" v="14" actId="47"/>
        <pc:sldMkLst>
          <pc:docMk/>
          <pc:sldMk cId="2410734669" sldId="1722"/>
        </pc:sldMkLst>
      </pc:sldChg>
      <pc:sldChg chg="del">
        <pc:chgData name="Aurelien Domont" userId="6da7715ce44349b3" providerId="LiveId" clId="{2CD95218-941C-4820-B0D1-138B992882CB}" dt="2021-04-16T06:19:49.656" v="14" actId="47"/>
        <pc:sldMkLst>
          <pc:docMk/>
          <pc:sldMk cId="1126708650" sldId="1723"/>
        </pc:sldMkLst>
      </pc:sldChg>
      <pc:sldChg chg="del">
        <pc:chgData name="Aurelien Domont" userId="6da7715ce44349b3" providerId="LiveId" clId="{2CD95218-941C-4820-B0D1-138B992882CB}" dt="2021-04-16T06:19:49.656" v="14" actId="47"/>
        <pc:sldMkLst>
          <pc:docMk/>
          <pc:sldMk cId="706002708" sldId="1724"/>
        </pc:sldMkLst>
      </pc:sldChg>
      <pc:sldChg chg="del">
        <pc:chgData name="Aurelien Domont" userId="6da7715ce44349b3" providerId="LiveId" clId="{2CD95218-941C-4820-B0D1-138B992882CB}" dt="2021-04-16T06:19:49.656" v="14" actId="47"/>
        <pc:sldMkLst>
          <pc:docMk/>
          <pc:sldMk cId="1730165850" sldId="1735"/>
        </pc:sldMkLst>
      </pc:sldChg>
      <pc:sldChg chg="del">
        <pc:chgData name="Aurelien Domont" userId="6da7715ce44349b3" providerId="LiveId" clId="{2CD95218-941C-4820-B0D1-138B992882CB}" dt="2021-04-16T06:19:49.656" v="14" actId="47"/>
        <pc:sldMkLst>
          <pc:docMk/>
          <pc:sldMk cId="2432023707" sldId="1736"/>
        </pc:sldMkLst>
      </pc:sldChg>
      <pc:sldChg chg="del">
        <pc:chgData name="Aurelien Domont" userId="6da7715ce44349b3" providerId="LiveId" clId="{2CD95218-941C-4820-B0D1-138B992882CB}" dt="2021-04-16T06:19:49.656" v="14" actId="47"/>
        <pc:sldMkLst>
          <pc:docMk/>
          <pc:sldMk cId="1872475671" sldId="1739"/>
        </pc:sldMkLst>
      </pc:sldChg>
      <pc:sldChg chg="del">
        <pc:chgData name="Aurelien Domont" userId="6da7715ce44349b3" providerId="LiveId" clId="{2CD95218-941C-4820-B0D1-138B992882CB}" dt="2021-04-16T06:18:44.844" v="0" actId="47"/>
        <pc:sldMkLst>
          <pc:docMk/>
          <pc:sldMk cId="2800619671" sldId="1791"/>
        </pc:sldMkLst>
      </pc:sldChg>
      <pc:sldChg chg="del">
        <pc:chgData name="Aurelien Domont" userId="6da7715ce44349b3" providerId="LiveId" clId="{2CD95218-941C-4820-B0D1-138B992882CB}" dt="2021-04-16T06:18:44.844" v="0" actId="47"/>
        <pc:sldMkLst>
          <pc:docMk/>
          <pc:sldMk cId="2053744905" sldId="1792"/>
        </pc:sldMkLst>
      </pc:sldChg>
      <pc:sldChg chg="del">
        <pc:chgData name="Aurelien Domont" userId="6da7715ce44349b3" providerId="LiveId" clId="{2CD95218-941C-4820-B0D1-138B992882CB}" dt="2021-04-16T06:18:44.844" v="0" actId="47"/>
        <pc:sldMkLst>
          <pc:docMk/>
          <pc:sldMk cId="634347229" sldId="1793"/>
        </pc:sldMkLst>
      </pc:sldChg>
      <pc:sldChg chg="del">
        <pc:chgData name="Aurelien Domont" userId="6da7715ce44349b3" providerId="LiveId" clId="{2CD95218-941C-4820-B0D1-138B992882CB}" dt="2021-04-16T06:18:44.844" v="0" actId="47"/>
        <pc:sldMkLst>
          <pc:docMk/>
          <pc:sldMk cId="1177379520" sldId="1794"/>
        </pc:sldMkLst>
      </pc:sldChg>
      <pc:sldChg chg="del">
        <pc:chgData name="Aurelien Domont" userId="6da7715ce44349b3" providerId="LiveId" clId="{2CD95218-941C-4820-B0D1-138B992882CB}" dt="2021-04-16T06:18:44.844" v="0" actId="47"/>
        <pc:sldMkLst>
          <pc:docMk/>
          <pc:sldMk cId="3316732474" sldId="1795"/>
        </pc:sldMkLst>
      </pc:sldChg>
      <pc:sldChg chg="del">
        <pc:chgData name="Aurelien Domont" userId="6da7715ce44349b3" providerId="LiveId" clId="{2CD95218-941C-4820-B0D1-138B992882CB}" dt="2021-04-16T06:18:44.844" v="0" actId="47"/>
        <pc:sldMkLst>
          <pc:docMk/>
          <pc:sldMk cId="2547291190" sldId="1796"/>
        </pc:sldMkLst>
      </pc:sldChg>
      <pc:sldChg chg="del">
        <pc:chgData name="Aurelien Domont" userId="6da7715ce44349b3" providerId="LiveId" clId="{2CD95218-941C-4820-B0D1-138B992882CB}" dt="2021-04-16T06:18:44.844" v="0" actId="47"/>
        <pc:sldMkLst>
          <pc:docMk/>
          <pc:sldMk cId="2824818284" sldId="1797"/>
        </pc:sldMkLst>
      </pc:sldChg>
      <pc:sldChg chg="del">
        <pc:chgData name="Aurelien Domont" userId="6da7715ce44349b3" providerId="LiveId" clId="{2CD95218-941C-4820-B0D1-138B992882CB}" dt="2021-04-16T06:19:49.656" v="14" actId="47"/>
        <pc:sldMkLst>
          <pc:docMk/>
          <pc:sldMk cId="3842700078" sldId="1814"/>
        </pc:sldMkLst>
      </pc:sldChg>
      <pc:sldChg chg="del">
        <pc:chgData name="Aurelien Domont" userId="6da7715ce44349b3" providerId="LiveId" clId="{2CD95218-941C-4820-B0D1-138B992882CB}" dt="2021-04-16T06:19:49.656" v="14" actId="47"/>
        <pc:sldMkLst>
          <pc:docMk/>
          <pc:sldMk cId="2757490807" sldId="1815"/>
        </pc:sldMkLst>
      </pc:sldChg>
      <pc:sldChg chg="del">
        <pc:chgData name="Aurelien Domont" userId="6da7715ce44349b3" providerId="LiveId" clId="{2CD95218-941C-4820-B0D1-138B992882CB}" dt="2021-04-16T06:19:49.656" v="14" actId="47"/>
        <pc:sldMkLst>
          <pc:docMk/>
          <pc:sldMk cId="4157566746" sldId="1816"/>
        </pc:sldMkLst>
      </pc:sldChg>
      <pc:sldChg chg="del">
        <pc:chgData name="Aurelien Domont" userId="6da7715ce44349b3" providerId="LiveId" clId="{2CD95218-941C-4820-B0D1-138B992882CB}" dt="2021-04-16T06:19:49.656" v="14" actId="47"/>
        <pc:sldMkLst>
          <pc:docMk/>
          <pc:sldMk cId="3107058033" sldId="1817"/>
        </pc:sldMkLst>
      </pc:sldChg>
      <pc:sldChg chg="del">
        <pc:chgData name="Aurelien Domont" userId="6da7715ce44349b3" providerId="LiveId" clId="{2CD95218-941C-4820-B0D1-138B992882CB}" dt="2021-04-16T06:19:49.656" v="14" actId="47"/>
        <pc:sldMkLst>
          <pc:docMk/>
          <pc:sldMk cId="4103277597" sldId="1818"/>
        </pc:sldMkLst>
      </pc:sldChg>
      <pc:sldChg chg="del">
        <pc:chgData name="Aurelien Domont" userId="6da7715ce44349b3" providerId="LiveId" clId="{2CD95218-941C-4820-B0D1-138B992882CB}" dt="2021-04-16T06:19:49.656" v="14" actId="47"/>
        <pc:sldMkLst>
          <pc:docMk/>
          <pc:sldMk cId="801108890" sldId="1819"/>
        </pc:sldMkLst>
      </pc:sldChg>
      <pc:sldChg chg="del">
        <pc:chgData name="Aurelien Domont" userId="6da7715ce44349b3" providerId="LiveId" clId="{2CD95218-941C-4820-B0D1-138B992882CB}" dt="2021-04-16T06:19:49.656" v="14" actId="47"/>
        <pc:sldMkLst>
          <pc:docMk/>
          <pc:sldMk cId="367906651" sldId="1820"/>
        </pc:sldMkLst>
      </pc:sldChg>
      <pc:sldChg chg="del">
        <pc:chgData name="Aurelien Domont" userId="6da7715ce44349b3" providerId="LiveId" clId="{2CD95218-941C-4820-B0D1-138B992882CB}" dt="2021-04-16T06:19:49.656" v="14" actId="47"/>
        <pc:sldMkLst>
          <pc:docMk/>
          <pc:sldMk cId="402213051" sldId="1821"/>
        </pc:sldMkLst>
      </pc:sldChg>
      <pc:sldChg chg="del">
        <pc:chgData name="Aurelien Domont" userId="6da7715ce44349b3" providerId="LiveId" clId="{2CD95218-941C-4820-B0D1-138B992882CB}" dt="2021-04-16T06:19:49.656" v="14" actId="47"/>
        <pc:sldMkLst>
          <pc:docMk/>
          <pc:sldMk cId="3606917136" sldId="1822"/>
        </pc:sldMkLst>
      </pc:sldChg>
      <pc:sldChg chg="del">
        <pc:chgData name="Aurelien Domont" userId="6da7715ce44349b3" providerId="LiveId" clId="{2CD95218-941C-4820-B0D1-138B992882CB}" dt="2021-04-16T06:19:49.656" v="14" actId="47"/>
        <pc:sldMkLst>
          <pc:docMk/>
          <pc:sldMk cId="3007841957" sldId="1823"/>
        </pc:sldMkLst>
      </pc:sldChg>
      <pc:sldChg chg="del">
        <pc:chgData name="Aurelien Domont" userId="6da7715ce44349b3" providerId="LiveId" clId="{2CD95218-941C-4820-B0D1-138B992882CB}" dt="2021-04-16T06:18:44.844" v="0" actId="47"/>
        <pc:sldMkLst>
          <pc:docMk/>
          <pc:sldMk cId="4285708033" sldId="1874"/>
        </pc:sldMkLst>
      </pc:sldChg>
      <pc:sldChg chg="del">
        <pc:chgData name="Aurelien Domont" userId="6da7715ce44349b3" providerId="LiveId" clId="{2CD95218-941C-4820-B0D1-138B992882CB}" dt="2021-04-16T06:18:44.844" v="0" actId="47"/>
        <pc:sldMkLst>
          <pc:docMk/>
          <pc:sldMk cId="2925381827" sldId="1875"/>
        </pc:sldMkLst>
      </pc:sldChg>
      <pc:sldChg chg="del">
        <pc:chgData name="Aurelien Domont" userId="6da7715ce44349b3" providerId="LiveId" clId="{2CD95218-941C-4820-B0D1-138B992882CB}" dt="2021-04-16T06:18:44.844" v="0" actId="47"/>
        <pc:sldMkLst>
          <pc:docMk/>
          <pc:sldMk cId="3550908072" sldId="1876"/>
        </pc:sldMkLst>
      </pc:sldChg>
      <pc:sldChg chg="del">
        <pc:chgData name="Aurelien Domont" userId="6da7715ce44349b3" providerId="LiveId" clId="{2CD95218-941C-4820-B0D1-138B992882CB}" dt="2021-04-16T06:18:44.844" v="0" actId="47"/>
        <pc:sldMkLst>
          <pc:docMk/>
          <pc:sldMk cId="2373808417" sldId="1877"/>
        </pc:sldMkLst>
      </pc:sldChg>
      <pc:sldChg chg="del">
        <pc:chgData name="Aurelien Domont" userId="6da7715ce44349b3" providerId="LiveId" clId="{2CD95218-941C-4820-B0D1-138B992882CB}" dt="2021-04-16T06:18:44.844" v="0" actId="47"/>
        <pc:sldMkLst>
          <pc:docMk/>
          <pc:sldMk cId="1488264477" sldId="1878"/>
        </pc:sldMkLst>
      </pc:sldChg>
      <pc:sldChg chg="del">
        <pc:chgData name="Aurelien Domont" userId="6da7715ce44349b3" providerId="LiveId" clId="{2CD95218-941C-4820-B0D1-138B992882CB}" dt="2021-04-16T06:18:44.844" v="0" actId="47"/>
        <pc:sldMkLst>
          <pc:docMk/>
          <pc:sldMk cId="3464794184" sldId="1879"/>
        </pc:sldMkLst>
      </pc:sldChg>
      <pc:sldChg chg="del">
        <pc:chgData name="Aurelien Domont" userId="6da7715ce44349b3" providerId="LiveId" clId="{2CD95218-941C-4820-B0D1-138B992882CB}" dt="2021-04-16T06:18:44.844" v="0" actId="47"/>
        <pc:sldMkLst>
          <pc:docMk/>
          <pc:sldMk cId="128101654" sldId="1917"/>
        </pc:sldMkLst>
      </pc:sldChg>
      <pc:sldChg chg="del">
        <pc:chgData name="Aurelien Domont" userId="6da7715ce44349b3" providerId="LiveId" clId="{2CD95218-941C-4820-B0D1-138B992882CB}" dt="2021-04-16T06:18:44.844" v="0" actId="47"/>
        <pc:sldMkLst>
          <pc:docMk/>
          <pc:sldMk cId="3001806462" sldId="1918"/>
        </pc:sldMkLst>
      </pc:sldChg>
      <pc:sldChg chg="del">
        <pc:chgData name="Aurelien Domont" userId="6da7715ce44349b3" providerId="LiveId" clId="{2CD95218-941C-4820-B0D1-138B992882CB}" dt="2021-04-16T06:18:44.844" v="0" actId="47"/>
        <pc:sldMkLst>
          <pc:docMk/>
          <pc:sldMk cId="3097907417" sldId="1919"/>
        </pc:sldMkLst>
      </pc:sldChg>
      <pc:sldChg chg="del">
        <pc:chgData name="Aurelien Domont" userId="6da7715ce44349b3" providerId="LiveId" clId="{2CD95218-941C-4820-B0D1-138B992882CB}" dt="2021-04-16T06:18:44.844" v="0" actId="47"/>
        <pc:sldMkLst>
          <pc:docMk/>
          <pc:sldMk cId="1909067171" sldId="1920"/>
        </pc:sldMkLst>
      </pc:sldChg>
      <pc:sldChg chg="del">
        <pc:chgData name="Aurelien Domont" userId="6da7715ce44349b3" providerId="LiveId" clId="{2CD95218-941C-4820-B0D1-138B992882CB}" dt="2021-04-16T06:18:44.844" v="0" actId="47"/>
        <pc:sldMkLst>
          <pc:docMk/>
          <pc:sldMk cId="2409624465" sldId="1921"/>
        </pc:sldMkLst>
      </pc:sldChg>
      <pc:sldChg chg="del">
        <pc:chgData name="Aurelien Domont" userId="6da7715ce44349b3" providerId="LiveId" clId="{2CD95218-941C-4820-B0D1-138B992882CB}" dt="2021-04-16T06:18:44.844" v="0" actId="47"/>
        <pc:sldMkLst>
          <pc:docMk/>
          <pc:sldMk cId="3984149574" sldId="1922"/>
        </pc:sldMkLst>
      </pc:sldChg>
      <pc:sldChg chg="del">
        <pc:chgData name="Aurelien Domont" userId="6da7715ce44349b3" providerId="LiveId" clId="{2CD95218-941C-4820-B0D1-138B992882CB}" dt="2021-04-16T06:18:44.844" v="0" actId="47"/>
        <pc:sldMkLst>
          <pc:docMk/>
          <pc:sldMk cId="1511118348" sldId="1923"/>
        </pc:sldMkLst>
      </pc:sldChg>
      <pc:sldChg chg="del">
        <pc:chgData name="Aurelien Domont" userId="6da7715ce44349b3" providerId="LiveId" clId="{2CD95218-941C-4820-B0D1-138B992882CB}" dt="2021-04-16T06:18:44.844" v="0" actId="47"/>
        <pc:sldMkLst>
          <pc:docMk/>
          <pc:sldMk cId="2227961316" sldId="1924"/>
        </pc:sldMkLst>
      </pc:sldChg>
      <pc:sldChg chg="del">
        <pc:chgData name="Aurelien Domont" userId="6da7715ce44349b3" providerId="LiveId" clId="{2CD95218-941C-4820-B0D1-138B992882CB}" dt="2021-04-16T06:18:44.844" v="0" actId="47"/>
        <pc:sldMkLst>
          <pc:docMk/>
          <pc:sldMk cId="30673312" sldId="1925"/>
        </pc:sldMkLst>
      </pc:sldChg>
      <pc:sldChg chg="del">
        <pc:chgData name="Aurelien Domont" userId="6da7715ce44349b3" providerId="LiveId" clId="{2CD95218-941C-4820-B0D1-138B992882CB}" dt="2021-04-16T06:18:44.844" v="0" actId="47"/>
        <pc:sldMkLst>
          <pc:docMk/>
          <pc:sldMk cId="575345008" sldId="1926"/>
        </pc:sldMkLst>
      </pc:sldChg>
      <pc:sldChg chg="del">
        <pc:chgData name="Aurelien Domont" userId="6da7715ce44349b3" providerId="LiveId" clId="{2CD95218-941C-4820-B0D1-138B992882CB}" dt="2021-04-16T06:18:44.844" v="0" actId="47"/>
        <pc:sldMkLst>
          <pc:docMk/>
          <pc:sldMk cId="3066766312" sldId="1927"/>
        </pc:sldMkLst>
      </pc:sldChg>
      <pc:sldChg chg="addSp delSp modSp del mod">
        <pc:chgData name="Aurelien Domont" userId="6da7715ce44349b3" providerId="LiveId" clId="{2CD95218-941C-4820-B0D1-138B992882CB}" dt="2021-04-20T04:00:14.754" v="2741" actId="47"/>
        <pc:sldMkLst>
          <pc:docMk/>
          <pc:sldMk cId="1151893028" sldId="1928"/>
        </pc:sldMkLst>
        <pc:spChg chg="add del">
          <ac:chgData name="Aurelien Domont" userId="6da7715ce44349b3" providerId="LiveId" clId="{2CD95218-941C-4820-B0D1-138B992882CB}" dt="2021-04-20T03:31:24.344" v="1627" actId="478"/>
          <ac:spMkLst>
            <pc:docMk/>
            <pc:sldMk cId="1151893028" sldId="1928"/>
            <ac:spMk id="2" creationId="{91E79B9A-E64E-4BF3-BEDD-2D1D1F00C493}"/>
          </ac:spMkLst>
        </pc:spChg>
        <pc:spChg chg="del mod">
          <ac:chgData name="Aurelien Domont" userId="6da7715ce44349b3" providerId="LiveId" clId="{2CD95218-941C-4820-B0D1-138B992882CB}" dt="2021-04-16T06:31:51.536" v="278" actId="478"/>
          <ac:spMkLst>
            <pc:docMk/>
            <pc:sldMk cId="1151893028" sldId="1928"/>
            <ac:spMk id="2" creationId="{C8042D7C-02C6-41CC-9707-C9C5F6FA269D}"/>
          </ac:spMkLst>
        </pc:spChg>
        <pc:spChg chg="del">
          <ac:chgData name="Aurelien Domont" userId="6da7715ce44349b3" providerId="LiveId" clId="{2CD95218-941C-4820-B0D1-138B992882CB}" dt="2021-04-20T03:35:20.709" v="1689" actId="478"/>
          <ac:spMkLst>
            <pc:docMk/>
            <pc:sldMk cId="1151893028" sldId="1928"/>
            <ac:spMk id="3" creationId="{CE2529A3-BA97-486F-9E02-8DFAAA7D8D38}"/>
          </ac:spMkLst>
        </pc:spChg>
        <pc:spChg chg="add mod">
          <ac:chgData name="Aurelien Domont" userId="6da7715ce44349b3" providerId="LiveId" clId="{2CD95218-941C-4820-B0D1-138B992882CB}" dt="2021-04-20T03:52:16.374" v="2530" actId="20577"/>
          <ac:spMkLst>
            <pc:docMk/>
            <pc:sldMk cId="1151893028" sldId="1928"/>
            <ac:spMk id="6" creationId="{C3CDFF47-2BDF-481B-8C77-A2EE049FF74B}"/>
          </ac:spMkLst>
        </pc:spChg>
        <pc:spChg chg="add del mod">
          <ac:chgData name="Aurelien Domont" userId="6da7715ce44349b3" providerId="LiveId" clId="{2CD95218-941C-4820-B0D1-138B992882CB}" dt="2021-04-20T03:30:36.612" v="1523" actId="478"/>
          <ac:spMkLst>
            <pc:docMk/>
            <pc:sldMk cId="1151893028" sldId="1928"/>
            <ac:spMk id="7" creationId="{120574EB-CBD3-4F45-8CFD-E60A7C4B6D41}"/>
          </ac:spMkLst>
        </pc:spChg>
        <pc:spChg chg="add mod">
          <ac:chgData name="Aurelien Domont" userId="6da7715ce44349b3" providerId="LiveId" clId="{2CD95218-941C-4820-B0D1-138B992882CB}" dt="2021-04-20T03:49:05.885" v="2381" actId="1076"/>
          <ac:spMkLst>
            <pc:docMk/>
            <pc:sldMk cId="1151893028" sldId="1928"/>
            <ac:spMk id="11" creationId="{CC20D042-C261-40FA-9AD5-C92E9BBE6615}"/>
          </ac:spMkLst>
        </pc:spChg>
        <pc:spChg chg="add del mod">
          <ac:chgData name="Aurelien Domont" userId="6da7715ce44349b3" providerId="LiveId" clId="{2CD95218-941C-4820-B0D1-138B992882CB}" dt="2021-04-20T03:35:19.204" v="1688" actId="478"/>
          <ac:spMkLst>
            <pc:docMk/>
            <pc:sldMk cId="1151893028" sldId="1928"/>
            <ac:spMk id="12" creationId="{263526D0-4E30-44A1-B849-A8A648050655}"/>
          </ac:spMkLst>
        </pc:spChg>
        <pc:spChg chg="add del mod">
          <ac:chgData name="Aurelien Domont" userId="6da7715ce44349b3" providerId="LiveId" clId="{2CD95218-941C-4820-B0D1-138B992882CB}" dt="2021-04-20T03:35:19.204" v="1688" actId="478"/>
          <ac:spMkLst>
            <pc:docMk/>
            <pc:sldMk cId="1151893028" sldId="1928"/>
            <ac:spMk id="14" creationId="{4888DBE3-F1E1-4D55-8FB7-2EA43E6567A1}"/>
          </ac:spMkLst>
        </pc:spChg>
        <pc:spChg chg="add del mod">
          <ac:chgData name="Aurelien Domont" userId="6da7715ce44349b3" providerId="LiveId" clId="{2CD95218-941C-4820-B0D1-138B992882CB}" dt="2021-04-20T03:35:22.292" v="1690" actId="478"/>
          <ac:spMkLst>
            <pc:docMk/>
            <pc:sldMk cId="1151893028" sldId="1928"/>
            <ac:spMk id="15" creationId="{EB71D23C-62BE-463C-9803-3712DFA133DA}"/>
          </ac:spMkLst>
        </pc:spChg>
        <pc:spChg chg="mod">
          <ac:chgData name="Aurelien Domont" userId="6da7715ce44349b3" providerId="LiveId" clId="{2CD95218-941C-4820-B0D1-138B992882CB}" dt="2021-04-20T02:17:48.967" v="1421" actId="20577"/>
          <ac:spMkLst>
            <pc:docMk/>
            <pc:sldMk cId="1151893028" sldId="1928"/>
            <ac:spMk id="16" creationId="{6C2BB713-9637-4B9B-938F-E9768876782A}"/>
          </ac:spMkLst>
        </pc:spChg>
        <pc:spChg chg="add del mod">
          <ac:chgData name="Aurelien Domont" userId="6da7715ce44349b3" providerId="LiveId" clId="{2CD95218-941C-4820-B0D1-138B992882CB}" dt="2021-04-20T03:35:22.292" v="1690" actId="478"/>
          <ac:spMkLst>
            <pc:docMk/>
            <pc:sldMk cId="1151893028" sldId="1928"/>
            <ac:spMk id="17" creationId="{A13CDAE6-316A-4418-B38E-935C93F21E72}"/>
          </ac:spMkLst>
        </pc:spChg>
        <pc:spChg chg="add del mod">
          <ac:chgData name="Aurelien Domont" userId="6da7715ce44349b3" providerId="LiveId" clId="{2CD95218-941C-4820-B0D1-138B992882CB}" dt="2021-04-20T03:35:22.292" v="1690" actId="478"/>
          <ac:spMkLst>
            <pc:docMk/>
            <pc:sldMk cId="1151893028" sldId="1928"/>
            <ac:spMk id="18" creationId="{EF63D292-C598-4EB1-B2AB-3EF86BBAE4AF}"/>
          </ac:spMkLst>
        </pc:spChg>
        <pc:spChg chg="add del mod">
          <ac:chgData name="Aurelien Domont" userId="6da7715ce44349b3" providerId="LiveId" clId="{2CD95218-941C-4820-B0D1-138B992882CB}" dt="2021-04-20T03:31:24.344" v="1627" actId="478"/>
          <ac:spMkLst>
            <pc:docMk/>
            <pc:sldMk cId="1151893028" sldId="1928"/>
            <ac:spMk id="19" creationId="{FFA079E0-0D08-4268-AB74-50F3E6CA774C}"/>
          </ac:spMkLst>
        </pc:spChg>
        <pc:spChg chg="add mod">
          <ac:chgData name="Aurelien Domont" userId="6da7715ce44349b3" providerId="LiveId" clId="{2CD95218-941C-4820-B0D1-138B992882CB}" dt="2021-04-20T03:49:05.885" v="2381" actId="1076"/>
          <ac:spMkLst>
            <pc:docMk/>
            <pc:sldMk cId="1151893028" sldId="1928"/>
            <ac:spMk id="20" creationId="{C59DF6C5-D4AC-4D27-B52A-E815DD763FD8}"/>
          </ac:spMkLst>
        </pc:spChg>
        <pc:spChg chg="del">
          <ac:chgData name="Aurelien Domont" userId="6da7715ce44349b3" providerId="LiveId" clId="{2CD95218-941C-4820-B0D1-138B992882CB}" dt="2021-04-16T06:31:54.992" v="279" actId="478"/>
          <ac:spMkLst>
            <pc:docMk/>
            <pc:sldMk cId="1151893028" sldId="1928"/>
            <ac:spMk id="21" creationId="{0BEBB444-0AAC-4415-AD72-D9E834A2A1CF}"/>
          </ac:spMkLst>
        </pc:spChg>
        <pc:spChg chg="add mod">
          <ac:chgData name="Aurelien Domont" userId="6da7715ce44349b3" providerId="LiveId" clId="{2CD95218-941C-4820-B0D1-138B992882CB}" dt="2021-04-20T03:49:05.885" v="2381" actId="1076"/>
          <ac:spMkLst>
            <pc:docMk/>
            <pc:sldMk cId="1151893028" sldId="1928"/>
            <ac:spMk id="21" creationId="{F5002797-E4EA-45B8-B820-76ECE0702817}"/>
          </ac:spMkLst>
        </pc:spChg>
        <pc:spChg chg="del">
          <ac:chgData name="Aurelien Domont" userId="6da7715ce44349b3" providerId="LiveId" clId="{2CD95218-941C-4820-B0D1-138B992882CB}" dt="2021-04-16T06:31:54.992" v="279" actId="478"/>
          <ac:spMkLst>
            <pc:docMk/>
            <pc:sldMk cId="1151893028" sldId="1928"/>
            <ac:spMk id="22" creationId="{9451C740-A260-4E73-93AE-9A3732F37470}"/>
          </ac:spMkLst>
        </pc:spChg>
        <pc:spChg chg="del mod">
          <ac:chgData name="Aurelien Domont" userId="6da7715ce44349b3" providerId="LiveId" clId="{2CD95218-941C-4820-B0D1-138B992882CB}" dt="2021-04-20T02:17:32.181" v="1419" actId="478"/>
          <ac:spMkLst>
            <pc:docMk/>
            <pc:sldMk cId="1151893028" sldId="1928"/>
            <ac:spMk id="24" creationId="{5262883E-429E-4FBD-BE90-9FFFC2CD6641}"/>
          </ac:spMkLst>
        </pc:spChg>
        <pc:picChg chg="add del mod">
          <ac:chgData name="Aurelien Domont" userId="6da7715ce44349b3" providerId="LiveId" clId="{2CD95218-941C-4820-B0D1-138B992882CB}" dt="2021-04-20T03:35:19.204" v="1688" actId="478"/>
          <ac:picMkLst>
            <pc:docMk/>
            <pc:sldMk cId="1151893028" sldId="1928"/>
            <ac:picMk id="8" creationId="{47F4F950-4E52-42F0-9B6C-93E51E8C9540}"/>
          </ac:picMkLst>
        </pc:picChg>
        <pc:picChg chg="add del mod">
          <ac:chgData name="Aurelien Domont" userId="6da7715ce44349b3" providerId="LiveId" clId="{2CD95218-941C-4820-B0D1-138B992882CB}" dt="2021-04-20T03:35:19.204" v="1688" actId="478"/>
          <ac:picMkLst>
            <pc:docMk/>
            <pc:sldMk cId="1151893028" sldId="1928"/>
            <ac:picMk id="9" creationId="{D01D5425-A75C-48D5-AA24-EFF0A089C2AB}"/>
          </ac:picMkLst>
        </pc:picChg>
        <pc:picChg chg="add del mod">
          <ac:chgData name="Aurelien Domont" userId="6da7715ce44349b3" providerId="LiveId" clId="{2CD95218-941C-4820-B0D1-138B992882CB}" dt="2021-04-20T03:35:20.709" v="1689" actId="478"/>
          <ac:picMkLst>
            <pc:docMk/>
            <pc:sldMk cId="1151893028" sldId="1928"/>
            <ac:picMk id="10" creationId="{A63008E7-00A5-4716-9E99-588C481B71AD}"/>
          </ac:picMkLst>
        </pc:picChg>
      </pc:sldChg>
      <pc:sldChg chg="addSp delSp modSp mod">
        <pc:chgData name="Aurelien Domont" userId="6da7715ce44349b3" providerId="LiveId" clId="{2CD95218-941C-4820-B0D1-138B992882CB}" dt="2021-04-20T04:42:29.503" v="3977" actId="404"/>
        <pc:sldMkLst>
          <pc:docMk/>
          <pc:sldMk cId="1675062303" sldId="1929"/>
        </pc:sldMkLst>
        <pc:spChg chg="add mod">
          <ac:chgData name="Aurelien Domont" userId="6da7715ce44349b3" providerId="LiveId" clId="{2CD95218-941C-4820-B0D1-138B992882CB}" dt="2021-04-16T06:51:10.677" v="717" actId="14100"/>
          <ac:spMkLst>
            <pc:docMk/>
            <pc:sldMk cId="1675062303" sldId="1929"/>
            <ac:spMk id="6" creationId="{DEB285D0-8F6C-4E31-8EF4-24D043585532}"/>
          </ac:spMkLst>
        </pc:spChg>
        <pc:spChg chg="del mod">
          <ac:chgData name="Aurelien Domont" userId="6da7715ce44349b3" providerId="LiveId" clId="{2CD95218-941C-4820-B0D1-138B992882CB}" dt="2021-04-16T06:27:24.768" v="191" actId="478"/>
          <ac:spMkLst>
            <pc:docMk/>
            <pc:sldMk cId="1675062303" sldId="1929"/>
            <ac:spMk id="9" creationId="{58EAFEFA-DBE6-473F-BFAC-728336EDAE38}"/>
          </ac:spMkLst>
        </pc:spChg>
        <pc:spChg chg="del mod">
          <ac:chgData name="Aurelien Domont" userId="6da7715ce44349b3" providerId="LiveId" clId="{2CD95218-941C-4820-B0D1-138B992882CB}" dt="2021-04-16T06:27:24.768" v="191" actId="478"/>
          <ac:spMkLst>
            <pc:docMk/>
            <pc:sldMk cId="1675062303" sldId="1929"/>
            <ac:spMk id="10" creationId="{AE0DFF81-E86B-4CF9-B144-65C22930271A}"/>
          </ac:spMkLst>
        </pc:spChg>
        <pc:spChg chg="del mod">
          <ac:chgData name="Aurelien Domont" userId="6da7715ce44349b3" providerId="LiveId" clId="{2CD95218-941C-4820-B0D1-138B992882CB}" dt="2021-04-16T06:27:24.768" v="191" actId="478"/>
          <ac:spMkLst>
            <pc:docMk/>
            <pc:sldMk cId="1675062303" sldId="1929"/>
            <ac:spMk id="11" creationId="{24EF1AF2-9705-4FBA-B89A-BEF3922DC0AC}"/>
          </ac:spMkLst>
        </pc:spChg>
        <pc:spChg chg="del mod">
          <ac:chgData name="Aurelien Domont" userId="6da7715ce44349b3" providerId="LiveId" clId="{2CD95218-941C-4820-B0D1-138B992882CB}" dt="2021-04-16T06:27:24.768" v="191" actId="478"/>
          <ac:spMkLst>
            <pc:docMk/>
            <pc:sldMk cId="1675062303" sldId="1929"/>
            <ac:spMk id="12" creationId="{0B96AF20-2BD4-40A8-899A-A39181106A89}"/>
          </ac:spMkLst>
        </pc:spChg>
        <pc:spChg chg="del mod">
          <ac:chgData name="Aurelien Domont" userId="6da7715ce44349b3" providerId="LiveId" clId="{2CD95218-941C-4820-B0D1-138B992882CB}" dt="2021-04-16T06:27:24.768" v="191" actId="478"/>
          <ac:spMkLst>
            <pc:docMk/>
            <pc:sldMk cId="1675062303" sldId="1929"/>
            <ac:spMk id="14" creationId="{BD9FEA21-B351-4271-95D9-3BDDE5CF060B}"/>
          </ac:spMkLst>
        </pc:spChg>
        <pc:spChg chg="del mod">
          <ac:chgData name="Aurelien Domont" userId="6da7715ce44349b3" providerId="LiveId" clId="{2CD95218-941C-4820-B0D1-138B992882CB}" dt="2021-04-16T06:27:24.768" v="191" actId="478"/>
          <ac:spMkLst>
            <pc:docMk/>
            <pc:sldMk cId="1675062303" sldId="1929"/>
            <ac:spMk id="15" creationId="{14CD3CCE-9598-4F1D-B4A5-601A0ADC0F75}"/>
          </ac:spMkLst>
        </pc:spChg>
        <pc:spChg chg="mod">
          <ac:chgData name="Aurelien Domont" userId="6da7715ce44349b3" providerId="LiveId" clId="{2CD95218-941C-4820-B0D1-138B992882CB}" dt="2021-04-20T04:42:29.503" v="3977" actId="404"/>
          <ac:spMkLst>
            <pc:docMk/>
            <pc:sldMk cId="1675062303" sldId="1929"/>
            <ac:spMk id="16" creationId="{6C2BB713-9637-4B9B-938F-E9768876782A}"/>
          </ac:spMkLst>
        </pc:spChg>
        <pc:spChg chg="del mod">
          <ac:chgData name="Aurelien Domont" userId="6da7715ce44349b3" providerId="LiveId" clId="{2CD95218-941C-4820-B0D1-138B992882CB}" dt="2021-04-16T06:27:24.768" v="191" actId="478"/>
          <ac:spMkLst>
            <pc:docMk/>
            <pc:sldMk cId="1675062303" sldId="1929"/>
            <ac:spMk id="17" creationId="{2B8D1E97-9030-4071-A57F-FE1DC560F7AA}"/>
          </ac:spMkLst>
        </pc:spChg>
        <pc:spChg chg="del mod">
          <ac:chgData name="Aurelien Domont" userId="6da7715ce44349b3" providerId="LiveId" clId="{2CD95218-941C-4820-B0D1-138B992882CB}" dt="2021-04-16T06:27:24.768" v="191" actId="478"/>
          <ac:spMkLst>
            <pc:docMk/>
            <pc:sldMk cId="1675062303" sldId="1929"/>
            <ac:spMk id="18" creationId="{AB8FB9AD-2432-408F-BF04-2C5BE81AAA23}"/>
          </ac:spMkLst>
        </pc:spChg>
        <pc:spChg chg="del mod">
          <ac:chgData name="Aurelien Domont" userId="6da7715ce44349b3" providerId="LiveId" clId="{2CD95218-941C-4820-B0D1-138B992882CB}" dt="2021-04-16T06:27:24.768" v="191" actId="478"/>
          <ac:spMkLst>
            <pc:docMk/>
            <pc:sldMk cId="1675062303" sldId="1929"/>
            <ac:spMk id="19" creationId="{C2719FC7-EF22-44A3-B39E-197523B54171}"/>
          </ac:spMkLst>
        </pc:spChg>
        <pc:spChg chg="del mod">
          <ac:chgData name="Aurelien Domont" userId="6da7715ce44349b3" providerId="LiveId" clId="{2CD95218-941C-4820-B0D1-138B992882CB}" dt="2021-04-16T06:27:24.768" v="191" actId="478"/>
          <ac:spMkLst>
            <pc:docMk/>
            <pc:sldMk cId="1675062303" sldId="1929"/>
            <ac:spMk id="20" creationId="{32605EDF-E790-4369-925C-91074A443B3B}"/>
          </ac:spMkLst>
        </pc:spChg>
        <pc:spChg chg="del mod">
          <ac:chgData name="Aurelien Domont" userId="6da7715ce44349b3" providerId="LiveId" clId="{2CD95218-941C-4820-B0D1-138B992882CB}" dt="2021-04-16T06:27:24.768" v="191" actId="478"/>
          <ac:spMkLst>
            <pc:docMk/>
            <pc:sldMk cId="1675062303" sldId="1929"/>
            <ac:spMk id="23" creationId="{71EEB3D3-7A9E-4ACE-A532-E3B8FA1AF911}"/>
          </ac:spMkLst>
        </pc:spChg>
        <pc:spChg chg="del mod">
          <ac:chgData name="Aurelien Domont" userId="6da7715ce44349b3" providerId="LiveId" clId="{2CD95218-941C-4820-B0D1-138B992882CB}" dt="2021-04-16T06:27:24.768" v="191" actId="478"/>
          <ac:spMkLst>
            <pc:docMk/>
            <pc:sldMk cId="1675062303" sldId="1929"/>
            <ac:spMk id="25" creationId="{E48CC384-DBC8-4399-A0B3-F90285F2E4D8}"/>
          </ac:spMkLst>
        </pc:spChg>
        <pc:spChg chg="del mod">
          <ac:chgData name="Aurelien Domont" userId="6da7715ce44349b3" providerId="LiveId" clId="{2CD95218-941C-4820-B0D1-138B992882CB}" dt="2021-04-16T06:27:24.768" v="191" actId="478"/>
          <ac:spMkLst>
            <pc:docMk/>
            <pc:sldMk cId="1675062303" sldId="1929"/>
            <ac:spMk id="26" creationId="{75C17BE2-394B-47D3-AEB7-AE199C72213A}"/>
          </ac:spMkLst>
        </pc:spChg>
        <pc:spChg chg="del mod">
          <ac:chgData name="Aurelien Domont" userId="6da7715ce44349b3" providerId="LiveId" clId="{2CD95218-941C-4820-B0D1-138B992882CB}" dt="2021-04-16T06:27:24.768" v="191" actId="478"/>
          <ac:spMkLst>
            <pc:docMk/>
            <pc:sldMk cId="1675062303" sldId="1929"/>
            <ac:spMk id="27" creationId="{22B56EC0-CCAF-4D0B-8422-5645350E320D}"/>
          </ac:spMkLst>
        </pc:spChg>
        <pc:spChg chg="del mod">
          <ac:chgData name="Aurelien Domont" userId="6da7715ce44349b3" providerId="LiveId" clId="{2CD95218-941C-4820-B0D1-138B992882CB}" dt="2021-04-16T06:27:24.768" v="191" actId="478"/>
          <ac:spMkLst>
            <pc:docMk/>
            <pc:sldMk cId="1675062303" sldId="1929"/>
            <ac:spMk id="28" creationId="{FF95C198-09A3-433C-9CB7-6D1D1E680B70}"/>
          </ac:spMkLst>
        </pc:spChg>
        <pc:spChg chg="del mod">
          <ac:chgData name="Aurelien Domont" userId="6da7715ce44349b3" providerId="LiveId" clId="{2CD95218-941C-4820-B0D1-138B992882CB}" dt="2021-04-16T06:27:24.768" v="191" actId="478"/>
          <ac:spMkLst>
            <pc:docMk/>
            <pc:sldMk cId="1675062303" sldId="1929"/>
            <ac:spMk id="29" creationId="{A799B42D-5148-4224-9D1C-746794BF5B27}"/>
          </ac:spMkLst>
        </pc:spChg>
        <pc:spChg chg="del mod">
          <ac:chgData name="Aurelien Domont" userId="6da7715ce44349b3" providerId="LiveId" clId="{2CD95218-941C-4820-B0D1-138B992882CB}" dt="2021-04-16T06:27:24.768" v="191" actId="478"/>
          <ac:spMkLst>
            <pc:docMk/>
            <pc:sldMk cId="1675062303" sldId="1929"/>
            <ac:spMk id="30" creationId="{732979A8-CC58-42EF-BBCA-B3579D051B5F}"/>
          </ac:spMkLst>
        </pc:spChg>
        <pc:spChg chg="del mod">
          <ac:chgData name="Aurelien Domont" userId="6da7715ce44349b3" providerId="LiveId" clId="{2CD95218-941C-4820-B0D1-138B992882CB}" dt="2021-04-16T06:27:24.768" v="191" actId="478"/>
          <ac:spMkLst>
            <pc:docMk/>
            <pc:sldMk cId="1675062303" sldId="1929"/>
            <ac:spMk id="31" creationId="{ED861B1F-EC3C-429C-8864-2F5B31F26BC9}"/>
          </ac:spMkLst>
        </pc:spChg>
        <pc:spChg chg="mod">
          <ac:chgData name="Aurelien Domont" userId="6da7715ce44349b3" providerId="LiveId" clId="{2CD95218-941C-4820-B0D1-138B992882CB}" dt="2021-04-19T06:32:05.026" v="959" actId="403"/>
          <ac:spMkLst>
            <pc:docMk/>
            <pc:sldMk cId="1675062303" sldId="1929"/>
            <ac:spMk id="32" creationId="{77C8B9FE-5149-44A2-9C03-07D804D83E7E}"/>
          </ac:spMkLst>
        </pc:spChg>
        <pc:spChg chg="add del">
          <ac:chgData name="Aurelien Domont" userId="6da7715ce44349b3" providerId="LiveId" clId="{2CD95218-941C-4820-B0D1-138B992882CB}" dt="2021-04-16T06:47:30.867" v="617" actId="478"/>
          <ac:spMkLst>
            <pc:docMk/>
            <pc:sldMk cId="1675062303" sldId="1929"/>
            <ac:spMk id="33" creationId="{1E76499A-C9C5-466B-9A08-69E6E8992DE1}"/>
          </ac:spMkLst>
        </pc:spChg>
        <pc:spChg chg="del">
          <ac:chgData name="Aurelien Domont" userId="6da7715ce44349b3" providerId="LiveId" clId="{2CD95218-941C-4820-B0D1-138B992882CB}" dt="2021-04-16T06:47:33.874" v="618" actId="478"/>
          <ac:spMkLst>
            <pc:docMk/>
            <pc:sldMk cId="1675062303" sldId="1929"/>
            <ac:spMk id="34" creationId="{0F79C268-4CB1-4DB8-A586-A3D301590033}"/>
          </ac:spMkLst>
        </pc:spChg>
        <pc:spChg chg="del">
          <ac:chgData name="Aurelien Domont" userId="6da7715ce44349b3" providerId="LiveId" clId="{2CD95218-941C-4820-B0D1-138B992882CB}" dt="2021-04-16T06:47:33.874" v="618" actId="478"/>
          <ac:spMkLst>
            <pc:docMk/>
            <pc:sldMk cId="1675062303" sldId="1929"/>
            <ac:spMk id="35" creationId="{B9BF8C25-1E47-46E0-89A7-D6DA8CEB5948}"/>
          </ac:spMkLst>
        </pc:spChg>
        <pc:spChg chg="del">
          <ac:chgData name="Aurelien Domont" userId="6da7715ce44349b3" providerId="LiveId" clId="{2CD95218-941C-4820-B0D1-138B992882CB}" dt="2021-04-16T06:47:33.874" v="618" actId="478"/>
          <ac:spMkLst>
            <pc:docMk/>
            <pc:sldMk cId="1675062303" sldId="1929"/>
            <ac:spMk id="36" creationId="{F8AAAB72-3590-4008-A46B-63DFC6755E6E}"/>
          </ac:spMkLst>
        </pc:spChg>
        <pc:spChg chg="del">
          <ac:chgData name="Aurelien Domont" userId="6da7715ce44349b3" providerId="LiveId" clId="{2CD95218-941C-4820-B0D1-138B992882CB}" dt="2021-04-16T06:47:33.874" v="618" actId="478"/>
          <ac:spMkLst>
            <pc:docMk/>
            <pc:sldMk cId="1675062303" sldId="1929"/>
            <ac:spMk id="37" creationId="{912E34DD-353F-47A6-AF75-D9CA13C7E87C}"/>
          </ac:spMkLst>
        </pc:spChg>
        <pc:spChg chg="del">
          <ac:chgData name="Aurelien Domont" userId="6da7715ce44349b3" providerId="LiveId" clId="{2CD95218-941C-4820-B0D1-138B992882CB}" dt="2021-04-16T06:47:33.874" v="618" actId="478"/>
          <ac:spMkLst>
            <pc:docMk/>
            <pc:sldMk cId="1675062303" sldId="1929"/>
            <ac:spMk id="38" creationId="{051E8B5B-18D9-47F6-8373-93F0489622F4}"/>
          </ac:spMkLst>
        </pc:spChg>
        <pc:spChg chg="del">
          <ac:chgData name="Aurelien Domont" userId="6da7715ce44349b3" providerId="LiveId" clId="{2CD95218-941C-4820-B0D1-138B992882CB}" dt="2021-04-16T06:47:33.874" v="618" actId="478"/>
          <ac:spMkLst>
            <pc:docMk/>
            <pc:sldMk cId="1675062303" sldId="1929"/>
            <ac:spMk id="39" creationId="{88A7DF6D-E787-4EFA-8266-3E89B8B847C7}"/>
          </ac:spMkLst>
        </pc:spChg>
        <pc:spChg chg="del">
          <ac:chgData name="Aurelien Domont" userId="6da7715ce44349b3" providerId="LiveId" clId="{2CD95218-941C-4820-B0D1-138B992882CB}" dt="2021-04-16T06:47:33.874" v="618" actId="478"/>
          <ac:spMkLst>
            <pc:docMk/>
            <pc:sldMk cId="1675062303" sldId="1929"/>
            <ac:spMk id="40" creationId="{7929A6C7-5C41-4505-9E73-993C8CDEEFFB}"/>
          </ac:spMkLst>
        </pc:spChg>
        <pc:spChg chg="del">
          <ac:chgData name="Aurelien Domont" userId="6da7715ce44349b3" providerId="LiveId" clId="{2CD95218-941C-4820-B0D1-138B992882CB}" dt="2021-04-16T06:47:33.874" v="618" actId="478"/>
          <ac:spMkLst>
            <pc:docMk/>
            <pc:sldMk cId="1675062303" sldId="1929"/>
            <ac:spMk id="41" creationId="{67E43E53-CAE9-40D5-8938-F27548F8F440}"/>
          </ac:spMkLst>
        </pc:spChg>
        <pc:spChg chg="del">
          <ac:chgData name="Aurelien Domont" userId="6da7715ce44349b3" providerId="LiveId" clId="{2CD95218-941C-4820-B0D1-138B992882CB}" dt="2021-04-16T06:47:33.874" v="618" actId="478"/>
          <ac:spMkLst>
            <pc:docMk/>
            <pc:sldMk cId="1675062303" sldId="1929"/>
            <ac:spMk id="42" creationId="{00755CCC-6D6A-4365-887A-D39DFCA265F5}"/>
          </ac:spMkLst>
        </pc:spChg>
        <pc:spChg chg="del">
          <ac:chgData name="Aurelien Domont" userId="6da7715ce44349b3" providerId="LiveId" clId="{2CD95218-941C-4820-B0D1-138B992882CB}" dt="2021-04-16T06:47:33.874" v="618" actId="478"/>
          <ac:spMkLst>
            <pc:docMk/>
            <pc:sldMk cId="1675062303" sldId="1929"/>
            <ac:spMk id="43" creationId="{A76AC0E8-216F-4440-9121-A1FDF7921F27}"/>
          </ac:spMkLst>
        </pc:spChg>
        <pc:spChg chg="add del mod">
          <ac:chgData name="Aurelien Domont" userId="6da7715ce44349b3" providerId="LiveId" clId="{2CD95218-941C-4820-B0D1-138B992882CB}" dt="2021-04-16T06:40:19.021" v="528" actId="478"/>
          <ac:spMkLst>
            <pc:docMk/>
            <pc:sldMk cId="1675062303" sldId="1929"/>
            <ac:spMk id="44" creationId="{8063175A-EE38-4EDD-A0AD-B0A5B8EF51ED}"/>
          </ac:spMkLst>
        </pc:spChg>
        <pc:spChg chg="mod">
          <ac:chgData name="Aurelien Domont" userId="6da7715ce44349b3" providerId="LiveId" clId="{2CD95218-941C-4820-B0D1-138B992882CB}" dt="2021-04-16T06:40:42.976" v="566" actId="1037"/>
          <ac:spMkLst>
            <pc:docMk/>
            <pc:sldMk cId="1675062303" sldId="1929"/>
            <ac:spMk id="45" creationId="{4705B909-F094-4E27-8462-5070FB3C8438}"/>
          </ac:spMkLst>
        </pc:spChg>
        <pc:spChg chg="mod">
          <ac:chgData name="Aurelien Domont" userId="6da7715ce44349b3" providerId="LiveId" clId="{2CD95218-941C-4820-B0D1-138B992882CB}" dt="2021-04-16T06:40:38.246" v="549" actId="1037"/>
          <ac:spMkLst>
            <pc:docMk/>
            <pc:sldMk cId="1675062303" sldId="1929"/>
            <ac:spMk id="46" creationId="{C433C980-B246-49AC-A1F3-5756EE2DA2ED}"/>
          </ac:spMkLst>
        </pc:spChg>
        <pc:spChg chg="mod">
          <ac:chgData name="Aurelien Domont" userId="6da7715ce44349b3" providerId="LiveId" clId="{2CD95218-941C-4820-B0D1-138B992882CB}" dt="2021-04-16T06:40:38.246" v="549" actId="1037"/>
          <ac:spMkLst>
            <pc:docMk/>
            <pc:sldMk cId="1675062303" sldId="1929"/>
            <ac:spMk id="47" creationId="{FF0DCE74-6C68-4FE8-B9BC-EBBB0AE6D7E1}"/>
          </ac:spMkLst>
        </pc:spChg>
        <pc:spChg chg="mod">
          <ac:chgData name="Aurelien Domont" userId="6da7715ce44349b3" providerId="LiveId" clId="{2CD95218-941C-4820-B0D1-138B992882CB}" dt="2021-04-16T06:40:38.246" v="549" actId="1037"/>
          <ac:spMkLst>
            <pc:docMk/>
            <pc:sldMk cId="1675062303" sldId="1929"/>
            <ac:spMk id="48" creationId="{15866024-AF79-4213-8B1A-136E17B43D5F}"/>
          </ac:spMkLst>
        </pc:spChg>
        <pc:spChg chg="mod">
          <ac:chgData name="Aurelien Domont" userId="6da7715ce44349b3" providerId="LiveId" clId="{2CD95218-941C-4820-B0D1-138B992882CB}" dt="2021-04-16T06:40:38.246" v="549" actId="1037"/>
          <ac:spMkLst>
            <pc:docMk/>
            <pc:sldMk cId="1675062303" sldId="1929"/>
            <ac:spMk id="49" creationId="{8E8144B8-DE60-4898-A390-DDAB274DFD00}"/>
          </ac:spMkLst>
        </pc:spChg>
        <pc:spChg chg="mod">
          <ac:chgData name="Aurelien Domont" userId="6da7715ce44349b3" providerId="LiveId" clId="{2CD95218-941C-4820-B0D1-138B992882CB}" dt="2021-04-16T06:40:38.246" v="549" actId="1037"/>
          <ac:spMkLst>
            <pc:docMk/>
            <pc:sldMk cId="1675062303" sldId="1929"/>
            <ac:spMk id="50" creationId="{021A7501-6AAB-40F6-B45B-D5EE90117B55}"/>
          </ac:spMkLst>
        </pc:spChg>
        <pc:spChg chg="mod">
          <ac:chgData name="Aurelien Domont" userId="6da7715ce44349b3" providerId="LiveId" clId="{2CD95218-941C-4820-B0D1-138B992882CB}" dt="2021-04-16T06:40:38.246" v="549" actId="1037"/>
          <ac:spMkLst>
            <pc:docMk/>
            <pc:sldMk cId="1675062303" sldId="1929"/>
            <ac:spMk id="51" creationId="{0FA74DED-0524-47B0-A2AB-F8328467651E}"/>
          </ac:spMkLst>
        </pc:spChg>
        <pc:spChg chg="mod">
          <ac:chgData name="Aurelien Domont" userId="6da7715ce44349b3" providerId="LiveId" clId="{2CD95218-941C-4820-B0D1-138B992882CB}" dt="2021-04-16T06:40:38.246" v="549" actId="1037"/>
          <ac:spMkLst>
            <pc:docMk/>
            <pc:sldMk cId="1675062303" sldId="1929"/>
            <ac:spMk id="57" creationId="{D0871517-2C90-44F0-B6FD-EBDCC938BE9C}"/>
          </ac:spMkLst>
        </pc:spChg>
        <pc:spChg chg="del mod">
          <ac:chgData name="Aurelien Domont" userId="6da7715ce44349b3" providerId="LiveId" clId="{2CD95218-941C-4820-B0D1-138B992882CB}" dt="2021-04-16T06:26:45.083" v="183" actId="478"/>
          <ac:spMkLst>
            <pc:docMk/>
            <pc:sldMk cId="1675062303" sldId="1929"/>
            <ac:spMk id="58" creationId="{97C1FDC6-5BAF-4AAB-BEE2-CA9175EE2556}"/>
          </ac:spMkLst>
        </pc:spChg>
        <pc:spChg chg="del mod">
          <ac:chgData name="Aurelien Domont" userId="6da7715ce44349b3" providerId="LiveId" clId="{2CD95218-941C-4820-B0D1-138B992882CB}" dt="2021-04-16T06:26:51.057" v="185" actId="478"/>
          <ac:spMkLst>
            <pc:docMk/>
            <pc:sldMk cId="1675062303" sldId="1929"/>
            <ac:spMk id="59" creationId="{B56986ED-80A5-4ED2-960F-0FF4D5D86F25}"/>
          </ac:spMkLst>
        </pc:spChg>
        <pc:spChg chg="del mod">
          <ac:chgData name="Aurelien Domont" userId="6da7715ce44349b3" providerId="LiveId" clId="{2CD95218-941C-4820-B0D1-138B992882CB}" dt="2021-04-16T06:26:51.057" v="185" actId="478"/>
          <ac:spMkLst>
            <pc:docMk/>
            <pc:sldMk cId="1675062303" sldId="1929"/>
            <ac:spMk id="60" creationId="{6DCAC2AE-372D-45CD-A17F-1757B651478A}"/>
          </ac:spMkLst>
        </pc:spChg>
        <pc:spChg chg="del mod">
          <ac:chgData name="Aurelien Domont" userId="6da7715ce44349b3" providerId="LiveId" clId="{2CD95218-941C-4820-B0D1-138B992882CB}" dt="2021-04-16T06:26:42.006" v="182" actId="478"/>
          <ac:spMkLst>
            <pc:docMk/>
            <pc:sldMk cId="1675062303" sldId="1929"/>
            <ac:spMk id="61" creationId="{D4422223-98F2-4879-AF5D-F7D382E84879}"/>
          </ac:spMkLst>
        </pc:spChg>
        <pc:spChg chg="del mod">
          <ac:chgData name="Aurelien Domont" userId="6da7715ce44349b3" providerId="LiveId" clId="{2CD95218-941C-4820-B0D1-138B992882CB}" dt="2021-04-16T06:26:42.006" v="182" actId="478"/>
          <ac:spMkLst>
            <pc:docMk/>
            <pc:sldMk cId="1675062303" sldId="1929"/>
            <ac:spMk id="62" creationId="{56803461-2909-45AA-90FD-381E9C858B5A}"/>
          </ac:spMkLst>
        </pc:spChg>
        <pc:spChg chg="del mod">
          <ac:chgData name="Aurelien Domont" userId="6da7715ce44349b3" providerId="LiveId" clId="{2CD95218-941C-4820-B0D1-138B992882CB}" dt="2021-04-16T06:26:45.083" v="183" actId="478"/>
          <ac:spMkLst>
            <pc:docMk/>
            <pc:sldMk cId="1675062303" sldId="1929"/>
            <ac:spMk id="63" creationId="{389DAD2B-6939-4F20-8746-CAF246800D3D}"/>
          </ac:spMkLst>
        </pc:spChg>
        <pc:spChg chg="del mod">
          <ac:chgData name="Aurelien Domont" userId="6da7715ce44349b3" providerId="LiveId" clId="{2CD95218-941C-4820-B0D1-138B992882CB}" dt="2021-04-16T06:26:45.083" v="183" actId="478"/>
          <ac:spMkLst>
            <pc:docMk/>
            <pc:sldMk cId="1675062303" sldId="1929"/>
            <ac:spMk id="64" creationId="{3EA57563-6177-4613-95DE-918ED7C0C476}"/>
          </ac:spMkLst>
        </pc:spChg>
        <pc:spChg chg="del mod">
          <ac:chgData name="Aurelien Domont" userId="6da7715ce44349b3" providerId="LiveId" clId="{2CD95218-941C-4820-B0D1-138B992882CB}" dt="2021-04-16T06:26:45.083" v="183" actId="478"/>
          <ac:spMkLst>
            <pc:docMk/>
            <pc:sldMk cId="1675062303" sldId="1929"/>
            <ac:spMk id="65" creationId="{7651DA90-2DAA-451A-B3C9-F967AF65BF46}"/>
          </ac:spMkLst>
        </pc:spChg>
        <pc:spChg chg="del mod">
          <ac:chgData name="Aurelien Domont" userId="6da7715ce44349b3" providerId="LiveId" clId="{2CD95218-941C-4820-B0D1-138B992882CB}" dt="2021-04-16T06:26:51.057" v="185" actId="478"/>
          <ac:spMkLst>
            <pc:docMk/>
            <pc:sldMk cId="1675062303" sldId="1929"/>
            <ac:spMk id="66" creationId="{DBB99306-6EA6-4077-943E-52653464A6FF}"/>
          </ac:spMkLst>
        </pc:spChg>
        <pc:spChg chg="del mod">
          <ac:chgData name="Aurelien Domont" userId="6da7715ce44349b3" providerId="LiveId" clId="{2CD95218-941C-4820-B0D1-138B992882CB}" dt="2021-04-16T06:26:42.006" v="182" actId="478"/>
          <ac:spMkLst>
            <pc:docMk/>
            <pc:sldMk cId="1675062303" sldId="1929"/>
            <ac:spMk id="67" creationId="{EAEAAD29-09DC-44B0-8969-875380284434}"/>
          </ac:spMkLst>
        </pc:spChg>
        <pc:spChg chg="del mod">
          <ac:chgData name="Aurelien Domont" userId="6da7715ce44349b3" providerId="LiveId" clId="{2CD95218-941C-4820-B0D1-138B992882CB}" dt="2021-04-16T06:26:46.900" v="184" actId="478"/>
          <ac:spMkLst>
            <pc:docMk/>
            <pc:sldMk cId="1675062303" sldId="1929"/>
            <ac:spMk id="68" creationId="{39EFEF67-E674-427B-9F8E-22F7068E93C7}"/>
          </ac:spMkLst>
        </pc:spChg>
        <pc:spChg chg="del mod">
          <ac:chgData name="Aurelien Domont" userId="6da7715ce44349b3" providerId="LiveId" clId="{2CD95218-941C-4820-B0D1-138B992882CB}" dt="2021-04-16T06:26:45.083" v="183" actId="478"/>
          <ac:spMkLst>
            <pc:docMk/>
            <pc:sldMk cId="1675062303" sldId="1929"/>
            <ac:spMk id="69" creationId="{8CFF1A4B-98CD-48E8-94DB-83E22BE983B1}"/>
          </ac:spMkLst>
        </pc:spChg>
        <pc:spChg chg="del mod">
          <ac:chgData name="Aurelien Domont" userId="6da7715ce44349b3" providerId="LiveId" clId="{2CD95218-941C-4820-B0D1-138B992882CB}" dt="2021-04-16T06:26:51.057" v="185" actId="478"/>
          <ac:spMkLst>
            <pc:docMk/>
            <pc:sldMk cId="1675062303" sldId="1929"/>
            <ac:spMk id="70" creationId="{107235FA-E706-4607-B7B3-D5C46906B737}"/>
          </ac:spMkLst>
        </pc:spChg>
        <pc:spChg chg="del mod">
          <ac:chgData name="Aurelien Domont" userId="6da7715ce44349b3" providerId="LiveId" clId="{2CD95218-941C-4820-B0D1-138B992882CB}" dt="2021-04-16T06:26:51.057" v="185" actId="478"/>
          <ac:spMkLst>
            <pc:docMk/>
            <pc:sldMk cId="1675062303" sldId="1929"/>
            <ac:spMk id="71" creationId="{9D0AE14D-4ECA-4673-9395-0327F4E6A94B}"/>
          </ac:spMkLst>
        </pc:spChg>
        <pc:spChg chg="del mod">
          <ac:chgData name="Aurelien Domont" userId="6da7715ce44349b3" providerId="LiveId" clId="{2CD95218-941C-4820-B0D1-138B992882CB}" dt="2021-04-16T06:26:51.057" v="185" actId="478"/>
          <ac:spMkLst>
            <pc:docMk/>
            <pc:sldMk cId="1675062303" sldId="1929"/>
            <ac:spMk id="72" creationId="{D51382CF-07A7-4463-BAAA-1EDAA616F568}"/>
          </ac:spMkLst>
        </pc:spChg>
        <pc:spChg chg="del mod">
          <ac:chgData name="Aurelien Domont" userId="6da7715ce44349b3" providerId="LiveId" clId="{2CD95218-941C-4820-B0D1-138B992882CB}" dt="2021-04-16T06:26:51.057" v="185" actId="478"/>
          <ac:spMkLst>
            <pc:docMk/>
            <pc:sldMk cId="1675062303" sldId="1929"/>
            <ac:spMk id="73" creationId="{65D5E851-1FD3-43CF-8254-11131129A666}"/>
          </ac:spMkLst>
        </pc:spChg>
        <pc:spChg chg="del mod">
          <ac:chgData name="Aurelien Domont" userId="6da7715ce44349b3" providerId="LiveId" clId="{2CD95218-941C-4820-B0D1-138B992882CB}" dt="2021-04-16T06:26:42.006" v="182" actId="478"/>
          <ac:spMkLst>
            <pc:docMk/>
            <pc:sldMk cId="1675062303" sldId="1929"/>
            <ac:spMk id="74" creationId="{59AF48A5-E6A5-4373-90BF-B3DC80C266C9}"/>
          </ac:spMkLst>
        </pc:spChg>
        <pc:spChg chg="del mod">
          <ac:chgData name="Aurelien Domont" userId="6da7715ce44349b3" providerId="LiveId" clId="{2CD95218-941C-4820-B0D1-138B992882CB}" dt="2021-04-16T06:26:42.006" v="182" actId="478"/>
          <ac:spMkLst>
            <pc:docMk/>
            <pc:sldMk cId="1675062303" sldId="1929"/>
            <ac:spMk id="75" creationId="{F31128FD-EAE4-4FCA-AF6C-02B5BC2CA334}"/>
          </ac:spMkLst>
        </pc:spChg>
        <pc:spChg chg="del mod">
          <ac:chgData name="Aurelien Domont" userId="6da7715ce44349b3" providerId="LiveId" clId="{2CD95218-941C-4820-B0D1-138B992882CB}" dt="2021-04-16T06:26:42.006" v="182" actId="478"/>
          <ac:spMkLst>
            <pc:docMk/>
            <pc:sldMk cId="1675062303" sldId="1929"/>
            <ac:spMk id="76" creationId="{E3FB5B44-3F2A-4301-A245-EBCBE59CDE14}"/>
          </ac:spMkLst>
        </pc:spChg>
        <pc:spChg chg="del mod">
          <ac:chgData name="Aurelien Domont" userId="6da7715ce44349b3" providerId="LiveId" clId="{2CD95218-941C-4820-B0D1-138B992882CB}" dt="2021-04-16T06:26:42.006" v="182" actId="478"/>
          <ac:spMkLst>
            <pc:docMk/>
            <pc:sldMk cId="1675062303" sldId="1929"/>
            <ac:spMk id="77" creationId="{26BACEEC-6E56-4B88-88C9-999BE0F02BCB}"/>
          </ac:spMkLst>
        </pc:spChg>
        <pc:spChg chg="del mod">
          <ac:chgData name="Aurelien Domont" userId="6da7715ce44349b3" providerId="LiveId" clId="{2CD95218-941C-4820-B0D1-138B992882CB}" dt="2021-04-16T06:26:42.006" v="182" actId="478"/>
          <ac:spMkLst>
            <pc:docMk/>
            <pc:sldMk cId="1675062303" sldId="1929"/>
            <ac:spMk id="78" creationId="{6F2058C3-3176-44B0-B4C9-CB64CD734F64}"/>
          </ac:spMkLst>
        </pc:spChg>
        <pc:spChg chg="del mod">
          <ac:chgData name="Aurelien Domont" userId="6da7715ce44349b3" providerId="LiveId" clId="{2CD95218-941C-4820-B0D1-138B992882CB}" dt="2021-04-16T06:26:42.006" v="182" actId="478"/>
          <ac:spMkLst>
            <pc:docMk/>
            <pc:sldMk cId="1675062303" sldId="1929"/>
            <ac:spMk id="79" creationId="{7CEECBCB-209E-4004-A7C3-F341CCC76B2B}"/>
          </ac:spMkLst>
        </pc:spChg>
        <pc:spChg chg="del mod">
          <ac:chgData name="Aurelien Domont" userId="6da7715ce44349b3" providerId="LiveId" clId="{2CD95218-941C-4820-B0D1-138B992882CB}" dt="2021-04-16T06:26:42.006" v="182" actId="478"/>
          <ac:spMkLst>
            <pc:docMk/>
            <pc:sldMk cId="1675062303" sldId="1929"/>
            <ac:spMk id="80" creationId="{CC95139A-0FCF-4191-A754-ECF98F81C563}"/>
          </ac:spMkLst>
        </pc:spChg>
        <pc:spChg chg="del mod">
          <ac:chgData name="Aurelien Domont" userId="6da7715ce44349b3" providerId="LiveId" clId="{2CD95218-941C-4820-B0D1-138B992882CB}" dt="2021-04-16T06:26:42.006" v="182" actId="478"/>
          <ac:spMkLst>
            <pc:docMk/>
            <pc:sldMk cId="1675062303" sldId="1929"/>
            <ac:spMk id="81" creationId="{32DC4CF8-D44E-4C3D-8F3C-5E34C0A31A26}"/>
          </ac:spMkLst>
        </pc:spChg>
        <pc:spChg chg="del mod">
          <ac:chgData name="Aurelien Domont" userId="6da7715ce44349b3" providerId="LiveId" clId="{2CD95218-941C-4820-B0D1-138B992882CB}" dt="2021-04-16T06:26:51.057" v="185" actId="478"/>
          <ac:spMkLst>
            <pc:docMk/>
            <pc:sldMk cId="1675062303" sldId="1929"/>
            <ac:spMk id="82" creationId="{15E8B909-F6C6-4C55-AAE8-3E32AED0BDF2}"/>
          </ac:spMkLst>
        </pc:spChg>
        <pc:spChg chg="del mod">
          <ac:chgData name="Aurelien Domont" userId="6da7715ce44349b3" providerId="LiveId" clId="{2CD95218-941C-4820-B0D1-138B992882CB}" dt="2021-04-16T06:26:51.057" v="185" actId="478"/>
          <ac:spMkLst>
            <pc:docMk/>
            <pc:sldMk cId="1675062303" sldId="1929"/>
            <ac:spMk id="83" creationId="{1A1D288D-3576-4D7B-A806-688341BCFA57}"/>
          </ac:spMkLst>
        </pc:spChg>
        <pc:spChg chg="del mod">
          <ac:chgData name="Aurelien Domont" userId="6da7715ce44349b3" providerId="LiveId" clId="{2CD95218-941C-4820-B0D1-138B992882CB}" dt="2021-04-16T06:26:51.057" v="185" actId="478"/>
          <ac:spMkLst>
            <pc:docMk/>
            <pc:sldMk cId="1675062303" sldId="1929"/>
            <ac:spMk id="84" creationId="{084B6A03-DB78-4A73-B29C-B7A380A90F54}"/>
          </ac:spMkLst>
        </pc:spChg>
        <pc:spChg chg="del mod">
          <ac:chgData name="Aurelien Domont" userId="6da7715ce44349b3" providerId="LiveId" clId="{2CD95218-941C-4820-B0D1-138B992882CB}" dt="2021-04-16T06:26:51.057" v="185" actId="478"/>
          <ac:spMkLst>
            <pc:docMk/>
            <pc:sldMk cId="1675062303" sldId="1929"/>
            <ac:spMk id="85" creationId="{F5DAFC9A-C3D0-4B2B-A0EA-B6EDC7B33402}"/>
          </ac:spMkLst>
        </pc:spChg>
        <pc:spChg chg="del mod">
          <ac:chgData name="Aurelien Domont" userId="6da7715ce44349b3" providerId="LiveId" clId="{2CD95218-941C-4820-B0D1-138B992882CB}" dt="2021-04-16T06:26:45.083" v="183" actId="478"/>
          <ac:spMkLst>
            <pc:docMk/>
            <pc:sldMk cId="1675062303" sldId="1929"/>
            <ac:spMk id="86" creationId="{EC44CD73-D50E-4CC6-BC63-2E2C74F8F788}"/>
          </ac:spMkLst>
        </pc:spChg>
        <pc:spChg chg="del mod">
          <ac:chgData name="Aurelien Domont" userId="6da7715ce44349b3" providerId="LiveId" clId="{2CD95218-941C-4820-B0D1-138B992882CB}" dt="2021-04-16T06:26:45.083" v="183" actId="478"/>
          <ac:spMkLst>
            <pc:docMk/>
            <pc:sldMk cId="1675062303" sldId="1929"/>
            <ac:spMk id="87" creationId="{8EFC0302-6E98-4EDE-98D5-B69193E5C4C7}"/>
          </ac:spMkLst>
        </pc:spChg>
        <pc:spChg chg="del mod">
          <ac:chgData name="Aurelien Domont" userId="6da7715ce44349b3" providerId="LiveId" clId="{2CD95218-941C-4820-B0D1-138B992882CB}" dt="2021-04-16T06:26:45.083" v="183" actId="478"/>
          <ac:spMkLst>
            <pc:docMk/>
            <pc:sldMk cId="1675062303" sldId="1929"/>
            <ac:spMk id="88" creationId="{AC2D2195-992A-425C-974B-607571D4D192}"/>
          </ac:spMkLst>
        </pc:spChg>
        <pc:spChg chg="del mod">
          <ac:chgData name="Aurelien Domont" userId="6da7715ce44349b3" providerId="LiveId" clId="{2CD95218-941C-4820-B0D1-138B992882CB}" dt="2021-04-16T06:26:45.083" v="183" actId="478"/>
          <ac:spMkLst>
            <pc:docMk/>
            <pc:sldMk cId="1675062303" sldId="1929"/>
            <ac:spMk id="89" creationId="{B0EC9FF1-A866-4C73-9DE2-C140414CFEDD}"/>
          </ac:spMkLst>
        </pc:spChg>
        <pc:spChg chg="del mod">
          <ac:chgData name="Aurelien Domont" userId="6da7715ce44349b3" providerId="LiveId" clId="{2CD95218-941C-4820-B0D1-138B992882CB}" dt="2021-04-16T06:26:54.416" v="187" actId="478"/>
          <ac:spMkLst>
            <pc:docMk/>
            <pc:sldMk cId="1675062303" sldId="1929"/>
            <ac:spMk id="90" creationId="{64B84C6B-59D3-49AB-A782-10E33CB4DB64}"/>
          </ac:spMkLst>
        </pc:spChg>
        <pc:spChg chg="del mod">
          <ac:chgData name="Aurelien Domont" userId="6da7715ce44349b3" providerId="LiveId" clId="{2CD95218-941C-4820-B0D1-138B992882CB}" dt="2021-04-16T06:26:54.416" v="187" actId="478"/>
          <ac:spMkLst>
            <pc:docMk/>
            <pc:sldMk cId="1675062303" sldId="1929"/>
            <ac:spMk id="91" creationId="{262BA041-A776-4F87-B53B-0DB729F82E3A}"/>
          </ac:spMkLst>
        </pc:spChg>
        <pc:spChg chg="del mod">
          <ac:chgData name="Aurelien Domont" userId="6da7715ce44349b3" providerId="LiveId" clId="{2CD95218-941C-4820-B0D1-138B992882CB}" dt="2021-04-16T06:26:51.057" v="185" actId="478"/>
          <ac:spMkLst>
            <pc:docMk/>
            <pc:sldMk cId="1675062303" sldId="1929"/>
            <ac:spMk id="92" creationId="{55F804BF-3050-469F-9893-7B25AF95BA6F}"/>
          </ac:spMkLst>
        </pc:spChg>
        <pc:spChg chg="del mod">
          <ac:chgData name="Aurelien Domont" userId="6da7715ce44349b3" providerId="LiveId" clId="{2CD95218-941C-4820-B0D1-138B992882CB}" dt="2021-04-16T06:26:51.057" v="185" actId="478"/>
          <ac:spMkLst>
            <pc:docMk/>
            <pc:sldMk cId="1675062303" sldId="1929"/>
            <ac:spMk id="93" creationId="{B07D47FD-F51E-41E4-8DEB-F2151B00D970}"/>
          </ac:spMkLst>
        </pc:spChg>
        <pc:spChg chg="del mod">
          <ac:chgData name="Aurelien Domont" userId="6da7715ce44349b3" providerId="LiveId" clId="{2CD95218-941C-4820-B0D1-138B992882CB}" dt="2021-04-16T06:26:52.990" v="186" actId="478"/>
          <ac:spMkLst>
            <pc:docMk/>
            <pc:sldMk cId="1675062303" sldId="1929"/>
            <ac:spMk id="94" creationId="{3966B713-073C-4D6A-8E8E-F8F55BB9A13A}"/>
          </ac:spMkLst>
        </pc:spChg>
        <pc:spChg chg="del mod">
          <ac:chgData name="Aurelien Domont" userId="6da7715ce44349b3" providerId="LiveId" clId="{2CD95218-941C-4820-B0D1-138B992882CB}" dt="2021-04-16T06:26:52.990" v="186" actId="478"/>
          <ac:spMkLst>
            <pc:docMk/>
            <pc:sldMk cId="1675062303" sldId="1929"/>
            <ac:spMk id="95" creationId="{9C064A66-D7CE-4B43-8CDE-71696F8C815B}"/>
          </ac:spMkLst>
        </pc:spChg>
        <pc:spChg chg="del mod">
          <ac:chgData name="Aurelien Domont" userId="6da7715ce44349b3" providerId="LiveId" clId="{2CD95218-941C-4820-B0D1-138B992882CB}" dt="2021-04-16T06:26:58.367" v="188" actId="478"/>
          <ac:spMkLst>
            <pc:docMk/>
            <pc:sldMk cId="1675062303" sldId="1929"/>
            <ac:spMk id="96" creationId="{4E3C6EF9-35BD-4ADC-B00D-207664BD2BE4}"/>
          </ac:spMkLst>
        </pc:spChg>
        <pc:spChg chg="del mod">
          <ac:chgData name="Aurelien Domont" userId="6da7715ce44349b3" providerId="LiveId" clId="{2CD95218-941C-4820-B0D1-138B992882CB}" dt="2021-04-16T06:26:58.367" v="188" actId="478"/>
          <ac:spMkLst>
            <pc:docMk/>
            <pc:sldMk cId="1675062303" sldId="1929"/>
            <ac:spMk id="97" creationId="{4995D5AE-B164-4EB5-902D-9DEB3D2BA2B2}"/>
          </ac:spMkLst>
        </pc:spChg>
        <pc:spChg chg="del mod">
          <ac:chgData name="Aurelien Domont" userId="6da7715ce44349b3" providerId="LiveId" clId="{2CD95218-941C-4820-B0D1-138B992882CB}" dt="2021-04-16T06:26:51.057" v="185" actId="478"/>
          <ac:spMkLst>
            <pc:docMk/>
            <pc:sldMk cId="1675062303" sldId="1929"/>
            <ac:spMk id="98" creationId="{7A99BC44-B8DE-415A-BD9A-C11B38E01D84}"/>
          </ac:spMkLst>
        </pc:spChg>
        <pc:spChg chg="del mod">
          <ac:chgData name="Aurelien Domont" userId="6da7715ce44349b3" providerId="LiveId" clId="{2CD95218-941C-4820-B0D1-138B992882CB}" dt="2021-04-16T06:27:00.476" v="189" actId="478"/>
          <ac:spMkLst>
            <pc:docMk/>
            <pc:sldMk cId="1675062303" sldId="1929"/>
            <ac:spMk id="99" creationId="{0A537045-93E0-4E13-82CF-307F1C697B3A}"/>
          </ac:spMkLst>
        </pc:spChg>
        <pc:spChg chg="del mod">
          <ac:chgData name="Aurelien Domont" userId="6da7715ce44349b3" providerId="LiveId" clId="{2CD95218-941C-4820-B0D1-138B992882CB}" dt="2021-04-16T06:27:00.476" v="189" actId="478"/>
          <ac:spMkLst>
            <pc:docMk/>
            <pc:sldMk cId="1675062303" sldId="1929"/>
            <ac:spMk id="100" creationId="{1CC1B594-E537-40CB-99A0-921BD302395A}"/>
          </ac:spMkLst>
        </pc:spChg>
        <pc:spChg chg="del mod">
          <ac:chgData name="Aurelien Domont" userId="6da7715ce44349b3" providerId="LiveId" clId="{2CD95218-941C-4820-B0D1-138B992882CB}" dt="2021-04-16T06:27:00.476" v="189" actId="478"/>
          <ac:spMkLst>
            <pc:docMk/>
            <pc:sldMk cId="1675062303" sldId="1929"/>
            <ac:spMk id="101" creationId="{A21D79CA-678B-4914-A14B-CEBF09E3F448}"/>
          </ac:spMkLst>
        </pc:spChg>
        <pc:spChg chg="del mod">
          <ac:chgData name="Aurelien Domont" userId="6da7715ce44349b3" providerId="LiveId" clId="{2CD95218-941C-4820-B0D1-138B992882CB}" dt="2021-04-16T06:27:00.476" v="189" actId="478"/>
          <ac:spMkLst>
            <pc:docMk/>
            <pc:sldMk cId="1675062303" sldId="1929"/>
            <ac:spMk id="102" creationId="{7699DC8D-98D2-48DA-88E5-5F9ADFA3A7F9}"/>
          </ac:spMkLst>
        </pc:spChg>
        <pc:spChg chg="del mod">
          <ac:chgData name="Aurelien Domont" userId="6da7715ce44349b3" providerId="LiveId" clId="{2CD95218-941C-4820-B0D1-138B992882CB}" dt="2021-04-16T06:27:05.688" v="190" actId="478"/>
          <ac:spMkLst>
            <pc:docMk/>
            <pc:sldMk cId="1675062303" sldId="1929"/>
            <ac:spMk id="103" creationId="{E05CE778-AE1A-44D6-8DF0-34BD6301976E}"/>
          </ac:spMkLst>
        </pc:spChg>
        <pc:spChg chg="del mod">
          <ac:chgData name="Aurelien Domont" userId="6da7715ce44349b3" providerId="LiveId" clId="{2CD95218-941C-4820-B0D1-138B992882CB}" dt="2021-04-16T06:27:05.688" v="190" actId="478"/>
          <ac:spMkLst>
            <pc:docMk/>
            <pc:sldMk cId="1675062303" sldId="1929"/>
            <ac:spMk id="104" creationId="{3D93CDB6-B820-4107-8150-EEB22426AFB8}"/>
          </ac:spMkLst>
        </pc:spChg>
        <pc:spChg chg="del mod">
          <ac:chgData name="Aurelien Domont" userId="6da7715ce44349b3" providerId="LiveId" clId="{2CD95218-941C-4820-B0D1-138B992882CB}" dt="2021-04-16T06:27:05.688" v="190" actId="478"/>
          <ac:spMkLst>
            <pc:docMk/>
            <pc:sldMk cId="1675062303" sldId="1929"/>
            <ac:spMk id="105" creationId="{BE74EC44-C769-4191-BE15-7ACD31E7DC5D}"/>
          </ac:spMkLst>
        </pc:spChg>
        <pc:spChg chg="del mod">
          <ac:chgData name="Aurelien Domont" userId="6da7715ce44349b3" providerId="LiveId" clId="{2CD95218-941C-4820-B0D1-138B992882CB}" dt="2021-04-16T06:27:05.688" v="190" actId="478"/>
          <ac:spMkLst>
            <pc:docMk/>
            <pc:sldMk cId="1675062303" sldId="1929"/>
            <ac:spMk id="106" creationId="{9FFBDBF2-859F-4CBA-949A-D358A15E62B7}"/>
          </ac:spMkLst>
        </pc:spChg>
        <pc:spChg chg="del mod">
          <ac:chgData name="Aurelien Domont" userId="6da7715ce44349b3" providerId="LiveId" clId="{2CD95218-941C-4820-B0D1-138B992882CB}" dt="2021-04-16T06:27:05.688" v="190" actId="478"/>
          <ac:spMkLst>
            <pc:docMk/>
            <pc:sldMk cId="1675062303" sldId="1929"/>
            <ac:spMk id="107" creationId="{95503C34-B674-45E3-9B22-9CB1CCFA502A}"/>
          </ac:spMkLst>
        </pc:spChg>
        <pc:spChg chg="del mod">
          <ac:chgData name="Aurelien Domont" userId="6da7715ce44349b3" providerId="LiveId" clId="{2CD95218-941C-4820-B0D1-138B992882CB}" dt="2021-04-16T06:27:05.688" v="190" actId="478"/>
          <ac:spMkLst>
            <pc:docMk/>
            <pc:sldMk cId="1675062303" sldId="1929"/>
            <ac:spMk id="108" creationId="{D203C686-EA0E-42B6-8195-ADE2B4350EB5}"/>
          </ac:spMkLst>
        </pc:spChg>
        <pc:spChg chg="del mod">
          <ac:chgData name="Aurelien Domont" userId="6da7715ce44349b3" providerId="LiveId" clId="{2CD95218-941C-4820-B0D1-138B992882CB}" dt="2021-04-16T06:27:05.688" v="190" actId="478"/>
          <ac:spMkLst>
            <pc:docMk/>
            <pc:sldMk cId="1675062303" sldId="1929"/>
            <ac:spMk id="109" creationId="{CAD45297-3DD0-4367-8D03-615E61D64305}"/>
          </ac:spMkLst>
        </pc:spChg>
        <pc:spChg chg="del mod">
          <ac:chgData name="Aurelien Domont" userId="6da7715ce44349b3" providerId="LiveId" clId="{2CD95218-941C-4820-B0D1-138B992882CB}" dt="2021-04-16T06:27:05.688" v="190" actId="478"/>
          <ac:spMkLst>
            <pc:docMk/>
            <pc:sldMk cId="1675062303" sldId="1929"/>
            <ac:spMk id="110" creationId="{69172CA8-7626-4B32-9FFB-A1BC1402D4E2}"/>
          </ac:spMkLst>
        </pc:spChg>
        <pc:spChg chg="del mod">
          <ac:chgData name="Aurelien Domont" userId="6da7715ce44349b3" providerId="LiveId" clId="{2CD95218-941C-4820-B0D1-138B992882CB}" dt="2021-04-16T06:27:05.688" v="190" actId="478"/>
          <ac:spMkLst>
            <pc:docMk/>
            <pc:sldMk cId="1675062303" sldId="1929"/>
            <ac:spMk id="111" creationId="{6E11F499-C7EC-4EE8-BD33-A005F69FE1EE}"/>
          </ac:spMkLst>
        </pc:spChg>
        <pc:spChg chg="del mod">
          <ac:chgData name="Aurelien Domont" userId="6da7715ce44349b3" providerId="LiveId" clId="{2CD95218-941C-4820-B0D1-138B992882CB}" dt="2021-04-16T06:27:05.688" v="190" actId="478"/>
          <ac:spMkLst>
            <pc:docMk/>
            <pc:sldMk cId="1675062303" sldId="1929"/>
            <ac:spMk id="112" creationId="{216A6E77-0726-495E-8019-17F6BF963B5C}"/>
          </ac:spMkLst>
        </pc:spChg>
        <pc:spChg chg="add mod">
          <ac:chgData name="Aurelien Domont" userId="6da7715ce44349b3" providerId="LiveId" clId="{2CD95218-941C-4820-B0D1-138B992882CB}" dt="2021-04-19T06:32:05.026" v="959" actId="403"/>
          <ac:spMkLst>
            <pc:docMk/>
            <pc:sldMk cId="1675062303" sldId="1929"/>
            <ac:spMk id="113" creationId="{A25F7426-C83A-4996-8F55-11E09AB514FD}"/>
          </ac:spMkLst>
        </pc:spChg>
        <pc:spChg chg="add mod">
          <ac:chgData name="Aurelien Domont" userId="6da7715ce44349b3" providerId="LiveId" clId="{2CD95218-941C-4820-B0D1-138B992882CB}" dt="2021-04-19T06:32:05.026" v="959" actId="403"/>
          <ac:spMkLst>
            <pc:docMk/>
            <pc:sldMk cId="1675062303" sldId="1929"/>
            <ac:spMk id="114" creationId="{617136ED-CBDB-4E11-8547-F8973B50CB97}"/>
          </ac:spMkLst>
        </pc:spChg>
        <pc:spChg chg="add mod">
          <ac:chgData name="Aurelien Domont" userId="6da7715ce44349b3" providerId="LiveId" clId="{2CD95218-941C-4820-B0D1-138B992882CB}" dt="2021-04-19T06:32:05.026" v="959" actId="403"/>
          <ac:spMkLst>
            <pc:docMk/>
            <pc:sldMk cId="1675062303" sldId="1929"/>
            <ac:spMk id="115" creationId="{9EE5EBFC-A934-414B-975C-CE01B940B6CD}"/>
          </ac:spMkLst>
        </pc:spChg>
        <pc:spChg chg="add mod">
          <ac:chgData name="Aurelien Domont" userId="6da7715ce44349b3" providerId="LiveId" clId="{2CD95218-941C-4820-B0D1-138B992882CB}" dt="2021-04-19T06:32:05.026" v="959" actId="403"/>
          <ac:spMkLst>
            <pc:docMk/>
            <pc:sldMk cId="1675062303" sldId="1929"/>
            <ac:spMk id="116" creationId="{F68210B4-67B6-4786-91C0-6D58CED7FF49}"/>
          </ac:spMkLst>
        </pc:spChg>
        <pc:spChg chg="add mod">
          <ac:chgData name="Aurelien Domont" userId="6da7715ce44349b3" providerId="LiveId" clId="{2CD95218-941C-4820-B0D1-138B992882CB}" dt="2021-04-19T06:32:05.026" v="959" actId="403"/>
          <ac:spMkLst>
            <pc:docMk/>
            <pc:sldMk cId="1675062303" sldId="1929"/>
            <ac:spMk id="117" creationId="{091F03B6-C2C5-4F9A-B53A-966DD031D465}"/>
          </ac:spMkLst>
        </pc:spChg>
        <pc:spChg chg="add mod">
          <ac:chgData name="Aurelien Domont" userId="6da7715ce44349b3" providerId="LiveId" clId="{2CD95218-941C-4820-B0D1-138B992882CB}" dt="2021-04-19T06:32:05.026" v="959" actId="403"/>
          <ac:spMkLst>
            <pc:docMk/>
            <pc:sldMk cId="1675062303" sldId="1929"/>
            <ac:spMk id="118" creationId="{94542872-64CB-48E3-87C2-10EBD587FB69}"/>
          </ac:spMkLst>
        </pc:spChg>
        <pc:spChg chg="add mod">
          <ac:chgData name="Aurelien Domont" userId="6da7715ce44349b3" providerId="LiveId" clId="{2CD95218-941C-4820-B0D1-138B992882CB}" dt="2021-04-19T06:32:05.026" v="959" actId="403"/>
          <ac:spMkLst>
            <pc:docMk/>
            <pc:sldMk cId="1675062303" sldId="1929"/>
            <ac:spMk id="119" creationId="{0C540759-0E6E-46EA-AC26-6EB59BE2DF5D}"/>
          </ac:spMkLst>
        </pc:spChg>
        <pc:spChg chg="add mod">
          <ac:chgData name="Aurelien Domont" userId="6da7715ce44349b3" providerId="LiveId" clId="{2CD95218-941C-4820-B0D1-138B992882CB}" dt="2021-04-19T06:32:05.026" v="959" actId="403"/>
          <ac:spMkLst>
            <pc:docMk/>
            <pc:sldMk cId="1675062303" sldId="1929"/>
            <ac:spMk id="120" creationId="{DE186239-6A2C-45CC-95C3-B4F22178B13C}"/>
          </ac:spMkLst>
        </pc:spChg>
        <pc:spChg chg="add mod">
          <ac:chgData name="Aurelien Domont" userId="6da7715ce44349b3" providerId="LiveId" clId="{2CD95218-941C-4820-B0D1-138B992882CB}" dt="2021-04-16T06:40:30.395" v="530" actId="1076"/>
          <ac:spMkLst>
            <pc:docMk/>
            <pc:sldMk cId="1675062303" sldId="1929"/>
            <ac:spMk id="121" creationId="{BD4D2543-5708-42A2-8EE2-B377DF9385FB}"/>
          </ac:spMkLst>
        </pc:spChg>
        <pc:spChg chg="add mod">
          <ac:chgData name="Aurelien Domont" userId="6da7715ce44349b3" providerId="LiveId" clId="{2CD95218-941C-4820-B0D1-138B992882CB}" dt="2021-04-16T06:44:24.864" v="595" actId="571"/>
          <ac:spMkLst>
            <pc:docMk/>
            <pc:sldMk cId="1675062303" sldId="1929"/>
            <ac:spMk id="122" creationId="{BF029220-90D8-420F-94C2-C975146E469A}"/>
          </ac:spMkLst>
        </pc:spChg>
        <pc:spChg chg="add mod">
          <ac:chgData name="Aurelien Domont" userId="6da7715ce44349b3" providerId="LiveId" clId="{2CD95218-941C-4820-B0D1-138B992882CB}" dt="2021-04-16T06:44:24.864" v="595" actId="571"/>
          <ac:spMkLst>
            <pc:docMk/>
            <pc:sldMk cId="1675062303" sldId="1929"/>
            <ac:spMk id="123" creationId="{688DC233-7242-4F5D-B5A6-6086F96267D2}"/>
          </ac:spMkLst>
        </pc:spChg>
        <pc:spChg chg="add mod">
          <ac:chgData name="Aurelien Domont" userId="6da7715ce44349b3" providerId="LiveId" clId="{2CD95218-941C-4820-B0D1-138B992882CB}" dt="2021-04-16T06:44:24.864" v="595" actId="571"/>
          <ac:spMkLst>
            <pc:docMk/>
            <pc:sldMk cId="1675062303" sldId="1929"/>
            <ac:spMk id="124" creationId="{E50225C5-72F4-4901-839B-D92A41A66E84}"/>
          </ac:spMkLst>
        </pc:spChg>
        <pc:spChg chg="add mod">
          <ac:chgData name="Aurelien Domont" userId="6da7715ce44349b3" providerId="LiveId" clId="{2CD95218-941C-4820-B0D1-138B992882CB}" dt="2021-04-16T06:44:24.864" v="595" actId="571"/>
          <ac:spMkLst>
            <pc:docMk/>
            <pc:sldMk cId="1675062303" sldId="1929"/>
            <ac:spMk id="125" creationId="{414898F6-EA4B-4472-8BF1-7F9FBB82B9F2}"/>
          </ac:spMkLst>
        </pc:spChg>
        <pc:spChg chg="add mod">
          <ac:chgData name="Aurelien Domont" userId="6da7715ce44349b3" providerId="LiveId" clId="{2CD95218-941C-4820-B0D1-138B992882CB}" dt="2021-04-16T06:44:24.864" v="595" actId="571"/>
          <ac:spMkLst>
            <pc:docMk/>
            <pc:sldMk cId="1675062303" sldId="1929"/>
            <ac:spMk id="126" creationId="{FA2EF25C-AFCF-4D78-8F1A-76D6AA5C99CB}"/>
          </ac:spMkLst>
        </pc:spChg>
        <pc:spChg chg="add mod">
          <ac:chgData name="Aurelien Domont" userId="6da7715ce44349b3" providerId="LiveId" clId="{2CD95218-941C-4820-B0D1-138B992882CB}" dt="2021-04-16T06:44:24.864" v="595" actId="571"/>
          <ac:spMkLst>
            <pc:docMk/>
            <pc:sldMk cId="1675062303" sldId="1929"/>
            <ac:spMk id="127" creationId="{6F7ED323-71C9-42A6-9110-862805CD27DD}"/>
          </ac:spMkLst>
        </pc:spChg>
        <pc:spChg chg="add mod">
          <ac:chgData name="Aurelien Domont" userId="6da7715ce44349b3" providerId="LiveId" clId="{2CD95218-941C-4820-B0D1-138B992882CB}" dt="2021-04-16T06:44:24.864" v="595" actId="571"/>
          <ac:spMkLst>
            <pc:docMk/>
            <pc:sldMk cId="1675062303" sldId="1929"/>
            <ac:spMk id="128" creationId="{39161F0E-E10A-486A-B1BA-B4FB086D9983}"/>
          </ac:spMkLst>
        </pc:spChg>
        <pc:spChg chg="add mod">
          <ac:chgData name="Aurelien Domont" userId="6da7715ce44349b3" providerId="LiveId" clId="{2CD95218-941C-4820-B0D1-138B992882CB}" dt="2021-04-16T06:44:24.864" v="595" actId="571"/>
          <ac:spMkLst>
            <pc:docMk/>
            <pc:sldMk cId="1675062303" sldId="1929"/>
            <ac:spMk id="129" creationId="{45EC561E-E6B8-4817-8110-320A9CA57708}"/>
          </ac:spMkLst>
        </pc:spChg>
        <pc:spChg chg="add mod">
          <ac:chgData name="Aurelien Domont" userId="6da7715ce44349b3" providerId="LiveId" clId="{2CD95218-941C-4820-B0D1-138B992882CB}" dt="2021-04-16T06:44:24.864" v="595" actId="571"/>
          <ac:spMkLst>
            <pc:docMk/>
            <pc:sldMk cId="1675062303" sldId="1929"/>
            <ac:spMk id="130" creationId="{0507DA3C-E398-4D0F-8B3E-CF196E420732}"/>
          </ac:spMkLst>
        </pc:spChg>
        <pc:spChg chg="add mod">
          <ac:chgData name="Aurelien Domont" userId="6da7715ce44349b3" providerId="LiveId" clId="{2CD95218-941C-4820-B0D1-138B992882CB}" dt="2021-04-16T06:49:42.200" v="702" actId="1038"/>
          <ac:spMkLst>
            <pc:docMk/>
            <pc:sldMk cId="1675062303" sldId="1929"/>
            <ac:spMk id="131" creationId="{C76B7FBD-575B-4C5A-8FB1-1F63D05FA9D3}"/>
          </ac:spMkLst>
        </pc:spChg>
        <pc:spChg chg="add mod">
          <ac:chgData name="Aurelien Domont" userId="6da7715ce44349b3" providerId="LiveId" clId="{2CD95218-941C-4820-B0D1-138B992882CB}" dt="2021-04-16T06:50:01.228" v="703" actId="207"/>
          <ac:spMkLst>
            <pc:docMk/>
            <pc:sldMk cId="1675062303" sldId="1929"/>
            <ac:spMk id="132" creationId="{C4702D20-AE96-4591-B64C-5F6124810436}"/>
          </ac:spMkLst>
        </pc:spChg>
        <pc:spChg chg="add mod">
          <ac:chgData name="Aurelien Domont" userId="6da7715ce44349b3" providerId="LiveId" clId="{2CD95218-941C-4820-B0D1-138B992882CB}" dt="2021-04-16T06:50:06.325" v="704" actId="207"/>
          <ac:spMkLst>
            <pc:docMk/>
            <pc:sldMk cId="1675062303" sldId="1929"/>
            <ac:spMk id="133" creationId="{3C778625-C3D1-48F2-9A33-8781BDF318D9}"/>
          </ac:spMkLst>
        </pc:spChg>
        <pc:spChg chg="add mod">
          <ac:chgData name="Aurelien Domont" userId="6da7715ce44349b3" providerId="LiveId" clId="{2CD95218-941C-4820-B0D1-138B992882CB}" dt="2021-04-19T06:32:05.026" v="959" actId="403"/>
          <ac:spMkLst>
            <pc:docMk/>
            <pc:sldMk cId="1675062303" sldId="1929"/>
            <ac:spMk id="134" creationId="{9F7B0102-BF60-409B-805B-AF8E279D995D}"/>
          </ac:spMkLst>
        </pc:spChg>
        <pc:spChg chg="add mod">
          <ac:chgData name="Aurelien Domont" userId="6da7715ce44349b3" providerId="LiveId" clId="{2CD95218-941C-4820-B0D1-138B992882CB}" dt="2021-04-19T06:32:05.026" v="959" actId="403"/>
          <ac:spMkLst>
            <pc:docMk/>
            <pc:sldMk cId="1675062303" sldId="1929"/>
            <ac:spMk id="135" creationId="{57207B5B-D1F3-4165-913A-654F2037E3F7}"/>
          </ac:spMkLst>
        </pc:spChg>
        <pc:spChg chg="add mod">
          <ac:chgData name="Aurelien Domont" userId="6da7715ce44349b3" providerId="LiveId" clId="{2CD95218-941C-4820-B0D1-138B992882CB}" dt="2021-04-19T06:32:05.026" v="959" actId="403"/>
          <ac:spMkLst>
            <pc:docMk/>
            <pc:sldMk cId="1675062303" sldId="1929"/>
            <ac:spMk id="136" creationId="{DD11B4CC-8375-4E46-9695-8945699A76EB}"/>
          </ac:spMkLst>
        </pc:spChg>
        <pc:spChg chg="add mod">
          <ac:chgData name="Aurelien Domont" userId="6da7715ce44349b3" providerId="LiveId" clId="{2CD95218-941C-4820-B0D1-138B992882CB}" dt="2021-04-19T06:32:05.026" v="959" actId="403"/>
          <ac:spMkLst>
            <pc:docMk/>
            <pc:sldMk cId="1675062303" sldId="1929"/>
            <ac:spMk id="137" creationId="{09F2F1FD-0DD4-4BC9-A134-FA6F6B3532F5}"/>
          </ac:spMkLst>
        </pc:spChg>
        <pc:spChg chg="add mod">
          <ac:chgData name="Aurelien Domont" userId="6da7715ce44349b3" providerId="LiveId" clId="{2CD95218-941C-4820-B0D1-138B992882CB}" dt="2021-04-19T06:32:05.026" v="959" actId="403"/>
          <ac:spMkLst>
            <pc:docMk/>
            <pc:sldMk cId="1675062303" sldId="1929"/>
            <ac:spMk id="138" creationId="{CB843DD2-5ED4-4834-BCF3-CF9547B98AD8}"/>
          </ac:spMkLst>
        </pc:spChg>
        <pc:spChg chg="add mod">
          <ac:chgData name="Aurelien Domont" userId="6da7715ce44349b3" providerId="LiveId" clId="{2CD95218-941C-4820-B0D1-138B992882CB}" dt="2021-04-19T06:32:05.026" v="959" actId="403"/>
          <ac:spMkLst>
            <pc:docMk/>
            <pc:sldMk cId="1675062303" sldId="1929"/>
            <ac:spMk id="139" creationId="{878081A9-CE92-4D3B-826A-E4691FA892B6}"/>
          </ac:spMkLst>
        </pc:spChg>
        <pc:spChg chg="add mod">
          <ac:chgData name="Aurelien Domont" userId="6da7715ce44349b3" providerId="LiveId" clId="{2CD95218-941C-4820-B0D1-138B992882CB}" dt="2021-04-19T06:32:05.026" v="959" actId="403"/>
          <ac:spMkLst>
            <pc:docMk/>
            <pc:sldMk cId="1675062303" sldId="1929"/>
            <ac:spMk id="140" creationId="{FC3954BD-DE92-41AD-B346-CC4FDE7DA8DD}"/>
          </ac:spMkLst>
        </pc:spChg>
        <pc:spChg chg="add mod">
          <ac:chgData name="Aurelien Domont" userId="6da7715ce44349b3" providerId="LiveId" clId="{2CD95218-941C-4820-B0D1-138B992882CB}" dt="2021-04-19T06:32:05.026" v="959" actId="403"/>
          <ac:spMkLst>
            <pc:docMk/>
            <pc:sldMk cId="1675062303" sldId="1929"/>
            <ac:spMk id="141" creationId="{40267ADE-78B5-4E46-9230-EEC44DCF8915}"/>
          </ac:spMkLst>
        </pc:spChg>
        <pc:spChg chg="add mod">
          <ac:chgData name="Aurelien Domont" userId="6da7715ce44349b3" providerId="LiveId" clId="{2CD95218-941C-4820-B0D1-138B992882CB}" dt="2021-04-19T06:32:05.026" v="959" actId="403"/>
          <ac:spMkLst>
            <pc:docMk/>
            <pc:sldMk cId="1675062303" sldId="1929"/>
            <ac:spMk id="142" creationId="{97AC1EF8-79EC-4B9C-B7F5-6A01790A6CFC}"/>
          </ac:spMkLst>
        </pc:spChg>
        <pc:spChg chg="add mod">
          <ac:chgData name="Aurelien Domont" userId="6da7715ce44349b3" providerId="LiveId" clId="{2CD95218-941C-4820-B0D1-138B992882CB}" dt="2021-04-19T06:32:05.026" v="959" actId="403"/>
          <ac:spMkLst>
            <pc:docMk/>
            <pc:sldMk cId="1675062303" sldId="1929"/>
            <ac:spMk id="143" creationId="{CBA393DC-374A-45EC-9D5C-DD66DBC27679}"/>
          </ac:spMkLst>
        </pc:spChg>
        <pc:spChg chg="add mod">
          <ac:chgData name="Aurelien Domont" userId="6da7715ce44349b3" providerId="LiveId" clId="{2CD95218-941C-4820-B0D1-138B992882CB}" dt="2021-04-19T06:32:05.026" v="959" actId="403"/>
          <ac:spMkLst>
            <pc:docMk/>
            <pc:sldMk cId="1675062303" sldId="1929"/>
            <ac:spMk id="144" creationId="{24EBFD13-D8FA-4BB2-8E82-E3DC84588609}"/>
          </ac:spMkLst>
        </pc:spChg>
        <pc:spChg chg="add mod">
          <ac:chgData name="Aurelien Domont" userId="6da7715ce44349b3" providerId="LiveId" clId="{2CD95218-941C-4820-B0D1-138B992882CB}" dt="2021-04-19T06:32:05.026" v="959" actId="403"/>
          <ac:spMkLst>
            <pc:docMk/>
            <pc:sldMk cId="1675062303" sldId="1929"/>
            <ac:spMk id="145" creationId="{B0B0B941-236C-404F-B06F-D297AE66A220}"/>
          </ac:spMkLst>
        </pc:spChg>
        <pc:spChg chg="add mod">
          <ac:chgData name="Aurelien Domont" userId="6da7715ce44349b3" providerId="LiveId" clId="{2CD95218-941C-4820-B0D1-138B992882CB}" dt="2021-04-19T06:32:05.026" v="959" actId="403"/>
          <ac:spMkLst>
            <pc:docMk/>
            <pc:sldMk cId="1675062303" sldId="1929"/>
            <ac:spMk id="146" creationId="{1810207E-BE89-4502-AE0B-98BF06074BB0}"/>
          </ac:spMkLst>
        </pc:spChg>
        <pc:spChg chg="add mod">
          <ac:chgData name="Aurelien Domont" userId="6da7715ce44349b3" providerId="LiveId" clId="{2CD95218-941C-4820-B0D1-138B992882CB}" dt="2021-04-19T06:32:05.026" v="959" actId="403"/>
          <ac:spMkLst>
            <pc:docMk/>
            <pc:sldMk cId="1675062303" sldId="1929"/>
            <ac:spMk id="147" creationId="{EC86A18B-42E0-4F54-B91E-128062C4905F}"/>
          </ac:spMkLst>
        </pc:spChg>
        <pc:spChg chg="add mod">
          <ac:chgData name="Aurelien Domont" userId="6da7715ce44349b3" providerId="LiveId" clId="{2CD95218-941C-4820-B0D1-138B992882CB}" dt="2021-04-19T06:32:05.026" v="959" actId="403"/>
          <ac:spMkLst>
            <pc:docMk/>
            <pc:sldMk cId="1675062303" sldId="1929"/>
            <ac:spMk id="148" creationId="{72CFCA3A-6DEC-4BC5-A658-FBBDECF23617}"/>
          </ac:spMkLst>
        </pc:spChg>
        <pc:spChg chg="add mod">
          <ac:chgData name="Aurelien Domont" userId="6da7715ce44349b3" providerId="LiveId" clId="{2CD95218-941C-4820-B0D1-138B992882CB}" dt="2021-04-19T06:32:05.026" v="959" actId="403"/>
          <ac:spMkLst>
            <pc:docMk/>
            <pc:sldMk cId="1675062303" sldId="1929"/>
            <ac:spMk id="149" creationId="{E90DD80E-E38A-4625-91BD-7FDC9312A827}"/>
          </ac:spMkLst>
        </pc:spChg>
        <pc:spChg chg="add mod">
          <ac:chgData name="Aurelien Domont" userId="6da7715ce44349b3" providerId="LiveId" clId="{2CD95218-941C-4820-B0D1-138B992882CB}" dt="2021-04-19T06:32:05.026" v="959" actId="403"/>
          <ac:spMkLst>
            <pc:docMk/>
            <pc:sldMk cId="1675062303" sldId="1929"/>
            <ac:spMk id="150" creationId="{1FAFB220-21F0-4588-9224-442E3063EE2A}"/>
          </ac:spMkLst>
        </pc:spChg>
        <pc:spChg chg="add mod">
          <ac:chgData name="Aurelien Domont" userId="6da7715ce44349b3" providerId="LiveId" clId="{2CD95218-941C-4820-B0D1-138B992882CB}" dt="2021-04-19T06:32:05.026" v="959" actId="403"/>
          <ac:spMkLst>
            <pc:docMk/>
            <pc:sldMk cId="1675062303" sldId="1929"/>
            <ac:spMk id="151" creationId="{53326BF5-6112-4994-A9DD-3DB8FBAC030B}"/>
          </ac:spMkLst>
        </pc:spChg>
        <pc:spChg chg="add mod">
          <ac:chgData name="Aurelien Domont" userId="6da7715ce44349b3" providerId="LiveId" clId="{2CD95218-941C-4820-B0D1-138B992882CB}" dt="2021-04-19T06:32:05.026" v="959" actId="403"/>
          <ac:spMkLst>
            <pc:docMk/>
            <pc:sldMk cId="1675062303" sldId="1929"/>
            <ac:spMk id="152" creationId="{8D2224F5-2A34-495C-9078-71D32877DE4F}"/>
          </ac:spMkLst>
        </pc:spChg>
        <pc:spChg chg="add mod">
          <ac:chgData name="Aurelien Domont" userId="6da7715ce44349b3" providerId="LiveId" clId="{2CD95218-941C-4820-B0D1-138B992882CB}" dt="2021-04-19T06:32:05.026" v="959" actId="403"/>
          <ac:spMkLst>
            <pc:docMk/>
            <pc:sldMk cId="1675062303" sldId="1929"/>
            <ac:spMk id="153" creationId="{B75A2AEF-BD49-4E7B-8988-854976323B81}"/>
          </ac:spMkLst>
        </pc:spChg>
        <pc:spChg chg="add mod">
          <ac:chgData name="Aurelien Domont" userId="6da7715ce44349b3" providerId="LiveId" clId="{2CD95218-941C-4820-B0D1-138B992882CB}" dt="2021-04-19T06:32:05.026" v="959" actId="403"/>
          <ac:spMkLst>
            <pc:docMk/>
            <pc:sldMk cId="1675062303" sldId="1929"/>
            <ac:spMk id="154" creationId="{3577CCEB-F3AA-475A-9D67-8A938EF2F7EE}"/>
          </ac:spMkLst>
        </pc:spChg>
        <pc:spChg chg="add mod">
          <ac:chgData name="Aurelien Domont" userId="6da7715ce44349b3" providerId="LiveId" clId="{2CD95218-941C-4820-B0D1-138B992882CB}" dt="2021-04-19T06:32:05.026" v="959" actId="403"/>
          <ac:spMkLst>
            <pc:docMk/>
            <pc:sldMk cId="1675062303" sldId="1929"/>
            <ac:spMk id="155" creationId="{A32C28A0-64C1-4752-9999-EDD317702AEB}"/>
          </ac:spMkLst>
        </pc:spChg>
        <pc:spChg chg="add mod">
          <ac:chgData name="Aurelien Domont" userId="6da7715ce44349b3" providerId="LiveId" clId="{2CD95218-941C-4820-B0D1-138B992882CB}" dt="2021-04-19T06:32:05.026" v="959" actId="403"/>
          <ac:spMkLst>
            <pc:docMk/>
            <pc:sldMk cId="1675062303" sldId="1929"/>
            <ac:spMk id="156" creationId="{2AD97465-8C80-44B2-8709-053CF992D6E3}"/>
          </ac:spMkLst>
        </pc:spChg>
        <pc:spChg chg="add mod">
          <ac:chgData name="Aurelien Domont" userId="6da7715ce44349b3" providerId="LiveId" clId="{2CD95218-941C-4820-B0D1-138B992882CB}" dt="2021-04-19T06:32:05.026" v="959" actId="403"/>
          <ac:spMkLst>
            <pc:docMk/>
            <pc:sldMk cId="1675062303" sldId="1929"/>
            <ac:spMk id="157" creationId="{87768643-96E8-4D4F-8897-7C869705224A}"/>
          </ac:spMkLst>
        </pc:spChg>
        <pc:spChg chg="add mod">
          <ac:chgData name="Aurelien Domont" userId="6da7715ce44349b3" providerId="LiveId" clId="{2CD95218-941C-4820-B0D1-138B992882CB}" dt="2021-04-19T06:32:05.026" v="959" actId="403"/>
          <ac:spMkLst>
            <pc:docMk/>
            <pc:sldMk cId="1675062303" sldId="1929"/>
            <ac:spMk id="158" creationId="{D12D99E7-54F3-4DDA-9B48-F445C9AA0126}"/>
          </ac:spMkLst>
        </pc:spChg>
        <pc:spChg chg="add mod">
          <ac:chgData name="Aurelien Domont" userId="6da7715ce44349b3" providerId="LiveId" clId="{2CD95218-941C-4820-B0D1-138B992882CB}" dt="2021-04-19T06:32:05.026" v="959" actId="403"/>
          <ac:spMkLst>
            <pc:docMk/>
            <pc:sldMk cId="1675062303" sldId="1929"/>
            <ac:spMk id="159" creationId="{9854AE39-DA0B-4240-BF0E-47BC08F2A541}"/>
          </ac:spMkLst>
        </pc:spChg>
        <pc:spChg chg="add mod">
          <ac:chgData name="Aurelien Domont" userId="6da7715ce44349b3" providerId="LiveId" clId="{2CD95218-941C-4820-B0D1-138B992882CB}" dt="2021-04-19T06:32:05.026" v="959" actId="403"/>
          <ac:spMkLst>
            <pc:docMk/>
            <pc:sldMk cId="1675062303" sldId="1929"/>
            <ac:spMk id="160" creationId="{2BF676F8-D343-4096-99EC-4ADA96C4F8D2}"/>
          </ac:spMkLst>
        </pc:spChg>
        <pc:grpChg chg="del mod">
          <ac:chgData name="Aurelien Domont" userId="6da7715ce44349b3" providerId="LiveId" clId="{2CD95218-941C-4820-B0D1-138B992882CB}" dt="2021-04-16T06:25:32.484" v="139" actId="165"/>
          <ac:grpSpMkLst>
            <pc:docMk/>
            <pc:sldMk cId="1675062303" sldId="1929"/>
            <ac:grpSpMk id="52" creationId="{4F542718-D14F-43E6-8DBC-0704A9470E16}"/>
          </ac:grpSpMkLst>
        </pc:grpChg>
        <pc:cxnChg chg="mod topLvl">
          <ac:chgData name="Aurelien Domont" userId="6da7715ce44349b3" providerId="LiveId" clId="{2CD95218-941C-4820-B0D1-138B992882CB}" dt="2021-04-16T06:40:38.246" v="549" actId="1037"/>
          <ac:cxnSpMkLst>
            <pc:docMk/>
            <pc:sldMk cId="1675062303" sldId="1929"/>
            <ac:cxnSpMk id="53" creationId="{59056C98-B5BA-40F9-A432-B7B9C998BC04}"/>
          </ac:cxnSpMkLst>
        </pc:cxnChg>
        <pc:cxnChg chg="mod topLvl">
          <ac:chgData name="Aurelien Domont" userId="6da7715ce44349b3" providerId="LiveId" clId="{2CD95218-941C-4820-B0D1-138B992882CB}" dt="2021-04-16T06:40:38.246" v="549" actId="1037"/>
          <ac:cxnSpMkLst>
            <pc:docMk/>
            <pc:sldMk cId="1675062303" sldId="1929"/>
            <ac:cxnSpMk id="54" creationId="{3E366202-1516-4E2B-8C02-57AD0E3DE466}"/>
          </ac:cxnSpMkLst>
        </pc:cxnChg>
        <pc:cxnChg chg="mod topLvl">
          <ac:chgData name="Aurelien Domont" userId="6da7715ce44349b3" providerId="LiveId" clId="{2CD95218-941C-4820-B0D1-138B992882CB}" dt="2021-04-16T06:40:38.246" v="549" actId="1037"/>
          <ac:cxnSpMkLst>
            <pc:docMk/>
            <pc:sldMk cId="1675062303" sldId="1929"/>
            <ac:cxnSpMk id="55" creationId="{BB26BD6D-ADAD-41FE-A83E-69C7C9BAD262}"/>
          </ac:cxnSpMkLst>
        </pc:cxnChg>
        <pc:cxnChg chg="mod topLvl">
          <ac:chgData name="Aurelien Domont" userId="6da7715ce44349b3" providerId="LiveId" clId="{2CD95218-941C-4820-B0D1-138B992882CB}" dt="2021-04-16T06:40:38.246" v="549" actId="1037"/>
          <ac:cxnSpMkLst>
            <pc:docMk/>
            <pc:sldMk cId="1675062303" sldId="1929"/>
            <ac:cxnSpMk id="56" creationId="{6E3867E8-F754-4326-9D42-38736359E90F}"/>
          </ac:cxnSpMkLst>
        </pc:cxnChg>
      </pc:sldChg>
      <pc:sldChg chg="addSp delSp modSp add del mod">
        <pc:chgData name="Aurelien Domont" userId="6da7715ce44349b3" providerId="LiveId" clId="{2CD95218-941C-4820-B0D1-138B992882CB}" dt="2021-04-20T04:46:31.521" v="4027" actId="20577"/>
        <pc:sldMkLst>
          <pc:docMk/>
          <pc:sldMk cId="471658671" sldId="1930"/>
        </pc:sldMkLst>
        <pc:spChg chg="mod">
          <ac:chgData name="Aurelien Domont" userId="6da7715ce44349b3" providerId="LiveId" clId="{2CD95218-941C-4820-B0D1-138B992882CB}" dt="2021-04-20T04:46:31.521" v="4027" actId="20577"/>
          <ac:spMkLst>
            <pc:docMk/>
            <pc:sldMk cId="471658671" sldId="1930"/>
            <ac:spMk id="16" creationId="{6C2BB713-9637-4B9B-938F-E9768876782A}"/>
          </ac:spMkLst>
        </pc:spChg>
        <pc:spChg chg="mod ord">
          <ac:chgData name="Aurelien Domont" userId="6da7715ce44349b3" providerId="LiveId" clId="{2CD95218-941C-4820-B0D1-138B992882CB}" dt="2021-04-20T01:56:58.273" v="1204" actId="1076"/>
          <ac:spMkLst>
            <pc:docMk/>
            <pc:sldMk cId="471658671" sldId="1930"/>
            <ac:spMk id="115" creationId="{47E6D793-402B-40C3-ADA8-A8A0AFB9A327}"/>
          </ac:spMkLst>
        </pc:spChg>
        <pc:picChg chg="add mod">
          <ac:chgData name="Aurelien Domont" userId="6da7715ce44349b3" providerId="LiveId" clId="{2CD95218-941C-4820-B0D1-138B992882CB}" dt="2021-04-20T01:56:39.907" v="1198" actId="1440"/>
          <ac:picMkLst>
            <pc:docMk/>
            <pc:sldMk cId="471658671" sldId="1930"/>
            <ac:picMk id="4" creationId="{B2680DA5-5D4F-4332-A7E2-6125046E51C0}"/>
          </ac:picMkLst>
        </pc:picChg>
        <pc:picChg chg="del">
          <ac:chgData name="Aurelien Domont" userId="6da7715ce44349b3" providerId="LiveId" clId="{2CD95218-941C-4820-B0D1-138B992882CB}" dt="2021-04-20T01:56:09.333" v="1194" actId="478"/>
          <ac:picMkLst>
            <pc:docMk/>
            <pc:sldMk cId="471658671" sldId="1930"/>
            <ac:picMk id="113" creationId="{E336B330-0113-446D-818E-6A2F8F2F5862}"/>
          </ac:picMkLst>
        </pc:picChg>
        <pc:picChg chg="mod ord">
          <ac:chgData name="Aurelien Domont" userId="6da7715ce44349b3" providerId="LiveId" clId="{2CD95218-941C-4820-B0D1-138B992882CB}" dt="2021-04-20T01:56:55.320" v="1203" actId="1076"/>
          <ac:picMkLst>
            <pc:docMk/>
            <pc:sldMk cId="471658671" sldId="1930"/>
            <ac:picMk id="114" creationId="{7A1BDBA4-D060-4EBE-B6E3-8079EB2C3297}"/>
          </ac:picMkLst>
        </pc:picChg>
      </pc:sldChg>
      <pc:sldChg chg="del">
        <pc:chgData name="Aurelien Domont" userId="6da7715ce44349b3" providerId="LiveId" clId="{2CD95218-941C-4820-B0D1-138B992882CB}" dt="2021-04-16T06:19:49.656" v="14" actId="47"/>
        <pc:sldMkLst>
          <pc:docMk/>
          <pc:sldMk cId="1476473816" sldId="1931"/>
        </pc:sldMkLst>
      </pc:sldChg>
      <pc:sldChg chg="add del">
        <pc:chgData name="Aurelien Domont" userId="6da7715ce44349b3" providerId="LiveId" clId="{2CD95218-941C-4820-B0D1-138B992882CB}" dt="2021-04-16T06:51:23.544" v="718" actId="47"/>
        <pc:sldMkLst>
          <pc:docMk/>
          <pc:sldMk cId="3194551129" sldId="1931"/>
        </pc:sldMkLst>
      </pc:sldChg>
      <pc:sldChg chg="del">
        <pc:chgData name="Aurelien Domont" userId="6da7715ce44349b3" providerId="LiveId" clId="{2CD95218-941C-4820-B0D1-138B992882CB}" dt="2021-04-16T06:19:49.656" v="14" actId="47"/>
        <pc:sldMkLst>
          <pc:docMk/>
          <pc:sldMk cId="3974572695" sldId="1932"/>
        </pc:sldMkLst>
      </pc:sldChg>
      <pc:sldChg chg="del">
        <pc:chgData name="Aurelien Domont" userId="6da7715ce44349b3" providerId="LiveId" clId="{2CD95218-941C-4820-B0D1-138B992882CB}" dt="2021-04-16T06:19:49.656" v="14" actId="47"/>
        <pc:sldMkLst>
          <pc:docMk/>
          <pc:sldMk cId="2148320991" sldId="1933"/>
        </pc:sldMkLst>
      </pc:sldChg>
      <pc:sldChg chg="del">
        <pc:chgData name="Aurelien Domont" userId="6da7715ce44349b3" providerId="LiveId" clId="{2CD95218-941C-4820-B0D1-138B992882CB}" dt="2021-04-16T06:19:49.656" v="14" actId="47"/>
        <pc:sldMkLst>
          <pc:docMk/>
          <pc:sldMk cId="1904317979" sldId="1934"/>
        </pc:sldMkLst>
      </pc:sldChg>
      <pc:sldChg chg="del">
        <pc:chgData name="Aurelien Domont" userId="6da7715ce44349b3" providerId="LiveId" clId="{2CD95218-941C-4820-B0D1-138B992882CB}" dt="2021-04-16T06:19:49.656" v="14" actId="47"/>
        <pc:sldMkLst>
          <pc:docMk/>
          <pc:sldMk cId="2958814465" sldId="1935"/>
        </pc:sldMkLst>
      </pc:sldChg>
      <pc:sldChg chg="del">
        <pc:chgData name="Aurelien Domont" userId="6da7715ce44349b3" providerId="LiveId" clId="{2CD95218-941C-4820-B0D1-138B992882CB}" dt="2021-04-16T06:19:49.656" v="14" actId="47"/>
        <pc:sldMkLst>
          <pc:docMk/>
          <pc:sldMk cId="1543338902" sldId="1936"/>
        </pc:sldMkLst>
      </pc:sldChg>
      <pc:sldChg chg="del">
        <pc:chgData name="Aurelien Domont" userId="6da7715ce44349b3" providerId="LiveId" clId="{2CD95218-941C-4820-B0D1-138B992882CB}" dt="2021-04-16T06:19:49.656" v="14" actId="47"/>
        <pc:sldMkLst>
          <pc:docMk/>
          <pc:sldMk cId="832785403" sldId="1943"/>
        </pc:sldMkLst>
      </pc:sldChg>
      <pc:sldChg chg="del">
        <pc:chgData name="Aurelien Domont" userId="6da7715ce44349b3" providerId="LiveId" clId="{2CD95218-941C-4820-B0D1-138B992882CB}" dt="2021-04-16T06:19:49.656" v="14" actId="47"/>
        <pc:sldMkLst>
          <pc:docMk/>
          <pc:sldMk cId="1724388861" sldId="1944"/>
        </pc:sldMkLst>
      </pc:sldChg>
      <pc:sldChg chg="del">
        <pc:chgData name="Aurelien Domont" userId="6da7715ce44349b3" providerId="LiveId" clId="{2CD95218-941C-4820-B0D1-138B992882CB}" dt="2021-04-16T06:19:49.656" v="14" actId="47"/>
        <pc:sldMkLst>
          <pc:docMk/>
          <pc:sldMk cId="3829138991" sldId="1945"/>
        </pc:sldMkLst>
      </pc:sldChg>
      <pc:sldChg chg="del">
        <pc:chgData name="Aurelien Domont" userId="6da7715ce44349b3" providerId="LiveId" clId="{2CD95218-941C-4820-B0D1-138B992882CB}" dt="2021-04-16T06:19:49.656" v="14" actId="47"/>
        <pc:sldMkLst>
          <pc:docMk/>
          <pc:sldMk cId="2601056755" sldId="1946"/>
        </pc:sldMkLst>
      </pc:sldChg>
      <pc:sldChg chg="del">
        <pc:chgData name="Aurelien Domont" userId="6da7715ce44349b3" providerId="LiveId" clId="{2CD95218-941C-4820-B0D1-138B992882CB}" dt="2021-04-16T06:19:49.656" v="14" actId="47"/>
        <pc:sldMkLst>
          <pc:docMk/>
          <pc:sldMk cId="1756555481" sldId="1947"/>
        </pc:sldMkLst>
      </pc:sldChg>
      <pc:sldChg chg="del">
        <pc:chgData name="Aurelien Domont" userId="6da7715ce44349b3" providerId="LiveId" clId="{2CD95218-941C-4820-B0D1-138B992882CB}" dt="2021-04-16T06:19:49.656" v="14" actId="47"/>
        <pc:sldMkLst>
          <pc:docMk/>
          <pc:sldMk cId="3821998682" sldId="1948"/>
        </pc:sldMkLst>
      </pc:sldChg>
      <pc:sldChg chg="del">
        <pc:chgData name="Aurelien Domont" userId="6da7715ce44349b3" providerId="LiveId" clId="{2CD95218-941C-4820-B0D1-138B992882CB}" dt="2021-04-16T06:19:49.656" v="14" actId="47"/>
        <pc:sldMkLst>
          <pc:docMk/>
          <pc:sldMk cId="1835011772" sldId="1949"/>
        </pc:sldMkLst>
      </pc:sldChg>
      <pc:sldChg chg="del">
        <pc:chgData name="Aurelien Domont" userId="6da7715ce44349b3" providerId="LiveId" clId="{2CD95218-941C-4820-B0D1-138B992882CB}" dt="2021-04-16T06:19:49.656" v="14" actId="47"/>
        <pc:sldMkLst>
          <pc:docMk/>
          <pc:sldMk cId="247313450" sldId="1950"/>
        </pc:sldMkLst>
      </pc:sldChg>
      <pc:sldChg chg="del">
        <pc:chgData name="Aurelien Domont" userId="6da7715ce44349b3" providerId="LiveId" clId="{2CD95218-941C-4820-B0D1-138B992882CB}" dt="2021-04-16T06:19:49.656" v="14" actId="47"/>
        <pc:sldMkLst>
          <pc:docMk/>
          <pc:sldMk cId="861151606" sldId="1951"/>
        </pc:sldMkLst>
      </pc:sldChg>
      <pc:sldChg chg="del">
        <pc:chgData name="Aurelien Domont" userId="6da7715ce44349b3" providerId="LiveId" clId="{2CD95218-941C-4820-B0D1-138B992882CB}" dt="2021-04-16T06:19:49.656" v="14" actId="47"/>
        <pc:sldMkLst>
          <pc:docMk/>
          <pc:sldMk cId="2091045330" sldId="1952"/>
        </pc:sldMkLst>
      </pc:sldChg>
      <pc:sldChg chg="del">
        <pc:chgData name="Aurelien Domont" userId="6da7715ce44349b3" providerId="LiveId" clId="{2CD95218-941C-4820-B0D1-138B992882CB}" dt="2021-04-16T06:19:49.656" v="14" actId="47"/>
        <pc:sldMkLst>
          <pc:docMk/>
          <pc:sldMk cId="4032470605" sldId="1953"/>
        </pc:sldMkLst>
      </pc:sldChg>
      <pc:sldChg chg="del">
        <pc:chgData name="Aurelien Domont" userId="6da7715ce44349b3" providerId="LiveId" clId="{2CD95218-941C-4820-B0D1-138B992882CB}" dt="2021-04-16T06:19:49.656" v="14" actId="47"/>
        <pc:sldMkLst>
          <pc:docMk/>
          <pc:sldMk cId="465122809" sldId="1954"/>
        </pc:sldMkLst>
      </pc:sldChg>
      <pc:sldChg chg="del">
        <pc:chgData name="Aurelien Domont" userId="6da7715ce44349b3" providerId="LiveId" clId="{2CD95218-941C-4820-B0D1-138B992882CB}" dt="2021-04-16T06:19:49.656" v="14" actId="47"/>
        <pc:sldMkLst>
          <pc:docMk/>
          <pc:sldMk cId="3264366395" sldId="1955"/>
        </pc:sldMkLst>
      </pc:sldChg>
      <pc:sldChg chg="del">
        <pc:chgData name="Aurelien Domont" userId="6da7715ce44349b3" providerId="LiveId" clId="{2CD95218-941C-4820-B0D1-138B992882CB}" dt="2021-04-16T06:19:49.656" v="14" actId="47"/>
        <pc:sldMkLst>
          <pc:docMk/>
          <pc:sldMk cId="3045459513" sldId="1956"/>
        </pc:sldMkLst>
      </pc:sldChg>
      <pc:sldChg chg="del">
        <pc:chgData name="Aurelien Domont" userId="6da7715ce44349b3" providerId="LiveId" clId="{2CD95218-941C-4820-B0D1-138B992882CB}" dt="2021-04-16T06:19:49.656" v="14" actId="47"/>
        <pc:sldMkLst>
          <pc:docMk/>
          <pc:sldMk cId="3212518478" sldId="1957"/>
        </pc:sldMkLst>
      </pc:sldChg>
      <pc:sldChg chg="del">
        <pc:chgData name="Aurelien Domont" userId="6da7715ce44349b3" providerId="LiveId" clId="{2CD95218-941C-4820-B0D1-138B992882CB}" dt="2021-04-16T06:19:49.656" v="14" actId="47"/>
        <pc:sldMkLst>
          <pc:docMk/>
          <pc:sldMk cId="1332684990" sldId="1958"/>
        </pc:sldMkLst>
      </pc:sldChg>
      <pc:sldChg chg="del">
        <pc:chgData name="Aurelien Domont" userId="6da7715ce44349b3" providerId="LiveId" clId="{2CD95218-941C-4820-B0D1-138B992882CB}" dt="2021-04-16T06:19:49.656" v="14" actId="47"/>
        <pc:sldMkLst>
          <pc:docMk/>
          <pc:sldMk cId="3299486938" sldId="1959"/>
        </pc:sldMkLst>
      </pc:sldChg>
      <pc:sldChg chg="del">
        <pc:chgData name="Aurelien Domont" userId="6da7715ce44349b3" providerId="LiveId" clId="{2CD95218-941C-4820-B0D1-138B992882CB}" dt="2021-04-16T06:19:49.656" v="14" actId="47"/>
        <pc:sldMkLst>
          <pc:docMk/>
          <pc:sldMk cId="1373343180" sldId="1960"/>
        </pc:sldMkLst>
      </pc:sldChg>
      <pc:sldChg chg="del">
        <pc:chgData name="Aurelien Domont" userId="6da7715ce44349b3" providerId="LiveId" clId="{2CD95218-941C-4820-B0D1-138B992882CB}" dt="2021-04-16T06:19:49.656" v="14" actId="47"/>
        <pc:sldMkLst>
          <pc:docMk/>
          <pc:sldMk cId="856320715" sldId="1961"/>
        </pc:sldMkLst>
      </pc:sldChg>
      <pc:sldChg chg="del">
        <pc:chgData name="Aurelien Domont" userId="6da7715ce44349b3" providerId="LiveId" clId="{2CD95218-941C-4820-B0D1-138B992882CB}" dt="2021-04-16T06:19:49.656" v="14" actId="47"/>
        <pc:sldMkLst>
          <pc:docMk/>
          <pc:sldMk cId="46986138" sldId="1962"/>
        </pc:sldMkLst>
      </pc:sldChg>
      <pc:sldChg chg="del">
        <pc:chgData name="Aurelien Domont" userId="6da7715ce44349b3" providerId="LiveId" clId="{2CD95218-941C-4820-B0D1-138B992882CB}" dt="2021-04-16T06:19:49.656" v="14" actId="47"/>
        <pc:sldMkLst>
          <pc:docMk/>
          <pc:sldMk cId="3230212261" sldId="1963"/>
        </pc:sldMkLst>
      </pc:sldChg>
      <pc:sldChg chg="del">
        <pc:chgData name="Aurelien Domont" userId="6da7715ce44349b3" providerId="LiveId" clId="{2CD95218-941C-4820-B0D1-138B992882CB}" dt="2021-04-16T06:19:49.656" v="14" actId="47"/>
        <pc:sldMkLst>
          <pc:docMk/>
          <pc:sldMk cId="2151752702" sldId="1964"/>
        </pc:sldMkLst>
      </pc:sldChg>
      <pc:sldChg chg="del">
        <pc:chgData name="Aurelien Domont" userId="6da7715ce44349b3" providerId="LiveId" clId="{2CD95218-941C-4820-B0D1-138B992882CB}" dt="2021-04-16T06:19:49.656" v="14" actId="47"/>
        <pc:sldMkLst>
          <pc:docMk/>
          <pc:sldMk cId="2719043106" sldId="1965"/>
        </pc:sldMkLst>
      </pc:sldChg>
      <pc:sldChg chg="del">
        <pc:chgData name="Aurelien Domont" userId="6da7715ce44349b3" providerId="LiveId" clId="{2CD95218-941C-4820-B0D1-138B992882CB}" dt="2021-04-16T06:19:49.656" v="14" actId="47"/>
        <pc:sldMkLst>
          <pc:docMk/>
          <pc:sldMk cId="1760472209" sldId="1966"/>
        </pc:sldMkLst>
      </pc:sldChg>
      <pc:sldChg chg="del">
        <pc:chgData name="Aurelien Domont" userId="6da7715ce44349b3" providerId="LiveId" clId="{2CD95218-941C-4820-B0D1-138B992882CB}" dt="2021-04-16T06:19:49.656" v="14" actId="47"/>
        <pc:sldMkLst>
          <pc:docMk/>
          <pc:sldMk cId="442022269" sldId="1967"/>
        </pc:sldMkLst>
      </pc:sldChg>
      <pc:sldChg chg="del">
        <pc:chgData name="Aurelien Domont" userId="6da7715ce44349b3" providerId="LiveId" clId="{2CD95218-941C-4820-B0D1-138B992882CB}" dt="2021-04-16T06:19:49.656" v="14" actId="47"/>
        <pc:sldMkLst>
          <pc:docMk/>
          <pc:sldMk cId="776701674" sldId="1968"/>
        </pc:sldMkLst>
      </pc:sldChg>
      <pc:sldChg chg="del">
        <pc:chgData name="Aurelien Domont" userId="6da7715ce44349b3" providerId="LiveId" clId="{2CD95218-941C-4820-B0D1-138B992882CB}" dt="2021-04-16T06:19:49.656" v="14" actId="47"/>
        <pc:sldMkLst>
          <pc:docMk/>
          <pc:sldMk cId="227595386" sldId="1969"/>
        </pc:sldMkLst>
      </pc:sldChg>
      <pc:sldChg chg="del">
        <pc:chgData name="Aurelien Domont" userId="6da7715ce44349b3" providerId="LiveId" clId="{2CD95218-941C-4820-B0D1-138B992882CB}" dt="2021-04-16T06:19:49.656" v="14" actId="47"/>
        <pc:sldMkLst>
          <pc:docMk/>
          <pc:sldMk cId="1457388413" sldId="1970"/>
        </pc:sldMkLst>
      </pc:sldChg>
      <pc:sldChg chg="del">
        <pc:chgData name="Aurelien Domont" userId="6da7715ce44349b3" providerId="LiveId" clId="{2CD95218-941C-4820-B0D1-138B992882CB}" dt="2021-04-16T06:19:49.656" v="14" actId="47"/>
        <pc:sldMkLst>
          <pc:docMk/>
          <pc:sldMk cId="3330626721" sldId="1971"/>
        </pc:sldMkLst>
      </pc:sldChg>
      <pc:sldChg chg="del">
        <pc:chgData name="Aurelien Domont" userId="6da7715ce44349b3" providerId="LiveId" clId="{2CD95218-941C-4820-B0D1-138B992882CB}" dt="2021-04-16T06:19:49.656" v="14" actId="47"/>
        <pc:sldMkLst>
          <pc:docMk/>
          <pc:sldMk cId="1817574191" sldId="1972"/>
        </pc:sldMkLst>
      </pc:sldChg>
      <pc:sldChg chg="del">
        <pc:chgData name="Aurelien Domont" userId="6da7715ce44349b3" providerId="LiveId" clId="{2CD95218-941C-4820-B0D1-138B992882CB}" dt="2021-04-16T06:19:49.656" v="14" actId="47"/>
        <pc:sldMkLst>
          <pc:docMk/>
          <pc:sldMk cId="417532223" sldId="1973"/>
        </pc:sldMkLst>
      </pc:sldChg>
      <pc:sldChg chg="del">
        <pc:chgData name="Aurelien Domont" userId="6da7715ce44349b3" providerId="LiveId" clId="{2CD95218-941C-4820-B0D1-138B992882CB}" dt="2021-04-16T06:19:49.656" v="14" actId="47"/>
        <pc:sldMkLst>
          <pc:docMk/>
          <pc:sldMk cId="535454910" sldId="1974"/>
        </pc:sldMkLst>
      </pc:sldChg>
      <pc:sldChg chg="del">
        <pc:chgData name="Aurelien Domont" userId="6da7715ce44349b3" providerId="LiveId" clId="{2CD95218-941C-4820-B0D1-138B992882CB}" dt="2021-04-16T06:19:49.656" v="14" actId="47"/>
        <pc:sldMkLst>
          <pc:docMk/>
          <pc:sldMk cId="284582528" sldId="1975"/>
        </pc:sldMkLst>
      </pc:sldChg>
      <pc:sldChg chg="del">
        <pc:chgData name="Aurelien Domont" userId="6da7715ce44349b3" providerId="LiveId" clId="{2CD95218-941C-4820-B0D1-138B992882CB}" dt="2021-04-16T06:19:49.656" v="14" actId="47"/>
        <pc:sldMkLst>
          <pc:docMk/>
          <pc:sldMk cId="2708523607" sldId="1976"/>
        </pc:sldMkLst>
      </pc:sldChg>
      <pc:sldChg chg="del">
        <pc:chgData name="Aurelien Domont" userId="6da7715ce44349b3" providerId="LiveId" clId="{2CD95218-941C-4820-B0D1-138B992882CB}" dt="2021-04-16T06:19:49.656" v="14" actId="47"/>
        <pc:sldMkLst>
          <pc:docMk/>
          <pc:sldMk cId="350950659" sldId="1977"/>
        </pc:sldMkLst>
      </pc:sldChg>
      <pc:sldChg chg="del">
        <pc:chgData name="Aurelien Domont" userId="6da7715ce44349b3" providerId="LiveId" clId="{2CD95218-941C-4820-B0D1-138B992882CB}" dt="2021-04-16T06:19:49.656" v="14" actId="47"/>
        <pc:sldMkLst>
          <pc:docMk/>
          <pc:sldMk cId="2541933330" sldId="1978"/>
        </pc:sldMkLst>
      </pc:sldChg>
      <pc:sldChg chg="del">
        <pc:chgData name="Aurelien Domont" userId="6da7715ce44349b3" providerId="LiveId" clId="{2CD95218-941C-4820-B0D1-138B992882CB}" dt="2021-04-16T06:19:49.656" v="14" actId="47"/>
        <pc:sldMkLst>
          <pc:docMk/>
          <pc:sldMk cId="3936496249" sldId="1979"/>
        </pc:sldMkLst>
      </pc:sldChg>
      <pc:sldChg chg="del">
        <pc:chgData name="Aurelien Domont" userId="6da7715ce44349b3" providerId="LiveId" clId="{2CD95218-941C-4820-B0D1-138B992882CB}" dt="2021-04-16T06:19:49.656" v="14" actId="47"/>
        <pc:sldMkLst>
          <pc:docMk/>
          <pc:sldMk cId="71073920" sldId="1980"/>
        </pc:sldMkLst>
      </pc:sldChg>
      <pc:sldChg chg="del">
        <pc:chgData name="Aurelien Domont" userId="6da7715ce44349b3" providerId="LiveId" clId="{2CD95218-941C-4820-B0D1-138B992882CB}" dt="2021-04-16T06:19:49.656" v="14" actId="47"/>
        <pc:sldMkLst>
          <pc:docMk/>
          <pc:sldMk cId="1036919842" sldId="1981"/>
        </pc:sldMkLst>
      </pc:sldChg>
      <pc:sldChg chg="del">
        <pc:chgData name="Aurelien Domont" userId="6da7715ce44349b3" providerId="LiveId" clId="{2CD95218-941C-4820-B0D1-138B992882CB}" dt="2021-04-16T06:19:49.656" v="14" actId="47"/>
        <pc:sldMkLst>
          <pc:docMk/>
          <pc:sldMk cId="897788978" sldId="1982"/>
        </pc:sldMkLst>
      </pc:sldChg>
      <pc:sldChg chg="del">
        <pc:chgData name="Aurelien Domont" userId="6da7715ce44349b3" providerId="LiveId" clId="{2CD95218-941C-4820-B0D1-138B992882CB}" dt="2021-04-16T06:19:49.656" v="14" actId="47"/>
        <pc:sldMkLst>
          <pc:docMk/>
          <pc:sldMk cId="2261833585" sldId="1983"/>
        </pc:sldMkLst>
      </pc:sldChg>
      <pc:sldChg chg="del">
        <pc:chgData name="Aurelien Domont" userId="6da7715ce44349b3" providerId="LiveId" clId="{2CD95218-941C-4820-B0D1-138B992882CB}" dt="2021-04-16T06:19:49.656" v="14" actId="47"/>
        <pc:sldMkLst>
          <pc:docMk/>
          <pc:sldMk cId="4151434563" sldId="1984"/>
        </pc:sldMkLst>
      </pc:sldChg>
      <pc:sldChg chg="del">
        <pc:chgData name="Aurelien Domont" userId="6da7715ce44349b3" providerId="LiveId" clId="{2CD95218-941C-4820-B0D1-138B992882CB}" dt="2021-04-16T06:19:49.656" v="14" actId="47"/>
        <pc:sldMkLst>
          <pc:docMk/>
          <pc:sldMk cId="2515186341" sldId="1985"/>
        </pc:sldMkLst>
      </pc:sldChg>
      <pc:sldChg chg="del">
        <pc:chgData name="Aurelien Domont" userId="6da7715ce44349b3" providerId="LiveId" clId="{2CD95218-941C-4820-B0D1-138B992882CB}" dt="2021-04-16T06:19:49.656" v="14" actId="47"/>
        <pc:sldMkLst>
          <pc:docMk/>
          <pc:sldMk cId="2055076735" sldId="1986"/>
        </pc:sldMkLst>
      </pc:sldChg>
      <pc:sldChg chg="del">
        <pc:chgData name="Aurelien Domont" userId="6da7715ce44349b3" providerId="LiveId" clId="{2CD95218-941C-4820-B0D1-138B992882CB}" dt="2021-04-16T06:19:49.656" v="14" actId="47"/>
        <pc:sldMkLst>
          <pc:docMk/>
          <pc:sldMk cId="2329338112" sldId="1987"/>
        </pc:sldMkLst>
      </pc:sldChg>
      <pc:sldChg chg="del">
        <pc:chgData name="Aurelien Domont" userId="6da7715ce44349b3" providerId="LiveId" clId="{2CD95218-941C-4820-B0D1-138B992882CB}" dt="2021-04-16T06:19:49.656" v="14" actId="47"/>
        <pc:sldMkLst>
          <pc:docMk/>
          <pc:sldMk cId="2068665984" sldId="1988"/>
        </pc:sldMkLst>
      </pc:sldChg>
      <pc:sldChg chg="del">
        <pc:chgData name="Aurelien Domont" userId="6da7715ce44349b3" providerId="LiveId" clId="{2CD95218-941C-4820-B0D1-138B992882CB}" dt="2021-04-16T06:19:49.656" v="14" actId="47"/>
        <pc:sldMkLst>
          <pc:docMk/>
          <pc:sldMk cId="991805020" sldId="1989"/>
        </pc:sldMkLst>
      </pc:sldChg>
      <pc:sldChg chg="del">
        <pc:chgData name="Aurelien Domont" userId="6da7715ce44349b3" providerId="LiveId" clId="{2CD95218-941C-4820-B0D1-138B992882CB}" dt="2021-04-16T06:19:49.656" v="14" actId="47"/>
        <pc:sldMkLst>
          <pc:docMk/>
          <pc:sldMk cId="1888854566" sldId="1990"/>
        </pc:sldMkLst>
      </pc:sldChg>
      <pc:sldChg chg="del">
        <pc:chgData name="Aurelien Domont" userId="6da7715ce44349b3" providerId="LiveId" clId="{2CD95218-941C-4820-B0D1-138B992882CB}" dt="2021-04-16T06:19:49.656" v="14" actId="47"/>
        <pc:sldMkLst>
          <pc:docMk/>
          <pc:sldMk cId="4013192147" sldId="1991"/>
        </pc:sldMkLst>
      </pc:sldChg>
      <pc:sldChg chg="del">
        <pc:chgData name="Aurelien Domont" userId="6da7715ce44349b3" providerId="LiveId" clId="{2CD95218-941C-4820-B0D1-138B992882CB}" dt="2021-04-16T06:19:49.656" v="14" actId="47"/>
        <pc:sldMkLst>
          <pc:docMk/>
          <pc:sldMk cId="914016889" sldId="1992"/>
        </pc:sldMkLst>
      </pc:sldChg>
      <pc:sldChg chg="del">
        <pc:chgData name="Aurelien Domont" userId="6da7715ce44349b3" providerId="LiveId" clId="{2CD95218-941C-4820-B0D1-138B992882CB}" dt="2021-04-16T06:19:49.656" v="14" actId="47"/>
        <pc:sldMkLst>
          <pc:docMk/>
          <pc:sldMk cId="167198795" sldId="1993"/>
        </pc:sldMkLst>
      </pc:sldChg>
      <pc:sldChg chg="del">
        <pc:chgData name="Aurelien Domont" userId="6da7715ce44349b3" providerId="LiveId" clId="{2CD95218-941C-4820-B0D1-138B992882CB}" dt="2021-04-16T06:19:49.656" v="14" actId="47"/>
        <pc:sldMkLst>
          <pc:docMk/>
          <pc:sldMk cId="3165426898" sldId="1994"/>
        </pc:sldMkLst>
      </pc:sldChg>
      <pc:sldChg chg="del">
        <pc:chgData name="Aurelien Domont" userId="6da7715ce44349b3" providerId="LiveId" clId="{2CD95218-941C-4820-B0D1-138B992882CB}" dt="2021-04-16T06:19:49.656" v="14" actId="47"/>
        <pc:sldMkLst>
          <pc:docMk/>
          <pc:sldMk cId="953211725" sldId="1995"/>
        </pc:sldMkLst>
      </pc:sldChg>
      <pc:sldChg chg="del">
        <pc:chgData name="Aurelien Domont" userId="6da7715ce44349b3" providerId="LiveId" clId="{2CD95218-941C-4820-B0D1-138B992882CB}" dt="2021-04-16T06:19:49.656" v="14" actId="47"/>
        <pc:sldMkLst>
          <pc:docMk/>
          <pc:sldMk cId="1829967840" sldId="1996"/>
        </pc:sldMkLst>
      </pc:sldChg>
      <pc:sldChg chg="del">
        <pc:chgData name="Aurelien Domont" userId="6da7715ce44349b3" providerId="LiveId" clId="{2CD95218-941C-4820-B0D1-138B992882CB}" dt="2021-04-16T06:19:49.656" v="14" actId="47"/>
        <pc:sldMkLst>
          <pc:docMk/>
          <pc:sldMk cId="4140853747" sldId="1997"/>
        </pc:sldMkLst>
      </pc:sldChg>
      <pc:sldChg chg="del">
        <pc:chgData name="Aurelien Domont" userId="6da7715ce44349b3" providerId="LiveId" clId="{2CD95218-941C-4820-B0D1-138B992882CB}" dt="2021-04-16T06:19:49.656" v="14" actId="47"/>
        <pc:sldMkLst>
          <pc:docMk/>
          <pc:sldMk cId="2063840657" sldId="1998"/>
        </pc:sldMkLst>
      </pc:sldChg>
      <pc:sldChg chg="del">
        <pc:chgData name="Aurelien Domont" userId="6da7715ce44349b3" providerId="LiveId" clId="{2CD95218-941C-4820-B0D1-138B992882CB}" dt="2021-04-16T06:19:49.656" v="14" actId="47"/>
        <pc:sldMkLst>
          <pc:docMk/>
          <pc:sldMk cId="3823051356" sldId="1999"/>
        </pc:sldMkLst>
      </pc:sldChg>
      <pc:sldChg chg="del">
        <pc:chgData name="Aurelien Domont" userId="6da7715ce44349b3" providerId="LiveId" clId="{2CD95218-941C-4820-B0D1-138B992882CB}" dt="2021-04-16T06:19:49.656" v="14" actId="47"/>
        <pc:sldMkLst>
          <pc:docMk/>
          <pc:sldMk cId="3453285050" sldId="2000"/>
        </pc:sldMkLst>
      </pc:sldChg>
      <pc:sldChg chg="del">
        <pc:chgData name="Aurelien Domont" userId="6da7715ce44349b3" providerId="LiveId" clId="{2CD95218-941C-4820-B0D1-138B992882CB}" dt="2021-04-16T06:19:49.656" v="14" actId="47"/>
        <pc:sldMkLst>
          <pc:docMk/>
          <pc:sldMk cId="1480423294" sldId="2001"/>
        </pc:sldMkLst>
      </pc:sldChg>
      <pc:sldChg chg="del">
        <pc:chgData name="Aurelien Domont" userId="6da7715ce44349b3" providerId="LiveId" clId="{2CD95218-941C-4820-B0D1-138B992882CB}" dt="2021-04-16T06:19:49.656" v="14" actId="47"/>
        <pc:sldMkLst>
          <pc:docMk/>
          <pc:sldMk cId="793231726" sldId="2002"/>
        </pc:sldMkLst>
      </pc:sldChg>
      <pc:sldChg chg="del">
        <pc:chgData name="Aurelien Domont" userId="6da7715ce44349b3" providerId="LiveId" clId="{2CD95218-941C-4820-B0D1-138B992882CB}" dt="2021-04-16T06:19:49.656" v="14" actId="47"/>
        <pc:sldMkLst>
          <pc:docMk/>
          <pc:sldMk cId="3023691004" sldId="2003"/>
        </pc:sldMkLst>
      </pc:sldChg>
      <pc:sldChg chg="del">
        <pc:chgData name="Aurelien Domont" userId="6da7715ce44349b3" providerId="LiveId" clId="{2CD95218-941C-4820-B0D1-138B992882CB}" dt="2021-04-16T06:19:49.656" v="14" actId="47"/>
        <pc:sldMkLst>
          <pc:docMk/>
          <pc:sldMk cId="872643177" sldId="2004"/>
        </pc:sldMkLst>
      </pc:sldChg>
      <pc:sldChg chg="del">
        <pc:chgData name="Aurelien Domont" userId="6da7715ce44349b3" providerId="LiveId" clId="{2CD95218-941C-4820-B0D1-138B992882CB}" dt="2021-04-16T06:19:49.656" v="14" actId="47"/>
        <pc:sldMkLst>
          <pc:docMk/>
          <pc:sldMk cId="2349657917" sldId="2005"/>
        </pc:sldMkLst>
      </pc:sldChg>
      <pc:sldChg chg="del">
        <pc:chgData name="Aurelien Domont" userId="6da7715ce44349b3" providerId="LiveId" clId="{2CD95218-941C-4820-B0D1-138B992882CB}" dt="2021-04-16T06:19:49.656" v="14" actId="47"/>
        <pc:sldMkLst>
          <pc:docMk/>
          <pc:sldMk cId="1724454977" sldId="2006"/>
        </pc:sldMkLst>
      </pc:sldChg>
      <pc:sldChg chg="del">
        <pc:chgData name="Aurelien Domont" userId="6da7715ce44349b3" providerId="LiveId" clId="{2CD95218-941C-4820-B0D1-138B992882CB}" dt="2021-04-16T06:19:49.656" v="14" actId="47"/>
        <pc:sldMkLst>
          <pc:docMk/>
          <pc:sldMk cId="2694318807" sldId="2007"/>
        </pc:sldMkLst>
      </pc:sldChg>
      <pc:sldChg chg="del">
        <pc:chgData name="Aurelien Domont" userId="6da7715ce44349b3" providerId="LiveId" clId="{2CD95218-941C-4820-B0D1-138B992882CB}" dt="2021-04-16T06:19:49.656" v="14" actId="47"/>
        <pc:sldMkLst>
          <pc:docMk/>
          <pc:sldMk cId="3512896718" sldId="2008"/>
        </pc:sldMkLst>
      </pc:sldChg>
      <pc:sldChg chg="del">
        <pc:chgData name="Aurelien Domont" userId="6da7715ce44349b3" providerId="LiveId" clId="{2CD95218-941C-4820-B0D1-138B992882CB}" dt="2021-04-16T06:19:49.656" v="14" actId="47"/>
        <pc:sldMkLst>
          <pc:docMk/>
          <pc:sldMk cId="1332006057" sldId="2009"/>
        </pc:sldMkLst>
      </pc:sldChg>
      <pc:sldChg chg="del">
        <pc:chgData name="Aurelien Domont" userId="6da7715ce44349b3" providerId="LiveId" clId="{2CD95218-941C-4820-B0D1-138B992882CB}" dt="2021-04-16T06:19:49.656" v="14" actId="47"/>
        <pc:sldMkLst>
          <pc:docMk/>
          <pc:sldMk cId="3743231244" sldId="2010"/>
        </pc:sldMkLst>
      </pc:sldChg>
      <pc:sldChg chg="del">
        <pc:chgData name="Aurelien Domont" userId="6da7715ce44349b3" providerId="LiveId" clId="{2CD95218-941C-4820-B0D1-138B992882CB}" dt="2021-04-16T06:19:49.656" v="14" actId="47"/>
        <pc:sldMkLst>
          <pc:docMk/>
          <pc:sldMk cId="3270380878" sldId="2011"/>
        </pc:sldMkLst>
      </pc:sldChg>
      <pc:sldChg chg="del">
        <pc:chgData name="Aurelien Domont" userId="6da7715ce44349b3" providerId="LiveId" clId="{2CD95218-941C-4820-B0D1-138B992882CB}" dt="2021-04-16T06:19:49.656" v="14" actId="47"/>
        <pc:sldMkLst>
          <pc:docMk/>
          <pc:sldMk cId="3259832518" sldId="2012"/>
        </pc:sldMkLst>
      </pc:sldChg>
      <pc:sldChg chg="del">
        <pc:chgData name="Aurelien Domont" userId="6da7715ce44349b3" providerId="LiveId" clId="{2CD95218-941C-4820-B0D1-138B992882CB}" dt="2021-04-16T06:19:49.656" v="14" actId="47"/>
        <pc:sldMkLst>
          <pc:docMk/>
          <pc:sldMk cId="3359790508" sldId="2013"/>
        </pc:sldMkLst>
      </pc:sldChg>
      <pc:sldChg chg="del">
        <pc:chgData name="Aurelien Domont" userId="6da7715ce44349b3" providerId="LiveId" clId="{2CD95218-941C-4820-B0D1-138B992882CB}" dt="2021-04-16T06:19:49.656" v="14" actId="47"/>
        <pc:sldMkLst>
          <pc:docMk/>
          <pc:sldMk cId="2682380162" sldId="2014"/>
        </pc:sldMkLst>
      </pc:sldChg>
      <pc:sldChg chg="del">
        <pc:chgData name="Aurelien Domont" userId="6da7715ce44349b3" providerId="LiveId" clId="{2CD95218-941C-4820-B0D1-138B992882CB}" dt="2021-04-16T06:19:49.656" v="14" actId="47"/>
        <pc:sldMkLst>
          <pc:docMk/>
          <pc:sldMk cId="139116637" sldId="2015"/>
        </pc:sldMkLst>
      </pc:sldChg>
      <pc:sldChg chg="del">
        <pc:chgData name="Aurelien Domont" userId="6da7715ce44349b3" providerId="LiveId" clId="{2CD95218-941C-4820-B0D1-138B992882CB}" dt="2021-04-16T06:19:49.656" v="14" actId="47"/>
        <pc:sldMkLst>
          <pc:docMk/>
          <pc:sldMk cId="2058427270" sldId="2016"/>
        </pc:sldMkLst>
      </pc:sldChg>
      <pc:sldChg chg="del">
        <pc:chgData name="Aurelien Domont" userId="6da7715ce44349b3" providerId="LiveId" clId="{2CD95218-941C-4820-B0D1-138B992882CB}" dt="2021-04-16T06:19:49.656" v="14" actId="47"/>
        <pc:sldMkLst>
          <pc:docMk/>
          <pc:sldMk cId="2113500125" sldId="2017"/>
        </pc:sldMkLst>
      </pc:sldChg>
      <pc:sldChg chg="del">
        <pc:chgData name="Aurelien Domont" userId="6da7715ce44349b3" providerId="LiveId" clId="{2CD95218-941C-4820-B0D1-138B992882CB}" dt="2021-04-16T06:19:49.656" v="14" actId="47"/>
        <pc:sldMkLst>
          <pc:docMk/>
          <pc:sldMk cId="2044426822" sldId="2018"/>
        </pc:sldMkLst>
      </pc:sldChg>
      <pc:sldChg chg="del">
        <pc:chgData name="Aurelien Domont" userId="6da7715ce44349b3" providerId="LiveId" clId="{2CD95218-941C-4820-B0D1-138B992882CB}" dt="2021-04-16T06:19:49.656" v="14" actId="47"/>
        <pc:sldMkLst>
          <pc:docMk/>
          <pc:sldMk cId="2999380438" sldId="2019"/>
        </pc:sldMkLst>
      </pc:sldChg>
      <pc:sldChg chg="del">
        <pc:chgData name="Aurelien Domont" userId="6da7715ce44349b3" providerId="LiveId" clId="{2CD95218-941C-4820-B0D1-138B992882CB}" dt="2021-04-16T06:19:49.656" v="14" actId="47"/>
        <pc:sldMkLst>
          <pc:docMk/>
          <pc:sldMk cId="3561897072" sldId="2020"/>
        </pc:sldMkLst>
      </pc:sldChg>
      <pc:sldChg chg="del">
        <pc:chgData name="Aurelien Domont" userId="6da7715ce44349b3" providerId="LiveId" clId="{2CD95218-941C-4820-B0D1-138B992882CB}" dt="2021-04-16T06:19:49.656" v="14" actId="47"/>
        <pc:sldMkLst>
          <pc:docMk/>
          <pc:sldMk cId="3054282789" sldId="2021"/>
        </pc:sldMkLst>
      </pc:sldChg>
      <pc:sldChg chg="del">
        <pc:chgData name="Aurelien Domont" userId="6da7715ce44349b3" providerId="LiveId" clId="{2CD95218-941C-4820-B0D1-138B992882CB}" dt="2021-04-16T06:19:49.656" v="14" actId="47"/>
        <pc:sldMkLst>
          <pc:docMk/>
          <pc:sldMk cId="1952205493" sldId="2022"/>
        </pc:sldMkLst>
      </pc:sldChg>
      <pc:sldChg chg="del">
        <pc:chgData name="Aurelien Domont" userId="6da7715ce44349b3" providerId="LiveId" clId="{2CD95218-941C-4820-B0D1-138B992882CB}" dt="2021-04-16T06:19:49.656" v="14" actId="47"/>
        <pc:sldMkLst>
          <pc:docMk/>
          <pc:sldMk cId="1278311518" sldId="2023"/>
        </pc:sldMkLst>
      </pc:sldChg>
      <pc:sldChg chg="del">
        <pc:chgData name="Aurelien Domont" userId="6da7715ce44349b3" providerId="LiveId" clId="{2CD95218-941C-4820-B0D1-138B992882CB}" dt="2021-04-16T06:19:49.656" v="14" actId="47"/>
        <pc:sldMkLst>
          <pc:docMk/>
          <pc:sldMk cId="3268153581" sldId="2024"/>
        </pc:sldMkLst>
      </pc:sldChg>
      <pc:sldChg chg="del">
        <pc:chgData name="Aurelien Domont" userId="6da7715ce44349b3" providerId="LiveId" clId="{2CD95218-941C-4820-B0D1-138B992882CB}" dt="2021-04-16T06:19:49.656" v="14" actId="47"/>
        <pc:sldMkLst>
          <pc:docMk/>
          <pc:sldMk cId="2356573541" sldId="2025"/>
        </pc:sldMkLst>
      </pc:sldChg>
      <pc:sldChg chg="add">
        <pc:chgData name="Aurelien Domont" userId="6da7715ce44349b3" providerId="LiveId" clId="{2CD95218-941C-4820-B0D1-138B992882CB}" dt="2021-04-19T06:45:22.049" v="1192"/>
        <pc:sldMkLst>
          <pc:docMk/>
          <pc:sldMk cId="3028091984" sldId="2146"/>
        </pc:sldMkLst>
      </pc:sldChg>
      <pc:sldChg chg="add">
        <pc:chgData name="Aurelien Domont" userId="6da7715ce44349b3" providerId="LiveId" clId="{2CD95218-941C-4820-B0D1-138B992882CB}" dt="2021-04-19T06:45:22.049" v="1192"/>
        <pc:sldMkLst>
          <pc:docMk/>
          <pc:sldMk cId="705087090" sldId="2147"/>
        </pc:sldMkLst>
      </pc:sldChg>
      <pc:sldChg chg="addSp delSp modSp add mod">
        <pc:chgData name="Aurelien Domont" userId="6da7715ce44349b3" providerId="LiveId" clId="{2CD95218-941C-4820-B0D1-138B992882CB}" dt="2021-04-20T04:44:30.171" v="3989" actId="20577"/>
        <pc:sldMkLst>
          <pc:docMk/>
          <pc:sldMk cId="423301223" sldId="2148"/>
        </pc:sldMkLst>
        <pc:spChg chg="mod">
          <ac:chgData name="Aurelien Domont" userId="6da7715ce44349b3" providerId="LiveId" clId="{2CD95218-941C-4820-B0D1-138B992882CB}" dt="2021-04-20T04:44:30.171" v="3989" actId="20577"/>
          <ac:spMkLst>
            <pc:docMk/>
            <pc:sldMk cId="423301223" sldId="2148"/>
            <ac:spMk id="16" creationId="{6C2BB713-9637-4B9B-938F-E9768876782A}"/>
          </ac:spMkLst>
        </pc:spChg>
        <pc:spChg chg="del mod">
          <ac:chgData name="Aurelien Domont" userId="6da7715ce44349b3" providerId="LiveId" clId="{2CD95218-941C-4820-B0D1-138B992882CB}" dt="2021-04-20T04:39:57.734" v="3921" actId="478"/>
          <ac:spMkLst>
            <pc:docMk/>
            <pc:sldMk cId="423301223" sldId="2148"/>
            <ac:spMk id="24" creationId="{5262883E-429E-4FBD-BE90-9FFFC2CD6641}"/>
          </ac:spMkLst>
        </pc:spChg>
        <pc:graphicFrameChg chg="add mod modGraphic">
          <ac:chgData name="Aurelien Domont" userId="6da7715ce44349b3" providerId="LiveId" clId="{2CD95218-941C-4820-B0D1-138B992882CB}" dt="2021-04-20T04:41:06.445" v="3976"/>
          <ac:graphicFrameMkLst>
            <pc:docMk/>
            <pc:sldMk cId="423301223" sldId="2148"/>
            <ac:graphicFrameMk id="6" creationId="{5C5525D8-81F1-4A24-A0BB-F27EAE382C06}"/>
          </ac:graphicFrameMkLst>
        </pc:graphicFrameChg>
      </pc:sldChg>
      <pc:sldChg chg="add del">
        <pc:chgData name="Aurelien Domont" userId="6da7715ce44349b3" providerId="LiveId" clId="{2CD95218-941C-4820-B0D1-138B992882CB}" dt="2021-04-20T04:05:16.160" v="2787" actId="47"/>
        <pc:sldMkLst>
          <pc:docMk/>
          <pc:sldMk cId="1587869489" sldId="2149"/>
        </pc:sldMkLst>
      </pc:sldChg>
      <pc:sldChg chg="addSp delSp modSp add del mod">
        <pc:chgData name="Aurelien Domont" userId="6da7715ce44349b3" providerId="LiveId" clId="{2CD95218-941C-4820-B0D1-138B992882CB}" dt="2021-04-20T04:00:14.754" v="2741" actId="47"/>
        <pc:sldMkLst>
          <pc:docMk/>
          <pc:sldMk cId="3281813050" sldId="2150"/>
        </pc:sldMkLst>
        <pc:spChg chg="mod">
          <ac:chgData name="Aurelien Domont" userId="6da7715ce44349b3" providerId="LiveId" clId="{2CD95218-941C-4820-B0D1-138B992882CB}" dt="2021-04-20T03:54:25.309" v="2548" actId="20577"/>
          <ac:spMkLst>
            <pc:docMk/>
            <pc:sldMk cId="3281813050" sldId="2150"/>
            <ac:spMk id="6" creationId="{C3CDFF47-2BDF-481B-8C77-A2EE049FF74B}"/>
          </ac:spMkLst>
        </pc:spChg>
        <pc:spChg chg="del mod">
          <ac:chgData name="Aurelien Domont" userId="6da7715ce44349b3" providerId="LiveId" clId="{2CD95218-941C-4820-B0D1-138B992882CB}" dt="2021-04-20T03:58:22.691" v="2700" actId="478"/>
          <ac:spMkLst>
            <pc:docMk/>
            <pc:sldMk cId="3281813050" sldId="2150"/>
            <ac:spMk id="11" creationId="{CC20D042-C261-40FA-9AD5-C92E9BBE6615}"/>
          </ac:spMkLst>
        </pc:spChg>
        <pc:spChg chg="add del mod">
          <ac:chgData name="Aurelien Domont" userId="6da7715ce44349b3" providerId="LiveId" clId="{2CD95218-941C-4820-B0D1-138B992882CB}" dt="2021-04-20T03:58:22.691" v="2700" actId="478"/>
          <ac:spMkLst>
            <pc:docMk/>
            <pc:sldMk cId="3281813050" sldId="2150"/>
            <ac:spMk id="12" creationId="{9D0CD2E9-3F7C-4642-9314-A5A56FD65353}"/>
          </ac:spMkLst>
        </pc:spChg>
        <pc:spChg chg="add mod">
          <ac:chgData name="Aurelien Domont" userId="6da7715ce44349b3" providerId="LiveId" clId="{2CD95218-941C-4820-B0D1-138B992882CB}" dt="2021-04-20T03:58:44.875" v="2710" actId="1076"/>
          <ac:spMkLst>
            <pc:docMk/>
            <pc:sldMk cId="3281813050" sldId="2150"/>
            <ac:spMk id="17" creationId="{505328FD-CFA8-472C-AADB-77604AA9A196}"/>
          </ac:spMkLst>
        </pc:spChg>
        <pc:spChg chg="del mod">
          <ac:chgData name="Aurelien Domont" userId="6da7715ce44349b3" providerId="LiveId" clId="{2CD95218-941C-4820-B0D1-138B992882CB}" dt="2021-04-20T03:56:45.105" v="2599" actId="478"/>
          <ac:spMkLst>
            <pc:docMk/>
            <pc:sldMk cId="3281813050" sldId="2150"/>
            <ac:spMk id="20" creationId="{C59DF6C5-D4AC-4D27-B52A-E815DD763FD8}"/>
          </ac:spMkLst>
        </pc:spChg>
        <pc:spChg chg="del mod">
          <ac:chgData name="Aurelien Domont" userId="6da7715ce44349b3" providerId="LiveId" clId="{2CD95218-941C-4820-B0D1-138B992882CB}" dt="2021-04-20T03:58:22.691" v="2700" actId="478"/>
          <ac:spMkLst>
            <pc:docMk/>
            <pc:sldMk cId="3281813050" sldId="2150"/>
            <ac:spMk id="21" creationId="{F5002797-E4EA-45B8-B820-76ECE0702817}"/>
          </ac:spMkLst>
        </pc:spChg>
        <pc:picChg chg="add mod">
          <ac:chgData name="Aurelien Domont" userId="6da7715ce44349b3" providerId="LiveId" clId="{2CD95218-941C-4820-B0D1-138B992882CB}" dt="2021-04-20T03:58:27.797" v="2703" actId="1076"/>
          <ac:picMkLst>
            <pc:docMk/>
            <pc:sldMk cId="3281813050" sldId="2150"/>
            <ac:picMk id="3" creationId="{177C207C-E9C5-4F72-BD2F-D9590E622F5E}"/>
          </ac:picMkLst>
        </pc:picChg>
        <pc:picChg chg="add mod">
          <ac:chgData name="Aurelien Domont" userId="6da7715ce44349b3" providerId="LiveId" clId="{2CD95218-941C-4820-B0D1-138B992882CB}" dt="2021-04-20T03:58:24.067" v="2701" actId="1076"/>
          <ac:picMkLst>
            <pc:docMk/>
            <pc:sldMk cId="3281813050" sldId="2150"/>
            <ac:picMk id="5" creationId="{2364D466-67B2-4F3D-B207-44E6F410B178}"/>
          </ac:picMkLst>
        </pc:picChg>
        <pc:picChg chg="add mod">
          <ac:chgData name="Aurelien Domont" userId="6da7715ce44349b3" providerId="LiveId" clId="{2CD95218-941C-4820-B0D1-138B992882CB}" dt="2021-04-20T03:58:30.424" v="2704" actId="1076"/>
          <ac:picMkLst>
            <pc:docMk/>
            <pc:sldMk cId="3281813050" sldId="2150"/>
            <ac:picMk id="8" creationId="{7AE82408-0EBB-4A84-8485-6C50815A63F2}"/>
          </ac:picMkLst>
        </pc:picChg>
        <pc:picChg chg="add del mod">
          <ac:chgData name="Aurelien Domont" userId="6da7715ce44349b3" providerId="LiveId" clId="{2CD95218-941C-4820-B0D1-138B992882CB}" dt="2021-04-20T03:57:28.065" v="2657" actId="478"/>
          <ac:picMkLst>
            <pc:docMk/>
            <pc:sldMk cId="3281813050" sldId="2150"/>
            <ac:picMk id="10" creationId="{84E5174D-F42C-48A2-8DA6-7FDCB3C1BD3A}"/>
          </ac:picMkLst>
        </pc:picChg>
      </pc:sldChg>
      <pc:sldChg chg="add del">
        <pc:chgData name="Aurelien Domont" userId="6da7715ce44349b3" providerId="LiveId" clId="{2CD95218-941C-4820-B0D1-138B992882CB}" dt="2021-04-20T04:00:14.754" v="2741" actId="47"/>
        <pc:sldMkLst>
          <pc:docMk/>
          <pc:sldMk cId="1830766342" sldId="2151"/>
        </pc:sldMkLst>
      </pc:sldChg>
      <pc:sldChg chg="addSp delSp modSp add mod">
        <pc:chgData name="Aurelien Domont" userId="6da7715ce44349b3" providerId="LiveId" clId="{2CD95218-941C-4820-B0D1-138B992882CB}" dt="2021-04-20T04:36:51.428" v="3909" actId="465"/>
        <pc:sldMkLst>
          <pc:docMk/>
          <pc:sldMk cId="1324642353" sldId="2152"/>
        </pc:sldMkLst>
        <pc:spChg chg="mod">
          <ac:chgData name="Aurelien Domont" userId="6da7715ce44349b3" providerId="LiveId" clId="{2CD95218-941C-4820-B0D1-138B992882CB}" dt="2021-04-20T04:16:39.360" v="3236" actId="20577"/>
          <ac:spMkLst>
            <pc:docMk/>
            <pc:sldMk cId="1324642353" sldId="2152"/>
            <ac:spMk id="6" creationId="{C3CDFF47-2BDF-481B-8C77-A2EE049FF74B}"/>
          </ac:spMkLst>
        </pc:spChg>
        <pc:spChg chg="mod">
          <ac:chgData name="Aurelien Domont" userId="6da7715ce44349b3" providerId="LiveId" clId="{2CD95218-941C-4820-B0D1-138B992882CB}" dt="2021-04-20T04:36:49.579" v="3908" actId="465"/>
          <ac:spMkLst>
            <pc:docMk/>
            <pc:sldMk cId="1324642353" sldId="2152"/>
            <ac:spMk id="11" creationId="{CC20D042-C261-40FA-9AD5-C92E9BBE6615}"/>
          </ac:spMkLst>
        </pc:spChg>
        <pc:spChg chg="mod">
          <ac:chgData name="Aurelien Domont" userId="6da7715ce44349b3" providerId="LiveId" clId="{2CD95218-941C-4820-B0D1-138B992882CB}" dt="2021-04-20T04:36:49.579" v="3908" actId="465"/>
          <ac:spMkLst>
            <pc:docMk/>
            <pc:sldMk cId="1324642353" sldId="2152"/>
            <ac:spMk id="12" creationId="{9D0CD2E9-3F7C-4642-9314-A5A56FD65353}"/>
          </ac:spMkLst>
        </pc:spChg>
        <pc:spChg chg="add mod">
          <ac:chgData name="Aurelien Domont" userId="6da7715ce44349b3" providerId="LiveId" clId="{2CD95218-941C-4820-B0D1-138B992882CB}" dt="2021-04-20T04:16:54.111" v="3245" actId="20577"/>
          <ac:spMkLst>
            <pc:docMk/>
            <pc:sldMk cId="1324642353" sldId="2152"/>
            <ac:spMk id="14" creationId="{05C7ABA3-592D-494A-A845-ADFDA1E4756F}"/>
          </ac:spMkLst>
        </pc:spChg>
        <pc:spChg chg="mod">
          <ac:chgData name="Aurelien Domont" userId="6da7715ce44349b3" providerId="LiveId" clId="{2CD95218-941C-4820-B0D1-138B992882CB}" dt="2021-04-20T04:33:47.064" v="3889" actId="404"/>
          <ac:spMkLst>
            <pc:docMk/>
            <pc:sldMk cId="1324642353" sldId="2152"/>
            <ac:spMk id="16" creationId="{6C2BB713-9637-4B9B-938F-E9768876782A}"/>
          </ac:spMkLst>
        </pc:spChg>
        <pc:spChg chg="add mod">
          <ac:chgData name="Aurelien Domont" userId="6da7715ce44349b3" providerId="LiveId" clId="{2CD95218-941C-4820-B0D1-138B992882CB}" dt="2021-04-20T04:36:40.993" v="3907" actId="1036"/>
          <ac:spMkLst>
            <pc:docMk/>
            <pc:sldMk cId="1324642353" sldId="2152"/>
            <ac:spMk id="18" creationId="{6D0D68B1-9DCF-46E2-87CD-C0AFC2962BA3}"/>
          </ac:spMkLst>
        </pc:spChg>
        <pc:spChg chg="mod">
          <ac:chgData name="Aurelien Domont" userId="6da7715ce44349b3" providerId="LiveId" clId="{2CD95218-941C-4820-B0D1-138B992882CB}" dt="2021-04-20T04:36:49.579" v="3908" actId="465"/>
          <ac:spMkLst>
            <pc:docMk/>
            <pc:sldMk cId="1324642353" sldId="2152"/>
            <ac:spMk id="21" creationId="{F5002797-E4EA-45B8-B820-76ECE0702817}"/>
          </ac:spMkLst>
        </pc:spChg>
        <pc:picChg chg="mod">
          <ac:chgData name="Aurelien Domont" userId="6da7715ce44349b3" providerId="LiveId" clId="{2CD95218-941C-4820-B0D1-138B992882CB}" dt="2021-04-20T04:36:51.428" v="3909" actId="465"/>
          <ac:picMkLst>
            <pc:docMk/>
            <pc:sldMk cId="1324642353" sldId="2152"/>
            <ac:picMk id="3" creationId="{177C207C-E9C5-4F72-BD2F-D9590E622F5E}"/>
          </ac:picMkLst>
        </pc:picChg>
        <pc:picChg chg="add mod">
          <ac:chgData name="Aurelien Domont" userId="6da7715ce44349b3" providerId="LiveId" clId="{2CD95218-941C-4820-B0D1-138B992882CB}" dt="2021-04-20T04:07:39.882" v="2938" actId="207"/>
          <ac:picMkLst>
            <pc:docMk/>
            <pc:sldMk cId="1324642353" sldId="2152"/>
            <ac:picMk id="4" creationId="{8BFAD7E0-FAF3-4A7F-85D7-23D126159742}"/>
          </ac:picMkLst>
        </pc:picChg>
        <pc:picChg chg="mod">
          <ac:chgData name="Aurelien Domont" userId="6da7715ce44349b3" providerId="LiveId" clId="{2CD95218-941C-4820-B0D1-138B992882CB}" dt="2021-04-20T04:36:51.428" v="3909" actId="465"/>
          <ac:picMkLst>
            <pc:docMk/>
            <pc:sldMk cId="1324642353" sldId="2152"/>
            <ac:picMk id="5" creationId="{2364D466-67B2-4F3D-B207-44E6F410B178}"/>
          </ac:picMkLst>
        </pc:picChg>
        <pc:picChg chg="mod">
          <ac:chgData name="Aurelien Domont" userId="6da7715ce44349b3" providerId="LiveId" clId="{2CD95218-941C-4820-B0D1-138B992882CB}" dt="2021-04-20T04:36:51.428" v="3909" actId="465"/>
          <ac:picMkLst>
            <pc:docMk/>
            <pc:sldMk cId="1324642353" sldId="2152"/>
            <ac:picMk id="8" creationId="{7AE82408-0EBB-4A84-8485-6C50815A63F2}"/>
          </ac:picMkLst>
        </pc:picChg>
        <pc:picChg chg="add mod">
          <ac:chgData name="Aurelien Domont" userId="6da7715ce44349b3" providerId="LiveId" clId="{2CD95218-941C-4820-B0D1-138B992882CB}" dt="2021-04-20T04:36:40.993" v="3907" actId="1036"/>
          <ac:picMkLst>
            <pc:docMk/>
            <pc:sldMk cId="1324642353" sldId="2152"/>
            <ac:picMk id="9" creationId="{D861C705-A534-40EE-AF44-8BEF75E73C3A}"/>
          </ac:picMkLst>
        </pc:picChg>
        <pc:picChg chg="add del mod">
          <ac:chgData name="Aurelien Domont" userId="6da7715ce44349b3" providerId="LiveId" clId="{2CD95218-941C-4820-B0D1-138B992882CB}" dt="2021-04-20T04:07:26.776" v="2932" actId="478"/>
          <ac:picMkLst>
            <pc:docMk/>
            <pc:sldMk cId="1324642353" sldId="2152"/>
            <ac:picMk id="15" creationId="{49FA7E12-06DF-4BEA-89D5-3A0B088F7140}"/>
          </ac:picMkLst>
        </pc:picChg>
        <pc:picChg chg="add del mod">
          <ac:chgData name="Aurelien Domont" userId="6da7715ce44349b3" providerId="LiveId" clId="{2CD95218-941C-4820-B0D1-138B992882CB}" dt="2021-04-20T04:21:42.641" v="3378" actId="478"/>
          <ac:picMkLst>
            <pc:docMk/>
            <pc:sldMk cId="1324642353" sldId="2152"/>
            <ac:picMk id="17" creationId="{A9DDB489-8F00-4139-8C88-82482DD9CE04}"/>
          </ac:picMkLst>
        </pc:picChg>
      </pc:sldChg>
      <pc:sldChg chg="addSp delSp modSp add mod">
        <pc:chgData name="Aurelien Domont" userId="6da7715ce44349b3" providerId="LiveId" clId="{2CD95218-941C-4820-B0D1-138B992882CB}" dt="2021-04-20T04:46:00.228" v="4025" actId="20577"/>
        <pc:sldMkLst>
          <pc:docMk/>
          <pc:sldMk cId="2226532108" sldId="2153"/>
        </pc:sldMkLst>
        <pc:spChg chg="del mod">
          <ac:chgData name="Aurelien Domont" userId="6da7715ce44349b3" providerId="LiveId" clId="{2CD95218-941C-4820-B0D1-138B992882CB}" dt="2021-04-20T04:24:19.268" v="3501" actId="478"/>
          <ac:spMkLst>
            <pc:docMk/>
            <pc:sldMk cId="2226532108" sldId="2153"/>
            <ac:spMk id="6" creationId="{C3CDFF47-2BDF-481B-8C77-A2EE049FF74B}"/>
          </ac:spMkLst>
        </pc:spChg>
        <pc:spChg chg="del">
          <ac:chgData name="Aurelien Domont" userId="6da7715ce44349b3" providerId="LiveId" clId="{2CD95218-941C-4820-B0D1-138B992882CB}" dt="2021-04-20T04:25:31.360" v="3502" actId="478"/>
          <ac:spMkLst>
            <pc:docMk/>
            <pc:sldMk cId="2226532108" sldId="2153"/>
            <ac:spMk id="11" creationId="{CC20D042-C261-40FA-9AD5-C92E9BBE6615}"/>
          </ac:spMkLst>
        </pc:spChg>
        <pc:spChg chg="del">
          <ac:chgData name="Aurelien Domont" userId="6da7715ce44349b3" providerId="LiveId" clId="{2CD95218-941C-4820-B0D1-138B992882CB}" dt="2021-04-20T04:25:31.360" v="3502" actId="478"/>
          <ac:spMkLst>
            <pc:docMk/>
            <pc:sldMk cId="2226532108" sldId="2153"/>
            <ac:spMk id="12" creationId="{9D0CD2E9-3F7C-4642-9314-A5A56FD65353}"/>
          </ac:spMkLst>
        </pc:spChg>
        <pc:spChg chg="del">
          <ac:chgData name="Aurelien Domont" userId="6da7715ce44349b3" providerId="LiveId" clId="{2CD95218-941C-4820-B0D1-138B992882CB}" dt="2021-04-20T04:25:31.360" v="3502" actId="478"/>
          <ac:spMkLst>
            <pc:docMk/>
            <pc:sldMk cId="2226532108" sldId="2153"/>
            <ac:spMk id="14" creationId="{05C7ABA3-592D-494A-A845-ADFDA1E4756F}"/>
          </ac:spMkLst>
        </pc:spChg>
        <pc:spChg chg="add del mod">
          <ac:chgData name="Aurelien Domont" userId="6da7715ce44349b3" providerId="LiveId" clId="{2CD95218-941C-4820-B0D1-138B992882CB}" dt="2021-04-20T04:30:57.150" v="3877" actId="478"/>
          <ac:spMkLst>
            <pc:docMk/>
            <pc:sldMk cId="2226532108" sldId="2153"/>
            <ac:spMk id="15" creationId="{422C1AB2-75CA-4756-974B-AD20BFE89FA5}"/>
          </ac:spMkLst>
        </pc:spChg>
        <pc:spChg chg="mod">
          <ac:chgData name="Aurelien Domont" userId="6da7715ce44349b3" providerId="LiveId" clId="{2CD95218-941C-4820-B0D1-138B992882CB}" dt="2021-04-20T04:33:51.955" v="3890" actId="404"/>
          <ac:spMkLst>
            <pc:docMk/>
            <pc:sldMk cId="2226532108" sldId="2153"/>
            <ac:spMk id="16" creationId="{6C2BB713-9637-4B9B-938F-E9768876782A}"/>
          </ac:spMkLst>
        </pc:spChg>
        <pc:spChg chg="add del mod">
          <ac:chgData name="Aurelien Domont" userId="6da7715ce44349b3" providerId="LiveId" clId="{2CD95218-941C-4820-B0D1-138B992882CB}" dt="2021-04-20T04:30:57.150" v="3877" actId="478"/>
          <ac:spMkLst>
            <pc:docMk/>
            <pc:sldMk cId="2226532108" sldId="2153"/>
            <ac:spMk id="17" creationId="{30CE0B60-80F5-4732-8EB6-2AD2E3223225}"/>
          </ac:spMkLst>
        </pc:spChg>
        <pc:spChg chg="del">
          <ac:chgData name="Aurelien Domont" userId="6da7715ce44349b3" providerId="LiveId" clId="{2CD95218-941C-4820-B0D1-138B992882CB}" dt="2021-04-20T04:25:31.360" v="3502" actId="478"/>
          <ac:spMkLst>
            <pc:docMk/>
            <pc:sldMk cId="2226532108" sldId="2153"/>
            <ac:spMk id="18" creationId="{6D0D68B1-9DCF-46E2-87CD-C0AFC2962BA3}"/>
          </ac:spMkLst>
        </pc:spChg>
        <pc:spChg chg="add del mod">
          <ac:chgData name="Aurelien Domont" userId="6da7715ce44349b3" providerId="LiveId" clId="{2CD95218-941C-4820-B0D1-138B992882CB}" dt="2021-04-20T04:30:57.150" v="3877" actId="478"/>
          <ac:spMkLst>
            <pc:docMk/>
            <pc:sldMk cId="2226532108" sldId="2153"/>
            <ac:spMk id="19" creationId="{15EC1948-275D-44C0-9458-86FA3C6844E3}"/>
          </ac:spMkLst>
        </pc:spChg>
        <pc:spChg chg="add del mod">
          <ac:chgData name="Aurelien Domont" userId="6da7715ce44349b3" providerId="LiveId" clId="{2CD95218-941C-4820-B0D1-138B992882CB}" dt="2021-04-20T04:30:57.150" v="3877" actId="478"/>
          <ac:spMkLst>
            <pc:docMk/>
            <pc:sldMk cId="2226532108" sldId="2153"/>
            <ac:spMk id="20" creationId="{6B354AFB-F308-4228-B349-2D1DC84AF21E}"/>
          </ac:spMkLst>
        </pc:spChg>
        <pc:spChg chg="del">
          <ac:chgData name="Aurelien Domont" userId="6da7715ce44349b3" providerId="LiveId" clId="{2CD95218-941C-4820-B0D1-138B992882CB}" dt="2021-04-20T04:25:31.360" v="3502" actId="478"/>
          <ac:spMkLst>
            <pc:docMk/>
            <pc:sldMk cId="2226532108" sldId="2153"/>
            <ac:spMk id="21" creationId="{F5002797-E4EA-45B8-B820-76ECE0702817}"/>
          </ac:spMkLst>
        </pc:spChg>
        <pc:spChg chg="add del mod">
          <ac:chgData name="Aurelien Domont" userId="6da7715ce44349b3" providerId="LiveId" clId="{2CD95218-941C-4820-B0D1-138B992882CB}" dt="2021-04-20T04:30:57.150" v="3877" actId="478"/>
          <ac:spMkLst>
            <pc:docMk/>
            <pc:sldMk cId="2226532108" sldId="2153"/>
            <ac:spMk id="22" creationId="{8A683522-7E38-42A9-A7E9-240B1B8A0D40}"/>
          </ac:spMkLst>
        </pc:spChg>
        <pc:spChg chg="add del mod">
          <ac:chgData name="Aurelien Domont" userId="6da7715ce44349b3" providerId="LiveId" clId="{2CD95218-941C-4820-B0D1-138B992882CB}" dt="2021-04-20T04:30:57.150" v="3877" actId="478"/>
          <ac:spMkLst>
            <pc:docMk/>
            <pc:sldMk cId="2226532108" sldId="2153"/>
            <ac:spMk id="23" creationId="{CFACD79E-375A-4F8A-B735-7AF6F91E3AEB}"/>
          </ac:spMkLst>
        </pc:spChg>
        <pc:spChg chg="add del mod">
          <ac:chgData name="Aurelien Domont" userId="6da7715ce44349b3" providerId="LiveId" clId="{2CD95218-941C-4820-B0D1-138B992882CB}" dt="2021-04-20T04:30:57.150" v="3877" actId="478"/>
          <ac:spMkLst>
            <pc:docMk/>
            <pc:sldMk cId="2226532108" sldId="2153"/>
            <ac:spMk id="24" creationId="{76B1B5F6-0986-4414-A673-3D68DA83068E}"/>
          </ac:spMkLst>
        </pc:spChg>
        <pc:spChg chg="add del mod">
          <ac:chgData name="Aurelien Domont" userId="6da7715ce44349b3" providerId="LiveId" clId="{2CD95218-941C-4820-B0D1-138B992882CB}" dt="2021-04-20T04:30:57.150" v="3877" actId="478"/>
          <ac:spMkLst>
            <pc:docMk/>
            <pc:sldMk cId="2226532108" sldId="2153"/>
            <ac:spMk id="25" creationId="{63044252-1ED7-4418-8DD7-5BCA46E9545D}"/>
          </ac:spMkLst>
        </pc:spChg>
        <pc:spChg chg="add del mod">
          <ac:chgData name="Aurelien Domont" userId="6da7715ce44349b3" providerId="LiveId" clId="{2CD95218-941C-4820-B0D1-138B992882CB}" dt="2021-04-20T04:30:57.150" v="3877" actId="478"/>
          <ac:spMkLst>
            <pc:docMk/>
            <pc:sldMk cId="2226532108" sldId="2153"/>
            <ac:spMk id="26" creationId="{A43EE86A-4A47-401D-923C-456BC355B8DA}"/>
          </ac:spMkLst>
        </pc:spChg>
        <pc:spChg chg="add mod">
          <ac:chgData name="Aurelien Domont" userId="6da7715ce44349b3" providerId="LiveId" clId="{2CD95218-941C-4820-B0D1-138B992882CB}" dt="2021-04-20T04:30:59.897" v="3878"/>
          <ac:spMkLst>
            <pc:docMk/>
            <pc:sldMk cId="2226532108" sldId="2153"/>
            <ac:spMk id="27" creationId="{BE87449D-3234-4567-915F-980F05B8A3E1}"/>
          </ac:spMkLst>
        </pc:spChg>
        <pc:spChg chg="add mod">
          <ac:chgData name="Aurelien Domont" userId="6da7715ce44349b3" providerId="LiveId" clId="{2CD95218-941C-4820-B0D1-138B992882CB}" dt="2021-04-20T04:30:59.897" v="3878"/>
          <ac:spMkLst>
            <pc:docMk/>
            <pc:sldMk cId="2226532108" sldId="2153"/>
            <ac:spMk id="28" creationId="{B0214802-ABDE-4F5B-AC18-9EE0C5AED73D}"/>
          </ac:spMkLst>
        </pc:spChg>
        <pc:spChg chg="add mod">
          <ac:chgData name="Aurelien Domont" userId="6da7715ce44349b3" providerId="LiveId" clId="{2CD95218-941C-4820-B0D1-138B992882CB}" dt="2021-04-20T04:31:12.660" v="3884"/>
          <ac:spMkLst>
            <pc:docMk/>
            <pc:sldMk cId="2226532108" sldId="2153"/>
            <ac:spMk id="29" creationId="{04EE0F4B-C5FD-48E2-B995-42C0C5E3FF95}"/>
          </ac:spMkLst>
        </pc:spChg>
        <pc:spChg chg="add mod">
          <ac:chgData name="Aurelien Domont" userId="6da7715ce44349b3" providerId="LiveId" clId="{2CD95218-941C-4820-B0D1-138B992882CB}" dt="2021-04-20T04:30:59.897" v="3878"/>
          <ac:spMkLst>
            <pc:docMk/>
            <pc:sldMk cId="2226532108" sldId="2153"/>
            <ac:spMk id="30" creationId="{AB276962-2016-4C64-9B58-D5EFA8B098DB}"/>
          </ac:spMkLst>
        </pc:spChg>
        <pc:spChg chg="add mod">
          <ac:chgData name="Aurelien Domont" userId="6da7715ce44349b3" providerId="LiveId" clId="{2CD95218-941C-4820-B0D1-138B992882CB}" dt="2021-04-20T04:30:59.897" v="3878"/>
          <ac:spMkLst>
            <pc:docMk/>
            <pc:sldMk cId="2226532108" sldId="2153"/>
            <ac:spMk id="31" creationId="{32E441B9-647C-44E2-ABF7-8C700B50EB40}"/>
          </ac:spMkLst>
        </pc:spChg>
        <pc:spChg chg="add mod">
          <ac:chgData name="Aurelien Domont" userId="6da7715ce44349b3" providerId="LiveId" clId="{2CD95218-941C-4820-B0D1-138B992882CB}" dt="2021-04-20T04:30:59.897" v="3878"/>
          <ac:spMkLst>
            <pc:docMk/>
            <pc:sldMk cId="2226532108" sldId="2153"/>
            <ac:spMk id="32" creationId="{AA876D5D-3C5F-496A-A2A3-C7CECF06BF89}"/>
          </ac:spMkLst>
        </pc:spChg>
        <pc:spChg chg="add mod">
          <ac:chgData name="Aurelien Domont" userId="6da7715ce44349b3" providerId="LiveId" clId="{2CD95218-941C-4820-B0D1-138B992882CB}" dt="2021-04-20T04:31:20.681" v="3885"/>
          <ac:spMkLst>
            <pc:docMk/>
            <pc:sldMk cId="2226532108" sldId="2153"/>
            <ac:spMk id="33" creationId="{A7501CC5-3F4A-44E0-B2B8-6ED55A47C121}"/>
          </ac:spMkLst>
        </pc:spChg>
        <pc:spChg chg="add mod">
          <ac:chgData name="Aurelien Domont" userId="6da7715ce44349b3" providerId="LiveId" clId="{2CD95218-941C-4820-B0D1-138B992882CB}" dt="2021-04-20T04:30:59.897" v="3878"/>
          <ac:spMkLst>
            <pc:docMk/>
            <pc:sldMk cId="2226532108" sldId="2153"/>
            <ac:spMk id="34" creationId="{6B4D7915-5BA7-4C17-B2F1-780DF97B5174}"/>
          </ac:spMkLst>
        </pc:spChg>
        <pc:spChg chg="add mod">
          <ac:chgData name="Aurelien Domont" userId="6da7715ce44349b3" providerId="LiveId" clId="{2CD95218-941C-4820-B0D1-138B992882CB}" dt="2021-04-20T04:30:59.897" v="3878"/>
          <ac:spMkLst>
            <pc:docMk/>
            <pc:sldMk cId="2226532108" sldId="2153"/>
            <ac:spMk id="35" creationId="{EE299828-482C-40C5-9D51-A83AB6184A67}"/>
          </ac:spMkLst>
        </pc:spChg>
        <pc:spChg chg="add mod">
          <ac:chgData name="Aurelien Domont" userId="6da7715ce44349b3" providerId="LiveId" clId="{2CD95218-941C-4820-B0D1-138B992882CB}" dt="2021-04-20T04:30:59.897" v="3878"/>
          <ac:spMkLst>
            <pc:docMk/>
            <pc:sldMk cId="2226532108" sldId="2153"/>
            <ac:spMk id="36" creationId="{91C98F09-57BA-4745-8C0B-CE5B55E3EC2E}"/>
          </ac:spMkLst>
        </pc:spChg>
        <pc:spChg chg="add mod">
          <ac:chgData name="Aurelien Domont" userId="6da7715ce44349b3" providerId="LiveId" clId="{2CD95218-941C-4820-B0D1-138B992882CB}" dt="2021-04-20T04:46:00.228" v="4025" actId="20577"/>
          <ac:spMkLst>
            <pc:docMk/>
            <pc:sldMk cId="2226532108" sldId="2153"/>
            <ac:spMk id="37" creationId="{22049F5D-80E0-4952-8C95-093181A7EF1C}"/>
          </ac:spMkLst>
        </pc:spChg>
        <pc:spChg chg="add mod">
          <ac:chgData name="Aurelien Domont" userId="6da7715ce44349b3" providerId="LiveId" clId="{2CD95218-941C-4820-B0D1-138B992882CB}" dt="2021-04-20T04:30:59.897" v="3878"/>
          <ac:spMkLst>
            <pc:docMk/>
            <pc:sldMk cId="2226532108" sldId="2153"/>
            <ac:spMk id="38" creationId="{712FE8DE-44E0-4055-9561-4D639B2173A8}"/>
          </ac:spMkLst>
        </pc:spChg>
        <pc:picChg chg="del">
          <ac:chgData name="Aurelien Domont" userId="6da7715ce44349b3" providerId="LiveId" clId="{2CD95218-941C-4820-B0D1-138B992882CB}" dt="2021-04-20T04:25:31.360" v="3502" actId="478"/>
          <ac:picMkLst>
            <pc:docMk/>
            <pc:sldMk cId="2226532108" sldId="2153"/>
            <ac:picMk id="3" creationId="{177C207C-E9C5-4F72-BD2F-D9590E622F5E}"/>
          </ac:picMkLst>
        </pc:picChg>
        <pc:picChg chg="del">
          <ac:chgData name="Aurelien Domont" userId="6da7715ce44349b3" providerId="LiveId" clId="{2CD95218-941C-4820-B0D1-138B992882CB}" dt="2021-04-20T04:25:31.360" v="3502" actId="478"/>
          <ac:picMkLst>
            <pc:docMk/>
            <pc:sldMk cId="2226532108" sldId="2153"/>
            <ac:picMk id="4" creationId="{8BFAD7E0-FAF3-4A7F-85D7-23D126159742}"/>
          </ac:picMkLst>
        </pc:picChg>
        <pc:picChg chg="del">
          <ac:chgData name="Aurelien Domont" userId="6da7715ce44349b3" providerId="LiveId" clId="{2CD95218-941C-4820-B0D1-138B992882CB}" dt="2021-04-20T04:25:31.360" v="3502" actId="478"/>
          <ac:picMkLst>
            <pc:docMk/>
            <pc:sldMk cId="2226532108" sldId="2153"/>
            <ac:picMk id="5" creationId="{2364D466-67B2-4F3D-B207-44E6F410B178}"/>
          </ac:picMkLst>
        </pc:picChg>
        <pc:picChg chg="del">
          <ac:chgData name="Aurelien Domont" userId="6da7715ce44349b3" providerId="LiveId" clId="{2CD95218-941C-4820-B0D1-138B992882CB}" dt="2021-04-20T04:25:31.360" v="3502" actId="478"/>
          <ac:picMkLst>
            <pc:docMk/>
            <pc:sldMk cId="2226532108" sldId="2153"/>
            <ac:picMk id="8" creationId="{7AE82408-0EBB-4A84-8485-6C50815A63F2}"/>
          </ac:picMkLst>
        </pc:picChg>
        <pc:picChg chg="del">
          <ac:chgData name="Aurelien Domont" userId="6da7715ce44349b3" providerId="LiveId" clId="{2CD95218-941C-4820-B0D1-138B992882CB}" dt="2021-04-20T04:25:31.360" v="3502" actId="478"/>
          <ac:picMkLst>
            <pc:docMk/>
            <pc:sldMk cId="2226532108" sldId="2153"/>
            <ac:picMk id="9" creationId="{D861C705-A534-40EE-AF44-8BEF75E73C3A}"/>
          </ac:picMkLst>
        </pc:picChg>
      </pc:sldChg>
      <pc:sldChg chg="add del">
        <pc:chgData name="Aurelien Domont" userId="6da7715ce44349b3" providerId="LiveId" clId="{2CD95218-941C-4820-B0D1-138B992882CB}" dt="2021-04-20T04:22:44.391" v="3387" actId="47"/>
        <pc:sldMkLst>
          <pc:docMk/>
          <pc:sldMk cId="3370048552" sldId="2153"/>
        </pc:sldMkLst>
      </pc:sldChg>
      <pc:sldChg chg="add del">
        <pc:chgData name="Aurelien Domont" userId="6da7715ce44349b3" providerId="LiveId" clId="{2CD95218-941C-4820-B0D1-138B992882CB}" dt="2021-04-20T04:32:38.817" v="3887" actId="47"/>
        <pc:sldMkLst>
          <pc:docMk/>
          <pc:sldMk cId="2392205568" sldId="2154"/>
        </pc:sldMkLst>
      </pc:sldChg>
      <pc:sldChg chg="modSp add mod">
        <pc:chgData name="Aurelien Domont" userId="6da7715ce44349b3" providerId="LiveId" clId="{2CD95218-941C-4820-B0D1-138B992882CB}" dt="2021-04-20T04:44:37.466" v="3992" actId="20577"/>
        <pc:sldMkLst>
          <pc:docMk/>
          <pc:sldMk cId="3613236081" sldId="2154"/>
        </pc:sldMkLst>
        <pc:spChg chg="mod">
          <ac:chgData name="Aurelien Domont" userId="6da7715ce44349b3" providerId="LiveId" clId="{2CD95218-941C-4820-B0D1-138B992882CB}" dt="2021-04-20T04:44:37.466" v="3992" actId="20577"/>
          <ac:spMkLst>
            <pc:docMk/>
            <pc:sldMk cId="3613236081" sldId="2154"/>
            <ac:spMk id="16" creationId="{6C2BB713-9637-4B9B-938F-E9768876782A}"/>
          </ac:spMkLst>
        </pc:spChg>
      </pc:sldChg>
    </pc:docChg>
  </pc:docChgLst>
  <pc:docChgLst>
    <pc:chgData name="Aurelien Domont" userId="6da7715ce44349b3" providerId="LiveId" clId="{3449D077-A1DA-4F47-B8D9-C941F4429A9D}"/>
    <pc:docChg chg="undo custSel addSld modSld sldOrd">
      <pc:chgData name="Aurelien Domont" userId="6da7715ce44349b3" providerId="LiveId" clId="{3449D077-A1DA-4F47-B8D9-C941F4429A9D}" dt="2021-04-20T08:28:23.360" v="506" actId="20577"/>
      <pc:docMkLst>
        <pc:docMk/>
      </pc:docMkLst>
      <pc:sldChg chg="modSp mod">
        <pc:chgData name="Aurelien Domont" userId="6da7715ce44349b3" providerId="LiveId" clId="{3449D077-A1DA-4F47-B8D9-C941F4429A9D}" dt="2021-04-20T07:46:44.943" v="56" actId="20577"/>
        <pc:sldMkLst>
          <pc:docMk/>
          <pc:sldMk cId="3131901387" sldId="256"/>
        </pc:sldMkLst>
        <pc:spChg chg="mod">
          <ac:chgData name="Aurelien Domont" userId="6da7715ce44349b3" providerId="LiveId" clId="{3449D077-A1DA-4F47-B8D9-C941F4429A9D}" dt="2021-04-20T07:46:44.943" v="56" actId="20577"/>
          <ac:spMkLst>
            <pc:docMk/>
            <pc:sldMk cId="3131901387" sldId="256"/>
            <ac:spMk id="2" creationId="{5261080C-C60C-4746-B6B1-A9A4FFA86785}"/>
          </ac:spMkLst>
        </pc:spChg>
      </pc:sldChg>
      <pc:sldChg chg="addSp delSp modSp mod">
        <pc:chgData name="Aurelien Domont" userId="6da7715ce44349b3" providerId="LiveId" clId="{3449D077-A1DA-4F47-B8D9-C941F4429A9D}" dt="2021-04-20T08:00:12.191" v="402" actId="20577"/>
        <pc:sldMkLst>
          <pc:docMk/>
          <pc:sldMk cId="1675062303" sldId="1929"/>
        </pc:sldMkLst>
        <pc:spChg chg="add del mod">
          <ac:chgData name="Aurelien Domont" userId="6da7715ce44349b3" providerId="LiveId" clId="{3449D077-A1DA-4F47-B8D9-C941F4429A9D}" dt="2021-04-20T07:59:30.716" v="395" actId="478"/>
          <ac:spMkLst>
            <pc:docMk/>
            <pc:sldMk cId="1675062303" sldId="1929"/>
            <ac:spMk id="4" creationId="{9B18F099-1742-4AA5-ADD8-4E5419A4588D}"/>
          </ac:spMkLst>
        </pc:spChg>
        <pc:spChg chg="add del mod">
          <ac:chgData name="Aurelien Domont" userId="6da7715ce44349b3" providerId="LiveId" clId="{3449D077-A1DA-4F47-B8D9-C941F4429A9D}" dt="2021-04-20T07:59:38.980" v="397" actId="14100"/>
          <ac:spMkLst>
            <pc:docMk/>
            <pc:sldMk cId="1675062303" sldId="1929"/>
            <ac:spMk id="16" creationId="{6C2BB713-9637-4B9B-938F-E9768876782A}"/>
          </ac:spMkLst>
        </pc:spChg>
        <pc:spChg chg="mod">
          <ac:chgData name="Aurelien Domont" userId="6da7715ce44349b3" providerId="LiveId" clId="{3449D077-A1DA-4F47-B8D9-C941F4429A9D}" dt="2021-04-20T08:00:12.191" v="402" actId="20577"/>
          <ac:spMkLst>
            <pc:docMk/>
            <pc:sldMk cId="1675062303" sldId="1929"/>
            <ac:spMk id="51" creationId="{0FA74DED-0524-47B0-A2AB-F8328467651E}"/>
          </ac:spMkLst>
        </pc:spChg>
      </pc:sldChg>
      <pc:sldChg chg="modSp mod">
        <pc:chgData name="Aurelien Domont" userId="6da7715ce44349b3" providerId="LiveId" clId="{3449D077-A1DA-4F47-B8D9-C941F4429A9D}" dt="2021-04-20T07:48:50.305" v="126" actId="20577"/>
        <pc:sldMkLst>
          <pc:docMk/>
          <pc:sldMk cId="471658671" sldId="1930"/>
        </pc:sldMkLst>
        <pc:spChg chg="mod">
          <ac:chgData name="Aurelien Domont" userId="6da7715ce44349b3" providerId="LiveId" clId="{3449D077-A1DA-4F47-B8D9-C941F4429A9D}" dt="2021-04-20T07:48:50.305" v="126" actId="20577"/>
          <ac:spMkLst>
            <pc:docMk/>
            <pc:sldMk cId="471658671" sldId="1930"/>
            <ac:spMk id="16" creationId="{6C2BB713-9637-4B9B-938F-E9768876782A}"/>
          </ac:spMkLst>
        </pc:spChg>
      </pc:sldChg>
      <pc:sldChg chg="modSp mod">
        <pc:chgData name="Aurelien Domont" userId="6da7715ce44349b3" providerId="LiveId" clId="{3449D077-A1DA-4F47-B8D9-C941F4429A9D}" dt="2021-04-20T07:57:19.757" v="314" actId="313"/>
        <pc:sldMkLst>
          <pc:docMk/>
          <pc:sldMk cId="423301223" sldId="2148"/>
        </pc:sldMkLst>
        <pc:graphicFrameChg chg="mod modGraphic">
          <ac:chgData name="Aurelien Domont" userId="6da7715ce44349b3" providerId="LiveId" clId="{3449D077-A1DA-4F47-B8D9-C941F4429A9D}" dt="2021-04-20T07:57:19.757" v="314" actId="313"/>
          <ac:graphicFrameMkLst>
            <pc:docMk/>
            <pc:sldMk cId="423301223" sldId="2148"/>
            <ac:graphicFrameMk id="6" creationId="{5C5525D8-81F1-4A24-A0BB-F27EAE382C06}"/>
          </ac:graphicFrameMkLst>
        </pc:graphicFrameChg>
      </pc:sldChg>
      <pc:sldChg chg="modSp mod">
        <pc:chgData name="Aurelien Domont" userId="6da7715ce44349b3" providerId="LiveId" clId="{3449D077-A1DA-4F47-B8D9-C941F4429A9D}" dt="2021-04-20T08:28:23.360" v="506" actId="20577"/>
        <pc:sldMkLst>
          <pc:docMk/>
          <pc:sldMk cId="1324642353" sldId="2152"/>
        </pc:sldMkLst>
        <pc:spChg chg="mod">
          <ac:chgData name="Aurelien Domont" userId="6da7715ce44349b3" providerId="LiveId" clId="{3449D077-A1DA-4F47-B8D9-C941F4429A9D}" dt="2021-04-20T07:50:51.268" v="142" actId="20577"/>
          <ac:spMkLst>
            <pc:docMk/>
            <pc:sldMk cId="1324642353" sldId="2152"/>
            <ac:spMk id="6" creationId="{C3CDFF47-2BDF-481B-8C77-A2EE049FF74B}"/>
          </ac:spMkLst>
        </pc:spChg>
        <pc:spChg chg="mod">
          <ac:chgData name="Aurelien Domont" userId="6da7715ce44349b3" providerId="LiveId" clId="{3449D077-A1DA-4F47-B8D9-C941F4429A9D}" dt="2021-04-20T07:50:45.641" v="140" actId="20577"/>
          <ac:spMkLst>
            <pc:docMk/>
            <pc:sldMk cId="1324642353" sldId="2152"/>
            <ac:spMk id="16" creationId="{6C2BB713-9637-4B9B-938F-E9768876782A}"/>
          </ac:spMkLst>
        </pc:spChg>
        <pc:spChg chg="mod">
          <ac:chgData name="Aurelien Domont" userId="6da7715ce44349b3" providerId="LiveId" clId="{3449D077-A1DA-4F47-B8D9-C941F4429A9D}" dt="2021-04-20T08:28:23.360" v="506" actId="20577"/>
          <ac:spMkLst>
            <pc:docMk/>
            <pc:sldMk cId="1324642353" sldId="2152"/>
            <ac:spMk id="18" creationId="{6D0D68B1-9DCF-46E2-87CD-C0AFC2962BA3}"/>
          </ac:spMkLst>
        </pc:spChg>
      </pc:sldChg>
      <pc:sldChg chg="modSp mod">
        <pc:chgData name="Aurelien Domont" userId="6da7715ce44349b3" providerId="LiveId" clId="{3449D077-A1DA-4F47-B8D9-C941F4429A9D}" dt="2021-04-20T07:48:15.856" v="108" actId="20577"/>
        <pc:sldMkLst>
          <pc:docMk/>
          <pc:sldMk cId="2226532108" sldId="2153"/>
        </pc:sldMkLst>
        <pc:spChg chg="mod">
          <ac:chgData name="Aurelien Domont" userId="6da7715ce44349b3" providerId="LiveId" clId="{3449D077-A1DA-4F47-B8D9-C941F4429A9D}" dt="2021-04-20T07:48:15.856" v="108" actId="20577"/>
          <ac:spMkLst>
            <pc:docMk/>
            <pc:sldMk cId="2226532108" sldId="2153"/>
            <ac:spMk id="33" creationId="{A7501CC5-3F4A-44E0-B2B8-6ED55A47C121}"/>
          </ac:spMkLst>
        </pc:spChg>
        <pc:spChg chg="mod">
          <ac:chgData name="Aurelien Domont" userId="6da7715ce44349b3" providerId="LiveId" clId="{3449D077-A1DA-4F47-B8D9-C941F4429A9D}" dt="2021-04-20T07:48:03.739" v="105" actId="20577"/>
          <ac:spMkLst>
            <pc:docMk/>
            <pc:sldMk cId="2226532108" sldId="2153"/>
            <ac:spMk id="37" creationId="{22049F5D-80E0-4952-8C95-093181A7EF1C}"/>
          </ac:spMkLst>
        </pc:spChg>
      </pc:sldChg>
      <pc:sldChg chg="modSp mod">
        <pc:chgData name="Aurelien Domont" userId="6da7715ce44349b3" providerId="LiveId" clId="{3449D077-A1DA-4F47-B8D9-C941F4429A9D}" dt="2021-04-20T07:58:59.334" v="393" actId="20577"/>
        <pc:sldMkLst>
          <pc:docMk/>
          <pc:sldMk cId="3613236081" sldId="2154"/>
        </pc:sldMkLst>
        <pc:spChg chg="mod">
          <ac:chgData name="Aurelien Domont" userId="6da7715ce44349b3" providerId="LiveId" clId="{3449D077-A1DA-4F47-B8D9-C941F4429A9D}" dt="2021-04-20T07:58:59.334" v="393" actId="20577"/>
          <ac:spMkLst>
            <pc:docMk/>
            <pc:sldMk cId="3613236081" sldId="2154"/>
            <ac:spMk id="16" creationId="{6C2BB713-9637-4B9B-938F-E9768876782A}"/>
          </ac:spMkLst>
        </pc:spChg>
      </pc:sldChg>
      <pc:sldChg chg="addSp delSp modSp add mod ord">
        <pc:chgData name="Aurelien Domont" userId="6da7715ce44349b3" providerId="LiveId" clId="{3449D077-A1DA-4F47-B8D9-C941F4429A9D}" dt="2021-04-20T08:08:19.839" v="478"/>
        <pc:sldMkLst>
          <pc:docMk/>
          <pc:sldMk cId="3175191540" sldId="2155"/>
        </pc:sldMkLst>
        <pc:spChg chg="del mod">
          <ac:chgData name="Aurelien Domont" userId="6da7715ce44349b3" providerId="LiveId" clId="{3449D077-A1DA-4F47-B8D9-C941F4429A9D}" dt="2021-04-20T08:00:06.358" v="400" actId="478"/>
          <ac:spMkLst>
            <pc:docMk/>
            <pc:sldMk cId="3175191540" sldId="2155"/>
            <ac:spMk id="32" creationId="{77C8B9FE-5149-44A2-9C03-07D804D83E7E}"/>
          </ac:spMkLst>
        </pc:spChg>
        <pc:spChg chg="mod">
          <ac:chgData name="Aurelien Domont" userId="6da7715ce44349b3" providerId="LiveId" clId="{3449D077-A1DA-4F47-B8D9-C941F4429A9D}" dt="2021-04-20T08:04:05.888" v="419" actId="20577"/>
          <ac:spMkLst>
            <pc:docMk/>
            <pc:sldMk cId="3175191540" sldId="2155"/>
            <ac:spMk id="50" creationId="{021A7501-6AAB-40F6-B45B-D5EE90117B55}"/>
          </ac:spMkLst>
        </pc:spChg>
        <pc:spChg chg="mod">
          <ac:chgData name="Aurelien Domont" userId="6da7715ce44349b3" providerId="LiveId" clId="{3449D077-A1DA-4F47-B8D9-C941F4429A9D}" dt="2021-04-20T08:00:18.881" v="403" actId="20577"/>
          <ac:spMkLst>
            <pc:docMk/>
            <pc:sldMk cId="3175191540" sldId="2155"/>
            <ac:spMk id="51" creationId="{0FA74DED-0524-47B0-A2AB-F8328467651E}"/>
          </ac:spMkLst>
        </pc:spChg>
        <pc:spChg chg="add mod">
          <ac:chgData name="Aurelien Domont" userId="6da7715ce44349b3" providerId="LiveId" clId="{3449D077-A1DA-4F47-B8D9-C941F4429A9D}" dt="2021-04-20T08:07:49.521" v="474" actId="20577"/>
          <ac:spMkLst>
            <pc:docMk/>
            <pc:sldMk cId="3175191540" sldId="2155"/>
            <ac:spMk id="58" creationId="{E7835114-5805-4825-95F0-387BA34A2F04}"/>
          </ac:spMkLst>
        </pc:spChg>
        <pc:spChg chg="add mod">
          <ac:chgData name="Aurelien Domont" userId="6da7715ce44349b3" providerId="LiveId" clId="{3449D077-A1DA-4F47-B8D9-C941F4429A9D}" dt="2021-04-20T08:08:00.854" v="475" actId="1076"/>
          <ac:spMkLst>
            <pc:docMk/>
            <pc:sldMk cId="3175191540" sldId="2155"/>
            <ac:spMk id="59" creationId="{EDA9BC40-59BA-4726-8DEB-1FF6CF517B5E}"/>
          </ac:spMkLst>
        </pc:spChg>
        <pc:spChg chg="add mod">
          <ac:chgData name="Aurelien Domont" userId="6da7715ce44349b3" providerId="LiveId" clId="{3449D077-A1DA-4F47-B8D9-C941F4429A9D}" dt="2021-04-20T08:08:02.824" v="476" actId="1076"/>
          <ac:spMkLst>
            <pc:docMk/>
            <pc:sldMk cId="3175191540" sldId="2155"/>
            <ac:spMk id="60" creationId="{1BBCD685-4F11-4A6A-A314-ED3EED32F807}"/>
          </ac:spMkLst>
        </pc:spChg>
        <pc:spChg chg="add mod">
          <ac:chgData name="Aurelien Domont" userId="6da7715ce44349b3" providerId="LiveId" clId="{3449D077-A1DA-4F47-B8D9-C941F4429A9D}" dt="2021-04-20T08:06:24.558" v="448" actId="20577"/>
          <ac:spMkLst>
            <pc:docMk/>
            <pc:sldMk cId="3175191540" sldId="2155"/>
            <ac:spMk id="61" creationId="{90562318-8F22-4950-AAFD-8BD4A7FD385A}"/>
          </ac:spMkLst>
        </pc:spChg>
        <pc:spChg chg="del mod">
          <ac:chgData name="Aurelien Domont" userId="6da7715ce44349b3" providerId="LiveId" clId="{3449D077-A1DA-4F47-B8D9-C941F4429A9D}" dt="2021-04-20T08:00:06.358" v="400" actId="478"/>
          <ac:spMkLst>
            <pc:docMk/>
            <pc:sldMk cId="3175191540" sldId="2155"/>
            <ac:spMk id="113" creationId="{A25F7426-C83A-4996-8F55-11E09AB514FD}"/>
          </ac:spMkLst>
        </pc:spChg>
        <pc:spChg chg="del mod">
          <ac:chgData name="Aurelien Domont" userId="6da7715ce44349b3" providerId="LiveId" clId="{3449D077-A1DA-4F47-B8D9-C941F4429A9D}" dt="2021-04-20T08:00:06.358" v="400" actId="478"/>
          <ac:spMkLst>
            <pc:docMk/>
            <pc:sldMk cId="3175191540" sldId="2155"/>
            <ac:spMk id="114" creationId="{617136ED-CBDB-4E11-8547-F8973B50CB97}"/>
          </ac:spMkLst>
        </pc:spChg>
        <pc:spChg chg="del mod">
          <ac:chgData name="Aurelien Domont" userId="6da7715ce44349b3" providerId="LiveId" clId="{3449D077-A1DA-4F47-B8D9-C941F4429A9D}" dt="2021-04-20T08:00:06.358" v="400" actId="478"/>
          <ac:spMkLst>
            <pc:docMk/>
            <pc:sldMk cId="3175191540" sldId="2155"/>
            <ac:spMk id="115" creationId="{9EE5EBFC-A934-414B-975C-CE01B940B6CD}"/>
          </ac:spMkLst>
        </pc:spChg>
        <pc:spChg chg="del mod">
          <ac:chgData name="Aurelien Domont" userId="6da7715ce44349b3" providerId="LiveId" clId="{3449D077-A1DA-4F47-B8D9-C941F4429A9D}" dt="2021-04-20T08:00:06.358" v="400" actId="478"/>
          <ac:spMkLst>
            <pc:docMk/>
            <pc:sldMk cId="3175191540" sldId="2155"/>
            <ac:spMk id="116" creationId="{F68210B4-67B6-4786-91C0-6D58CED7FF49}"/>
          </ac:spMkLst>
        </pc:spChg>
        <pc:spChg chg="del mod">
          <ac:chgData name="Aurelien Domont" userId="6da7715ce44349b3" providerId="LiveId" clId="{3449D077-A1DA-4F47-B8D9-C941F4429A9D}" dt="2021-04-20T08:00:06.358" v="400" actId="478"/>
          <ac:spMkLst>
            <pc:docMk/>
            <pc:sldMk cId="3175191540" sldId="2155"/>
            <ac:spMk id="117" creationId="{091F03B6-C2C5-4F9A-B53A-966DD031D465}"/>
          </ac:spMkLst>
        </pc:spChg>
        <pc:spChg chg="del mod">
          <ac:chgData name="Aurelien Domont" userId="6da7715ce44349b3" providerId="LiveId" clId="{3449D077-A1DA-4F47-B8D9-C941F4429A9D}" dt="2021-04-20T08:00:06.358" v="400" actId="478"/>
          <ac:spMkLst>
            <pc:docMk/>
            <pc:sldMk cId="3175191540" sldId="2155"/>
            <ac:spMk id="118" creationId="{94542872-64CB-48E3-87C2-10EBD587FB69}"/>
          </ac:spMkLst>
        </pc:spChg>
        <pc:spChg chg="del">
          <ac:chgData name="Aurelien Domont" userId="6da7715ce44349b3" providerId="LiveId" clId="{3449D077-A1DA-4F47-B8D9-C941F4429A9D}" dt="2021-04-20T08:00:06.358" v="400" actId="478"/>
          <ac:spMkLst>
            <pc:docMk/>
            <pc:sldMk cId="3175191540" sldId="2155"/>
            <ac:spMk id="119" creationId="{0C540759-0E6E-46EA-AC26-6EB59BE2DF5D}"/>
          </ac:spMkLst>
        </pc:spChg>
        <pc:spChg chg="del">
          <ac:chgData name="Aurelien Domont" userId="6da7715ce44349b3" providerId="LiveId" clId="{3449D077-A1DA-4F47-B8D9-C941F4429A9D}" dt="2021-04-20T08:00:06.358" v="400" actId="478"/>
          <ac:spMkLst>
            <pc:docMk/>
            <pc:sldMk cId="3175191540" sldId="2155"/>
            <ac:spMk id="120" creationId="{DE186239-6A2C-45CC-95C3-B4F22178B13C}"/>
          </ac:spMkLst>
        </pc:spChg>
        <pc:spChg chg="del">
          <ac:chgData name="Aurelien Domont" userId="6da7715ce44349b3" providerId="LiveId" clId="{3449D077-A1DA-4F47-B8D9-C941F4429A9D}" dt="2021-04-20T08:00:06.358" v="400" actId="478"/>
          <ac:spMkLst>
            <pc:docMk/>
            <pc:sldMk cId="3175191540" sldId="2155"/>
            <ac:spMk id="134" creationId="{9F7B0102-BF60-409B-805B-AF8E279D995D}"/>
          </ac:spMkLst>
        </pc:spChg>
        <pc:spChg chg="del">
          <ac:chgData name="Aurelien Domont" userId="6da7715ce44349b3" providerId="LiveId" clId="{3449D077-A1DA-4F47-B8D9-C941F4429A9D}" dt="2021-04-20T08:00:06.358" v="400" actId="478"/>
          <ac:spMkLst>
            <pc:docMk/>
            <pc:sldMk cId="3175191540" sldId="2155"/>
            <ac:spMk id="135" creationId="{57207B5B-D1F3-4165-913A-654F2037E3F7}"/>
          </ac:spMkLst>
        </pc:spChg>
        <pc:spChg chg="del">
          <ac:chgData name="Aurelien Domont" userId="6da7715ce44349b3" providerId="LiveId" clId="{3449D077-A1DA-4F47-B8D9-C941F4429A9D}" dt="2021-04-20T08:00:06.358" v="400" actId="478"/>
          <ac:spMkLst>
            <pc:docMk/>
            <pc:sldMk cId="3175191540" sldId="2155"/>
            <ac:spMk id="136" creationId="{DD11B4CC-8375-4E46-9695-8945699A76EB}"/>
          </ac:spMkLst>
        </pc:spChg>
        <pc:spChg chg="del">
          <ac:chgData name="Aurelien Domont" userId="6da7715ce44349b3" providerId="LiveId" clId="{3449D077-A1DA-4F47-B8D9-C941F4429A9D}" dt="2021-04-20T08:00:06.358" v="400" actId="478"/>
          <ac:spMkLst>
            <pc:docMk/>
            <pc:sldMk cId="3175191540" sldId="2155"/>
            <ac:spMk id="137" creationId="{09F2F1FD-0DD4-4BC9-A134-FA6F6B3532F5}"/>
          </ac:spMkLst>
        </pc:spChg>
        <pc:spChg chg="del">
          <ac:chgData name="Aurelien Domont" userId="6da7715ce44349b3" providerId="LiveId" clId="{3449D077-A1DA-4F47-B8D9-C941F4429A9D}" dt="2021-04-20T08:00:06.358" v="400" actId="478"/>
          <ac:spMkLst>
            <pc:docMk/>
            <pc:sldMk cId="3175191540" sldId="2155"/>
            <ac:spMk id="138" creationId="{CB843DD2-5ED4-4834-BCF3-CF9547B98AD8}"/>
          </ac:spMkLst>
        </pc:spChg>
        <pc:spChg chg="del">
          <ac:chgData name="Aurelien Domont" userId="6da7715ce44349b3" providerId="LiveId" clId="{3449D077-A1DA-4F47-B8D9-C941F4429A9D}" dt="2021-04-20T08:00:06.358" v="400" actId="478"/>
          <ac:spMkLst>
            <pc:docMk/>
            <pc:sldMk cId="3175191540" sldId="2155"/>
            <ac:spMk id="139" creationId="{878081A9-CE92-4D3B-826A-E4691FA892B6}"/>
          </ac:spMkLst>
        </pc:spChg>
        <pc:spChg chg="del">
          <ac:chgData name="Aurelien Domont" userId="6da7715ce44349b3" providerId="LiveId" clId="{3449D077-A1DA-4F47-B8D9-C941F4429A9D}" dt="2021-04-20T08:00:06.358" v="400" actId="478"/>
          <ac:spMkLst>
            <pc:docMk/>
            <pc:sldMk cId="3175191540" sldId="2155"/>
            <ac:spMk id="140" creationId="{FC3954BD-DE92-41AD-B346-CC4FDE7DA8DD}"/>
          </ac:spMkLst>
        </pc:spChg>
        <pc:spChg chg="del">
          <ac:chgData name="Aurelien Domont" userId="6da7715ce44349b3" providerId="LiveId" clId="{3449D077-A1DA-4F47-B8D9-C941F4429A9D}" dt="2021-04-20T08:00:06.358" v="400" actId="478"/>
          <ac:spMkLst>
            <pc:docMk/>
            <pc:sldMk cId="3175191540" sldId="2155"/>
            <ac:spMk id="141" creationId="{40267ADE-78B5-4E46-9230-EEC44DCF8915}"/>
          </ac:spMkLst>
        </pc:spChg>
        <pc:spChg chg="del">
          <ac:chgData name="Aurelien Domont" userId="6da7715ce44349b3" providerId="LiveId" clId="{3449D077-A1DA-4F47-B8D9-C941F4429A9D}" dt="2021-04-20T08:00:06.358" v="400" actId="478"/>
          <ac:spMkLst>
            <pc:docMk/>
            <pc:sldMk cId="3175191540" sldId="2155"/>
            <ac:spMk id="142" creationId="{97AC1EF8-79EC-4B9C-B7F5-6A01790A6CFC}"/>
          </ac:spMkLst>
        </pc:spChg>
        <pc:spChg chg="del">
          <ac:chgData name="Aurelien Domont" userId="6da7715ce44349b3" providerId="LiveId" clId="{3449D077-A1DA-4F47-B8D9-C941F4429A9D}" dt="2021-04-20T08:00:08.617" v="401" actId="478"/>
          <ac:spMkLst>
            <pc:docMk/>
            <pc:sldMk cId="3175191540" sldId="2155"/>
            <ac:spMk id="143" creationId="{CBA393DC-374A-45EC-9D5C-DD66DBC27679}"/>
          </ac:spMkLst>
        </pc:spChg>
        <pc:spChg chg="del">
          <ac:chgData name="Aurelien Domont" userId="6da7715ce44349b3" providerId="LiveId" clId="{3449D077-A1DA-4F47-B8D9-C941F4429A9D}" dt="2021-04-20T08:00:08.617" v="401" actId="478"/>
          <ac:spMkLst>
            <pc:docMk/>
            <pc:sldMk cId="3175191540" sldId="2155"/>
            <ac:spMk id="144" creationId="{24EBFD13-D8FA-4BB2-8E82-E3DC84588609}"/>
          </ac:spMkLst>
        </pc:spChg>
        <pc:spChg chg="del">
          <ac:chgData name="Aurelien Domont" userId="6da7715ce44349b3" providerId="LiveId" clId="{3449D077-A1DA-4F47-B8D9-C941F4429A9D}" dt="2021-04-20T08:00:08.617" v="401" actId="478"/>
          <ac:spMkLst>
            <pc:docMk/>
            <pc:sldMk cId="3175191540" sldId="2155"/>
            <ac:spMk id="145" creationId="{B0B0B941-236C-404F-B06F-D297AE66A220}"/>
          </ac:spMkLst>
        </pc:spChg>
        <pc:spChg chg="del">
          <ac:chgData name="Aurelien Domont" userId="6da7715ce44349b3" providerId="LiveId" clId="{3449D077-A1DA-4F47-B8D9-C941F4429A9D}" dt="2021-04-20T08:00:08.617" v="401" actId="478"/>
          <ac:spMkLst>
            <pc:docMk/>
            <pc:sldMk cId="3175191540" sldId="2155"/>
            <ac:spMk id="146" creationId="{1810207E-BE89-4502-AE0B-98BF06074BB0}"/>
          </ac:spMkLst>
        </pc:spChg>
        <pc:spChg chg="del">
          <ac:chgData name="Aurelien Domont" userId="6da7715ce44349b3" providerId="LiveId" clId="{3449D077-A1DA-4F47-B8D9-C941F4429A9D}" dt="2021-04-20T08:00:08.617" v="401" actId="478"/>
          <ac:spMkLst>
            <pc:docMk/>
            <pc:sldMk cId="3175191540" sldId="2155"/>
            <ac:spMk id="147" creationId="{EC86A18B-42E0-4F54-B91E-128062C4905F}"/>
          </ac:spMkLst>
        </pc:spChg>
        <pc:spChg chg="del">
          <ac:chgData name="Aurelien Domont" userId="6da7715ce44349b3" providerId="LiveId" clId="{3449D077-A1DA-4F47-B8D9-C941F4429A9D}" dt="2021-04-20T08:00:08.617" v="401" actId="478"/>
          <ac:spMkLst>
            <pc:docMk/>
            <pc:sldMk cId="3175191540" sldId="2155"/>
            <ac:spMk id="148" creationId="{72CFCA3A-6DEC-4BC5-A658-FBBDECF23617}"/>
          </ac:spMkLst>
        </pc:spChg>
        <pc:spChg chg="del">
          <ac:chgData name="Aurelien Domont" userId="6da7715ce44349b3" providerId="LiveId" clId="{3449D077-A1DA-4F47-B8D9-C941F4429A9D}" dt="2021-04-20T08:00:08.617" v="401" actId="478"/>
          <ac:spMkLst>
            <pc:docMk/>
            <pc:sldMk cId="3175191540" sldId="2155"/>
            <ac:spMk id="149" creationId="{E90DD80E-E38A-4625-91BD-7FDC9312A827}"/>
          </ac:spMkLst>
        </pc:spChg>
        <pc:spChg chg="del">
          <ac:chgData name="Aurelien Domont" userId="6da7715ce44349b3" providerId="LiveId" clId="{3449D077-A1DA-4F47-B8D9-C941F4429A9D}" dt="2021-04-20T08:00:08.617" v="401" actId="478"/>
          <ac:spMkLst>
            <pc:docMk/>
            <pc:sldMk cId="3175191540" sldId="2155"/>
            <ac:spMk id="150" creationId="{1FAFB220-21F0-4588-9224-442E3063EE2A}"/>
          </ac:spMkLst>
        </pc:spChg>
        <pc:spChg chg="del">
          <ac:chgData name="Aurelien Domont" userId="6da7715ce44349b3" providerId="LiveId" clId="{3449D077-A1DA-4F47-B8D9-C941F4429A9D}" dt="2021-04-20T08:00:08.617" v="401" actId="478"/>
          <ac:spMkLst>
            <pc:docMk/>
            <pc:sldMk cId="3175191540" sldId="2155"/>
            <ac:spMk id="151" creationId="{53326BF5-6112-4994-A9DD-3DB8FBAC030B}"/>
          </ac:spMkLst>
        </pc:spChg>
        <pc:spChg chg="del">
          <ac:chgData name="Aurelien Domont" userId="6da7715ce44349b3" providerId="LiveId" clId="{3449D077-A1DA-4F47-B8D9-C941F4429A9D}" dt="2021-04-20T08:00:08.617" v="401" actId="478"/>
          <ac:spMkLst>
            <pc:docMk/>
            <pc:sldMk cId="3175191540" sldId="2155"/>
            <ac:spMk id="152" creationId="{8D2224F5-2A34-495C-9078-71D32877DE4F}"/>
          </ac:spMkLst>
        </pc:spChg>
        <pc:spChg chg="del">
          <ac:chgData name="Aurelien Domont" userId="6da7715ce44349b3" providerId="LiveId" clId="{3449D077-A1DA-4F47-B8D9-C941F4429A9D}" dt="2021-04-20T08:00:08.617" v="401" actId="478"/>
          <ac:spMkLst>
            <pc:docMk/>
            <pc:sldMk cId="3175191540" sldId="2155"/>
            <ac:spMk id="153" creationId="{B75A2AEF-BD49-4E7B-8988-854976323B81}"/>
          </ac:spMkLst>
        </pc:spChg>
        <pc:spChg chg="del">
          <ac:chgData name="Aurelien Domont" userId="6da7715ce44349b3" providerId="LiveId" clId="{3449D077-A1DA-4F47-B8D9-C941F4429A9D}" dt="2021-04-20T08:00:08.617" v="401" actId="478"/>
          <ac:spMkLst>
            <pc:docMk/>
            <pc:sldMk cId="3175191540" sldId="2155"/>
            <ac:spMk id="154" creationId="{3577CCEB-F3AA-475A-9D67-8A938EF2F7EE}"/>
          </ac:spMkLst>
        </pc:spChg>
        <pc:spChg chg="del">
          <ac:chgData name="Aurelien Domont" userId="6da7715ce44349b3" providerId="LiveId" clId="{3449D077-A1DA-4F47-B8D9-C941F4429A9D}" dt="2021-04-20T08:00:08.617" v="401" actId="478"/>
          <ac:spMkLst>
            <pc:docMk/>
            <pc:sldMk cId="3175191540" sldId="2155"/>
            <ac:spMk id="155" creationId="{A32C28A0-64C1-4752-9999-EDD317702AEB}"/>
          </ac:spMkLst>
        </pc:spChg>
        <pc:spChg chg="del">
          <ac:chgData name="Aurelien Domont" userId="6da7715ce44349b3" providerId="LiveId" clId="{3449D077-A1DA-4F47-B8D9-C941F4429A9D}" dt="2021-04-20T08:00:08.617" v="401" actId="478"/>
          <ac:spMkLst>
            <pc:docMk/>
            <pc:sldMk cId="3175191540" sldId="2155"/>
            <ac:spMk id="156" creationId="{2AD97465-8C80-44B2-8709-053CF992D6E3}"/>
          </ac:spMkLst>
        </pc:spChg>
        <pc:spChg chg="del">
          <ac:chgData name="Aurelien Domont" userId="6da7715ce44349b3" providerId="LiveId" clId="{3449D077-A1DA-4F47-B8D9-C941F4429A9D}" dt="2021-04-20T08:00:08.617" v="401" actId="478"/>
          <ac:spMkLst>
            <pc:docMk/>
            <pc:sldMk cId="3175191540" sldId="2155"/>
            <ac:spMk id="157" creationId="{87768643-96E8-4D4F-8897-7C869705224A}"/>
          </ac:spMkLst>
        </pc:spChg>
        <pc:spChg chg="del">
          <ac:chgData name="Aurelien Domont" userId="6da7715ce44349b3" providerId="LiveId" clId="{3449D077-A1DA-4F47-B8D9-C941F4429A9D}" dt="2021-04-20T08:00:08.617" v="401" actId="478"/>
          <ac:spMkLst>
            <pc:docMk/>
            <pc:sldMk cId="3175191540" sldId="2155"/>
            <ac:spMk id="158" creationId="{D12D99E7-54F3-4DDA-9B48-F445C9AA0126}"/>
          </ac:spMkLst>
        </pc:spChg>
        <pc:spChg chg="del">
          <ac:chgData name="Aurelien Domont" userId="6da7715ce44349b3" providerId="LiveId" clId="{3449D077-A1DA-4F47-B8D9-C941F4429A9D}" dt="2021-04-20T08:00:08.617" v="401" actId="478"/>
          <ac:spMkLst>
            <pc:docMk/>
            <pc:sldMk cId="3175191540" sldId="2155"/>
            <ac:spMk id="159" creationId="{9854AE39-DA0B-4240-BF0E-47BC08F2A541}"/>
          </ac:spMkLst>
        </pc:spChg>
        <pc:spChg chg="del">
          <ac:chgData name="Aurelien Domont" userId="6da7715ce44349b3" providerId="LiveId" clId="{3449D077-A1DA-4F47-B8D9-C941F4429A9D}" dt="2021-04-20T08:00:08.617" v="401" actId="478"/>
          <ac:spMkLst>
            <pc:docMk/>
            <pc:sldMk cId="3175191540" sldId="2155"/>
            <ac:spMk id="160" creationId="{2BF676F8-D343-4096-99EC-4ADA96C4F8D2}"/>
          </ac:spMkLst>
        </pc:spChg>
      </pc:sldChg>
    </pc:docChg>
  </pc:docChgLst>
  <pc:docChgLst>
    <pc:chgData name="Aurelien Domont" userId="6da7715ce44349b3" providerId="LiveId" clId="{3AB14DF8-B366-45AD-84D4-7A0DF92D521A}"/>
    <pc:docChg chg="undo custSel delSld modSld sldOrd modMainMaster">
      <pc:chgData name="Aurelien Domont" userId="6da7715ce44349b3" providerId="LiveId" clId="{3AB14DF8-B366-45AD-84D4-7A0DF92D521A}" dt="2022-10-05T04:48:17.242" v="198" actId="167"/>
      <pc:docMkLst>
        <pc:docMk/>
      </pc:docMkLst>
      <pc:sldChg chg="modSp mod">
        <pc:chgData name="Aurelien Domont" userId="6da7715ce44349b3" providerId="LiveId" clId="{3AB14DF8-B366-45AD-84D4-7A0DF92D521A}" dt="2022-10-05T04:34:23.138" v="157" actId="113"/>
        <pc:sldMkLst>
          <pc:docMk/>
          <pc:sldMk cId="3131901387" sldId="256"/>
        </pc:sldMkLst>
        <pc:spChg chg="mod">
          <ac:chgData name="Aurelien Domont" userId="6da7715ce44349b3" providerId="LiveId" clId="{3AB14DF8-B366-45AD-84D4-7A0DF92D521A}" dt="2022-10-05T04:34:23.138" v="157" actId="113"/>
          <ac:spMkLst>
            <pc:docMk/>
            <pc:sldMk cId="3131901387" sldId="256"/>
            <ac:spMk id="2" creationId="{5261080C-C60C-4746-B6B1-A9A4FFA86785}"/>
          </ac:spMkLst>
        </pc:spChg>
      </pc:sldChg>
      <pc:sldChg chg="del">
        <pc:chgData name="Aurelien Domont" userId="6da7715ce44349b3" providerId="LiveId" clId="{3AB14DF8-B366-45AD-84D4-7A0DF92D521A}" dt="2022-10-05T03:50:43.186" v="1" actId="47"/>
        <pc:sldMkLst>
          <pc:docMk/>
          <pc:sldMk cId="3692499981" sldId="1597"/>
        </pc:sldMkLst>
      </pc:sldChg>
      <pc:sldChg chg="del">
        <pc:chgData name="Aurelien Domont" userId="6da7715ce44349b3" providerId="LiveId" clId="{3AB14DF8-B366-45AD-84D4-7A0DF92D521A}" dt="2022-10-05T03:50:41.158" v="0" actId="47"/>
        <pc:sldMkLst>
          <pc:docMk/>
          <pc:sldMk cId="1754585881" sldId="1598"/>
        </pc:sldMkLst>
      </pc:sldChg>
      <pc:sldChg chg="del">
        <pc:chgData name="Aurelien Domont" userId="6da7715ce44349b3" providerId="LiveId" clId="{3AB14DF8-B366-45AD-84D4-7A0DF92D521A}" dt="2022-10-05T03:50:41.158" v="0" actId="47"/>
        <pc:sldMkLst>
          <pc:docMk/>
          <pc:sldMk cId="748962572" sldId="1599"/>
        </pc:sldMkLst>
      </pc:sldChg>
      <pc:sldChg chg="modSp">
        <pc:chgData name="Aurelien Domont" userId="6da7715ce44349b3" providerId="LiveId" clId="{3AB14DF8-B366-45AD-84D4-7A0DF92D521A}" dt="2022-10-05T04:29:53.973" v="2"/>
        <pc:sldMkLst>
          <pc:docMk/>
          <pc:sldMk cId="2853806433" sldId="1600"/>
        </pc:sldMkLst>
        <pc:spChg chg="mod">
          <ac:chgData name="Aurelien Domont" userId="6da7715ce44349b3" providerId="LiveId" clId="{3AB14DF8-B366-45AD-84D4-7A0DF92D521A}" dt="2022-10-05T04:29:53.973" v="2"/>
          <ac:spMkLst>
            <pc:docMk/>
            <pc:sldMk cId="2853806433" sldId="1600"/>
            <ac:spMk id="8" creationId="{3D029769-9B2F-4A51-8446-2206A9A2EF30}"/>
          </ac:spMkLst>
        </pc:spChg>
      </pc:sldChg>
      <pc:sldChg chg="modSp">
        <pc:chgData name="Aurelien Domont" userId="6da7715ce44349b3" providerId="LiveId" clId="{3AB14DF8-B366-45AD-84D4-7A0DF92D521A}" dt="2022-10-05T04:29:53.973" v="2"/>
        <pc:sldMkLst>
          <pc:docMk/>
          <pc:sldMk cId="1675062303" sldId="1929"/>
        </pc:sldMkLst>
        <pc:spChg chg="mod">
          <ac:chgData name="Aurelien Domont" userId="6da7715ce44349b3" providerId="LiveId" clId="{3AB14DF8-B366-45AD-84D4-7A0DF92D521A}" dt="2022-10-05T04:29:53.973" v="2"/>
          <ac:spMkLst>
            <pc:docMk/>
            <pc:sldMk cId="1675062303" sldId="1929"/>
            <ac:spMk id="3" creationId="{CE2529A3-BA97-486F-9E02-8DFAAA7D8D38}"/>
          </ac:spMkLst>
        </pc:spChg>
      </pc:sldChg>
      <pc:sldChg chg="addSp delSp modSp mod">
        <pc:chgData name="Aurelien Domont" userId="6da7715ce44349b3" providerId="LiveId" clId="{3AB14DF8-B366-45AD-84D4-7A0DF92D521A}" dt="2022-10-05T04:48:17.242" v="198" actId="167"/>
        <pc:sldMkLst>
          <pc:docMk/>
          <pc:sldMk cId="471658671" sldId="1930"/>
        </pc:sldMkLst>
        <pc:spChg chg="mod">
          <ac:chgData name="Aurelien Domont" userId="6da7715ce44349b3" providerId="LiveId" clId="{3AB14DF8-B366-45AD-84D4-7A0DF92D521A}" dt="2022-10-05T04:29:53.973" v="2"/>
          <ac:spMkLst>
            <pc:docMk/>
            <pc:sldMk cId="471658671" sldId="1930"/>
            <ac:spMk id="3" creationId="{CE2529A3-BA97-486F-9E02-8DFAAA7D8D38}"/>
          </ac:spMkLst>
        </pc:spChg>
        <pc:spChg chg="mod">
          <ac:chgData name="Aurelien Domont" userId="6da7715ce44349b3" providerId="LiveId" clId="{3AB14DF8-B366-45AD-84D4-7A0DF92D521A}" dt="2022-10-05T04:33:44.684" v="132" actId="313"/>
          <ac:spMkLst>
            <pc:docMk/>
            <pc:sldMk cId="471658671" sldId="1930"/>
            <ac:spMk id="16" creationId="{6C2BB713-9637-4B9B-938F-E9768876782A}"/>
          </ac:spMkLst>
        </pc:spChg>
        <pc:spChg chg="del mod">
          <ac:chgData name="Aurelien Domont" userId="6da7715ce44349b3" providerId="LiveId" clId="{3AB14DF8-B366-45AD-84D4-7A0DF92D521A}" dt="2022-10-05T04:38:09.738" v="163" actId="478"/>
          <ac:spMkLst>
            <pc:docMk/>
            <pc:sldMk cId="471658671" sldId="1930"/>
            <ac:spMk id="115" creationId="{47E6D793-402B-40C3-ADA8-A8A0AFB9A327}"/>
          </ac:spMkLst>
        </pc:spChg>
        <pc:picChg chg="del">
          <ac:chgData name="Aurelien Domont" userId="6da7715ce44349b3" providerId="LiveId" clId="{3AB14DF8-B366-45AD-84D4-7A0DF92D521A}" dt="2022-10-05T04:46:42.575" v="182" actId="478"/>
          <ac:picMkLst>
            <pc:docMk/>
            <pc:sldMk cId="471658671" sldId="1930"/>
            <ac:picMk id="4" creationId="{B2680DA5-5D4F-4332-A7E2-6125046E51C0}"/>
          </ac:picMkLst>
        </pc:picChg>
        <pc:picChg chg="add del mod ord">
          <ac:chgData name="Aurelien Domont" userId="6da7715ce44349b3" providerId="LiveId" clId="{3AB14DF8-B366-45AD-84D4-7A0DF92D521A}" dt="2022-10-05T04:48:05.057" v="191" actId="478"/>
          <ac:picMkLst>
            <pc:docMk/>
            <pc:sldMk cId="471658671" sldId="1930"/>
            <ac:picMk id="5" creationId="{F71381D4-EACA-432E-5E7E-A26429B96E30}"/>
          </ac:picMkLst>
        </pc:picChg>
        <pc:picChg chg="add mod ord">
          <ac:chgData name="Aurelien Domont" userId="6da7715ce44349b3" providerId="LiveId" clId="{3AB14DF8-B366-45AD-84D4-7A0DF92D521A}" dt="2022-10-05T04:48:17.242" v="198" actId="167"/>
          <ac:picMkLst>
            <pc:docMk/>
            <pc:sldMk cId="471658671" sldId="1930"/>
            <ac:picMk id="7" creationId="{8AD36831-1398-6A76-EC8E-E9312BC604FE}"/>
          </ac:picMkLst>
        </pc:picChg>
        <pc:picChg chg="mod">
          <ac:chgData name="Aurelien Domont" userId="6da7715ce44349b3" providerId="LiveId" clId="{3AB14DF8-B366-45AD-84D4-7A0DF92D521A}" dt="2022-10-05T04:47:29.827" v="190" actId="1440"/>
          <ac:picMkLst>
            <pc:docMk/>
            <pc:sldMk cId="471658671" sldId="1930"/>
            <ac:picMk id="114" creationId="{7A1BDBA4-D060-4EBE-B6E3-8079EB2C3297}"/>
          </ac:picMkLst>
        </pc:picChg>
      </pc:sldChg>
      <pc:sldChg chg="del">
        <pc:chgData name="Aurelien Domont" userId="6da7715ce44349b3" providerId="LiveId" clId="{3AB14DF8-B366-45AD-84D4-7A0DF92D521A}" dt="2022-10-05T03:50:41.158" v="0" actId="47"/>
        <pc:sldMkLst>
          <pc:docMk/>
          <pc:sldMk cId="3028091984" sldId="2146"/>
        </pc:sldMkLst>
      </pc:sldChg>
      <pc:sldChg chg="addSp delSp modSp mod">
        <pc:chgData name="Aurelien Domont" userId="6da7715ce44349b3" providerId="LiveId" clId="{3AB14DF8-B366-45AD-84D4-7A0DF92D521A}" dt="2022-10-05T04:30:31.724" v="12" actId="207"/>
        <pc:sldMkLst>
          <pc:docMk/>
          <pc:sldMk cId="423301223" sldId="2148"/>
        </pc:sldMkLst>
        <pc:spChg chg="mod">
          <ac:chgData name="Aurelien Domont" userId="6da7715ce44349b3" providerId="LiveId" clId="{3AB14DF8-B366-45AD-84D4-7A0DF92D521A}" dt="2022-10-05T04:29:53.973" v="2"/>
          <ac:spMkLst>
            <pc:docMk/>
            <pc:sldMk cId="423301223" sldId="2148"/>
            <ac:spMk id="3" creationId="{CE2529A3-BA97-486F-9E02-8DFAAA7D8D38}"/>
          </ac:spMkLst>
        </pc:spChg>
        <pc:spChg chg="mod">
          <ac:chgData name="Aurelien Domont" userId="6da7715ce44349b3" providerId="LiveId" clId="{3AB14DF8-B366-45AD-84D4-7A0DF92D521A}" dt="2022-10-05T04:29:53.973" v="2"/>
          <ac:spMkLst>
            <pc:docMk/>
            <pc:sldMk cId="423301223" sldId="2148"/>
            <ac:spMk id="16" creationId="{6C2BB713-9637-4B9B-938F-E9768876782A}"/>
          </ac:spMkLst>
        </pc:spChg>
        <pc:graphicFrameChg chg="add del modGraphic">
          <ac:chgData name="Aurelien Domont" userId="6da7715ce44349b3" providerId="LiveId" clId="{3AB14DF8-B366-45AD-84D4-7A0DF92D521A}" dt="2022-10-05T04:30:31.724" v="12" actId="207"/>
          <ac:graphicFrameMkLst>
            <pc:docMk/>
            <pc:sldMk cId="423301223" sldId="2148"/>
            <ac:graphicFrameMk id="6" creationId="{5C5525D8-81F1-4A24-A0BB-F27EAE382C06}"/>
          </ac:graphicFrameMkLst>
        </pc:graphicFrameChg>
      </pc:sldChg>
      <pc:sldChg chg="modSp mod">
        <pc:chgData name="Aurelien Domont" userId="6da7715ce44349b3" providerId="LiveId" clId="{3AB14DF8-B366-45AD-84D4-7A0DF92D521A}" dt="2022-10-05T04:30:22.186" v="7" actId="208"/>
        <pc:sldMkLst>
          <pc:docMk/>
          <pc:sldMk cId="1324642353" sldId="2152"/>
        </pc:sldMkLst>
        <pc:spChg chg="mod">
          <ac:chgData name="Aurelien Domont" userId="6da7715ce44349b3" providerId="LiveId" clId="{3AB14DF8-B366-45AD-84D4-7A0DF92D521A}" dt="2022-10-05T04:29:53.973" v="2"/>
          <ac:spMkLst>
            <pc:docMk/>
            <pc:sldMk cId="1324642353" sldId="2152"/>
            <ac:spMk id="16" creationId="{6C2BB713-9637-4B9B-938F-E9768876782A}"/>
          </ac:spMkLst>
        </pc:spChg>
        <pc:picChg chg="mod">
          <ac:chgData name="Aurelien Domont" userId="6da7715ce44349b3" providerId="LiveId" clId="{3AB14DF8-B366-45AD-84D4-7A0DF92D521A}" dt="2022-10-05T04:30:17.721" v="6" actId="207"/>
          <ac:picMkLst>
            <pc:docMk/>
            <pc:sldMk cId="1324642353" sldId="2152"/>
            <ac:picMk id="3" creationId="{177C207C-E9C5-4F72-BD2F-D9590E622F5E}"/>
          </ac:picMkLst>
        </pc:picChg>
        <pc:picChg chg="mod">
          <ac:chgData name="Aurelien Domont" userId="6da7715ce44349b3" providerId="LiveId" clId="{3AB14DF8-B366-45AD-84D4-7A0DF92D521A}" dt="2022-10-05T04:30:17.721" v="6" actId="207"/>
          <ac:picMkLst>
            <pc:docMk/>
            <pc:sldMk cId="1324642353" sldId="2152"/>
            <ac:picMk id="4" creationId="{8BFAD7E0-FAF3-4A7F-85D7-23D126159742}"/>
          </ac:picMkLst>
        </pc:picChg>
        <pc:picChg chg="mod">
          <ac:chgData name="Aurelien Domont" userId="6da7715ce44349b3" providerId="LiveId" clId="{3AB14DF8-B366-45AD-84D4-7A0DF92D521A}" dt="2022-10-05T04:30:17.721" v="6" actId="207"/>
          <ac:picMkLst>
            <pc:docMk/>
            <pc:sldMk cId="1324642353" sldId="2152"/>
            <ac:picMk id="5" creationId="{2364D466-67B2-4F3D-B207-44E6F410B178}"/>
          </ac:picMkLst>
        </pc:picChg>
        <pc:picChg chg="mod">
          <ac:chgData name="Aurelien Domont" userId="6da7715ce44349b3" providerId="LiveId" clId="{3AB14DF8-B366-45AD-84D4-7A0DF92D521A}" dt="2022-10-05T04:30:22.186" v="7" actId="208"/>
          <ac:picMkLst>
            <pc:docMk/>
            <pc:sldMk cId="1324642353" sldId="2152"/>
            <ac:picMk id="8" creationId="{7AE82408-0EBB-4A84-8485-6C50815A63F2}"/>
          </ac:picMkLst>
        </pc:picChg>
        <pc:picChg chg="mod">
          <ac:chgData name="Aurelien Domont" userId="6da7715ce44349b3" providerId="LiveId" clId="{3AB14DF8-B366-45AD-84D4-7A0DF92D521A}" dt="2022-10-05T04:30:17.721" v="6" actId="207"/>
          <ac:picMkLst>
            <pc:docMk/>
            <pc:sldMk cId="1324642353" sldId="2152"/>
            <ac:picMk id="9" creationId="{D861C705-A534-40EE-AF44-8BEF75E73C3A}"/>
          </ac:picMkLst>
        </pc:picChg>
      </pc:sldChg>
      <pc:sldChg chg="modSp mod">
        <pc:chgData name="Aurelien Domont" userId="6da7715ce44349b3" providerId="LiveId" clId="{3AB14DF8-B366-45AD-84D4-7A0DF92D521A}" dt="2022-10-05T04:37:31.899" v="160" actId="20577"/>
        <pc:sldMkLst>
          <pc:docMk/>
          <pc:sldMk cId="2226532108" sldId="2153"/>
        </pc:sldMkLst>
        <pc:spChg chg="mod">
          <ac:chgData name="Aurelien Domont" userId="6da7715ce44349b3" providerId="LiveId" clId="{3AB14DF8-B366-45AD-84D4-7A0DF92D521A}" dt="2022-10-05T04:29:53.973" v="2"/>
          <ac:spMkLst>
            <pc:docMk/>
            <pc:sldMk cId="2226532108" sldId="2153"/>
            <ac:spMk id="16" creationId="{6C2BB713-9637-4B9B-938F-E9768876782A}"/>
          </ac:spMkLst>
        </pc:spChg>
        <pc:spChg chg="mod">
          <ac:chgData name="Aurelien Domont" userId="6da7715ce44349b3" providerId="LiveId" clId="{3AB14DF8-B366-45AD-84D4-7A0DF92D521A}" dt="2022-10-05T04:37:31.899" v="160" actId="20577"/>
          <ac:spMkLst>
            <pc:docMk/>
            <pc:sldMk cId="2226532108" sldId="2153"/>
            <ac:spMk id="33" creationId="{A7501CC5-3F4A-44E0-B2B8-6ED55A47C121}"/>
          </ac:spMkLst>
        </pc:spChg>
        <pc:spChg chg="mod">
          <ac:chgData name="Aurelien Domont" userId="6da7715ce44349b3" providerId="LiveId" clId="{3AB14DF8-B366-45AD-84D4-7A0DF92D521A}" dt="2022-10-05T04:36:43.517" v="158" actId="20577"/>
          <ac:spMkLst>
            <pc:docMk/>
            <pc:sldMk cId="2226532108" sldId="2153"/>
            <ac:spMk id="37" creationId="{22049F5D-80E0-4952-8C95-093181A7EF1C}"/>
          </ac:spMkLst>
        </pc:spChg>
      </pc:sldChg>
      <pc:sldChg chg="modSp mod">
        <pc:chgData name="Aurelien Domont" userId="6da7715ce44349b3" providerId="LiveId" clId="{3AB14DF8-B366-45AD-84D4-7A0DF92D521A}" dt="2022-10-05T04:37:43.260" v="161" actId="20577"/>
        <pc:sldMkLst>
          <pc:docMk/>
          <pc:sldMk cId="3613236081" sldId="2154"/>
        </pc:sldMkLst>
        <pc:spChg chg="mod">
          <ac:chgData name="Aurelien Domont" userId="6da7715ce44349b3" providerId="LiveId" clId="{3AB14DF8-B366-45AD-84D4-7A0DF92D521A}" dt="2022-10-05T04:29:53.973" v="2"/>
          <ac:spMkLst>
            <pc:docMk/>
            <pc:sldMk cId="3613236081" sldId="2154"/>
            <ac:spMk id="3" creationId="{CE2529A3-BA97-486F-9E02-8DFAAA7D8D38}"/>
          </ac:spMkLst>
        </pc:spChg>
        <pc:spChg chg="mod">
          <ac:chgData name="Aurelien Domont" userId="6da7715ce44349b3" providerId="LiveId" clId="{3AB14DF8-B366-45AD-84D4-7A0DF92D521A}" dt="2022-10-05T04:37:43.260" v="161" actId="20577"/>
          <ac:spMkLst>
            <pc:docMk/>
            <pc:sldMk cId="3613236081" sldId="2154"/>
            <ac:spMk id="16" creationId="{6C2BB713-9637-4B9B-938F-E9768876782A}"/>
          </ac:spMkLst>
        </pc:spChg>
      </pc:sldChg>
      <pc:sldChg chg="delSp modSp mod ord">
        <pc:chgData name="Aurelien Domont" userId="6da7715ce44349b3" providerId="LiveId" clId="{3AB14DF8-B366-45AD-84D4-7A0DF92D521A}" dt="2022-10-05T04:45:27.205" v="181"/>
        <pc:sldMkLst>
          <pc:docMk/>
          <pc:sldMk cId="3175191540" sldId="2155"/>
        </pc:sldMkLst>
        <pc:spChg chg="mod">
          <ac:chgData name="Aurelien Domont" userId="6da7715ce44349b3" providerId="LiveId" clId="{3AB14DF8-B366-45AD-84D4-7A0DF92D521A}" dt="2022-10-05T04:29:53.973" v="2"/>
          <ac:spMkLst>
            <pc:docMk/>
            <pc:sldMk cId="3175191540" sldId="2155"/>
            <ac:spMk id="3" creationId="{CE2529A3-BA97-486F-9E02-8DFAAA7D8D38}"/>
          </ac:spMkLst>
        </pc:spChg>
        <pc:spChg chg="del">
          <ac:chgData name="Aurelien Domont" userId="6da7715ce44349b3" providerId="LiveId" clId="{3AB14DF8-B366-45AD-84D4-7A0DF92D521A}" dt="2022-10-05T04:31:46.760" v="19" actId="478"/>
          <ac:spMkLst>
            <pc:docMk/>
            <pc:sldMk cId="3175191540" sldId="2155"/>
            <ac:spMk id="6" creationId="{DEB285D0-8F6C-4E31-8EF4-24D043585532}"/>
          </ac:spMkLst>
        </pc:spChg>
        <pc:spChg chg="mod">
          <ac:chgData name="Aurelien Domont" userId="6da7715ce44349b3" providerId="LiveId" clId="{3AB14DF8-B366-45AD-84D4-7A0DF92D521A}" dt="2022-10-05T04:37:57.945" v="162" actId="14100"/>
          <ac:spMkLst>
            <pc:docMk/>
            <pc:sldMk cId="3175191540" sldId="2155"/>
            <ac:spMk id="16" creationId="{6C2BB713-9637-4B9B-938F-E9768876782A}"/>
          </ac:spMkLst>
        </pc:spChg>
        <pc:spChg chg="mod">
          <ac:chgData name="Aurelien Domont" userId="6da7715ce44349b3" providerId="LiveId" clId="{3AB14DF8-B366-45AD-84D4-7A0DF92D521A}" dt="2022-10-05T04:45:06.842" v="178" actId="20577"/>
          <ac:spMkLst>
            <pc:docMk/>
            <pc:sldMk cId="3175191540" sldId="2155"/>
            <ac:spMk id="58" creationId="{E7835114-5805-4825-95F0-387BA34A2F04}"/>
          </ac:spMkLst>
        </pc:spChg>
        <pc:spChg chg="mod">
          <ac:chgData name="Aurelien Domont" userId="6da7715ce44349b3" providerId="LiveId" clId="{3AB14DF8-B366-45AD-84D4-7A0DF92D521A}" dt="2022-10-05T04:45:27.205" v="181"/>
          <ac:spMkLst>
            <pc:docMk/>
            <pc:sldMk cId="3175191540" sldId="2155"/>
            <ac:spMk id="59" creationId="{EDA9BC40-59BA-4726-8DEB-1FF6CF517B5E}"/>
          </ac:spMkLst>
        </pc:spChg>
        <pc:spChg chg="mod">
          <ac:chgData name="Aurelien Domont" userId="6da7715ce44349b3" providerId="LiveId" clId="{3AB14DF8-B366-45AD-84D4-7A0DF92D521A}" dt="2022-10-05T04:45:12.907" v="179"/>
          <ac:spMkLst>
            <pc:docMk/>
            <pc:sldMk cId="3175191540" sldId="2155"/>
            <ac:spMk id="60" creationId="{1BBCD685-4F11-4A6A-A314-ED3EED32F807}"/>
          </ac:spMkLst>
        </pc:spChg>
        <pc:spChg chg="mod">
          <ac:chgData name="Aurelien Domont" userId="6da7715ce44349b3" providerId="LiveId" clId="{3AB14DF8-B366-45AD-84D4-7A0DF92D521A}" dt="2022-10-05T04:45:17.233" v="180"/>
          <ac:spMkLst>
            <pc:docMk/>
            <pc:sldMk cId="3175191540" sldId="2155"/>
            <ac:spMk id="61" creationId="{90562318-8F22-4950-AAFD-8BD4A7FD385A}"/>
          </ac:spMkLst>
        </pc:spChg>
        <pc:spChg chg="del">
          <ac:chgData name="Aurelien Domont" userId="6da7715ce44349b3" providerId="LiveId" clId="{3AB14DF8-B366-45AD-84D4-7A0DF92D521A}" dt="2022-10-05T04:31:46.760" v="19" actId="478"/>
          <ac:spMkLst>
            <pc:docMk/>
            <pc:sldMk cId="3175191540" sldId="2155"/>
            <ac:spMk id="131" creationId="{C76B7FBD-575B-4C5A-8FB1-1F63D05FA9D3}"/>
          </ac:spMkLst>
        </pc:spChg>
        <pc:spChg chg="del">
          <ac:chgData name="Aurelien Domont" userId="6da7715ce44349b3" providerId="LiveId" clId="{3AB14DF8-B366-45AD-84D4-7A0DF92D521A}" dt="2022-10-05T04:31:46.760" v="19" actId="478"/>
          <ac:spMkLst>
            <pc:docMk/>
            <pc:sldMk cId="3175191540" sldId="2155"/>
            <ac:spMk id="132" creationId="{C4702D20-AE96-4591-B64C-5F6124810436}"/>
          </ac:spMkLst>
        </pc:spChg>
        <pc:spChg chg="del">
          <ac:chgData name="Aurelien Domont" userId="6da7715ce44349b3" providerId="LiveId" clId="{3AB14DF8-B366-45AD-84D4-7A0DF92D521A}" dt="2022-10-05T04:31:46.760" v="19" actId="478"/>
          <ac:spMkLst>
            <pc:docMk/>
            <pc:sldMk cId="3175191540" sldId="2155"/>
            <ac:spMk id="133" creationId="{3C778625-C3D1-48F2-9A33-8781BDF318D9}"/>
          </ac:spMkLst>
        </pc:spChg>
        <pc:cxnChg chg="mod">
          <ac:chgData name="Aurelien Domont" userId="6da7715ce44349b3" providerId="LiveId" clId="{3AB14DF8-B366-45AD-84D4-7A0DF92D521A}" dt="2022-10-05T04:31:12.440" v="13" actId="208"/>
          <ac:cxnSpMkLst>
            <pc:docMk/>
            <pc:sldMk cId="3175191540" sldId="2155"/>
            <ac:cxnSpMk id="54" creationId="{3E366202-1516-4E2B-8C02-57AD0E3DE466}"/>
          </ac:cxnSpMkLst>
        </pc:cxnChg>
      </pc:sldChg>
      <pc:sldMasterChg chg="addSp modSldLayout">
        <pc:chgData name="Aurelien Domont" userId="6da7715ce44349b3" providerId="LiveId" clId="{3AB14DF8-B366-45AD-84D4-7A0DF92D521A}" dt="2022-10-05T04:29:53.973" v="2"/>
        <pc:sldMasterMkLst>
          <pc:docMk/>
          <pc:sldMasterMk cId="3188346754" sldId="2147483670"/>
        </pc:sldMasterMkLst>
        <pc:spChg chg="add">
          <ac:chgData name="Aurelien Domont" userId="6da7715ce44349b3" providerId="LiveId" clId="{3AB14DF8-B366-45AD-84D4-7A0DF92D521A}" dt="2022-10-05T04:29:53.973" v="2"/>
          <ac:spMkLst>
            <pc:docMk/>
            <pc:sldMasterMk cId="3188346754" sldId="2147483670"/>
            <ac:spMk id="10" creationId="{DBEEA355-D1F0-0D5C-2025-07DD0215DE0A}"/>
          </ac:spMkLst>
        </pc:spChg>
        <pc:spChg chg="add">
          <ac:chgData name="Aurelien Domont" userId="6da7715ce44349b3" providerId="LiveId" clId="{3AB14DF8-B366-45AD-84D4-7A0DF92D521A}" dt="2022-10-05T04:29:53.973" v="2"/>
          <ac:spMkLst>
            <pc:docMk/>
            <pc:sldMasterMk cId="3188346754" sldId="2147483670"/>
            <ac:spMk id="11" creationId="{C71EACBD-4F8A-10D8-8E2A-C34A2E826760}"/>
          </ac:spMkLst>
        </pc:spChg>
        <pc:graphicFrameChg chg="add">
          <ac:chgData name="Aurelien Domont" userId="6da7715ce44349b3" providerId="LiveId" clId="{3AB14DF8-B366-45AD-84D4-7A0DF92D521A}" dt="2022-10-05T04:29:53.973" v="2"/>
          <ac:graphicFrameMkLst>
            <pc:docMk/>
            <pc:sldMasterMk cId="3188346754" sldId="2147483670"/>
            <ac:graphicFrameMk id="4" creationId="{92A5B141-876E-2F89-8491-F1ADFCFB066F}"/>
          </ac:graphicFrameMkLst>
        </pc:graphicFrameChg>
        <pc:cxnChg chg="add">
          <ac:chgData name="Aurelien Domont" userId="6da7715ce44349b3" providerId="LiveId" clId="{3AB14DF8-B366-45AD-84D4-7A0DF92D521A}" dt="2022-10-05T04:29:53.973" v="2"/>
          <ac:cxnSpMkLst>
            <pc:docMk/>
            <pc:sldMasterMk cId="3188346754" sldId="2147483670"/>
            <ac:cxnSpMk id="12" creationId="{2A9BB3BA-DFC3-35FB-FADC-E78C152AAC95}"/>
          </ac:cxnSpMkLst>
        </pc:cxnChg>
        <pc:sldLayoutChg chg="addSp">
          <pc:chgData name="Aurelien Domont" userId="6da7715ce44349b3" providerId="LiveId" clId="{3AB14DF8-B366-45AD-84D4-7A0DF92D521A}" dt="2022-10-05T04:29:53.973" v="2"/>
          <pc:sldLayoutMkLst>
            <pc:docMk/>
            <pc:sldMasterMk cId="3188346754" sldId="2147483670"/>
            <pc:sldLayoutMk cId="2212532969" sldId="2147483671"/>
          </pc:sldLayoutMkLst>
          <pc:spChg chg="add">
            <ac:chgData name="Aurelien Domont" userId="6da7715ce44349b3" providerId="LiveId" clId="{3AB14DF8-B366-45AD-84D4-7A0DF92D521A}" dt="2022-10-05T04:29:53.973" v="2"/>
            <ac:spMkLst>
              <pc:docMk/>
              <pc:sldMasterMk cId="3188346754" sldId="2147483670"/>
              <pc:sldLayoutMk cId="2212532969" sldId="2147483671"/>
              <ac:spMk id="9" creationId="{DB2DE047-3167-03A1-9C1A-4E8BE6322A50}"/>
            </ac:spMkLst>
          </pc:spChg>
          <pc:spChg chg="add">
            <ac:chgData name="Aurelien Domont" userId="6da7715ce44349b3" providerId="LiveId" clId="{3AB14DF8-B366-45AD-84D4-7A0DF92D521A}" dt="2022-10-05T04:29:53.973" v="2"/>
            <ac:spMkLst>
              <pc:docMk/>
              <pc:sldMasterMk cId="3188346754" sldId="2147483670"/>
              <pc:sldLayoutMk cId="2212532969" sldId="2147483671"/>
              <ac:spMk id="10" creationId="{DBF13080-8264-78B6-2CD5-D2BDEE645640}"/>
            </ac:spMkLst>
          </pc:spChg>
          <pc:graphicFrameChg chg="add">
            <ac:chgData name="Aurelien Domont" userId="6da7715ce44349b3" providerId="LiveId" clId="{3AB14DF8-B366-45AD-84D4-7A0DF92D521A}" dt="2022-10-05T04:29:53.973" v="2"/>
            <ac:graphicFrameMkLst>
              <pc:docMk/>
              <pc:sldMasterMk cId="3188346754" sldId="2147483670"/>
              <pc:sldLayoutMk cId="2212532969" sldId="2147483671"/>
              <ac:graphicFrameMk id="8" creationId="{29DEE089-4400-3268-C153-4EE2D21D5636}"/>
            </ac:graphicFrameMkLst>
          </pc:graphicFrameChg>
        </pc:sldLayoutChg>
        <pc:sldLayoutChg chg="addSp">
          <pc:chgData name="Aurelien Domont" userId="6da7715ce44349b3" providerId="LiveId" clId="{3AB14DF8-B366-45AD-84D4-7A0DF92D521A}" dt="2022-10-05T04:29:53.973" v="2"/>
          <pc:sldLayoutMkLst>
            <pc:docMk/>
            <pc:sldMasterMk cId="3188346754" sldId="2147483670"/>
            <pc:sldLayoutMk cId="501314026" sldId="2147483672"/>
          </pc:sldLayoutMkLst>
          <pc:spChg chg="add">
            <ac:chgData name="Aurelien Domont" userId="6da7715ce44349b3" providerId="LiveId" clId="{3AB14DF8-B366-45AD-84D4-7A0DF92D521A}" dt="2022-10-05T04:29:53.973" v="2"/>
            <ac:spMkLst>
              <pc:docMk/>
              <pc:sldMasterMk cId="3188346754" sldId="2147483670"/>
              <pc:sldLayoutMk cId="501314026" sldId="2147483672"/>
              <ac:spMk id="5" creationId="{A659A658-F995-A50F-0B85-ABCAF5C17558}"/>
            </ac:spMkLst>
          </pc:spChg>
          <pc:spChg chg="add">
            <ac:chgData name="Aurelien Domont" userId="6da7715ce44349b3" providerId="LiveId" clId="{3AB14DF8-B366-45AD-84D4-7A0DF92D521A}" dt="2022-10-05T04:29:53.973" v="2"/>
            <ac:spMkLst>
              <pc:docMk/>
              <pc:sldMasterMk cId="3188346754" sldId="2147483670"/>
              <pc:sldLayoutMk cId="501314026" sldId="2147483672"/>
              <ac:spMk id="6" creationId="{B9DCC97E-73E8-1E89-A742-2F491444FB47}"/>
            </ac:spMkLst>
          </pc:spChg>
          <pc:graphicFrameChg chg="add">
            <ac:chgData name="Aurelien Domont" userId="6da7715ce44349b3" providerId="LiveId" clId="{3AB14DF8-B366-45AD-84D4-7A0DF92D521A}" dt="2022-10-05T04:29:53.973" v="2"/>
            <ac:graphicFrameMkLst>
              <pc:docMk/>
              <pc:sldMasterMk cId="3188346754" sldId="2147483670"/>
              <pc:sldLayoutMk cId="501314026" sldId="2147483672"/>
              <ac:graphicFrameMk id="4" creationId="{64F1BA8B-3C76-1881-4D71-458CBE8DF542}"/>
            </ac:graphicFrameMkLst>
          </pc:graphicFrameChg>
          <pc:cxnChg chg="add">
            <ac:chgData name="Aurelien Domont" userId="6da7715ce44349b3" providerId="LiveId" clId="{3AB14DF8-B366-45AD-84D4-7A0DF92D521A}" dt="2022-10-05T04:29:53.973" v="2"/>
            <ac:cxnSpMkLst>
              <pc:docMk/>
              <pc:sldMasterMk cId="3188346754" sldId="2147483670"/>
              <pc:sldLayoutMk cId="501314026" sldId="2147483672"/>
              <ac:cxnSpMk id="10" creationId="{A613510B-8B91-E1E2-6EB7-F9A509A2772A}"/>
            </ac:cxnSpMkLst>
          </pc:cxnChg>
        </pc:sldLayoutChg>
        <pc:sldLayoutChg chg="addSp">
          <pc:chgData name="Aurelien Domont" userId="6da7715ce44349b3" providerId="LiveId" clId="{3AB14DF8-B366-45AD-84D4-7A0DF92D521A}" dt="2022-10-05T04:29:53.973" v="2"/>
          <pc:sldLayoutMkLst>
            <pc:docMk/>
            <pc:sldMasterMk cId="3188346754" sldId="2147483670"/>
            <pc:sldLayoutMk cId="120653360" sldId="2147483673"/>
          </pc:sldLayoutMkLst>
          <pc:spChg chg="add">
            <ac:chgData name="Aurelien Domont" userId="6da7715ce44349b3" providerId="LiveId" clId="{3AB14DF8-B366-45AD-84D4-7A0DF92D521A}" dt="2022-10-05T04:29:53.973" v="2"/>
            <ac:spMkLst>
              <pc:docMk/>
              <pc:sldMasterMk cId="3188346754" sldId="2147483670"/>
              <pc:sldLayoutMk cId="120653360" sldId="2147483673"/>
              <ac:spMk id="6" creationId="{73F9D9C7-EACD-36E1-6290-F761784A4920}"/>
            </ac:spMkLst>
          </pc:spChg>
          <pc:spChg chg="add">
            <ac:chgData name="Aurelien Domont" userId="6da7715ce44349b3" providerId="LiveId" clId="{3AB14DF8-B366-45AD-84D4-7A0DF92D521A}" dt="2022-10-05T04:29:53.973" v="2"/>
            <ac:spMkLst>
              <pc:docMk/>
              <pc:sldMasterMk cId="3188346754" sldId="2147483670"/>
              <pc:sldLayoutMk cId="120653360" sldId="2147483673"/>
              <ac:spMk id="11" creationId="{52B32362-5A07-EDF1-A415-EA5A2BB8B554}"/>
            </ac:spMkLst>
          </pc:spChg>
          <pc:graphicFrameChg chg="add">
            <ac:chgData name="Aurelien Domont" userId="6da7715ce44349b3" providerId="LiveId" clId="{3AB14DF8-B366-45AD-84D4-7A0DF92D521A}" dt="2022-10-05T04:29:53.973" v="2"/>
            <ac:graphicFrameMkLst>
              <pc:docMk/>
              <pc:sldMasterMk cId="3188346754" sldId="2147483670"/>
              <pc:sldLayoutMk cId="120653360" sldId="2147483673"/>
              <ac:graphicFrameMk id="2" creationId="{EFA4A2CB-35E2-7737-7B4F-9CD218C4196A}"/>
            </ac:graphicFrameMkLst>
          </pc:graphicFrameChg>
          <pc:cxnChg chg="add">
            <ac:chgData name="Aurelien Domont" userId="6da7715ce44349b3" providerId="LiveId" clId="{3AB14DF8-B366-45AD-84D4-7A0DF92D521A}" dt="2022-10-05T04:29:53.973" v="2"/>
            <ac:cxnSpMkLst>
              <pc:docMk/>
              <pc:sldMasterMk cId="3188346754" sldId="2147483670"/>
              <pc:sldLayoutMk cId="120653360" sldId="2147483673"/>
              <ac:cxnSpMk id="12" creationId="{8070C0B0-2653-C6F7-3353-25E9E9AAF3D3}"/>
            </ac:cxnSpMkLst>
          </pc:cxnChg>
        </pc:sldLayoutChg>
        <pc:sldLayoutChg chg="addSp">
          <pc:chgData name="Aurelien Domont" userId="6da7715ce44349b3" providerId="LiveId" clId="{3AB14DF8-B366-45AD-84D4-7A0DF92D521A}" dt="2022-10-05T04:29:53.973" v="2"/>
          <pc:sldLayoutMkLst>
            <pc:docMk/>
            <pc:sldMasterMk cId="3188346754" sldId="2147483670"/>
            <pc:sldLayoutMk cId="3384280460" sldId="2147483675"/>
          </pc:sldLayoutMkLst>
          <pc:spChg chg="add">
            <ac:chgData name="Aurelien Domont" userId="6da7715ce44349b3" providerId="LiveId" clId="{3AB14DF8-B366-45AD-84D4-7A0DF92D521A}" dt="2022-10-05T04:29:53.973" v="2"/>
            <ac:spMkLst>
              <pc:docMk/>
              <pc:sldMasterMk cId="3188346754" sldId="2147483670"/>
              <pc:sldLayoutMk cId="3384280460" sldId="2147483675"/>
              <ac:spMk id="6" creationId="{5CCBAAF7-A8BA-3DFD-4DD1-CD5A38C41EFF}"/>
            </ac:spMkLst>
          </pc:spChg>
          <pc:spChg chg="add">
            <ac:chgData name="Aurelien Domont" userId="6da7715ce44349b3" providerId="LiveId" clId="{3AB14DF8-B366-45AD-84D4-7A0DF92D521A}" dt="2022-10-05T04:29:53.973" v="2"/>
            <ac:spMkLst>
              <pc:docMk/>
              <pc:sldMasterMk cId="3188346754" sldId="2147483670"/>
              <pc:sldLayoutMk cId="3384280460" sldId="2147483675"/>
              <ac:spMk id="10" creationId="{FC3BCB01-5E41-DE39-9BC2-C4783B7CCF30}"/>
            </ac:spMkLst>
          </pc:spChg>
          <pc:spChg chg="add">
            <ac:chgData name="Aurelien Domont" userId="6da7715ce44349b3" providerId="LiveId" clId="{3AB14DF8-B366-45AD-84D4-7A0DF92D521A}" dt="2022-10-05T04:29:53.973" v="2"/>
            <ac:spMkLst>
              <pc:docMk/>
              <pc:sldMasterMk cId="3188346754" sldId="2147483670"/>
              <pc:sldLayoutMk cId="3384280460" sldId="2147483675"/>
              <ac:spMk id="17" creationId="{515DDF2D-6B37-9EF8-A2BC-28A12049C6E1}"/>
            </ac:spMkLst>
          </pc:spChg>
          <pc:graphicFrameChg chg="add">
            <ac:chgData name="Aurelien Domont" userId="6da7715ce44349b3" providerId="LiveId" clId="{3AB14DF8-B366-45AD-84D4-7A0DF92D521A}" dt="2022-10-05T04:29:53.973" v="2"/>
            <ac:graphicFrameMkLst>
              <pc:docMk/>
              <pc:sldMasterMk cId="3188346754" sldId="2147483670"/>
              <pc:sldLayoutMk cId="3384280460" sldId="2147483675"/>
              <ac:graphicFrameMk id="5" creationId="{53470CAB-9159-EF5E-CAB3-2E23A7EBBC93}"/>
            </ac:graphicFrameMkLst>
          </pc:graphicFrameChg>
          <pc:cxnChg chg="add">
            <ac:chgData name="Aurelien Domont" userId="6da7715ce44349b3" providerId="LiveId" clId="{3AB14DF8-B366-45AD-84D4-7A0DF92D521A}" dt="2022-10-05T04:29:53.973" v="2"/>
            <ac:cxnSpMkLst>
              <pc:docMk/>
              <pc:sldMasterMk cId="3188346754" sldId="2147483670"/>
              <pc:sldLayoutMk cId="3384280460" sldId="2147483675"/>
              <ac:cxnSpMk id="16" creationId="{F1AD3CCF-EF81-21A0-3584-8FB468D546D5}"/>
            </ac:cxnSpMkLst>
          </pc:cxnChg>
        </pc:sldLayoutChg>
      </pc:sldMasterChg>
    </pc:docChg>
  </pc:docChgLst>
  <pc:docChgLst>
    <pc:chgData name="Aurelien Domont" userId="6da7715ce44349b3" providerId="LiveId" clId="{536283B8-5424-4180-8B69-568ADA94ED9A}"/>
    <pc:docChg chg="addSld delSld modSld">
      <pc:chgData name="Aurelien Domont" userId="6da7715ce44349b3" providerId="LiveId" clId="{536283B8-5424-4180-8B69-568ADA94ED9A}" dt="2021-05-27T07:22:04.824" v="1"/>
      <pc:docMkLst>
        <pc:docMk/>
      </pc:docMkLst>
      <pc:sldChg chg="add del">
        <pc:chgData name="Aurelien Domont" userId="6da7715ce44349b3" providerId="LiveId" clId="{536283B8-5424-4180-8B69-568ADA94ED9A}" dt="2021-05-27T07:22:04.824" v="1"/>
        <pc:sldMkLst>
          <pc:docMk/>
          <pc:sldMk cId="1754585881" sldId="1598"/>
        </pc:sldMkLst>
      </pc:sldChg>
      <pc:sldChg chg="add del">
        <pc:chgData name="Aurelien Domont" userId="6da7715ce44349b3" providerId="LiveId" clId="{536283B8-5424-4180-8B69-568ADA94ED9A}" dt="2021-05-27T07:22:04.824" v="1"/>
        <pc:sldMkLst>
          <pc:docMk/>
          <pc:sldMk cId="748962572" sldId="1599"/>
        </pc:sldMkLst>
      </pc:sldChg>
      <pc:sldChg chg="add">
        <pc:chgData name="Aurelien Domont" userId="6da7715ce44349b3" providerId="LiveId" clId="{536283B8-5424-4180-8B69-568ADA94ED9A}" dt="2021-05-27T07:22:04.824" v="1"/>
        <pc:sldMkLst>
          <pc:docMk/>
          <pc:sldMk cId="2853806433" sldId="1600"/>
        </pc:sldMkLst>
      </pc:sldChg>
      <pc:sldChg chg="del">
        <pc:chgData name="Aurelien Domont" userId="6da7715ce44349b3" providerId="LiveId" clId="{536283B8-5424-4180-8B69-568ADA94ED9A}" dt="2021-05-27T07:22:02.733" v="0" actId="47"/>
        <pc:sldMkLst>
          <pc:docMk/>
          <pc:sldMk cId="705087090" sldId="214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1/30/2023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4284142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3671570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3043134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6732697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5.xml"/><Relationship Id="rId4" Type="http://schemas.openxmlformats.org/officeDocument/2006/relationships/image" Target="../media/image2.emf"/></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2.emf"/><Relationship Id="rId4" Type="http://schemas.openxmlformats.org/officeDocument/2006/relationships/oleObject" Target="../embeddings/oleObject15.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2.emf"/><Relationship Id="rId4" Type="http://schemas.openxmlformats.org/officeDocument/2006/relationships/oleObject" Target="../embeddings/oleObject16.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2.emf"/><Relationship Id="rId4" Type="http://schemas.openxmlformats.org/officeDocument/2006/relationships/oleObject" Target="../embeddings/oleObject18.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2.emf"/><Relationship Id="rId4" Type="http://schemas.openxmlformats.org/officeDocument/2006/relationships/oleObject" Target="../embeddings/oleObject19.bin"/></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3.xml"/><Relationship Id="rId1" Type="http://schemas.openxmlformats.org/officeDocument/2006/relationships/tags" Target="../tags/tag48.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3.xml"/><Relationship Id="rId1" Type="http://schemas.openxmlformats.org/officeDocument/2006/relationships/tags" Target="../tags/tag49.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3.xml"/><Relationship Id="rId1" Type="http://schemas.openxmlformats.org/officeDocument/2006/relationships/tags" Target="../tags/tag50.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2.emf"/><Relationship Id="rId4" Type="http://schemas.openxmlformats.org/officeDocument/2006/relationships/oleObject" Target="../embeddings/oleObject24.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2.emf"/><Relationship Id="rId4" Type="http://schemas.openxmlformats.org/officeDocument/2006/relationships/oleObject" Target="../embeddings/oleObject25.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1.emf"/><Relationship Id="rId4" Type="http://schemas.openxmlformats.org/officeDocument/2006/relationships/oleObject" Target="../embeddings/oleObject26.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2.emf"/><Relationship Id="rId4" Type="http://schemas.openxmlformats.org/officeDocument/2006/relationships/oleObject" Target="../embeddings/oleObject27.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2.emf"/><Relationship Id="rId4" Type="http://schemas.openxmlformats.org/officeDocument/2006/relationships/oleObject" Target="../embeddings/oleObject28.bin"/></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4.xml"/><Relationship Id="rId1" Type="http://schemas.openxmlformats.org/officeDocument/2006/relationships/tags" Target="../tags/tag63.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4.xml"/><Relationship Id="rId1" Type="http://schemas.openxmlformats.org/officeDocument/2006/relationships/tags" Target="../tags/tag64.xml"/><Relationship Id="rId4" Type="http://schemas.openxmlformats.org/officeDocument/2006/relationships/image" Target="../media/image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4.xml"/><Relationship Id="rId1" Type="http://schemas.openxmlformats.org/officeDocument/2006/relationships/tags" Target="../tags/tag65.xml"/><Relationship Id="rId4" Type="http://schemas.openxmlformats.org/officeDocument/2006/relationships/image" Target="../media/image2.emf"/></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2.emf"/><Relationship Id="rId4" Type="http://schemas.openxmlformats.org/officeDocument/2006/relationships/oleObject" Target="../embeddings/oleObject33.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2.emf"/><Relationship Id="rId4" Type="http://schemas.openxmlformats.org/officeDocument/2006/relationships/oleObject" Target="../embeddings/oleObject34.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image" Target="../media/image1.emf"/><Relationship Id="rId4" Type="http://schemas.openxmlformats.org/officeDocument/2006/relationships/oleObject" Target="../embeddings/oleObject35.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image" Target="../media/image2.emf"/><Relationship Id="rId4" Type="http://schemas.openxmlformats.org/officeDocument/2006/relationships/oleObject" Target="../embeddings/oleObject36.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image" Target="../media/image2.emf"/><Relationship Id="rId4" Type="http://schemas.openxmlformats.org/officeDocument/2006/relationships/oleObject" Target="../embeddings/oleObject37.bin"/></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5.xml"/><Relationship Id="rId1" Type="http://schemas.openxmlformats.org/officeDocument/2006/relationships/tags" Target="../tags/tag78.xml"/><Relationship Id="rId4" Type="http://schemas.openxmlformats.org/officeDocument/2006/relationships/image" Target="../media/image2.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5.xml"/><Relationship Id="rId1" Type="http://schemas.openxmlformats.org/officeDocument/2006/relationships/tags" Target="../tags/tag79.xml"/><Relationship Id="rId4" Type="http://schemas.openxmlformats.org/officeDocument/2006/relationships/image" Target="../media/image2.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5.xml"/><Relationship Id="rId1" Type="http://schemas.openxmlformats.org/officeDocument/2006/relationships/tags" Target="../tags/tag80.xml"/><Relationship Id="rId4" Type="http://schemas.openxmlformats.org/officeDocument/2006/relationships/image" Target="../media/image2.emf"/></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2.emf"/><Relationship Id="rId4" Type="http://schemas.openxmlformats.org/officeDocument/2006/relationships/oleObject" Target="../embeddings/oleObject42.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image" Target="../media/image2.emf"/><Relationship Id="rId4" Type="http://schemas.openxmlformats.org/officeDocument/2006/relationships/oleObject" Target="../embeddings/oleObject43.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image" Target="../media/image1.emf"/><Relationship Id="rId4" Type="http://schemas.openxmlformats.org/officeDocument/2006/relationships/oleObject" Target="../embeddings/oleObject44.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image" Target="../media/image2.emf"/><Relationship Id="rId4" Type="http://schemas.openxmlformats.org/officeDocument/2006/relationships/oleObject" Target="../embeddings/oleObject45.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image" Target="../media/image2.emf"/><Relationship Id="rId4" Type="http://schemas.openxmlformats.org/officeDocument/2006/relationships/oleObject" Target="../embeddings/oleObject46.bin"/></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6.xml"/><Relationship Id="rId1" Type="http://schemas.openxmlformats.org/officeDocument/2006/relationships/tags" Target="../tags/tag93.xml"/><Relationship Id="rId4" Type="http://schemas.openxmlformats.org/officeDocument/2006/relationships/image" Target="../media/image2.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6.xml"/><Relationship Id="rId1" Type="http://schemas.openxmlformats.org/officeDocument/2006/relationships/tags" Target="../tags/tag94.xml"/><Relationship Id="rId4" Type="http://schemas.openxmlformats.org/officeDocument/2006/relationships/image" Target="../media/image2.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6.xml"/><Relationship Id="rId1" Type="http://schemas.openxmlformats.org/officeDocument/2006/relationships/tags" Target="../tags/tag95.xml"/><Relationship Id="rId4" Type="http://schemas.openxmlformats.org/officeDocument/2006/relationships/image" Target="../media/image2.emf"/></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image" Target="../media/image2.emf"/><Relationship Id="rId4" Type="http://schemas.openxmlformats.org/officeDocument/2006/relationships/oleObject" Target="../embeddings/oleObject51.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image" Target="../media/image2.emf"/><Relationship Id="rId4" Type="http://schemas.openxmlformats.org/officeDocument/2006/relationships/oleObject" Target="../embeddings/oleObject52.bin"/></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image" Target="../media/image1.emf"/><Relationship Id="rId4" Type="http://schemas.openxmlformats.org/officeDocument/2006/relationships/oleObject" Target="../embeddings/oleObject53.bin"/></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image" Target="../media/image2.emf"/><Relationship Id="rId4" Type="http://schemas.openxmlformats.org/officeDocument/2006/relationships/oleObject" Target="../embeddings/oleObject54.bin"/></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07.xml"/><Relationship Id="rId1" Type="http://schemas.openxmlformats.org/officeDocument/2006/relationships/tags" Target="../tags/tag106.xml"/><Relationship Id="rId5" Type="http://schemas.openxmlformats.org/officeDocument/2006/relationships/image" Target="../media/image2.emf"/><Relationship Id="rId4" Type="http://schemas.openxmlformats.org/officeDocument/2006/relationships/oleObject" Target="../embeddings/oleObject55.bin"/></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7.xml"/><Relationship Id="rId1" Type="http://schemas.openxmlformats.org/officeDocument/2006/relationships/tags" Target="../tags/tag108.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8.xml"/><Relationship Id="rId7" Type="http://schemas.openxmlformats.org/officeDocument/2006/relationships/image" Target="../media/image2.emf"/><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oleObject" Target="../embeddings/oleObject7.bin"/><Relationship Id="rId5" Type="http://schemas.openxmlformats.org/officeDocument/2006/relationships/slideMaster" Target="../slideMasters/slideMaster2.xml"/><Relationship Id="rId4" Type="http://schemas.openxmlformats.org/officeDocument/2006/relationships/tags" Target="../tags/tag19.xml"/></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7.xml"/><Relationship Id="rId1" Type="http://schemas.openxmlformats.org/officeDocument/2006/relationships/tags" Target="../tags/tag109.xml"/><Relationship Id="rId4" Type="http://schemas.openxmlformats.org/officeDocument/2006/relationships/image" Target="../media/image2.emf"/></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7.xml"/><Relationship Id="rId1" Type="http://schemas.openxmlformats.org/officeDocument/2006/relationships/tags" Target="../tags/tag110.xml"/><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14.xml"/><Relationship Id="rId1" Type="http://schemas.openxmlformats.org/officeDocument/2006/relationships/tags" Target="../tags/tag113.xml"/><Relationship Id="rId5" Type="http://schemas.openxmlformats.org/officeDocument/2006/relationships/image" Target="../media/image1.emf"/><Relationship Id="rId4" Type="http://schemas.openxmlformats.org/officeDocument/2006/relationships/oleObject" Target="../embeddings/oleObject60.bin"/></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2.xml"/><Relationship Id="rId7" Type="http://schemas.openxmlformats.org/officeDocument/2006/relationships/image" Target="../media/image2.emf"/><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oleObject" Target="../embeddings/oleObject8.bin"/><Relationship Id="rId5" Type="http://schemas.openxmlformats.org/officeDocument/2006/relationships/slideMaster" Target="../slideMasters/slideMaster2.xml"/><Relationship Id="rId4" Type="http://schemas.openxmlformats.org/officeDocument/2006/relationships/tags" Target="../tags/tag23.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image" Target="../media/image1.emf"/><Relationship Id="rId4" Type="http://schemas.openxmlformats.org/officeDocument/2006/relationships/oleObject" Target="../embeddings/oleObject62.bin"/></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26.xml"/><Relationship Id="rId7" Type="http://schemas.openxmlformats.org/officeDocument/2006/relationships/image" Target="../media/image1.emf"/><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oleObject" Target="../embeddings/oleObject9.bin"/><Relationship Id="rId5" Type="http://schemas.openxmlformats.org/officeDocument/2006/relationships/slideMaster" Target="../slideMasters/slideMaster2.xml"/><Relationship Id="rId4" Type="http://schemas.openxmlformats.org/officeDocument/2006/relationships/tags" Target="../tags/tag27.xml"/></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22.xml"/><Relationship Id="rId1" Type="http://schemas.openxmlformats.org/officeDocument/2006/relationships/tags" Target="../tags/tag121.xml"/><Relationship Id="rId5" Type="http://schemas.openxmlformats.org/officeDocument/2006/relationships/image" Target="../media/image1.emf"/><Relationship Id="rId4" Type="http://schemas.openxmlformats.org/officeDocument/2006/relationships/oleObject" Target="../embeddings/oleObject64.bin"/></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9.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oleObject" Target="../embeddings/oleObject11.bin"/><Relationship Id="rId5" Type="http://schemas.openxmlformats.org/officeDocument/2006/relationships/slideMaster" Target="../slideMasters/slideMaster2.xml"/><Relationship Id="rId4" Type="http://schemas.openxmlformats.org/officeDocument/2006/relationships/tags" Target="../tags/tag3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1044042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8111494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20460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029114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349008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23783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33018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035042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51129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p:custDataLst>
              <p:tags r:id="rId1"/>
            </p:custDataLst>
            <p:extLst>
              <p:ext uri="{D42A27DB-BD31-4B8C-83A1-F6EECF244321}">
                <p14:modId xmlns:p14="http://schemas.microsoft.com/office/powerpoint/2010/main" val="34059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522007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87029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1740608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6202575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3831553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459879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23186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433497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168395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054205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617222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187441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626102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709568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692999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382931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0404656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5375801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856915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168811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314384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79139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45400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75341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7863508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28468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251061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064769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259583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707409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5556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6" progId="TCLayout.ActiveDocument.1">
                  <p:embed/>
                </p:oleObj>
              </mc:Choice>
              <mc:Fallback>
                <p:oleObj name="think-cell Slide" r:id="rId6"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graphicFrame>
        <p:nvGraphicFramePr>
          <p:cNvPr id="8" name="Object 7" hidden="1">
            <a:extLst>
              <a:ext uri="{FF2B5EF4-FFF2-40B4-BE49-F238E27FC236}">
                <a16:creationId xmlns:a16="http://schemas.microsoft.com/office/drawing/2014/main" id="{29DEE089-4400-3268-C153-4EE2D21D5636}"/>
              </a:ext>
            </a:extLst>
          </p:cNvPr>
          <p:cNvGraphicFramePr>
            <a:graphicFrameLocks noChangeAspect="1"/>
          </p:cNvGraphicFramePr>
          <p:nvPr userDrawn="1">
            <p:custDataLst>
              <p:tags r:id="rId3"/>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8" name="Object 7" hidden="1">
                        <a:extLst>
                          <a:ext uri="{FF2B5EF4-FFF2-40B4-BE49-F238E27FC236}">
                            <a16:creationId xmlns:a16="http://schemas.microsoft.com/office/drawing/2014/main" id="{29DEE089-4400-3268-C153-4EE2D21D563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B2DE047-3167-03A1-9C1A-4E8BE6322A50}"/>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Rectangle 9">
            <a:extLst>
              <a:ext uri="{FF2B5EF4-FFF2-40B4-BE49-F238E27FC236}">
                <a16:creationId xmlns:a16="http://schemas.microsoft.com/office/drawing/2014/main" id="{DBF13080-8264-78B6-2CD5-D2BDEE645640}"/>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2125329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255439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1736867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6612596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337744852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766753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4434029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49175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4663952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746832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907188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6" progId="TCLayout.ActiveDocument.1">
                  <p:embed/>
                </p:oleObj>
              </mc:Choice>
              <mc:Fallback>
                <p:oleObj name="think-cell Slide" r:id="rId6"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graphicFrame>
        <p:nvGraphicFramePr>
          <p:cNvPr id="4" name="Object 3" hidden="1">
            <a:extLst>
              <a:ext uri="{FF2B5EF4-FFF2-40B4-BE49-F238E27FC236}">
                <a16:creationId xmlns:a16="http://schemas.microsoft.com/office/drawing/2014/main" id="{64F1BA8B-3C76-1881-4D71-458CBE8DF542}"/>
              </a:ext>
            </a:extLst>
          </p:cNvPr>
          <p:cNvGraphicFramePr>
            <a:graphicFrameLocks noChangeAspect="1"/>
          </p:cNvGraphicFramePr>
          <p:nvPr userDrawn="1">
            <p:custDataLst>
              <p:tags r:id="rId3"/>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4" name="Object 3" hidden="1">
                        <a:extLst>
                          <a:ext uri="{FF2B5EF4-FFF2-40B4-BE49-F238E27FC236}">
                            <a16:creationId xmlns:a16="http://schemas.microsoft.com/office/drawing/2014/main" id="{64F1BA8B-3C76-1881-4D71-458CBE8DF542}"/>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659A658-F995-A50F-0B85-ABCAF5C17558}"/>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Rectangle 5">
            <a:extLst>
              <a:ext uri="{FF2B5EF4-FFF2-40B4-BE49-F238E27FC236}">
                <a16:creationId xmlns:a16="http://schemas.microsoft.com/office/drawing/2014/main" id="{B9DCC97E-73E8-1E89-A742-2F491444FB4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0" name="Straight Connector 9">
            <a:extLst>
              <a:ext uri="{FF2B5EF4-FFF2-40B4-BE49-F238E27FC236}">
                <a16:creationId xmlns:a16="http://schemas.microsoft.com/office/drawing/2014/main" id="{A613510B-8B91-E1E2-6EB7-F9A509A2772A}"/>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31402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610525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70662098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7232032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664335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921864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8901850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042074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68442378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941092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74741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US" sz="1000" smtClean="0">
                <a:solidFill>
                  <a:srgbClr val="ADAFBB"/>
                </a:solidFill>
              </a:rPr>
              <a:pPr/>
              <a:t>‹#›</a:t>
            </a:fld>
            <a:endParaRPr lang="en-US" sz="1000" dirty="0">
              <a:solidFill>
                <a:srgbClr val="ADAFBB"/>
              </a:solidFill>
            </a:endParaRPr>
          </a:p>
        </p:txBody>
      </p:sp>
      <p:graphicFrame>
        <p:nvGraphicFramePr>
          <p:cNvPr id="2" name="Object 1" hidden="1">
            <a:extLst>
              <a:ext uri="{FF2B5EF4-FFF2-40B4-BE49-F238E27FC236}">
                <a16:creationId xmlns:a16="http://schemas.microsoft.com/office/drawing/2014/main" id="{EFA4A2CB-35E2-7737-7B4F-9CD218C4196A}"/>
              </a:ext>
            </a:extLst>
          </p:cNvPr>
          <p:cNvGraphicFramePr>
            <a:graphicFrameLocks noChangeAspect="1"/>
          </p:cNvGraphicFramePr>
          <p:nvPr userDrawn="1">
            <p:custDataLst>
              <p:tags r:id="rId3"/>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44" imgH="344" progId="TCLayout.ActiveDocument.1">
                  <p:embed/>
                </p:oleObj>
              </mc:Choice>
              <mc:Fallback>
                <p:oleObj name="think-cell Slide" r:id="rId8" imgW="344" imgH="344" progId="TCLayout.ActiveDocument.1">
                  <p:embed/>
                  <p:pic>
                    <p:nvPicPr>
                      <p:cNvPr id="2" name="Object 1" hidden="1">
                        <a:extLst>
                          <a:ext uri="{FF2B5EF4-FFF2-40B4-BE49-F238E27FC236}">
                            <a16:creationId xmlns:a16="http://schemas.microsoft.com/office/drawing/2014/main" id="{EFA4A2CB-35E2-7737-7B4F-9CD218C4196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73F9D9C7-EACD-36E1-6290-F761784A4920}"/>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Rectangle 10">
            <a:extLst>
              <a:ext uri="{FF2B5EF4-FFF2-40B4-BE49-F238E27FC236}">
                <a16:creationId xmlns:a16="http://schemas.microsoft.com/office/drawing/2014/main" id="{52B32362-5A07-EDF1-A415-EA5A2BB8B554}"/>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a:extLst>
              <a:ext uri="{FF2B5EF4-FFF2-40B4-BE49-F238E27FC236}">
                <a16:creationId xmlns:a16="http://schemas.microsoft.com/office/drawing/2014/main" id="{8070C0B0-2653-C6F7-3353-25E9E9AAF3D3}"/>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533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76616827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73604671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07311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6687743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8366542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754478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4135688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6" progId="TCLayout.ActiveDocument.1">
                  <p:embed/>
                </p:oleObj>
              </mc:Choice>
              <mc:Fallback>
                <p:oleObj name="think-cell Slide" r:id="rId6"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Object 4" hidden="1">
            <a:extLst>
              <a:ext uri="{FF2B5EF4-FFF2-40B4-BE49-F238E27FC236}">
                <a16:creationId xmlns:a16="http://schemas.microsoft.com/office/drawing/2014/main" id="{53470CAB-9159-EF5E-CAB3-2E23A7EBBC93}"/>
              </a:ext>
            </a:extLst>
          </p:cNvPr>
          <p:cNvGraphicFramePr>
            <a:graphicFrameLocks noChangeAspect="1"/>
          </p:cNvGraphicFramePr>
          <p:nvPr userDrawn="1">
            <p:custDataLst>
              <p:tags r:id="rId3"/>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5" name="Object 4" hidden="1">
                        <a:extLst>
                          <a:ext uri="{FF2B5EF4-FFF2-40B4-BE49-F238E27FC236}">
                            <a16:creationId xmlns:a16="http://schemas.microsoft.com/office/drawing/2014/main" id="{53470CAB-9159-EF5E-CAB3-2E23A7EBBC93}"/>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5CCBAAF7-A8BA-3DFD-4DD1-CD5A38C41EFF}"/>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Rectangle 9">
            <a:extLst>
              <a:ext uri="{FF2B5EF4-FFF2-40B4-BE49-F238E27FC236}">
                <a16:creationId xmlns:a16="http://schemas.microsoft.com/office/drawing/2014/main" id="{FC3BCB01-5E41-DE39-9BC2-C4783B7CCF30}"/>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6" name="Straight Connector 15">
            <a:extLst>
              <a:ext uri="{FF2B5EF4-FFF2-40B4-BE49-F238E27FC236}">
                <a16:creationId xmlns:a16="http://schemas.microsoft.com/office/drawing/2014/main" id="{F1AD3CCF-EF81-21A0-3584-8FB468D546D5}"/>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15DDF2D-6B37-9EF8-A2BC-28A12049C6E1}"/>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4280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1.emf"/><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oleObject" Target="../embeddings/oleObject63.bin"/><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tags" Target="../tags/tag120.xml"/><Relationship Id="rId5" Type="http://schemas.openxmlformats.org/officeDocument/2006/relationships/slideLayout" Target="../slideLayouts/slideLayout72.xml"/><Relationship Id="rId10" Type="http://schemas.openxmlformats.org/officeDocument/2006/relationships/tags" Target="../tags/tag119.xml"/><Relationship Id="rId4" Type="http://schemas.openxmlformats.org/officeDocument/2006/relationships/slideLayout" Target="../slideLayouts/slideLayout71.xml"/><Relationship Id="rId9"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13" Type="http://schemas.openxmlformats.org/officeDocument/2006/relationships/oleObject" Target="../embeddings/oleObject6.bin"/><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ags" Target="../tags/tag15.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tags" Target="../tags/tag14.xml"/><Relationship Id="rId5" Type="http://schemas.openxmlformats.org/officeDocument/2006/relationships/slideLayout" Target="../slideLayouts/slideLayout9.xml"/><Relationship Id="rId15" Type="http://schemas.openxmlformats.org/officeDocument/2006/relationships/oleObject" Target="../embeddings/oleObject1.bin"/><Relationship Id="rId10" Type="http://schemas.openxmlformats.org/officeDocument/2006/relationships/tags" Target="../tags/tag13.xml"/><Relationship Id="rId4" Type="http://schemas.openxmlformats.org/officeDocument/2006/relationships/slideLayout" Target="../slideLayouts/slideLayout8.xml"/><Relationship Id="rId9" Type="http://schemas.openxmlformats.org/officeDocument/2006/relationships/tags" Target="../tags/tag12.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e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ags" Target="../tags/tag37.xml"/><Relationship Id="rId5" Type="http://schemas.openxmlformats.org/officeDocument/2006/relationships/slideLayout" Target="../slideLayouts/slideLayout16.xml"/><Relationship Id="rId10" Type="http://schemas.openxmlformats.org/officeDocument/2006/relationships/tags" Target="../tags/tag36.xml"/><Relationship Id="rId4" Type="http://schemas.openxmlformats.org/officeDocument/2006/relationships/slideLayout" Target="../slideLayouts/slideLayout15.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image" Target="../media/image1.emf"/><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oleObject" Target="../embeddings/oleObject23.bin"/><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tags" Target="../tags/tag52.xml"/><Relationship Id="rId5" Type="http://schemas.openxmlformats.org/officeDocument/2006/relationships/slideLayout" Target="../slideLayouts/slideLayout24.xml"/><Relationship Id="rId10" Type="http://schemas.openxmlformats.org/officeDocument/2006/relationships/tags" Target="../tags/tag51.xml"/><Relationship Id="rId4" Type="http://schemas.openxmlformats.org/officeDocument/2006/relationships/slideLayout" Target="../slideLayouts/slideLayout23.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emf"/><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oleObject" Target="../embeddings/oleObject32.bin"/><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tags" Target="../tags/tag67.xml"/><Relationship Id="rId5" Type="http://schemas.openxmlformats.org/officeDocument/2006/relationships/slideLayout" Target="../slideLayouts/slideLayout32.xml"/><Relationship Id="rId10" Type="http://schemas.openxmlformats.org/officeDocument/2006/relationships/tags" Target="../tags/tag66.xml"/><Relationship Id="rId4" Type="http://schemas.openxmlformats.org/officeDocument/2006/relationships/slideLayout" Target="../slideLayouts/slideLayout31.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emf"/><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oleObject" Target="../embeddings/oleObject41.bin"/><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tags" Target="../tags/tag82.xml"/><Relationship Id="rId5" Type="http://schemas.openxmlformats.org/officeDocument/2006/relationships/slideLayout" Target="../slideLayouts/slideLayout40.xml"/><Relationship Id="rId10" Type="http://schemas.openxmlformats.org/officeDocument/2006/relationships/tags" Target="../tags/tag81.xml"/><Relationship Id="rId4" Type="http://schemas.openxmlformats.org/officeDocument/2006/relationships/slideLayout" Target="../slideLayouts/slideLayout39.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image" Target="../media/image1.emf"/><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oleObject" Target="../embeddings/oleObject50.bin"/><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tags" Target="../tags/tag97.xml"/><Relationship Id="rId5" Type="http://schemas.openxmlformats.org/officeDocument/2006/relationships/slideLayout" Target="../slideLayouts/slideLayout48.xml"/><Relationship Id="rId10" Type="http://schemas.openxmlformats.org/officeDocument/2006/relationships/tags" Target="../tags/tag96.xml"/><Relationship Id="rId4" Type="http://schemas.openxmlformats.org/officeDocument/2006/relationships/slideLayout" Target="../slideLayouts/slideLayout47.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image" Target="../media/image1.emf"/><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oleObject" Target="../embeddings/oleObject59.bin"/><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tags" Target="../tags/tag112.xml"/><Relationship Id="rId5" Type="http://schemas.openxmlformats.org/officeDocument/2006/relationships/slideLayout" Target="../slideLayouts/slideLayout56.xml"/><Relationship Id="rId10" Type="http://schemas.openxmlformats.org/officeDocument/2006/relationships/tags" Target="../tags/tag111.xml"/><Relationship Id="rId4" Type="http://schemas.openxmlformats.org/officeDocument/2006/relationships/slideLayout" Target="../slideLayouts/slideLayout55.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image" Target="../media/image1.emf"/><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oleObject" Target="../embeddings/oleObject61.bin"/><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tags" Target="../tags/tag116.xml"/><Relationship Id="rId5" Type="http://schemas.openxmlformats.org/officeDocument/2006/relationships/slideLayout" Target="../slideLayouts/slideLayout64.xml"/><Relationship Id="rId10" Type="http://schemas.openxmlformats.org/officeDocument/2006/relationships/tags" Target="../tags/tag115.xml"/><Relationship Id="rId4" Type="http://schemas.openxmlformats.org/officeDocument/2006/relationships/slideLayout" Target="../slideLayouts/slideLayout63.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6"/>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44" imgH="344" progId="TCLayout.ActiveDocument.1">
                  <p:embed/>
                </p:oleObj>
              </mc:Choice>
              <mc:Fallback>
                <p:oleObj name="think-cell Slide" r:id="rId8"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7"/>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66" r:id="rId4"/>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4003683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9"/>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344" imgH="344" progId="TCLayout.ActiveDocument.1">
                  <p:embed/>
                </p:oleObj>
              </mc:Choice>
              <mc:Fallback>
                <p:oleObj name="think-cell Slide" r:id="rId13"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graphicFrame>
        <p:nvGraphicFramePr>
          <p:cNvPr id="4" name="Object 3" hidden="1">
            <a:extLst>
              <a:ext uri="{FF2B5EF4-FFF2-40B4-BE49-F238E27FC236}">
                <a16:creationId xmlns:a16="http://schemas.microsoft.com/office/drawing/2014/main" id="{92A5B141-876E-2F89-8491-F1ADFCFB066F}"/>
              </a:ext>
            </a:extLst>
          </p:cNvPr>
          <p:cNvGraphicFramePr>
            <a:graphicFrameLocks noChangeAspect="1"/>
          </p:cNvGraphicFramePr>
          <p:nvPr userDrawn="1">
            <p:custDataLst>
              <p:tags r:id="rId11"/>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44" imgH="344" progId="TCLayout.ActiveDocument.1">
                  <p:embed/>
                </p:oleObj>
              </mc:Choice>
              <mc:Fallback>
                <p:oleObj name="think-cell Slide" r:id="rId15" imgW="344" imgH="344" progId="TCLayout.ActiveDocument.1">
                  <p:embed/>
                  <p:pic>
                    <p:nvPicPr>
                      <p:cNvPr id="4" name="Object 3" hidden="1">
                        <a:extLst>
                          <a:ext uri="{FF2B5EF4-FFF2-40B4-BE49-F238E27FC236}">
                            <a16:creationId xmlns:a16="http://schemas.microsoft.com/office/drawing/2014/main" id="{92A5B141-876E-2F89-8491-F1ADFCFB066F}"/>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DBEEA355-D1F0-0D5C-2025-07DD0215DE0A}"/>
              </a:ext>
            </a:extLst>
          </p:cNvPr>
          <p:cNvSpPr/>
          <p:nvPr userDrawn="1">
            <p:custDataLst>
              <p:tags r:id="rId1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Rectangle 10">
            <a:extLst>
              <a:ext uri="{FF2B5EF4-FFF2-40B4-BE49-F238E27FC236}">
                <a16:creationId xmlns:a16="http://schemas.microsoft.com/office/drawing/2014/main" id="{C71EACBD-4F8A-10D8-8E2A-C34A2E826760}"/>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a:extLst>
              <a:ext uri="{FF2B5EF4-FFF2-40B4-BE49-F238E27FC236}">
                <a16:creationId xmlns:a16="http://schemas.microsoft.com/office/drawing/2014/main" id="{2A9BB3BA-DFC3-35FB-FADC-E78C152AAC95}"/>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346754"/>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06363604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847859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9285351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62537914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98283787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35559333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186174191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5.xml"/><Relationship Id="rId7" Type="http://schemas.openxmlformats.org/officeDocument/2006/relationships/hyperlink" Target="https://www.domontconsulting.com/" TargetMode="Externa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image" Target="../media/image1.emf"/><Relationship Id="rId5" Type="http://schemas.openxmlformats.org/officeDocument/2006/relationships/oleObject" Target="../embeddings/oleObject65.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oleObject" Target="../embeddings/oleObject66.bin"/><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slideLayout" Target="../slideLayouts/slideLayout7.xml"/><Relationship Id="rId1" Type="http://schemas.openxmlformats.org/officeDocument/2006/relationships/tags" Target="../tags/tag125.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1.emf"/><Relationship Id="rId9" Type="http://schemas.openxmlformats.org/officeDocument/2006/relationships/image" Target="../media/image8.png"/><Relationship Id="rId14"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tags" Target="../tags/tag126.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tags" Target="../tags/tag127.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tags" Target="../tags/tag128.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29.xml"/><Relationship Id="rId5" Type="http://schemas.openxmlformats.org/officeDocument/2006/relationships/image" Target="../media/image1.emf"/><Relationship Id="rId4" Type="http://schemas.openxmlformats.org/officeDocument/2006/relationships/oleObject" Target="../embeddings/oleObject67.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30.xml"/><Relationship Id="rId5" Type="http://schemas.openxmlformats.org/officeDocument/2006/relationships/image" Target="../media/image1.emf"/><Relationship Id="rId4" Type="http://schemas.openxmlformats.org/officeDocument/2006/relationships/oleObject" Target="../embeddings/oleObject67.bin"/></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131.xml"/><Relationship Id="rId6" Type="http://schemas.openxmlformats.org/officeDocument/2006/relationships/image" Target="../media/image15.png"/><Relationship Id="rId5" Type="http://schemas.openxmlformats.org/officeDocument/2006/relationships/image" Target="../media/image1.emf"/><Relationship Id="rId4" Type="http://schemas.openxmlformats.org/officeDocument/2006/relationships/oleObject" Target="../embeddings/oleObject68.bin"/></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7.xml"/><Relationship Id="rId7" Type="http://schemas.openxmlformats.org/officeDocument/2006/relationships/hyperlink" Target="https://www.domontconsulting.com/" TargetMode="Externa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image" Target="../media/image1.emf"/><Relationship Id="rId5" Type="http://schemas.openxmlformats.org/officeDocument/2006/relationships/oleObject" Target="../embeddings/oleObject69.bin"/><Relationship Id="rId4" Type="http://schemas.openxmlformats.org/officeDocument/2006/relationships/notesSlide" Target="../notesSlides/notesSlide4.xml"/><Relationship Id="rId9" Type="http://schemas.openxmlformats.org/officeDocument/2006/relationships/hyperlink" Target="http://www.domontconsulting.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23003666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5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1" y="810229"/>
            <a:ext cx="10256128" cy="1967160"/>
          </a:xfrm>
        </p:spPr>
        <p:txBody>
          <a:bodyPr>
            <a:normAutofit/>
          </a:bodyPr>
          <a:lstStyle/>
          <a:p>
            <a:r>
              <a:rPr lang="en-US" sz="5400" dirty="0"/>
              <a:t>Stakeholder Analysis</a:t>
            </a:r>
            <a:br>
              <a:rPr lang="en-US" sz="5400" dirty="0"/>
            </a:br>
            <a:r>
              <a:rPr lang="en-US" sz="5400" b="0" dirty="0"/>
              <a:t>High-level View</a:t>
            </a:r>
          </a:p>
        </p:txBody>
      </p:sp>
      <p:sp>
        <p:nvSpPr>
          <p:cNvPr id="3" name="Text Placeholder 2">
            <a:extLst>
              <a:ext uri="{FF2B5EF4-FFF2-40B4-BE49-F238E27FC236}">
                <a16:creationId xmlns:a16="http://schemas.microsoft.com/office/drawing/2014/main" id="{D781CD62-85AB-400E-A66C-9594AAD807B4}"/>
              </a:ext>
            </a:extLst>
          </p:cNvPr>
          <p:cNvSpPr>
            <a:spLocks noGrp="1"/>
          </p:cNvSpPr>
          <p:nvPr>
            <p:ph type="body" sz="quarter" idx="11"/>
          </p:nvPr>
        </p:nvSpPr>
        <p:spPr>
          <a:xfrm>
            <a:off x="502541" y="3429000"/>
            <a:ext cx="5139735" cy="615553"/>
          </a:xfrm>
        </p:spPr>
        <p:txBody>
          <a:bodyPr wrap="square" lIns="0" tIns="0" rIns="0" bIns="0">
            <a:spAutoFit/>
          </a:bodyPr>
          <a:lstStyle/>
          <a:p>
            <a:pPr>
              <a:lnSpc>
                <a:spcPct val="100000"/>
              </a:lnSpc>
              <a:spcBef>
                <a:spcPts val="500"/>
              </a:spcBef>
              <a:spcAft>
                <a:spcPts val="500"/>
              </a:spcAft>
            </a:pPr>
            <a:r>
              <a:rPr lang="en-US" sz="2000" b="1" dirty="0"/>
              <a:t>Created by Management Consultants, previously from Deloitte, McKinsey &amp; BCG</a:t>
            </a:r>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pic>
        <p:nvPicPr>
          <p:cNvPr id="4" name="Picture 3">
            <a:hlinkClick r:id="rId7"/>
            <a:extLst>
              <a:ext uri="{FF2B5EF4-FFF2-40B4-BE49-F238E27FC236}">
                <a16:creationId xmlns:a16="http://schemas.microsoft.com/office/drawing/2014/main" id="{BB9D155F-7100-68FE-89C7-4CBC7C2F734A}"/>
              </a:ext>
            </a:extLst>
          </p:cNvPr>
          <p:cNvPicPr>
            <a:picLocks noChangeAspect="1"/>
          </p:cNvPicPr>
          <p:nvPr/>
        </p:nvPicPr>
        <p:blipFill>
          <a:blip r:embed="rId8"/>
          <a:stretch>
            <a:fillRect/>
          </a:stretch>
        </p:blipFill>
        <p:spPr>
          <a:xfrm>
            <a:off x="7451369" y="5403711"/>
            <a:ext cx="4380412" cy="1030262"/>
          </a:xfrm>
          <a:prstGeom prst="rect">
            <a:avLst/>
          </a:prstGeom>
        </p:spPr>
      </p:pic>
    </p:spTree>
    <p:extLst>
      <p:ext uri="{BB962C8B-B14F-4D97-AF65-F5344CB8AC3E}">
        <p14:creationId xmlns:p14="http://schemas.microsoft.com/office/powerpoint/2010/main" val="313190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kern="0" dirty="0"/>
              <a:t>Why should you undertake a stakeholder analysis for your project (or job)?</a:t>
            </a:r>
          </a:p>
        </p:txBody>
      </p:sp>
      <p:sp>
        <p:nvSpPr>
          <p:cNvPr id="6" name="TextBox 5">
            <a:extLst>
              <a:ext uri="{FF2B5EF4-FFF2-40B4-BE49-F238E27FC236}">
                <a16:creationId xmlns:a16="http://schemas.microsoft.com/office/drawing/2014/main" id="{C3CDFF47-2BDF-481B-8C77-A2EE049FF74B}"/>
              </a:ext>
            </a:extLst>
          </p:cNvPr>
          <p:cNvSpPr txBox="1"/>
          <p:nvPr/>
        </p:nvSpPr>
        <p:spPr>
          <a:xfrm>
            <a:off x="514113" y="1616159"/>
            <a:ext cx="107804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i="0" u="none" strike="noStrike" kern="1200" cap="none" spc="0" normalizeH="0" baseline="0" noProof="0" dirty="0">
                <a:ln>
                  <a:noFill/>
                </a:ln>
                <a:solidFill>
                  <a:srgbClr val="002060"/>
                </a:solidFill>
                <a:effectLst/>
                <a:uLnTx/>
                <a:uFillTx/>
                <a:latin typeface="Arial" panose="020B0604020202020204"/>
                <a:ea typeface="+mn-ea"/>
                <a:cs typeface="+mn-cs"/>
              </a:rPr>
              <a:t>There are 5 key benefits of conducting a stakeholder analysis for your project (or job):</a:t>
            </a:r>
          </a:p>
        </p:txBody>
      </p:sp>
      <p:sp>
        <p:nvSpPr>
          <p:cNvPr id="11" name="Rectangle 10">
            <a:extLst>
              <a:ext uri="{FF2B5EF4-FFF2-40B4-BE49-F238E27FC236}">
                <a16:creationId xmlns:a16="http://schemas.microsoft.com/office/drawing/2014/main" id="{CC20D042-C261-40FA-9AD5-C92E9BBE6615}"/>
              </a:ext>
            </a:extLst>
          </p:cNvPr>
          <p:cNvSpPr/>
          <p:nvPr/>
        </p:nvSpPr>
        <p:spPr>
          <a:xfrm>
            <a:off x="2456869" y="4007928"/>
            <a:ext cx="7943271" cy="6715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solidFill>
                  <a:schemeClr val="bg1"/>
                </a:solidFill>
              </a:rPr>
              <a:t>3. To increase the quality of you project by receiving input from stakeholders with high expertise</a:t>
            </a:r>
          </a:p>
        </p:txBody>
      </p:sp>
      <p:sp>
        <p:nvSpPr>
          <p:cNvPr id="21" name="Rectangle 20">
            <a:extLst>
              <a:ext uri="{FF2B5EF4-FFF2-40B4-BE49-F238E27FC236}">
                <a16:creationId xmlns:a16="http://schemas.microsoft.com/office/drawing/2014/main" id="{F5002797-E4EA-45B8-B820-76ECE0702817}"/>
              </a:ext>
            </a:extLst>
          </p:cNvPr>
          <p:cNvSpPr/>
          <p:nvPr/>
        </p:nvSpPr>
        <p:spPr>
          <a:xfrm>
            <a:off x="2456869" y="4940296"/>
            <a:ext cx="7943271" cy="6715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bg1"/>
                </a:solidFill>
              </a:rPr>
              <a:t>4. To better communicate the benefits of your project within the company</a:t>
            </a:r>
          </a:p>
        </p:txBody>
      </p:sp>
      <p:pic>
        <p:nvPicPr>
          <p:cNvPr id="3" name="Graphic 2" descr="Clipboard Badge with solid fill">
            <a:extLst>
              <a:ext uri="{FF2B5EF4-FFF2-40B4-BE49-F238E27FC236}">
                <a16:creationId xmlns:a16="http://schemas.microsoft.com/office/drawing/2014/main" id="{177C207C-E9C5-4F72-BD2F-D9590E622F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00644" y="3963809"/>
            <a:ext cx="688111" cy="688111"/>
          </a:xfrm>
          <a:prstGeom prst="rect">
            <a:avLst/>
          </a:prstGeom>
        </p:spPr>
      </p:pic>
      <p:pic>
        <p:nvPicPr>
          <p:cNvPr id="5" name="Graphic 4" descr="Coins with solid fill">
            <a:extLst>
              <a:ext uri="{FF2B5EF4-FFF2-40B4-BE49-F238E27FC236}">
                <a16:creationId xmlns:a16="http://schemas.microsoft.com/office/drawing/2014/main" id="{2364D466-67B2-4F3D-B207-44E6F410B17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00644" y="3040777"/>
            <a:ext cx="671501" cy="671501"/>
          </a:xfrm>
          <a:prstGeom prst="rect">
            <a:avLst/>
          </a:prstGeom>
        </p:spPr>
      </p:pic>
      <p:sp>
        <p:nvSpPr>
          <p:cNvPr id="12" name="Rectangle 11">
            <a:extLst>
              <a:ext uri="{FF2B5EF4-FFF2-40B4-BE49-F238E27FC236}">
                <a16:creationId xmlns:a16="http://schemas.microsoft.com/office/drawing/2014/main" id="{9D0CD2E9-3F7C-4642-9314-A5A56FD65353}"/>
              </a:ext>
            </a:extLst>
          </p:cNvPr>
          <p:cNvSpPr/>
          <p:nvPr/>
        </p:nvSpPr>
        <p:spPr>
          <a:xfrm>
            <a:off x="2456869" y="3075560"/>
            <a:ext cx="7943271" cy="6715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bg1"/>
                </a:solidFill>
              </a:rPr>
              <a:t>2. To get more resources (i.e. people, time or money) by engaging with influential stakeholders</a:t>
            </a:r>
          </a:p>
        </p:txBody>
      </p:sp>
      <p:pic>
        <p:nvPicPr>
          <p:cNvPr id="8" name="Graphic 7" descr="Marketing outline">
            <a:extLst>
              <a:ext uri="{FF2B5EF4-FFF2-40B4-BE49-F238E27FC236}">
                <a16:creationId xmlns:a16="http://schemas.microsoft.com/office/drawing/2014/main" id="{7AE82408-0EBB-4A84-8485-6C50815A63F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19117" y="4903451"/>
            <a:ext cx="688111" cy="688111"/>
          </a:xfrm>
          <a:prstGeom prst="rect">
            <a:avLst/>
          </a:prstGeom>
        </p:spPr>
      </p:pic>
      <p:sp>
        <p:nvSpPr>
          <p:cNvPr id="14" name="Rectangle 13">
            <a:extLst>
              <a:ext uri="{FF2B5EF4-FFF2-40B4-BE49-F238E27FC236}">
                <a16:creationId xmlns:a16="http://schemas.microsoft.com/office/drawing/2014/main" id="{05C7ABA3-592D-494A-A845-ADFDA1E4756F}"/>
              </a:ext>
            </a:extLst>
          </p:cNvPr>
          <p:cNvSpPr/>
          <p:nvPr/>
        </p:nvSpPr>
        <p:spPr>
          <a:xfrm>
            <a:off x="2456869" y="5872662"/>
            <a:ext cx="7943271" cy="6715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bg1"/>
                </a:solidFill>
              </a:rPr>
              <a:t>5. To ensure a better adoption of the change that your project brings</a:t>
            </a:r>
          </a:p>
        </p:txBody>
      </p:sp>
      <p:pic>
        <p:nvPicPr>
          <p:cNvPr id="4" name="Graphic 3" descr="Group of people outline">
            <a:extLst>
              <a:ext uri="{FF2B5EF4-FFF2-40B4-BE49-F238E27FC236}">
                <a16:creationId xmlns:a16="http://schemas.microsoft.com/office/drawing/2014/main" id="{8BFAD7E0-FAF3-4A7F-85D7-23D12615974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563704" y="5843091"/>
            <a:ext cx="671501" cy="671501"/>
          </a:xfrm>
          <a:prstGeom prst="rect">
            <a:avLst/>
          </a:prstGeom>
        </p:spPr>
      </p:pic>
      <p:sp>
        <p:nvSpPr>
          <p:cNvPr id="18" name="Rectangle 17">
            <a:extLst>
              <a:ext uri="{FF2B5EF4-FFF2-40B4-BE49-F238E27FC236}">
                <a16:creationId xmlns:a16="http://schemas.microsoft.com/office/drawing/2014/main" id="{6D0D68B1-9DCF-46E2-87CD-C0AFC2962BA3}"/>
              </a:ext>
            </a:extLst>
          </p:cNvPr>
          <p:cNvSpPr/>
          <p:nvPr/>
        </p:nvSpPr>
        <p:spPr>
          <a:xfrm>
            <a:off x="2456869" y="2143192"/>
            <a:ext cx="7943271" cy="6715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bg1"/>
                </a:solidFill>
              </a:rPr>
              <a:t>1. To identify and manage effectively your </a:t>
            </a:r>
            <a:r>
              <a:rPr lang="en-US" sz="1400" b="1">
                <a:solidFill>
                  <a:schemeClr val="bg1"/>
                </a:solidFill>
              </a:rPr>
              <a:t>key stakeholders</a:t>
            </a:r>
            <a:endParaRPr lang="en-US" sz="1400" b="1" dirty="0">
              <a:solidFill>
                <a:schemeClr val="bg1"/>
              </a:solidFill>
            </a:endParaRPr>
          </a:p>
        </p:txBody>
      </p:sp>
      <p:pic>
        <p:nvPicPr>
          <p:cNvPr id="9" name="Graphic 8" descr="Magnifying glass with solid fill">
            <a:extLst>
              <a:ext uri="{FF2B5EF4-FFF2-40B4-BE49-F238E27FC236}">
                <a16:creationId xmlns:a16="http://schemas.microsoft.com/office/drawing/2014/main" id="{D861C705-A534-40EE-AF44-8BEF75E73C3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665466" y="2184429"/>
            <a:ext cx="604817" cy="604817"/>
          </a:xfrm>
          <a:prstGeom prst="rect">
            <a:avLst/>
          </a:prstGeom>
        </p:spPr>
      </p:pic>
    </p:spTree>
    <p:extLst>
      <p:ext uri="{BB962C8B-B14F-4D97-AF65-F5344CB8AC3E}">
        <p14:creationId xmlns:p14="http://schemas.microsoft.com/office/powerpoint/2010/main" val="1324642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kern="0" dirty="0"/>
              <a:t>How to undertake a robust stakeholder analysis in 3 simple steps?</a:t>
            </a:r>
          </a:p>
        </p:txBody>
      </p:sp>
      <p:sp>
        <p:nvSpPr>
          <p:cNvPr id="27" name="Rectangle 26">
            <a:extLst>
              <a:ext uri="{FF2B5EF4-FFF2-40B4-BE49-F238E27FC236}">
                <a16:creationId xmlns:a16="http://schemas.microsoft.com/office/drawing/2014/main" id="{BE87449D-3234-4567-915F-980F05B8A3E1}"/>
              </a:ext>
            </a:extLst>
          </p:cNvPr>
          <p:cNvSpPr/>
          <p:nvPr/>
        </p:nvSpPr>
        <p:spPr>
          <a:xfrm>
            <a:off x="2270414" y="1963482"/>
            <a:ext cx="7651173" cy="10710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28" name="Rectangle 27">
            <a:extLst>
              <a:ext uri="{FF2B5EF4-FFF2-40B4-BE49-F238E27FC236}">
                <a16:creationId xmlns:a16="http://schemas.microsoft.com/office/drawing/2014/main" id="{B0214802-ABDE-4F5B-AC18-9EE0C5AED73D}"/>
              </a:ext>
            </a:extLst>
          </p:cNvPr>
          <p:cNvSpPr/>
          <p:nvPr/>
        </p:nvSpPr>
        <p:spPr>
          <a:xfrm>
            <a:off x="2343151" y="1973803"/>
            <a:ext cx="706582" cy="1050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baseline="0" noProof="0" dirty="0">
                <a:ln>
                  <a:noFill/>
                </a:ln>
                <a:solidFill>
                  <a:schemeClr val="tx1"/>
                </a:solidFill>
                <a:effectLst/>
                <a:uLnTx/>
                <a:uFillTx/>
                <a:ea typeface="+mn-ea"/>
                <a:cs typeface="+mn-cs"/>
              </a:rPr>
              <a:t>1</a:t>
            </a:r>
          </a:p>
        </p:txBody>
      </p:sp>
      <p:sp>
        <p:nvSpPr>
          <p:cNvPr id="29" name="Rectangle 28">
            <a:extLst>
              <a:ext uri="{FF2B5EF4-FFF2-40B4-BE49-F238E27FC236}">
                <a16:creationId xmlns:a16="http://schemas.microsoft.com/office/drawing/2014/main" id="{04EE0F4B-C5FD-48E2-B995-42C0C5E3FF95}"/>
              </a:ext>
            </a:extLst>
          </p:cNvPr>
          <p:cNvSpPr/>
          <p:nvPr/>
        </p:nvSpPr>
        <p:spPr>
          <a:xfrm>
            <a:off x="3548496" y="2252792"/>
            <a:ext cx="6123709"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GB" sz="1600" b="1" dirty="0">
                <a:solidFill>
                  <a:schemeClr val="tx1"/>
                </a:solidFill>
              </a:rPr>
              <a:t>List stakeholders who can influence your project or be impacted by it</a:t>
            </a:r>
          </a:p>
        </p:txBody>
      </p:sp>
      <p:sp>
        <p:nvSpPr>
          <p:cNvPr id="30" name="Rectangle 29">
            <a:extLst>
              <a:ext uri="{FF2B5EF4-FFF2-40B4-BE49-F238E27FC236}">
                <a16:creationId xmlns:a16="http://schemas.microsoft.com/office/drawing/2014/main" id="{AB276962-2016-4C64-9B58-D5EFA8B098DB}"/>
              </a:ext>
            </a:extLst>
          </p:cNvPr>
          <p:cNvSpPr/>
          <p:nvPr/>
        </p:nvSpPr>
        <p:spPr>
          <a:xfrm>
            <a:off x="3238652" y="2119900"/>
            <a:ext cx="79362" cy="7582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endParaRPr>
          </a:p>
        </p:txBody>
      </p:sp>
      <p:sp>
        <p:nvSpPr>
          <p:cNvPr id="31" name="Rectangle 30">
            <a:extLst>
              <a:ext uri="{FF2B5EF4-FFF2-40B4-BE49-F238E27FC236}">
                <a16:creationId xmlns:a16="http://schemas.microsoft.com/office/drawing/2014/main" id="{32E441B9-647C-44E2-ABF7-8C700B50EB40}"/>
              </a:ext>
            </a:extLst>
          </p:cNvPr>
          <p:cNvSpPr/>
          <p:nvPr/>
        </p:nvSpPr>
        <p:spPr>
          <a:xfrm>
            <a:off x="2270414" y="3433795"/>
            <a:ext cx="7651173" cy="10710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32" name="Rectangle 31">
            <a:extLst>
              <a:ext uri="{FF2B5EF4-FFF2-40B4-BE49-F238E27FC236}">
                <a16:creationId xmlns:a16="http://schemas.microsoft.com/office/drawing/2014/main" id="{AA876D5D-3C5F-496A-A2A3-C7CECF06BF89}"/>
              </a:ext>
            </a:extLst>
          </p:cNvPr>
          <p:cNvSpPr/>
          <p:nvPr/>
        </p:nvSpPr>
        <p:spPr>
          <a:xfrm>
            <a:off x="2343151" y="3444116"/>
            <a:ext cx="706582" cy="1050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baseline="0" noProof="0" dirty="0">
                <a:ln>
                  <a:noFill/>
                </a:ln>
                <a:solidFill>
                  <a:schemeClr val="tx1"/>
                </a:solidFill>
                <a:effectLst/>
                <a:uLnTx/>
                <a:uFillTx/>
                <a:ea typeface="+mn-ea"/>
                <a:cs typeface="+mn-cs"/>
              </a:rPr>
              <a:t>2</a:t>
            </a:r>
          </a:p>
        </p:txBody>
      </p:sp>
      <p:sp>
        <p:nvSpPr>
          <p:cNvPr id="33" name="Rectangle 32">
            <a:extLst>
              <a:ext uri="{FF2B5EF4-FFF2-40B4-BE49-F238E27FC236}">
                <a16:creationId xmlns:a16="http://schemas.microsoft.com/office/drawing/2014/main" id="{A7501CC5-3F4A-44E0-B2B8-6ED55A47C121}"/>
              </a:ext>
            </a:extLst>
          </p:cNvPr>
          <p:cNvSpPr/>
          <p:nvPr/>
        </p:nvSpPr>
        <p:spPr>
          <a:xfrm>
            <a:off x="3548497" y="3846216"/>
            <a:ext cx="6123709"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chemeClr val="tx1"/>
                </a:solidFill>
                <a:effectLst/>
                <a:uLnTx/>
                <a:uFillTx/>
                <a:ea typeface="+mn-ea"/>
                <a:cs typeface="+mn-cs"/>
              </a:rPr>
              <a:t>Segment your key stakeholders</a:t>
            </a:r>
          </a:p>
        </p:txBody>
      </p:sp>
      <p:sp>
        <p:nvSpPr>
          <p:cNvPr id="34" name="Rectangle 33">
            <a:extLst>
              <a:ext uri="{FF2B5EF4-FFF2-40B4-BE49-F238E27FC236}">
                <a16:creationId xmlns:a16="http://schemas.microsoft.com/office/drawing/2014/main" id="{6B4D7915-5BA7-4C17-B2F1-780DF97B5174}"/>
              </a:ext>
            </a:extLst>
          </p:cNvPr>
          <p:cNvSpPr/>
          <p:nvPr/>
        </p:nvSpPr>
        <p:spPr>
          <a:xfrm>
            <a:off x="3238653" y="3590213"/>
            <a:ext cx="79362" cy="75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35" name="Rectangle 34">
            <a:extLst>
              <a:ext uri="{FF2B5EF4-FFF2-40B4-BE49-F238E27FC236}">
                <a16:creationId xmlns:a16="http://schemas.microsoft.com/office/drawing/2014/main" id="{EE299828-482C-40C5-9D51-A83AB6184A67}"/>
              </a:ext>
            </a:extLst>
          </p:cNvPr>
          <p:cNvSpPr/>
          <p:nvPr/>
        </p:nvSpPr>
        <p:spPr>
          <a:xfrm>
            <a:off x="2270414" y="4904109"/>
            <a:ext cx="7651173" cy="10710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36" name="Rectangle 35">
            <a:extLst>
              <a:ext uri="{FF2B5EF4-FFF2-40B4-BE49-F238E27FC236}">
                <a16:creationId xmlns:a16="http://schemas.microsoft.com/office/drawing/2014/main" id="{91C98F09-57BA-4745-8C0B-CE5B55E3EC2E}"/>
              </a:ext>
            </a:extLst>
          </p:cNvPr>
          <p:cNvSpPr/>
          <p:nvPr/>
        </p:nvSpPr>
        <p:spPr>
          <a:xfrm>
            <a:off x="2343151" y="4914430"/>
            <a:ext cx="706582" cy="1050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baseline="0" noProof="0" dirty="0">
                <a:ln>
                  <a:noFill/>
                </a:ln>
                <a:solidFill>
                  <a:schemeClr val="tx1"/>
                </a:solidFill>
                <a:effectLst/>
                <a:uLnTx/>
                <a:uFillTx/>
                <a:ea typeface="+mn-ea"/>
                <a:cs typeface="+mn-cs"/>
              </a:rPr>
              <a:t>3</a:t>
            </a:r>
          </a:p>
        </p:txBody>
      </p:sp>
      <p:sp>
        <p:nvSpPr>
          <p:cNvPr id="37" name="Rectangle 36">
            <a:extLst>
              <a:ext uri="{FF2B5EF4-FFF2-40B4-BE49-F238E27FC236}">
                <a16:creationId xmlns:a16="http://schemas.microsoft.com/office/drawing/2014/main" id="{22049F5D-80E0-4952-8C95-093181A7EF1C}"/>
              </a:ext>
            </a:extLst>
          </p:cNvPr>
          <p:cNvSpPr/>
          <p:nvPr/>
        </p:nvSpPr>
        <p:spPr>
          <a:xfrm>
            <a:off x="3548497" y="5316530"/>
            <a:ext cx="6123709"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chemeClr val="tx1"/>
                </a:solidFill>
                <a:effectLst/>
                <a:uLnTx/>
                <a:uFillTx/>
                <a:ea typeface="+mn-ea"/>
                <a:cs typeface="+mn-cs"/>
              </a:rPr>
              <a:t>Define &amp; implement a plan of actions for each stakeholder</a:t>
            </a:r>
          </a:p>
        </p:txBody>
      </p:sp>
      <p:sp>
        <p:nvSpPr>
          <p:cNvPr id="38" name="Rectangle 37">
            <a:extLst>
              <a:ext uri="{FF2B5EF4-FFF2-40B4-BE49-F238E27FC236}">
                <a16:creationId xmlns:a16="http://schemas.microsoft.com/office/drawing/2014/main" id="{712FE8DE-44E0-4055-9561-4D639B2173A8}"/>
              </a:ext>
            </a:extLst>
          </p:cNvPr>
          <p:cNvSpPr/>
          <p:nvPr/>
        </p:nvSpPr>
        <p:spPr>
          <a:xfrm>
            <a:off x="3238653" y="5060527"/>
            <a:ext cx="79362" cy="75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Tree>
    <p:extLst>
      <p:ext uri="{BB962C8B-B14F-4D97-AF65-F5344CB8AC3E}">
        <p14:creationId xmlns:p14="http://schemas.microsoft.com/office/powerpoint/2010/main" val="2226532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ea typeface="+mn-ea"/>
                <a:cs typeface="+mn-cs"/>
              </a:rPr>
              <a:t>Step 1:</a:t>
            </a:r>
            <a:r>
              <a:rPr kumimoji="0" lang="en-GB" b="1" i="0" u="none" strike="noStrike" kern="1200" cap="none" spc="0" normalizeH="0" baseline="0" noProof="0" dirty="0">
                <a:ln>
                  <a:noFill/>
                </a:ln>
                <a:solidFill>
                  <a:schemeClr val="tx1"/>
                </a:solidFill>
                <a:effectLst/>
                <a:uLnTx/>
                <a:uFillTx/>
                <a:ea typeface="+mn-ea"/>
                <a:cs typeface="+mn-cs"/>
              </a:rPr>
              <a:t> List stakeholders who can influence your project or be impacted by it</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graphicFrame>
        <p:nvGraphicFramePr>
          <p:cNvPr id="6" name="Table 5">
            <a:extLst>
              <a:ext uri="{FF2B5EF4-FFF2-40B4-BE49-F238E27FC236}">
                <a16:creationId xmlns:a16="http://schemas.microsoft.com/office/drawing/2014/main" id="{5C5525D8-81F1-4A24-A0BB-F27EAE382C06}"/>
              </a:ext>
            </a:extLst>
          </p:cNvPr>
          <p:cNvGraphicFramePr>
            <a:graphicFrameLocks noGrp="1"/>
          </p:cNvGraphicFramePr>
          <p:nvPr>
            <p:extLst>
              <p:ext uri="{D42A27DB-BD31-4B8C-83A1-F6EECF244321}">
                <p14:modId xmlns:p14="http://schemas.microsoft.com/office/powerpoint/2010/main" val="121352000"/>
              </p:ext>
            </p:extLst>
          </p:nvPr>
        </p:nvGraphicFramePr>
        <p:xfrm>
          <a:off x="609599" y="1605048"/>
          <a:ext cx="10977563" cy="4877437"/>
        </p:xfrm>
        <a:graphic>
          <a:graphicData uri="http://schemas.openxmlformats.org/drawingml/2006/table">
            <a:tbl>
              <a:tblPr firstRow="1" bandRow="1">
                <a:tableStyleId>{5C22544A-7EE6-4342-B048-85BDC9FD1C3A}</a:tableStyleId>
              </a:tblPr>
              <a:tblGrid>
                <a:gridCol w="5800437">
                  <a:extLst>
                    <a:ext uri="{9D8B030D-6E8A-4147-A177-3AD203B41FA5}">
                      <a16:colId xmlns:a16="http://schemas.microsoft.com/office/drawing/2014/main" val="2812679770"/>
                    </a:ext>
                  </a:extLst>
                </a:gridCol>
                <a:gridCol w="2605805">
                  <a:extLst>
                    <a:ext uri="{9D8B030D-6E8A-4147-A177-3AD203B41FA5}">
                      <a16:colId xmlns:a16="http://schemas.microsoft.com/office/drawing/2014/main" val="2852264056"/>
                    </a:ext>
                  </a:extLst>
                </a:gridCol>
                <a:gridCol w="2571321">
                  <a:extLst>
                    <a:ext uri="{9D8B030D-6E8A-4147-A177-3AD203B41FA5}">
                      <a16:colId xmlns:a16="http://schemas.microsoft.com/office/drawing/2014/main" val="937810905"/>
                    </a:ext>
                  </a:extLst>
                </a:gridCol>
              </a:tblGrid>
              <a:tr h="346141">
                <a:tc>
                  <a:txBody>
                    <a:bodyPr/>
                    <a:lstStyle/>
                    <a:p>
                      <a:pPr algn="ctr"/>
                      <a:r>
                        <a:rPr lang="en-US" sz="1400" dirty="0">
                          <a:solidFill>
                            <a:schemeClr val="bg1"/>
                          </a:solidFill>
                        </a:rPr>
                        <a:t>Stakeholders</a:t>
                      </a: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400" b="1" kern="1200" dirty="0">
                          <a:solidFill>
                            <a:schemeClr val="bg1"/>
                          </a:solidFill>
                          <a:latin typeface="+mn-lt"/>
                          <a:ea typeface="+mn-ea"/>
                          <a:cs typeface="+mn-cs"/>
                        </a:rPr>
                        <a:t>Influence</a:t>
                      </a:r>
                    </a:p>
                  </a:txBody>
                  <a:tcPr anchor="ctr">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400" b="1" kern="1200" dirty="0">
                          <a:solidFill>
                            <a:schemeClr val="bg1"/>
                          </a:solidFill>
                          <a:latin typeface="+mn-lt"/>
                          <a:ea typeface="+mn-ea"/>
                          <a:cs typeface="+mn-cs"/>
                        </a:rPr>
                        <a:t>Impact</a:t>
                      </a: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39607081"/>
                  </a:ext>
                </a:extLst>
              </a:tr>
              <a:tr h="283206">
                <a:tc>
                  <a:txBody>
                    <a:bodyPr/>
                    <a:lstStyle/>
                    <a:p>
                      <a:r>
                        <a:rPr lang="en-US" sz="1200" dirty="0">
                          <a:solidFill>
                            <a:schemeClr val="tx2"/>
                          </a:solidFill>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200" kern="1200" dirty="0">
                          <a:solidFill>
                            <a:schemeClr val="tx2"/>
                          </a:solidFill>
                          <a:latin typeface="+mn-lt"/>
                          <a:ea typeface="+mn-ea"/>
                          <a:cs typeface="+mn-cs"/>
                        </a:rPr>
                        <a:t>High</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200" kern="1200" dirty="0">
                          <a:solidFill>
                            <a:schemeClr val="tx2"/>
                          </a:solidFill>
                          <a:latin typeface="+mn-lt"/>
                          <a:ea typeface="+mn-ea"/>
                          <a:cs typeface="+mn-cs"/>
                        </a:rPr>
                        <a:t>High</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572273013"/>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e.g. Senior executives, Manager, customer, team, shareholders, government</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200" kern="1200" dirty="0">
                          <a:solidFill>
                            <a:schemeClr val="tx2"/>
                          </a:solidFill>
                          <a:latin typeface="+mn-lt"/>
                          <a:ea typeface="+mn-ea"/>
                          <a:cs typeface="+mn-cs"/>
                        </a:rPr>
                        <a:t>Low</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200" kern="1200" dirty="0">
                          <a:solidFill>
                            <a:schemeClr val="tx2"/>
                          </a:solidFill>
                          <a:latin typeface="+mn-lt"/>
                          <a:ea typeface="+mn-ea"/>
                          <a:cs typeface="+mn-cs"/>
                        </a:rPr>
                        <a:t>Low</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8088395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mn-lt"/>
                          <a:ea typeface="+mn-ea"/>
                          <a:cs typeface="+mn-cs"/>
                        </a:rPr>
                        <a:t>e.g. suppliers, the press, the public, prospective customers, trade associations</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200" kern="1200" dirty="0">
                          <a:solidFill>
                            <a:schemeClr val="tx2"/>
                          </a:solidFill>
                          <a:latin typeface="+mn-lt"/>
                          <a:ea typeface="+mn-ea"/>
                          <a:cs typeface="+mn-cs"/>
                        </a:rPr>
                        <a:t>High</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200" kern="1200" dirty="0">
                          <a:solidFill>
                            <a:schemeClr val="tx2"/>
                          </a:solidFill>
                          <a:latin typeface="+mn-lt"/>
                          <a:ea typeface="+mn-ea"/>
                          <a:cs typeface="+mn-cs"/>
                        </a:rPr>
                        <a:t>High</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2134805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200" kern="1200" dirty="0">
                          <a:solidFill>
                            <a:schemeClr val="tx2"/>
                          </a:solidFill>
                          <a:latin typeface="+mn-lt"/>
                          <a:ea typeface="+mn-ea"/>
                          <a:cs typeface="+mn-cs"/>
                        </a:rPr>
                        <a:t>Low</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200" kern="1200" dirty="0">
                          <a:solidFill>
                            <a:schemeClr val="tx2"/>
                          </a:solidFill>
                          <a:latin typeface="+mn-lt"/>
                          <a:ea typeface="+mn-ea"/>
                          <a:cs typeface="+mn-cs"/>
                        </a:rPr>
                        <a:t>Low</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422425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8960237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98631473"/>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72184532"/>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88630639"/>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5565769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7991965"/>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13508749"/>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42719308"/>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12650204"/>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4201370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682238"/>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sz="12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4227702"/>
                  </a:ext>
                </a:extLst>
              </a:tr>
            </a:tbl>
          </a:graphicData>
        </a:graphic>
      </p:graphicFrame>
    </p:spTree>
    <p:extLst>
      <p:ext uri="{BB962C8B-B14F-4D97-AF65-F5344CB8AC3E}">
        <p14:creationId xmlns:p14="http://schemas.microsoft.com/office/powerpoint/2010/main" val="423301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ea typeface="+mn-ea"/>
                <a:cs typeface="+mn-cs"/>
              </a:rPr>
              <a:t>Step 2:</a:t>
            </a:r>
            <a:r>
              <a:rPr kumimoji="0" lang="en-GB" b="1" i="0" u="none" strike="noStrike" kern="1200" cap="none" spc="0" normalizeH="0" baseline="0" noProof="0" dirty="0">
                <a:ln>
                  <a:noFill/>
                </a:ln>
                <a:solidFill>
                  <a:schemeClr val="tx1"/>
                </a:solidFill>
                <a:effectLst/>
                <a:uLnTx/>
                <a:uFillTx/>
                <a:ea typeface="+mn-ea"/>
                <a:cs typeface="+mn-cs"/>
              </a:rPr>
              <a:t> Segment your key stakeholders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24" name="TextBox 23">
            <a:extLst>
              <a:ext uri="{FF2B5EF4-FFF2-40B4-BE49-F238E27FC236}">
                <a16:creationId xmlns:a16="http://schemas.microsoft.com/office/drawing/2014/main" id="{5262883E-429E-4FBD-BE90-9FFFC2CD6641}"/>
              </a:ext>
            </a:extLst>
          </p:cNvPr>
          <p:cNvSpPr txBox="1"/>
          <p:nvPr/>
        </p:nvSpPr>
        <p:spPr>
          <a:xfrm>
            <a:off x="514113" y="1616159"/>
            <a:ext cx="10780419" cy="39600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i="0" u="none" strike="noStrike" kern="1200" cap="none" spc="0" normalizeH="0" baseline="0" noProof="0" dirty="0">
                <a:ln>
                  <a:noFill/>
                </a:ln>
                <a:solidFill>
                  <a:srgbClr val="002060"/>
                </a:solidFill>
                <a:effectLst/>
                <a:uLnTx/>
                <a:uFillTx/>
                <a:latin typeface="Arial" panose="020B0604020202020204"/>
                <a:ea typeface="+mn-ea"/>
                <a:cs typeface="+mn-cs"/>
              </a:rPr>
              <a:t>Our high-level Stakeholder Matrix will help you manage your Stakeholders effectively by segmenting your stakeholders into 4 </a:t>
            </a:r>
            <a:r>
              <a:rPr lang="en-US" dirty="0">
                <a:solidFill>
                  <a:srgbClr val="002060"/>
                </a:solidFill>
                <a:latin typeface="Arial" panose="020B0604020202020204"/>
              </a:rPr>
              <a:t>different strategies</a:t>
            </a:r>
            <a:r>
              <a:rPr kumimoji="0" lang="en-US" i="0" u="none" strike="noStrike" kern="1200" cap="none" spc="0" normalizeH="0" baseline="0" noProof="0" dirty="0">
                <a:ln>
                  <a:noFill/>
                </a:ln>
                <a:solidFill>
                  <a:srgbClr val="002060"/>
                </a:solidFill>
                <a:effectLst/>
                <a:uLnTx/>
                <a:uFillTx/>
                <a:latin typeface="Arial" panose="020B0604020202020204"/>
                <a:ea typeface="+mn-ea"/>
                <a:cs typeface="+mn-cs"/>
              </a:rPr>
              <a:t>:</a:t>
            </a:r>
          </a:p>
          <a:p>
            <a:pPr marL="342900" marR="0" lvl="0" indent="-249238"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i="0" u="none" strike="noStrike" kern="1200" cap="none" spc="0" normalizeH="0" baseline="0" noProof="0" dirty="0">
                <a:ln>
                  <a:noFill/>
                </a:ln>
                <a:solidFill>
                  <a:srgbClr val="002060"/>
                </a:solidFill>
                <a:effectLst/>
                <a:uLnTx/>
                <a:uFillTx/>
                <a:latin typeface="Arial" panose="020B0604020202020204"/>
                <a:ea typeface="+mn-ea"/>
                <a:cs typeface="+mn-cs"/>
              </a:rPr>
              <a:t>Monitor and Respond</a:t>
            </a:r>
          </a:p>
          <a:p>
            <a:pPr marL="342900" marR="0" lvl="0" indent="-249238"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i="0" u="none" strike="noStrike" kern="1200" cap="none" spc="0" normalizeH="0" baseline="0" noProof="0" dirty="0">
                <a:ln>
                  <a:noFill/>
                </a:ln>
                <a:solidFill>
                  <a:srgbClr val="002060"/>
                </a:solidFill>
                <a:effectLst/>
                <a:uLnTx/>
                <a:uFillTx/>
                <a:latin typeface="Arial" panose="020B0604020202020204"/>
                <a:ea typeface="+mn-ea"/>
                <a:cs typeface="+mn-cs"/>
              </a:rPr>
              <a:t>Keep Informed</a:t>
            </a:r>
          </a:p>
          <a:p>
            <a:pPr marL="342900" marR="0" lvl="0" indent="-249238"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lang="en-AU" dirty="0">
                <a:cs typeface="Arial" charset="0"/>
              </a:rPr>
              <a:t>Collaborate</a:t>
            </a:r>
            <a:endParaRPr kumimoji="0" lang="en-US" i="0" u="none" strike="noStrike" kern="1200" cap="none" spc="0" normalizeH="0" baseline="0" noProof="0" dirty="0">
              <a:ln>
                <a:noFill/>
              </a:ln>
              <a:solidFill>
                <a:srgbClr val="002060"/>
              </a:solidFill>
              <a:effectLst/>
              <a:uLnTx/>
              <a:uFillTx/>
              <a:latin typeface="Arial" panose="020B0604020202020204"/>
              <a:ea typeface="+mn-ea"/>
              <a:cs typeface="+mn-cs"/>
            </a:endParaRPr>
          </a:p>
          <a:p>
            <a:pPr marL="342900" marR="0" lvl="0" indent="-249238"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i="0" u="none" strike="noStrike" kern="1200" cap="none" spc="0" normalizeH="0" baseline="0" noProof="0" dirty="0">
                <a:ln>
                  <a:noFill/>
                </a:ln>
                <a:solidFill>
                  <a:srgbClr val="002060"/>
                </a:solidFill>
                <a:effectLst/>
                <a:uLnTx/>
                <a:uFillTx/>
                <a:latin typeface="Arial" panose="020B0604020202020204"/>
                <a:ea typeface="+mn-ea"/>
                <a:cs typeface="+mn-cs"/>
              </a:rPr>
              <a:t>Maintain Confidence</a:t>
            </a:r>
          </a:p>
          <a:p>
            <a:pPr marL="93662" marR="0" lvl="0" algn="l" defTabSz="914400" rtl="0" eaLnBrk="1" fontAlgn="auto" latinLnBrk="0" hangingPunct="1">
              <a:lnSpc>
                <a:spcPct val="100000"/>
              </a:lnSpc>
              <a:spcBef>
                <a:spcPts val="400"/>
              </a:spcBef>
              <a:spcAft>
                <a:spcPts val="400"/>
              </a:spcAft>
              <a:buClrTx/>
              <a:buSzTx/>
              <a:tabLst/>
              <a:defRPr/>
            </a:pPr>
            <a:endParaRPr lang="en-US" dirty="0">
              <a:solidFill>
                <a:srgbClr val="002060"/>
              </a:solidFill>
              <a:latin typeface="Arial" panose="020B0604020202020204"/>
            </a:endParaRPr>
          </a:p>
          <a:p>
            <a:pPr marL="93662" marR="0" lvl="0" algn="l" defTabSz="914400" rtl="0" eaLnBrk="1" fontAlgn="auto" latinLnBrk="0" hangingPunct="1">
              <a:lnSpc>
                <a:spcPct val="100000"/>
              </a:lnSpc>
              <a:spcBef>
                <a:spcPts val="400"/>
              </a:spcBef>
              <a:spcAft>
                <a:spcPts val="400"/>
              </a:spcAft>
              <a:buClrTx/>
              <a:buSzTx/>
              <a:tabLst/>
              <a:defRPr/>
            </a:pPr>
            <a:r>
              <a:rPr lang="en-US" dirty="0">
                <a:solidFill>
                  <a:srgbClr val="002060"/>
                </a:solidFill>
                <a:latin typeface="Arial" panose="020B0604020202020204"/>
              </a:rPr>
              <a:t>To identify in which segment your stakeholder belongs, you simply need to rate them based on the following 2 dimensions:</a:t>
            </a:r>
          </a:p>
          <a:p>
            <a:pPr marL="342900" indent="-249238">
              <a:spcBef>
                <a:spcPts val="400"/>
              </a:spcBef>
              <a:spcAft>
                <a:spcPts val="400"/>
              </a:spcAft>
              <a:buFont typeface="Arial" panose="020B0604020202020204" pitchFamily="34" charset="0"/>
              <a:buChar char="•"/>
              <a:defRPr/>
            </a:pPr>
            <a:r>
              <a:rPr lang="en-US" dirty="0">
                <a:solidFill>
                  <a:srgbClr val="002060"/>
                </a:solidFill>
                <a:latin typeface="Arial" panose="020B0604020202020204"/>
              </a:rPr>
              <a:t>Influence (</a:t>
            </a:r>
            <a:r>
              <a:rPr lang="en-GB" dirty="0">
                <a:solidFill>
                  <a:srgbClr val="002060"/>
                </a:solidFill>
                <a:latin typeface="Arial" panose="020B0604020202020204"/>
              </a:rPr>
              <a:t>Extent to which this group or person’s buy-in is needed to move forward)</a:t>
            </a:r>
          </a:p>
          <a:p>
            <a:pPr marL="342900" indent="-249238">
              <a:spcBef>
                <a:spcPts val="400"/>
              </a:spcBef>
              <a:spcAft>
                <a:spcPts val="400"/>
              </a:spcAft>
              <a:buFont typeface="Arial" panose="020B0604020202020204" pitchFamily="34" charset="0"/>
              <a:buChar char="•"/>
              <a:defRPr/>
            </a:pPr>
            <a:r>
              <a:rPr lang="en-US" dirty="0">
                <a:solidFill>
                  <a:srgbClr val="002060"/>
                </a:solidFill>
                <a:latin typeface="Arial" panose="020B0604020202020204"/>
              </a:rPr>
              <a:t>Impact (</a:t>
            </a:r>
            <a:r>
              <a:rPr lang="en-GB" dirty="0">
                <a:solidFill>
                  <a:srgbClr val="002060"/>
                </a:solidFill>
                <a:latin typeface="Arial" panose="020B0604020202020204"/>
              </a:rPr>
              <a:t>Extent to which the project will impact this group/person)</a:t>
            </a:r>
            <a:endParaRPr kumimoji="0" lang="en-US" sz="2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613236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7777142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5" y="365126"/>
            <a:ext cx="6771714" cy="1091318"/>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dirty="0">
                <a:solidFill>
                  <a:schemeClr val="tx1"/>
                </a:solidFill>
                <a:ea typeface="+mn-ea"/>
                <a:cs typeface="+mn-cs"/>
              </a:rPr>
              <a:t>Step 2:</a:t>
            </a:r>
            <a:r>
              <a:rPr kumimoji="0" lang="en-GB" b="1" i="0" u="none" strike="noStrike" kern="1200" cap="none" spc="0" normalizeH="0" baseline="0" noProof="0" dirty="0">
                <a:ln>
                  <a:noFill/>
                </a:ln>
                <a:solidFill>
                  <a:schemeClr val="tx1"/>
                </a:solidFill>
                <a:effectLst/>
                <a:uLnTx/>
                <a:uFillTx/>
                <a:ea typeface="+mn-ea"/>
                <a:cs typeface="+mn-cs"/>
              </a:rPr>
              <a:t> Segment your key stakeholders by leveraging our Stakeholder Analysis Matrix</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32" name="Rounded Rectangle 31">
            <a:extLst>
              <a:ext uri="{FF2B5EF4-FFF2-40B4-BE49-F238E27FC236}">
                <a16:creationId xmlns:a16="http://schemas.microsoft.com/office/drawing/2014/main" id="{77C8B9FE-5149-44A2-9C03-07D804D83E7E}"/>
              </a:ext>
            </a:extLst>
          </p:cNvPr>
          <p:cNvSpPr/>
          <p:nvPr/>
        </p:nvSpPr>
        <p:spPr bwMode="auto">
          <a:xfrm>
            <a:off x="2181352" y="2078518"/>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45" name="TextBox 27">
            <a:extLst>
              <a:ext uri="{FF2B5EF4-FFF2-40B4-BE49-F238E27FC236}">
                <a16:creationId xmlns:a16="http://schemas.microsoft.com/office/drawing/2014/main" id="{4705B909-F094-4E27-8462-5070FB3C8438}"/>
              </a:ext>
            </a:extLst>
          </p:cNvPr>
          <p:cNvSpPr txBox="1">
            <a:spLocks noChangeArrowheads="1"/>
          </p:cNvSpPr>
          <p:nvPr/>
        </p:nvSpPr>
        <p:spPr bwMode="auto">
          <a:xfrm>
            <a:off x="4239390" y="6101936"/>
            <a:ext cx="4985661" cy="557346"/>
          </a:xfrm>
          <a:prstGeom prst="rect">
            <a:avLst/>
          </a:prstGeom>
          <a:noFill/>
          <a:ln w="9525">
            <a:noFill/>
            <a:miter lim="800000"/>
            <a:headEnd/>
            <a:tailEnd/>
          </a:ln>
        </p:spPr>
        <p:txBody>
          <a:bodyPr wrap="square" lIns="64275" tIns="32138" rIns="64275" bIns="32138">
            <a:spAutoFit/>
          </a:bodyPr>
          <a:lstStyle/>
          <a:p>
            <a:pPr algn="ctr">
              <a:spcBef>
                <a:spcPct val="50000"/>
              </a:spcBef>
            </a:pPr>
            <a:r>
              <a:rPr lang="en-AU" sz="1300" b="1" dirty="0">
                <a:cs typeface="Arial" charset="0"/>
              </a:rPr>
              <a:t>Impact</a:t>
            </a:r>
            <a:br>
              <a:rPr lang="en-AU" sz="1300" b="1" dirty="0">
                <a:cs typeface="Arial" charset="0"/>
              </a:rPr>
            </a:br>
            <a:r>
              <a:rPr lang="en-AU" sz="1300" i="1" dirty="0">
                <a:cs typeface="Arial" charset="0"/>
              </a:rPr>
              <a:t>Extent to which the project will impact this group/person</a:t>
            </a:r>
          </a:p>
          <a:p>
            <a:pPr algn="ctr"/>
            <a:endParaRPr lang="en-AU" sz="600" b="1" dirty="0">
              <a:cs typeface="Arial" charset="0"/>
            </a:endParaRPr>
          </a:p>
        </p:txBody>
      </p:sp>
      <p:sp>
        <p:nvSpPr>
          <p:cNvPr id="46" name="TextBox 28">
            <a:extLst>
              <a:ext uri="{FF2B5EF4-FFF2-40B4-BE49-F238E27FC236}">
                <a16:creationId xmlns:a16="http://schemas.microsoft.com/office/drawing/2014/main" id="{C433C980-B246-49AC-A1F3-5756EE2DA2ED}"/>
              </a:ext>
            </a:extLst>
          </p:cNvPr>
          <p:cNvSpPr txBox="1">
            <a:spLocks noChangeArrowheads="1"/>
          </p:cNvSpPr>
          <p:nvPr/>
        </p:nvSpPr>
        <p:spPr bwMode="auto">
          <a:xfrm>
            <a:off x="1345403" y="1575481"/>
            <a:ext cx="484070"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high</a:t>
            </a:r>
          </a:p>
        </p:txBody>
      </p:sp>
      <p:sp>
        <p:nvSpPr>
          <p:cNvPr id="47" name="TextBox 30">
            <a:extLst>
              <a:ext uri="{FF2B5EF4-FFF2-40B4-BE49-F238E27FC236}">
                <a16:creationId xmlns:a16="http://schemas.microsoft.com/office/drawing/2014/main" id="{FF0DCE74-6C68-4FE8-B9BC-EBBB0AE6D7E1}"/>
              </a:ext>
            </a:extLst>
          </p:cNvPr>
          <p:cNvSpPr txBox="1">
            <a:spLocks noChangeArrowheads="1"/>
          </p:cNvSpPr>
          <p:nvPr/>
        </p:nvSpPr>
        <p:spPr bwMode="auto">
          <a:xfrm>
            <a:off x="1710258" y="6002411"/>
            <a:ext cx="408728"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low</a:t>
            </a:r>
          </a:p>
        </p:txBody>
      </p:sp>
      <p:sp>
        <p:nvSpPr>
          <p:cNvPr id="48" name="TextBox 43">
            <a:extLst>
              <a:ext uri="{FF2B5EF4-FFF2-40B4-BE49-F238E27FC236}">
                <a16:creationId xmlns:a16="http://schemas.microsoft.com/office/drawing/2014/main" id="{15866024-AF79-4213-8B1A-136E17B43D5F}"/>
              </a:ext>
            </a:extLst>
          </p:cNvPr>
          <p:cNvSpPr txBox="1">
            <a:spLocks noChangeArrowheads="1"/>
          </p:cNvSpPr>
          <p:nvPr/>
        </p:nvSpPr>
        <p:spPr bwMode="auto">
          <a:xfrm>
            <a:off x="3159098" y="1617004"/>
            <a:ext cx="2386833" cy="341903"/>
          </a:xfrm>
          <a:prstGeom prst="rect">
            <a:avLst/>
          </a:prstGeom>
          <a:noFill/>
          <a:ln w="9525">
            <a:noFill/>
            <a:miter lim="800000"/>
            <a:headEnd/>
            <a:tailEnd/>
          </a:ln>
        </p:spPr>
        <p:txBody>
          <a:bodyPr wrap="none" lIns="64275" tIns="32138" rIns="64275" bIns="32138">
            <a:spAutoFit/>
          </a:bodyPr>
          <a:lstStyle/>
          <a:p>
            <a:pPr algn="ctr"/>
            <a:r>
              <a:rPr lang="en-AU" b="1" dirty="0">
                <a:cs typeface="Arial" charset="0"/>
              </a:rPr>
              <a:t>Maintain Confidence</a:t>
            </a:r>
          </a:p>
        </p:txBody>
      </p:sp>
      <p:sp>
        <p:nvSpPr>
          <p:cNvPr id="49" name="TextBox 44">
            <a:extLst>
              <a:ext uri="{FF2B5EF4-FFF2-40B4-BE49-F238E27FC236}">
                <a16:creationId xmlns:a16="http://schemas.microsoft.com/office/drawing/2014/main" id="{8E8144B8-DE60-4898-A390-DDAB274DFD00}"/>
              </a:ext>
            </a:extLst>
          </p:cNvPr>
          <p:cNvSpPr txBox="1">
            <a:spLocks noChangeArrowheads="1"/>
          </p:cNvSpPr>
          <p:nvPr/>
        </p:nvSpPr>
        <p:spPr bwMode="auto">
          <a:xfrm>
            <a:off x="8367323" y="3745818"/>
            <a:ext cx="1745632" cy="341903"/>
          </a:xfrm>
          <a:prstGeom prst="rect">
            <a:avLst/>
          </a:prstGeom>
          <a:noFill/>
          <a:ln w="9525">
            <a:noFill/>
            <a:miter lim="800000"/>
            <a:headEnd/>
            <a:tailEnd/>
          </a:ln>
        </p:spPr>
        <p:txBody>
          <a:bodyPr wrap="none" lIns="64275" tIns="32138" rIns="64275" bIns="32138">
            <a:spAutoFit/>
          </a:bodyPr>
          <a:lstStyle/>
          <a:p>
            <a:pPr algn="ctr"/>
            <a:r>
              <a:rPr lang="en-AU" b="1" dirty="0">
                <a:cs typeface="Arial" charset="0"/>
              </a:rPr>
              <a:t>Keep Informed</a:t>
            </a:r>
          </a:p>
        </p:txBody>
      </p:sp>
      <p:sp>
        <p:nvSpPr>
          <p:cNvPr id="50" name="TextBox 42">
            <a:extLst>
              <a:ext uri="{FF2B5EF4-FFF2-40B4-BE49-F238E27FC236}">
                <a16:creationId xmlns:a16="http://schemas.microsoft.com/office/drawing/2014/main" id="{021A7501-6AAB-40F6-B45B-D5EE90117B55}"/>
              </a:ext>
            </a:extLst>
          </p:cNvPr>
          <p:cNvSpPr txBox="1">
            <a:spLocks noChangeArrowheads="1"/>
          </p:cNvSpPr>
          <p:nvPr/>
        </p:nvSpPr>
        <p:spPr bwMode="auto">
          <a:xfrm>
            <a:off x="8540447" y="1617004"/>
            <a:ext cx="1399384" cy="341903"/>
          </a:xfrm>
          <a:prstGeom prst="rect">
            <a:avLst/>
          </a:prstGeom>
          <a:noFill/>
          <a:ln w="9525">
            <a:noFill/>
            <a:miter lim="800000"/>
            <a:headEnd/>
            <a:tailEnd/>
          </a:ln>
        </p:spPr>
        <p:txBody>
          <a:bodyPr wrap="none" lIns="64275" tIns="32138" rIns="64275" bIns="32138">
            <a:spAutoFit/>
          </a:bodyPr>
          <a:lstStyle/>
          <a:p>
            <a:pPr algn="ctr"/>
            <a:r>
              <a:rPr lang="en-AU" b="1" dirty="0">
                <a:cs typeface="Arial" charset="0"/>
              </a:rPr>
              <a:t>Collaborate</a:t>
            </a:r>
          </a:p>
        </p:txBody>
      </p:sp>
      <p:sp>
        <p:nvSpPr>
          <p:cNvPr id="51" name="TextBox 43">
            <a:extLst>
              <a:ext uri="{FF2B5EF4-FFF2-40B4-BE49-F238E27FC236}">
                <a16:creationId xmlns:a16="http://schemas.microsoft.com/office/drawing/2014/main" id="{0FA74DED-0524-47B0-A2AB-F8328467651E}"/>
              </a:ext>
            </a:extLst>
          </p:cNvPr>
          <p:cNvSpPr txBox="1">
            <a:spLocks noChangeArrowheads="1"/>
          </p:cNvSpPr>
          <p:nvPr/>
        </p:nvSpPr>
        <p:spPr bwMode="auto">
          <a:xfrm>
            <a:off x="3101390" y="3759080"/>
            <a:ext cx="2502250" cy="341903"/>
          </a:xfrm>
          <a:prstGeom prst="rect">
            <a:avLst/>
          </a:prstGeom>
          <a:noFill/>
          <a:ln w="9525">
            <a:noFill/>
            <a:miter lim="800000"/>
            <a:headEnd/>
            <a:tailEnd/>
          </a:ln>
        </p:spPr>
        <p:txBody>
          <a:bodyPr wrap="none" lIns="64275" tIns="32138" rIns="64275" bIns="32138">
            <a:spAutoFit/>
          </a:bodyPr>
          <a:lstStyle/>
          <a:p>
            <a:pPr algn="ctr"/>
            <a:r>
              <a:rPr lang="en-AU" b="1" dirty="0">
                <a:cs typeface="Arial" charset="0"/>
              </a:rPr>
              <a:t>Monitor and Respond</a:t>
            </a:r>
          </a:p>
        </p:txBody>
      </p:sp>
      <p:cxnSp>
        <p:nvCxnSpPr>
          <p:cNvPr id="53" name="Straight Arrow Connector 21">
            <a:extLst>
              <a:ext uri="{FF2B5EF4-FFF2-40B4-BE49-F238E27FC236}">
                <a16:creationId xmlns:a16="http://schemas.microsoft.com/office/drawing/2014/main" id="{59056C98-B5BA-40F9-A432-B7B9C998BC04}"/>
              </a:ext>
            </a:extLst>
          </p:cNvPr>
          <p:cNvCxnSpPr>
            <a:cxnSpLocks noChangeShapeType="1"/>
          </p:cNvCxnSpPr>
          <p:nvPr/>
        </p:nvCxnSpPr>
        <p:spPr bwMode="auto">
          <a:xfrm flipV="1">
            <a:off x="1897080" y="3739197"/>
            <a:ext cx="9529209" cy="4876"/>
          </a:xfrm>
          <a:prstGeom prst="straightConnector1">
            <a:avLst/>
          </a:prstGeom>
          <a:noFill/>
          <a:ln w="19050">
            <a:solidFill>
              <a:schemeClr val="bg1">
                <a:lumMod val="85000"/>
              </a:schemeClr>
            </a:solidFill>
            <a:round/>
            <a:headEnd/>
            <a:tailEnd type="none" w="med" len="med"/>
          </a:ln>
        </p:spPr>
      </p:cxnSp>
      <p:cxnSp>
        <p:nvCxnSpPr>
          <p:cNvPr id="54" name="Straight Arrow Connector 20">
            <a:extLst>
              <a:ext uri="{FF2B5EF4-FFF2-40B4-BE49-F238E27FC236}">
                <a16:creationId xmlns:a16="http://schemas.microsoft.com/office/drawing/2014/main" id="{3E366202-1516-4E2B-8C02-57AD0E3DE466}"/>
              </a:ext>
            </a:extLst>
          </p:cNvPr>
          <p:cNvCxnSpPr>
            <a:cxnSpLocks noChangeShapeType="1"/>
          </p:cNvCxnSpPr>
          <p:nvPr/>
        </p:nvCxnSpPr>
        <p:spPr bwMode="auto">
          <a:xfrm flipH="1" flipV="1">
            <a:off x="6684511" y="1707960"/>
            <a:ext cx="0" cy="4249492"/>
          </a:xfrm>
          <a:prstGeom prst="straightConnector1">
            <a:avLst/>
          </a:prstGeom>
          <a:ln w="19050">
            <a:headEnd/>
            <a:tailEnd type="none" w="med" len="med"/>
          </a:ln>
        </p:spPr>
        <p:style>
          <a:lnRef idx="2">
            <a:schemeClr val="accent4"/>
          </a:lnRef>
          <a:fillRef idx="0">
            <a:schemeClr val="accent4"/>
          </a:fillRef>
          <a:effectRef idx="1">
            <a:schemeClr val="accent4"/>
          </a:effectRef>
          <a:fontRef idx="minor">
            <a:schemeClr val="tx1"/>
          </a:fontRef>
        </p:style>
      </p:cxnSp>
      <p:cxnSp>
        <p:nvCxnSpPr>
          <p:cNvPr id="55" name="Straight Arrow Connector 20">
            <a:extLst>
              <a:ext uri="{FF2B5EF4-FFF2-40B4-BE49-F238E27FC236}">
                <a16:creationId xmlns:a16="http://schemas.microsoft.com/office/drawing/2014/main" id="{BB26BD6D-ADAD-41FE-A83E-69C7C9BAD262}"/>
              </a:ext>
            </a:extLst>
          </p:cNvPr>
          <p:cNvCxnSpPr>
            <a:cxnSpLocks noChangeShapeType="1"/>
          </p:cNvCxnSpPr>
          <p:nvPr/>
        </p:nvCxnSpPr>
        <p:spPr bwMode="auto">
          <a:xfrm flipV="1">
            <a:off x="1897078" y="1641939"/>
            <a:ext cx="0" cy="4315513"/>
          </a:xfrm>
          <a:prstGeom prst="straightConnector1">
            <a:avLst/>
          </a:prstGeom>
          <a:noFill/>
          <a:ln w="25400">
            <a:solidFill>
              <a:schemeClr val="tx1"/>
            </a:solidFill>
            <a:round/>
            <a:headEnd/>
            <a:tailEnd type="arrow" w="med" len="med"/>
          </a:ln>
        </p:spPr>
      </p:cxnSp>
      <p:cxnSp>
        <p:nvCxnSpPr>
          <p:cNvPr id="56" name="Straight Arrow Connector 21">
            <a:extLst>
              <a:ext uri="{FF2B5EF4-FFF2-40B4-BE49-F238E27FC236}">
                <a16:creationId xmlns:a16="http://schemas.microsoft.com/office/drawing/2014/main" id="{6E3867E8-F754-4326-9D42-38736359E90F}"/>
              </a:ext>
            </a:extLst>
          </p:cNvPr>
          <p:cNvCxnSpPr>
            <a:cxnSpLocks noChangeShapeType="1"/>
          </p:cNvCxnSpPr>
          <p:nvPr/>
        </p:nvCxnSpPr>
        <p:spPr bwMode="auto">
          <a:xfrm flipV="1">
            <a:off x="1897081" y="5957451"/>
            <a:ext cx="9529208" cy="1"/>
          </a:xfrm>
          <a:prstGeom prst="straightConnector1">
            <a:avLst/>
          </a:prstGeom>
          <a:noFill/>
          <a:ln w="25400">
            <a:solidFill>
              <a:schemeClr val="tx1"/>
            </a:solidFill>
            <a:round/>
            <a:headEnd/>
            <a:tailEnd type="arrow" w="med" len="med"/>
          </a:ln>
        </p:spPr>
      </p:cxnSp>
      <p:sp>
        <p:nvSpPr>
          <p:cNvPr id="57" name="TextBox 56">
            <a:extLst>
              <a:ext uri="{FF2B5EF4-FFF2-40B4-BE49-F238E27FC236}">
                <a16:creationId xmlns:a16="http://schemas.microsoft.com/office/drawing/2014/main" id="{D0871517-2C90-44F0-B6FD-EBDCC938BE9C}"/>
              </a:ext>
            </a:extLst>
          </p:cNvPr>
          <p:cNvSpPr txBox="1">
            <a:spLocks noChangeArrowheads="1"/>
          </p:cNvSpPr>
          <p:nvPr/>
        </p:nvSpPr>
        <p:spPr bwMode="auto">
          <a:xfrm>
            <a:off x="11030684" y="6013138"/>
            <a:ext cx="484070"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high</a:t>
            </a:r>
          </a:p>
        </p:txBody>
      </p:sp>
      <p:sp>
        <p:nvSpPr>
          <p:cNvPr id="113" name="Rounded Rectangle 31">
            <a:extLst>
              <a:ext uri="{FF2B5EF4-FFF2-40B4-BE49-F238E27FC236}">
                <a16:creationId xmlns:a16="http://schemas.microsoft.com/office/drawing/2014/main" id="{A25F7426-C83A-4996-8F55-11E09AB514FD}"/>
              </a:ext>
            </a:extLst>
          </p:cNvPr>
          <p:cNvSpPr/>
          <p:nvPr/>
        </p:nvSpPr>
        <p:spPr bwMode="auto">
          <a:xfrm>
            <a:off x="3707440" y="2078518"/>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14" name="Rounded Rectangle 31">
            <a:extLst>
              <a:ext uri="{FF2B5EF4-FFF2-40B4-BE49-F238E27FC236}">
                <a16:creationId xmlns:a16="http://schemas.microsoft.com/office/drawing/2014/main" id="{617136ED-CBDB-4E11-8547-F8973B50CB97}"/>
              </a:ext>
            </a:extLst>
          </p:cNvPr>
          <p:cNvSpPr/>
          <p:nvPr/>
        </p:nvSpPr>
        <p:spPr bwMode="auto">
          <a:xfrm>
            <a:off x="5233528" y="2078518"/>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15" name="Rounded Rectangle 31">
            <a:extLst>
              <a:ext uri="{FF2B5EF4-FFF2-40B4-BE49-F238E27FC236}">
                <a16:creationId xmlns:a16="http://schemas.microsoft.com/office/drawing/2014/main" id="{9EE5EBFC-A934-414B-975C-CE01B940B6CD}"/>
              </a:ext>
            </a:extLst>
          </p:cNvPr>
          <p:cNvSpPr/>
          <p:nvPr/>
        </p:nvSpPr>
        <p:spPr bwMode="auto">
          <a:xfrm>
            <a:off x="2181352" y="2645458"/>
            <a:ext cx="1196241" cy="407187"/>
          </a:xfrm>
          <a:prstGeom prst="roundRect">
            <a:avLst>
              <a:gd name="adj" fmla="val 3792"/>
            </a:avLst>
          </a:prstGeom>
          <a:solidFill>
            <a:srgbClr val="FFE48F"/>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16" name="Rounded Rectangle 31">
            <a:extLst>
              <a:ext uri="{FF2B5EF4-FFF2-40B4-BE49-F238E27FC236}">
                <a16:creationId xmlns:a16="http://schemas.microsoft.com/office/drawing/2014/main" id="{F68210B4-67B6-4786-91C0-6D58CED7FF49}"/>
              </a:ext>
            </a:extLst>
          </p:cNvPr>
          <p:cNvSpPr/>
          <p:nvPr/>
        </p:nvSpPr>
        <p:spPr bwMode="auto">
          <a:xfrm>
            <a:off x="3707440" y="2645458"/>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17" name="Rounded Rectangle 31">
            <a:extLst>
              <a:ext uri="{FF2B5EF4-FFF2-40B4-BE49-F238E27FC236}">
                <a16:creationId xmlns:a16="http://schemas.microsoft.com/office/drawing/2014/main" id="{091F03B6-C2C5-4F9A-B53A-966DD031D465}"/>
              </a:ext>
            </a:extLst>
          </p:cNvPr>
          <p:cNvSpPr/>
          <p:nvPr/>
        </p:nvSpPr>
        <p:spPr bwMode="auto">
          <a:xfrm>
            <a:off x="5233528" y="2645458"/>
            <a:ext cx="1196241" cy="407187"/>
          </a:xfrm>
          <a:prstGeom prst="roundRect">
            <a:avLst>
              <a:gd name="adj" fmla="val 3792"/>
            </a:avLst>
          </a:prstGeom>
          <a:solidFill>
            <a:srgbClr val="FFE48F"/>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18" name="Rounded Rectangle 31">
            <a:extLst>
              <a:ext uri="{FF2B5EF4-FFF2-40B4-BE49-F238E27FC236}">
                <a16:creationId xmlns:a16="http://schemas.microsoft.com/office/drawing/2014/main" id="{94542872-64CB-48E3-87C2-10EBD587FB69}"/>
              </a:ext>
            </a:extLst>
          </p:cNvPr>
          <p:cNvSpPr/>
          <p:nvPr/>
        </p:nvSpPr>
        <p:spPr bwMode="auto">
          <a:xfrm>
            <a:off x="2181352" y="3195947"/>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19" name="Rounded Rectangle 31">
            <a:extLst>
              <a:ext uri="{FF2B5EF4-FFF2-40B4-BE49-F238E27FC236}">
                <a16:creationId xmlns:a16="http://schemas.microsoft.com/office/drawing/2014/main" id="{0C540759-0E6E-46EA-AC26-6EB59BE2DF5D}"/>
              </a:ext>
            </a:extLst>
          </p:cNvPr>
          <p:cNvSpPr/>
          <p:nvPr/>
        </p:nvSpPr>
        <p:spPr bwMode="auto">
          <a:xfrm>
            <a:off x="3707440" y="3195947"/>
            <a:ext cx="1196241" cy="407187"/>
          </a:xfrm>
          <a:prstGeom prst="roundRect">
            <a:avLst>
              <a:gd name="adj" fmla="val 3792"/>
            </a:avLst>
          </a:prstGeom>
          <a:solidFill>
            <a:srgbClr val="FFE48F"/>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20" name="Rounded Rectangle 31">
            <a:extLst>
              <a:ext uri="{FF2B5EF4-FFF2-40B4-BE49-F238E27FC236}">
                <a16:creationId xmlns:a16="http://schemas.microsoft.com/office/drawing/2014/main" id="{DE186239-6A2C-45CC-95C3-B4F22178B13C}"/>
              </a:ext>
            </a:extLst>
          </p:cNvPr>
          <p:cNvSpPr/>
          <p:nvPr/>
        </p:nvSpPr>
        <p:spPr bwMode="auto">
          <a:xfrm>
            <a:off x="5233528" y="3195947"/>
            <a:ext cx="1196241" cy="407187"/>
          </a:xfrm>
          <a:prstGeom prst="roundRect">
            <a:avLst>
              <a:gd name="adj" fmla="val 3792"/>
            </a:avLst>
          </a:prstGeom>
          <a:solidFill>
            <a:srgbClr val="FFE48F"/>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21" name="TextBox 27">
            <a:extLst>
              <a:ext uri="{FF2B5EF4-FFF2-40B4-BE49-F238E27FC236}">
                <a16:creationId xmlns:a16="http://schemas.microsoft.com/office/drawing/2014/main" id="{BD4D2543-5708-42A2-8EE2-B377DF9385FB}"/>
              </a:ext>
            </a:extLst>
          </p:cNvPr>
          <p:cNvSpPr txBox="1">
            <a:spLocks noChangeArrowheads="1"/>
          </p:cNvSpPr>
          <p:nvPr/>
        </p:nvSpPr>
        <p:spPr bwMode="auto">
          <a:xfrm>
            <a:off x="202388" y="3206608"/>
            <a:ext cx="1746540" cy="1065178"/>
          </a:xfrm>
          <a:prstGeom prst="rect">
            <a:avLst/>
          </a:prstGeom>
          <a:noFill/>
          <a:ln w="9525">
            <a:noFill/>
            <a:miter lim="800000"/>
            <a:headEnd/>
            <a:tailEnd/>
          </a:ln>
        </p:spPr>
        <p:txBody>
          <a:bodyPr wrap="square" lIns="64275" tIns="32138" rIns="64275" bIns="32138">
            <a:spAutoFit/>
          </a:bodyPr>
          <a:lstStyle/>
          <a:p>
            <a:pPr algn="ctr" eaLnBrk="1" hangingPunct="1">
              <a:defRPr/>
            </a:pPr>
            <a:r>
              <a:rPr lang="en-AU" sz="1300" b="1" dirty="0">
                <a:latin typeface="+mn-lt"/>
                <a:cs typeface="Arial"/>
              </a:rPr>
              <a:t>Influence</a:t>
            </a:r>
          </a:p>
          <a:p>
            <a:pPr algn="ctr" eaLnBrk="1" hangingPunct="1">
              <a:defRPr/>
            </a:pPr>
            <a:r>
              <a:rPr lang="en-AU" sz="1300" i="1" dirty="0">
                <a:latin typeface="+mn-lt"/>
                <a:cs typeface="Arial"/>
              </a:rPr>
              <a:t>Extent to which this group or person’s buy-in is needed to move forward</a:t>
            </a:r>
          </a:p>
        </p:txBody>
      </p:sp>
      <p:sp>
        <p:nvSpPr>
          <p:cNvPr id="6" name="TextBox 5">
            <a:extLst>
              <a:ext uri="{FF2B5EF4-FFF2-40B4-BE49-F238E27FC236}">
                <a16:creationId xmlns:a16="http://schemas.microsoft.com/office/drawing/2014/main" id="{DEB285D0-8F6C-4E31-8EF4-24D043585532}"/>
              </a:ext>
            </a:extLst>
          </p:cNvPr>
          <p:cNvSpPr txBox="1"/>
          <p:nvPr/>
        </p:nvSpPr>
        <p:spPr>
          <a:xfrm>
            <a:off x="7458952" y="535292"/>
            <a:ext cx="3934972" cy="261610"/>
          </a:xfrm>
          <a:prstGeom prst="rect">
            <a:avLst/>
          </a:prstGeom>
          <a:noFill/>
        </p:spPr>
        <p:txBody>
          <a:bodyPr wrap="square" rtlCol="0">
            <a:spAutoFit/>
          </a:bodyPr>
          <a:lstStyle/>
          <a:p>
            <a:pPr algn="ctr"/>
            <a:r>
              <a:rPr lang="en-AU" sz="1100" b="1" dirty="0">
                <a:solidFill>
                  <a:schemeClr val="tx1"/>
                </a:solidFill>
                <a:latin typeface="Arial" pitchFamily="34" charset="0"/>
                <a:cs typeface="Arial" pitchFamily="34" charset="0"/>
              </a:rPr>
              <a:t>Who must be in contact with the group or person?</a:t>
            </a:r>
            <a:endParaRPr lang="en-AU" dirty="0"/>
          </a:p>
        </p:txBody>
      </p:sp>
      <p:sp>
        <p:nvSpPr>
          <p:cNvPr id="131" name="Rounded Rectangle 31">
            <a:extLst>
              <a:ext uri="{FF2B5EF4-FFF2-40B4-BE49-F238E27FC236}">
                <a16:creationId xmlns:a16="http://schemas.microsoft.com/office/drawing/2014/main" id="{C76B7FBD-575B-4C5A-8FB1-1F63D05FA9D3}"/>
              </a:ext>
            </a:extLst>
          </p:cNvPr>
          <p:cNvSpPr/>
          <p:nvPr/>
        </p:nvSpPr>
        <p:spPr bwMode="auto">
          <a:xfrm>
            <a:off x="7458952" y="853167"/>
            <a:ext cx="1196241" cy="261611"/>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name</a:t>
            </a:r>
          </a:p>
        </p:txBody>
      </p:sp>
      <p:sp>
        <p:nvSpPr>
          <p:cNvPr id="132" name="Rounded Rectangle 31">
            <a:extLst>
              <a:ext uri="{FF2B5EF4-FFF2-40B4-BE49-F238E27FC236}">
                <a16:creationId xmlns:a16="http://schemas.microsoft.com/office/drawing/2014/main" id="{C4702D20-AE96-4591-B64C-5F6124810436}"/>
              </a:ext>
            </a:extLst>
          </p:cNvPr>
          <p:cNvSpPr/>
          <p:nvPr/>
        </p:nvSpPr>
        <p:spPr bwMode="auto">
          <a:xfrm>
            <a:off x="8828317" y="853167"/>
            <a:ext cx="1196241" cy="261611"/>
          </a:xfrm>
          <a:prstGeom prst="roundRect">
            <a:avLst>
              <a:gd name="adj" fmla="val 3792"/>
            </a:avLst>
          </a:prstGeom>
          <a:solidFill>
            <a:srgbClr val="FFE48F"/>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name</a:t>
            </a:r>
          </a:p>
        </p:txBody>
      </p:sp>
      <p:sp>
        <p:nvSpPr>
          <p:cNvPr id="133" name="Rounded Rectangle 31">
            <a:extLst>
              <a:ext uri="{FF2B5EF4-FFF2-40B4-BE49-F238E27FC236}">
                <a16:creationId xmlns:a16="http://schemas.microsoft.com/office/drawing/2014/main" id="{3C778625-C3D1-48F2-9A33-8781BDF318D9}"/>
              </a:ext>
            </a:extLst>
          </p:cNvPr>
          <p:cNvSpPr/>
          <p:nvPr/>
        </p:nvSpPr>
        <p:spPr bwMode="auto">
          <a:xfrm>
            <a:off x="10197682" y="853167"/>
            <a:ext cx="1196241" cy="261611"/>
          </a:xfrm>
          <a:prstGeom prst="roundRect">
            <a:avLst>
              <a:gd name="adj" fmla="val 3792"/>
            </a:avLst>
          </a:prstGeom>
          <a:solidFill>
            <a:srgbClr val="D3EFCE"/>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name</a:t>
            </a:r>
          </a:p>
        </p:txBody>
      </p:sp>
      <p:sp>
        <p:nvSpPr>
          <p:cNvPr id="134" name="Rounded Rectangle 31">
            <a:extLst>
              <a:ext uri="{FF2B5EF4-FFF2-40B4-BE49-F238E27FC236}">
                <a16:creationId xmlns:a16="http://schemas.microsoft.com/office/drawing/2014/main" id="{9F7B0102-BF60-409B-805B-AF8E279D995D}"/>
              </a:ext>
            </a:extLst>
          </p:cNvPr>
          <p:cNvSpPr/>
          <p:nvPr/>
        </p:nvSpPr>
        <p:spPr bwMode="auto">
          <a:xfrm>
            <a:off x="7154745" y="2078518"/>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35" name="Rounded Rectangle 31">
            <a:extLst>
              <a:ext uri="{FF2B5EF4-FFF2-40B4-BE49-F238E27FC236}">
                <a16:creationId xmlns:a16="http://schemas.microsoft.com/office/drawing/2014/main" id="{57207B5B-D1F3-4165-913A-654F2037E3F7}"/>
              </a:ext>
            </a:extLst>
          </p:cNvPr>
          <p:cNvSpPr/>
          <p:nvPr/>
        </p:nvSpPr>
        <p:spPr bwMode="auto">
          <a:xfrm>
            <a:off x="8680833" y="2078518"/>
            <a:ext cx="1196241" cy="407187"/>
          </a:xfrm>
          <a:prstGeom prst="roundRect">
            <a:avLst>
              <a:gd name="adj" fmla="val 3792"/>
            </a:avLst>
          </a:prstGeom>
          <a:solidFill>
            <a:srgbClr val="FFE48F"/>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36" name="Rounded Rectangle 31">
            <a:extLst>
              <a:ext uri="{FF2B5EF4-FFF2-40B4-BE49-F238E27FC236}">
                <a16:creationId xmlns:a16="http://schemas.microsoft.com/office/drawing/2014/main" id="{DD11B4CC-8375-4E46-9695-8945699A76EB}"/>
              </a:ext>
            </a:extLst>
          </p:cNvPr>
          <p:cNvSpPr/>
          <p:nvPr/>
        </p:nvSpPr>
        <p:spPr bwMode="auto">
          <a:xfrm>
            <a:off x="10206921" y="2078518"/>
            <a:ext cx="1196241" cy="407187"/>
          </a:xfrm>
          <a:prstGeom prst="roundRect">
            <a:avLst>
              <a:gd name="adj" fmla="val 3792"/>
            </a:avLst>
          </a:prstGeom>
          <a:solidFill>
            <a:srgbClr val="D3EFCE"/>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37" name="Rounded Rectangle 31">
            <a:extLst>
              <a:ext uri="{FF2B5EF4-FFF2-40B4-BE49-F238E27FC236}">
                <a16:creationId xmlns:a16="http://schemas.microsoft.com/office/drawing/2014/main" id="{09F2F1FD-0DD4-4BC9-A134-FA6F6B3532F5}"/>
              </a:ext>
            </a:extLst>
          </p:cNvPr>
          <p:cNvSpPr/>
          <p:nvPr/>
        </p:nvSpPr>
        <p:spPr bwMode="auto">
          <a:xfrm>
            <a:off x="7154745" y="2645458"/>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38" name="Rounded Rectangle 31">
            <a:extLst>
              <a:ext uri="{FF2B5EF4-FFF2-40B4-BE49-F238E27FC236}">
                <a16:creationId xmlns:a16="http://schemas.microsoft.com/office/drawing/2014/main" id="{CB843DD2-5ED4-4834-BCF3-CF9547B98AD8}"/>
              </a:ext>
            </a:extLst>
          </p:cNvPr>
          <p:cNvSpPr/>
          <p:nvPr/>
        </p:nvSpPr>
        <p:spPr bwMode="auto">
          <a:xfrm>
            <a:off x="8680833" y="2645458"/>
            <a:ext cx="1196241" cy="407187"/>
          </a:xfrm>
          <a:prstGeom prst="roundRect">
            <a:avLst>
              <a:gd name="adj" fmla="val 3792"/>
            </a:avLst>
          </a:prstGeom>
          <a:solidFill>
            <a:srgbClr val="FFE48F"/>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39" name="Rounded Rectangle 31">
            <a:extLst>
              <a:ext uri="{FF2B5EF4-FFF2-40B4-BE49-F238E27FC236}">
                <a16:creationId xmlns:a16="http://schemas.microsoft.com/office/drawing/2014/main" id="{878081A9-CE92-4D3B-826A-E4691FA892B6}"/>
              </a:ext>
            </a:extLst>
          </p:cNvPr>
          <p:cNvSpPr/>
          <p:nvPr/>
        </p:nvSpPr>
        <p:spPr bwMode="auto">
          <a:xfrm>
            <a:off x="10206921" y="2645458"/>
            <a:ext cx="1196241" cy="407187"/>
          </a:xfrm>
          <a:prstGeom prst="roundRect">
            <a:avLst>
              <a:gd name="adj" fmla="val 3792"/>
            </a:avLst>
          </a:prstGeom>
          <a:solidFill>
            <a:srgbClr val="D3EFCE"/>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40" name="Rounded Rectangle 31">
            <a:extLst>
              <a:ext uri="{FF2B5EF4-FFF2-40B4-BE49-F238E27FC236}">
                <a16:creationId xmlns:a16="http://schemas.microsoft.com/office/drawing/2014/main" id="{FC3954BD-DE92-41AD-B346-CC4FDE7DA8DD}"/>
              </a:ext>
            </a:extLst>
          </p:cNvPr>
          <p:cNvSpPr/>
          <p:nvPr/>
        </p:nvSpPr>
        <p:spPr bwMode="auto">
          <a:xfrm>
            <a:off x="7154745" y="3195947"/>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41" name="Rounded Rectangle 31">
            <a:extLst>
              <a:ext uri="{FF2B5EF4-FFF2-40B4-BE49-F238E27FC236}">
                <a16:creationId xmlns:a16="http://schemas.microsoft.com/office/drawing/2014/main" id="{40267ADE-78B5-4E46-9230-EEC44DCF8915}"/>
              </a:ext>
            </a:extLst>
          </p:cNvPr>
          <p:cNvSpPr/>
          <p:nvPr/>
        </p:nvSpPr>
        <p:spPr bwMode="auto">
          <a:xfrm>
            <a:off x="8680833" y="3195947"/>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42" name="Rounded Rectangle 31">
            <a:extLst>
              <a:ext uri="{FF2B5EF4-FFF2-40B4-BE49-F238E27FC236}">
                <a16:creationId xmlns:a16="http://schemas.microsoft.com/office/drawing/2014/main" id="{97AC1EF8-79EC-4B9C-B7F5-6A01790A6CFC}"/>
              </a:ext>
            </a:extLst>
          </p:cNvPr>
          <p:cNvSpPr/>
          <p:nvPr/>
        </p:nvSpPr>
        <p:spPr bwMode="auto">
          <a:xfrm>
            <a:off x="10206921" y="3195947"/>
            <a:ext cx="1196241" cy="407187"/>
          </a:xfrm>
          <a:prstGeom prst="roundRect">
            <a:avLst>
              <a:gd name="adj" fmla="val 3792"/>
            </a:avLst>
          </a:prstGeom>
          <a:solidFill>
            <a:srgbClr val="D3EFCE"/>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43" name="Rounded Rectangle 31">
            <a:extLst>
              <a:ext uri="{FF2B5EF4-FFF2-40B4-BE49-F238E27FC236}">
                <a16:creationId xmlns:a16="http://schemas.microsoft.com/office/drawing/2014/main" id="{CBA393DC-374A-45EC-9D5C-DD66DBC27679}"/>
              </a:ext>
            </a:extLst>
          </p:cNvPr>
          <p:cNvSpPr/>
          <p:nvPr/>
        </p:nvSpPr>
        <p:spPr bwMode="auto">
          <a:xfrm>
            <a:off x="2181352" y="4260428"/>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44" name="Rounded Rectangle 31">
            <a:extLst>
              <a:ext uri="{FF2B5EF4-FFF2-40B4-BE49-F238E27FC236}">
                <a16:creationId xmlns:a16="http://schemas.microsoft.com/office/drawing/2014/main" id="{24EBFD13-D8FA-4BB2-8E82-E3DC84588609}"/>
              </a:ext>
            </a:extLst>
          </p:cNvPr>
          <p:cNvSpPr/>
          <p:nvPr/>
        </p:nvSpPr>
        <p:spPr bwMode="auto">
          <a:xfrm>
            <a:off x="3707440" y="4260428"/>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45" name="Rounded Rectangle 31">
            <a:extLst>
              <a:ext uri="{FF2B5EF4-FFF2-40B4-BE49-F238E27FC236}">
                <a16:creationId xmlns:a16="http://schemas.microsoft.com/office/drawing/2014/main" id="{B0B0B941-236C-404F-B06F-D297AE66A220}"/>
              </a:ext>
            </a:extLst>
          </p:cNvPr>
          <p:cNvSpPr/>
          <p:nvPr/>
        </p:nvSpPr>
        <p:spPr bwMode="auto">
          <a:xfrm>
            <a:off x="5233528" y="4260428"/>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46" name="Rounded Rectangle 31">
            <a:extLst>
              <a:ext uri="{FF2B5EF4-FFF2-40B4-BE49-F238E27FC236}">
                <a16:creationId xmlns:a16="http://schemas.microsoft.com/office/drawing/2014/main" id="{1810207E-BE89-4502-AE0B-98BF06074BB0}"/>
              </a:ext>
            </a:extLst>
          </p:cNvPr>
          <p:cNvSpPr/>
          <p:nvPr/>
        </p:nvSpPr>
        <p:spPr bwMode="auto">
          <a:xfrm>
            <a:off x="2181352" y="4827368"/>
            <a:ext cx="1196241" cy="407187"/>
          </a:xfrm>
          <a:prstGeom prst="roundRect">
            <a:avLst>
              <a:gd name="adj" fmla="val 3792"/>
            </a:avLst>
          </a:prstGeom>
          <a:solidFill>
            <a:srgbClr val="FFE48F"/>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47" name="Rounded Rectangle 31">
            <a:extLst>
              <a:ext uri="{FF2B5EF4-FFF2-40B4-BE49-F238E27FC236}">
                <a16:creationId xmlns:a16="http://schemas.microsoft.com/office/drawing/2014/main" id="{EC86A18B-42E0-4F54-B91E-128062C4905F}"/>
              </a:ext>
            </a:extLst>
          </p:cNvPr>
          <p:cNvSpPr/>
          <p:nvPr/>
        </p:nvSpPr>
        <p:spPr bwMode="auto">
          <a:xfrm>
            <a:off x="3707440" y="4827368"/>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48" name="Rounded Rectangle 31">
            <a:extLst>
              <a:ext uri="{FF2B5EF4-FFF2-40B4-BE49-F238E27FC236}">
                <a16:creationId xmlns:a16="http://schemas.microsoft.com/office/drawing/2014/main" id="{72CFCA3A-6DEC-4BC5-A658-FBBDECF23617}"/>
              </a:ext>
            </a:extLst>
          </p:cNvPr>
          <p:cNvSpPr/>
          <p:nvPr/>
        </p:nvSpPr>
        <p:spPr bwMode="auto">
          <a:xfrm>
            <a:off x="5233528" y="4827368"/>
            <a:ext cx="1196241" cy="407187"/>
          </a:xfrm>
          <a:prstGeom prst="roundRect">
            <a:avLst>
              <a:gd name="adj" fmla="val 3792"/>
            </a:avLst>
          </a:prstGeom>
          <a:solidFill>
            <a:srgbClr val="FFE48F"/>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49" name="Rounded Rectangle 31">
            <a:extLst>
              <a:ext uri="{FF2B5EF4-FFF2-40B4-BE49-F238E27FC236}">
                <a16:creationId xmlns:a16="http://schemas.microsoft.com/office/drawing/2014/main" id="{E90DD80E-E38A-4625-91BD-7FDC9312A827}"/>
              </a:ext>
            </a:extLst>
          </p:cNvPr>
          <p:cNvSpPr/>
          <p:nvPr/>
        </p:nvSpPr>
        <p:spPr bwMode="auto">
          <a:xfrm>
            <a:off x="2181352" y="5377857"/>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50" name="Rounded Rectangle 31">
            <a:extLst>
              <a:ext uri="{FF2B5EF4-FFF2-40B4-BE49-F238E27FC236}">
                <a16:creationId xmlns:a16="http://schemas.microsoft.com/office/drawing/2014/main" id="{1FAFB220-21F0-4588-9224-442E3063EE2A}"/>
              </a:ext>
            </a:extLst>
          </p:cNvPr>
          <p:cNvSpPr/>
          <p:nvPr/>
        </p:nvSpPr>
        <p:spPr bwMode="auto">
          <a:xfrm>
            <a:off x="3707440" y="5377857"/>
            <a:ext cx="1196241" cy="407187"/>
          </a:xfrm>
          <a:prstGeom prst="roundRect">
            <a:avLst>
              <a:gd name="adj" fmla="val 3792"/>
            </a:avLst>
          </a:prstGeom>
          <a:solidFill>
            <a:srgbClr val="FFE48F"/>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51" name="Rounded Rectangle 31">
            <a:extLst>
              <a:ext uri="{FF2B5EF4-FFF2-40B4-BE49-F238E27FC236}">
                <a16:creationId xmlns:a16="http://schemas.microsoft.com/office/drawing/2014/main" id="{53326BF5-6112-4994-A9DD-3DB8FBAC030B}"/>
              </a:ext>
            </a:extLst>
          </p:cNvPr>
          <p:cNvSpPr/>
          <p:nvPr/>
        </p:nvSpPr>
        <p:spPr bwMode="auto">
          <a:xfrm>
            <a:off x="5233528" y="5377857"/>
            <a:ext cx="1196241" cy="407187"/>
          </a:xfrm>
          <a:prstGeom prst="roundRect">
            <a:avLst>
              <a:gd name="adj" fmla="val 3792"/>
            </a:avLst>
          </a:prstGeom>
          <a:solidFill>
            <a:srgbClr val="FFE48F"/>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52" name="Rounded Rectangle 31">
            <a:extLst>
              <a:ext uri="{FF2B5EF4-FFF2-40B4-BE49-F238E27FC236}">
                <a16:creationId xmlns:a16="http://schemas.microsoft.com/office/drawing/2014/main" id="{8D2224F5-2A34-495C-9078-71D32877DE4F}"/>
              </a:ext>
            </a:extLst>
          </p:cNvPr>
          <p:cNvSpPr/>
          <p:nvPr/>
        </p:nvSpPr>
        <p:spPr bwMode="auto">
          <a:xfrm>
            <a:off x="7154745" y="4260428"/>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53" name="Rounded Rectangle 31">
            <a:extLst>
              <a:ext uri="{FF2B5EF4-FFF2-40B4-BE49-F238E27FC236}">
                <a16:creationId xmlns:a16="http://schemas.microsoft.com/office/drawing/2014/main" id="{B75A2AEF-BD49-4E7B-8988-854976323B81}"/>
              </a:ext>
            </a:extLst>
          </p:cNvPr>
          <p:cNvSpPr/>
          <p:nvPr/>
        </p:nvSpPr>
        <p:spPr bwMode="auto">
          <a:xfrm>
            <a:off x="8680833" y="4260428"/>
            <a:ext cx="1196241" cy="407187"/>
          </a:xfrm>
          <a:prstGeom prst="roundRect">
            <a:avLst>
              <a:gd name="adj" fmla="val 3792"/>
            </a:avLst>
          </a:prstGeom>
          <a:solidFill>
            <a:srgbClr val="FFE48F"/>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54" name="Rounded Rectangle 31">
            <a:extLst>
              <a:ext uri="{FF2B5EF4-FFF2-40B4-BE49-F238E27FC236}">
                <a16:creationId xmlns:a16="http://schemas.microsoft.com/office/drawing/2014/main" id="{3577CCEB-F3AA-475A-9D67-8A938EF2F7EE}"/>
              </a:ext>
            </a:extLst>
          </p:cNvPr>
          <p:cNvSpPr/>
          <p:nvPr/>
        </p:nvSpPr>
        <p:spPr bwMode="auto">
          <a:xfrm>
            <a:off x="10206921" y="4260428"/>
            <a:ext cx="1196241" cy="407187"/>
          </a:xfrm>
          <a:prstGeom prst="roundRect">
            <a:avLst>
              <a:gd name="adj" fmla="val 3792"/>
            </a:avLst>
          </a:prstGeom>
          <a:solidFill>
            <a:srgbClr val="D3EFCE"/>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55" name="Rounded Rectangle 31">
            <a:extLst>
              <a:ext uri="{FF2B5EF4-FFF2-40B4-BE49-F238E27FC236}">
                <a16:creationId xmlns:a16="http://schemas.microsoft.com/office/drawing/2014/main" id="{A32C28A0-64C1-4752-9999-EDD317702AEB}"/>
              </a:ext>
            </a:extLst>
          </p:cNvPr>
          <p:cNvSpPr/>
          <p:nvPr/>
        </p:nvSpPr>
        <p:spPr bwMode="auto">
          <a:xfrm>
            <a:off x="7154745" y="4827368"/>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56" name="Rounded Rectangle 31">
            <a:extLst>
              <a:ext uri="{FF2B5EF4-FFF2-40B4-BE49-F238E27FC236}">
                <a16:creationId xmlns:a16="http://schemas.microsoft.com/office/drawing/2014/main" id="{2AD97465-8C80-44B2-8709-053CF992D6E3}"/>
              </a:ext>
            </a:extLst>
          </p:cNvPr>
          <p:cNvSpPr/>
          <p:nvPr/>
        </p:nvSpPr>
        <p:spPr bwMode="auto">
          <a:xfrm>
            <a:off x="8680833" y="4827368"/>
            <a:ext cx="1196241" cy="407187"/>
          </a:xfrm>
          <a:prstGeom prst="roundRect">
            <a:avLst>
              <a:gd name="adj" fmla="val 3792"/>
            </a:avLst>
          </a:prstGeom>
          <a:solidFill>
            <a:srgbClr val="FFE48F"/>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57" name="Rounded Rectangle 31">
            <a:extLst>
              <a:ext uri="{FF2B5EF4-FFF2-40B4-BE49-F238E27FC236}">
                <a16:creationId xmlns:a16="http://schemas.microsoft.com/office/drawing/2014/main" id="{87768643-96E8-4D4F-8897-7C869705224A}"/>
              </a:ext>
            </a:extLst>
          </p:cNvPr>
          <p:cNvSpPr/>
          <p:nvPr/>
        </p:nvSpPr>
        <p:spPr bwMode="auto">
          <a:xfrm>
            <a:off x="10206921" y="4827368"/>
            <a:ext cx="1196241" cy="407187"/>
          </a:xfrm>
          <a:prstGeom prst="roundRect">
            <a:avLst>
              <a:gd name="adj" fmla="val 3792"/>
            </a:avLst>
          </a:prstGeom>
          <a:solidFill>
            <a:srgbClr val="D3EFCE"/>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
        <p:nvSpPr>
          <p:cNvPr id="158" name="Rounded Rectangle 31">
            <a:extLst>
              <a:ext uri="{FF2B5EF4-FFF2-40B4-BE49-F238E27FC236}">
                <a16:creationId xmlns:a16="http://schemas.microsoft.com/office/drawing/2014/main" id="{D12D99E7-54F3-4DDA-9B48-F445C9AA0126}"/>
              </a:ext>
            </a:extLst>
          </p:cNvPr>
          <p:cNvSpPr/>
          <p:nvPr/>
        </p:nvSpPr>
        <p:spPr bwMode="auto">
          <a:xfrm>
            <a:off x="7154745" y="5377857"/>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59" name="Rounded Rectangle 31">
            <a:extLst>
              <a:ext uri="{FF2B5EF4-FFF2-40B4-BE49-F238E27FC236}">
                <a16:creationId xmlns:a16="http://schemas.microsoft.com/office/drawing/2014/main" id="{9854AE39-DA0B-4240-BF0E-47BC08F2A541}"/>
              </a:ext>
            </a:extLst>
          </p:cNvPr>
          <p:cNvSpPr/>
          <p:nvPr/>
        </p:nvSpPr>
        <p:spPr bwMode="auto">
          <a:xfrm>
            <a:off x="8680833" y="5377857"/>
            <a:ext cx="1196241" cy="407187"/>
          </a:xfrm>
          <a:prstGeom prst="roundRect">
            <a:avLst>
              <a:gd name="adj" fmla="val 3792"/>
            </a:avLst>
          </a:prstGeom>
          <a:solidFill>
            <a:schemeClr val="accent2">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effectLst/>
                <a:uLnTx/>
                <a:uFillTx/>
              </a:rPr>
              <a:t>Insert Stakeholder Group name or Stakeholder name</a:t>
            </a:r>
          </a:p>
        </p:txBody>
      </p:sp>
      <p:sp>
        <p:nvSpPr>
          <p:cNvPr id="160" name="Rounded Rectangle 31">
            <a:extLst>
              <a:ext uri="{FF2B5EF4-FFF2-40B4-BE49-F238E27FC236}">
                <a16:creationId xmlns:a16="http://schemas.microsoft.com/office/drawing/2014/main" id="{2BF676F8-D343-4096-99EC-4ADA96C4F8D2}"/>
              </a:ext>
            </a:extLst>
          </p:cNvPr>
          <p:cNvSpPr/>
          <p:nvPr/>
        </p:nvSpPr>
        <p:spPr bwMode="auto">
          <a:xfrm>
            <a:off x="10206921" y="5377857"/>
            <a:ext cx="1196241" cy="407187"/>
          </a:xfrm>
          <a:prstGeom prst="roundRect">
            <a:avLst>
              <a:gd name="adj" fmla="val 3792"/>
            </a:avLst>
          </a:prstGeom>
          <a:solidFill>
            <a:srgbClr val="D3EFCE"/>
          </a:solidFill>
          <a:ln>
            <a:noFill/>
          </a:ln>
          <a:effectLst/>
        </p:spPr>
        <p:txBody>
          <a:bodyPr wrap="square" lIns="18000" tIns="45715" rIns="18000" bIns="45715" rtlCol="0" anchor="ctr">
            <a:noAutofit/>
          </a:bodyPr>
          <a:lstStyle/>
          <a:p>
            <a:pPr algn="ctr" defTabSz="623853">
              <a:buClr>
                <a:srgbClr val="000000"/>
              </a:buClr>
            </a:pPr>
            <a:r>
              <a:rPr lang="en-US" sz="800" kern="0" dirty="0"/>
              <a:t>Insert Stakeholder Group name or Stakeholder name</a:t>
            </a:r>
          </a:p>
        </p:txBody>
      </p:sp>
    </p:spTree>
    <p:extLst>
      <p:ext uri="{BB962C8B-B14F-4D97-AF65-F5344CB8AC3E}">
        <p14:creationId xmlns:p14="http://schemas.microsoft.com/office/powerpoint/2010/main" val="1675062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4" y="365126"/>
            <a:ext cx="9761455" cy="1091318"/>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dirty="0">
                <a:solidFill>
                  <a:schemeClr val="tx1"/>
                </a:solidFill>
                <a:ea typeface="+mn-ea"/>
                <a:cs typeface="+mn-cs"/>
              </a:rPr>
              <a:t>Step 3:</a:t>
            </a:r>
            <a:r>
              <a:rPr kumimoji="0" lang="en-GB" b="1" i="0" u="none" strike="noStrike" kern="1200" cap="none" spc="0" normalizeH="0" baseline="0" noProof="0" dirty="0">
                <a:ln>
                  <a:noFill/>
                </a:ln>
                <a:solidFill>
                  <a:schemeClr val="tx1"/>
                </a:solidFill>
                <a:effectLst/>
                <a:uLnTx/>
                <a:uFillTx/>
                <a:ea typeface="+mn-ea"/>
                <a:cs typeface="+mn-cs"/>
              </a:rPr>
              <a:t> </a:t>
            </a:r>
            <a:r>
              <a:rPr kumimoji="0" lang="en-GB" sz="2000" b="1" i="0" u="none" strike="noStrike" kern="1200" cap="none" spc="0" normalizeH="0" baseline="0" noProof="0" dirty="0">
                <a:ln>
                  <a:noFill/>
                </a:ln>
                <a:solidFill>
                  <a:schemeClr val="tx1"/>
                </a:solidFill>
                <a:effectLst/>
                <a:uLnTx/>
                <a:uFillTx/>
                <a:ea typeface="+mn-ea"/>
                <a:cs typeface="+mn-cs"/>
              </a:rPr>
              <a:t>Define &amp; implement a plan of actions for each stakeholder </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45" name="TextBox 27">
            <a:extLst>
              <a:ext uri="{FF2B5EF4-FFF2-40B4-BE49-F238E27FC236}">
                <a16:creationId xmlns:a16="http://schemas.microsoft.com/office/drawing/2014/main" id="{4705B909-F094-4E27-8462-5070FB3C8438}"/>
              </a:ext>
            </a:extLst>
          </p:cNvPr>
          <p:cNvSpPr txBox="1">
            <a:spLocks noChangeArrowheads="1"/>
          </p:cNvSpPr>
          <p:nvPr/>
        </p:nvSpPr>
        <p:spPr bwMode="auto">
          <a:xfrm>
            <a:off x="4239390" y="6101936"/>
            <a:ext cx="4985661" cy="557346"/>
          </a:xfrm>
          <a:prstGeom prst="rect">
            <a:avLst/>
          </a:prstGeom>
          <a:noFill/>
          <a:ln w="9525">
            <a:noFill/>
            <a:miter lim="800000"/>
            <a:headEnd/>
            <a:tailEnd/>
          </a:ln>
        </p:spPr>
        <p:txBody>
          <a:bodyPr wrap="square" lIns="64275" tIns="32138" rIns="64275" bIns="32138">
            <a:spAutoFit/>
          </a:bodyPr>
          <a:lstStyle/>
          <a:p>
            <a:pPr algn="ctr">
              <a:spcBef>
                <a:spcPct val="50000"/>
              </a:spcBef>
            </a:pPr>
            <a:r>
              <a:rPr lang="en-AU" sz="1300" b="1" dirty="0">
                <a:cs typeface="Arial" charset="0"/>
              </a:rPr>
              <a:t>Impact</a:t>
            </a:r>
            <a:br>
              <a:rPr lang="en-AU" sz="1300" b="1" dirty="0">
                <a:cs typeface="Arial" charset="0"/>
              </a:rPr>
            </a:br>
            <a:r>
              <a:rPr lang="en-AU" sz="1300" i="1" dirty="0">
                <a:cs typeface="Arial" charset="0"/>
              </a:rPr>
              <a:t>Extent to which the project will impact this group/person</a:t>
            </a:r>
          </a:p>
          <a:p>
            <a:pPr algn="ctr"/>
            <a:endParaRPr lang="en-AU" sz="600" b="1" dirty="0">
              <a:cs typeface="Arial" charset="0"/>
            </a:endParaRPr>
          </a:p>
        </p:txBody>
      </p:sp>
      <p:sp>
        <p:nvSpPr>
          <p:cNvPr id="46" name="TextBox 28">
            <a:extLst>
              <a:ext uri="{FF2B5EF4-FFF2-40B4-BE49-F238E27FC236}">
                <a16:creationId xmlns:a16="http://schemas.microsoft.com/office/drawing/2014/main" id="{C433C980-B246-49AC-A1F3-5756EE2DA2ED}"/>
              </a:ext>
            </a:extLst>
          </p:cNvPr>
          <p:cNvSpPr txBox="1">
            <a:spLocks noChangeArrowheads="1"/>
          </p:cNvSpPr>
          <p:nvPr/>
        </p:nvSpPr>
        <p:spPr bwMode="auto">
          <a:xfrm>
            <a:off x="1345403" y="1575481"/>
            <a:ext cx="484070"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high</a:t>
            </a:r>
          </a:p>
        </p:txBody>
      </p:sp>
      <p:sp>
        <p:nvSpPr>
          <p:cNvPr id="47" name="TextBox 30">
            <a:extLst>
              <a:ext uri="{FF2B5EF4-FFF2-40B4-BE49-F238E27FC236}">
                <a16:creationId xmlns:a16="http://schemas.microsoft.com/office/drawing/2014/main" id="{FF0DCE74-6C68-4FE8-B9BC-EBBB0AE6D7E1}"/>
              </a:ext>
            </a:extLst>
          </p:cNvPr>
          <p:cNvSpPr txBox="1">
            <a:spLocks noChangeArrowheads="1"/>
          </p:cNvSpPr>
          <p:nvPr/>
        </p:nvSpPr>
        <p:spPr bwMode="auto">
          <a:xfrm>
            <a:off x="1710258" y="6002411"/>
            <a:ext cx="408728"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low</a:t>
            </a:r>
          </a:p>
        </p:txBody>
      </p:sp>
      <p:sp>
        <p:nvSpPr>
          <p:cNvPr id="48" name="TextBox 43">
            <a:extLst>
              <a:ext uri="{FF2B5EF4-FFF2-40B4-BE49-F238E27FC236}">
                <a16:creationId xmlns:a16="http://schemas.microsoft.com/office/drawing/2014/main" id="{15866024-AF79-4213-8B1A-136E17B43D5F}"/>
              </a:ext>
            </a:extLst>
          </p:cNvPr>
          <p:cNvSpPr txBox="1">
            <a:spLocks noChangeArrowheads="1"/>
          </p:cNvSpPr>
          <p:nvPr/>
        </p:nvSpPr>
        <p:spPr bwMode="auto">
          <a:xfrm>
            <a:off x="3159098" y="1617004"/>
            <a:ext cx="2386833" cy="341903"/>
          </a:xfrm>
          <a:prstGeom prst="rect">
            <a:avLst/>
          </a:prstGeom>
          <a:noFill/>
          <a:ln w="9525">
            <a:noFill/>
            <a:miter lim="800000"/>
            <a:headEnd/>
            <a:tailEnd/>
          </a:ln>
        </p:spPr>
        <p:txBody>
          <a:bodyPr wrap="none" lIns="64275" tIns="32138" rIns="64275" bIns="32138">
            <a:spAutoFit/>
          </a:bodyPr>
          <a:lstStyle/>
          <a:p>
            <a:pPr algn="ctr"/>
            <a:r>
              <a:rPr lang="en-AU" b="1" dirty="0">
                <a:cs typeface="Arial" charset="0"/>
              </a:rPr>
              <a:t>Maintain Confidence</a:t>
            </a:r>
          </a:p>
        </p:txBody>
      </p:sp>
      <p:sp>
        <p:nvSpPr>
          <p:cNvPr id="49" name="TextBox 44">
            <a:extLst>
              <a:ext uri="{FF2B5EF4-FFF2-40B4-BE49-F238E27FC236}">
                <a16:creationId xmlns:a16="http://schemas.microsoft.com/office/drawing/2014/main" id="{8E8144B8-DE60-4898-A390-DDAB274DFD00}"/>
              </a:ext>
            </a:extLst>
          </p:cNvPr>
          <p:cNvSpPr txBox="1">
            <a:spLocks noChangeArrowheads="1"/>
          </p:cNvSpPr>
          <p:nvPr/>
        </p:nvSpPr>
        <p:spPr bwMode="auto">
          <a:xfrm>
            <a:off x="8367323" y="3745818"/>
            <a:ext cx="1745632" cy="341903"/>
          </a:xfrm>
          <a:prstGeom prst="rect">
            <a:avLst/>
          </a:prstGeom>
          <a:noFill/>
          <a:ln w="9525">
            <a:noFill/>
            <a:miter lim="800000"/>
            <a:headEnd/>
            <a:tailEnd/>
          </a:ln>
        </p:spPr>
        <p:txBody>
          <a:bodyPr wrap="none" lIns="64275" tIns="32138" rIns="64275" bIns="32138">
            <a:spAutoFit/>
          </a:bodyPr>
          <a:lstStyle/>
          <a:p>
            <a:pPr algn="ctr"/>
            <a:r>
              <a:rPr lang="en-AU" b="1" dirty="0">
                <a:cs typeface="Arial" charset="0"/>
              </a:rPr>
              <a:t>Keep Informed</a:t>
            </a:r>
          </a:p>
        </p:txBody>
      </p:sp>
      <p:sp>
        <p:nvSpPr>
          <p:cNvPr id="50" name="TextBox 42">
            <a:extLst>
              <a:ext uri="{FF2B5EF4-FFF2-40B4-BE49-F238E27FC236}">
                <a16:creationId xmlns:a16="http://schemas.microsoft.com/office/drawing/2014/main" id="{021A7501-6AAB-40F6-B45B-D5EE90117B55}"/>
              </a:ext>
            </a:extLst>
          </p:cNvPr>
          <p:cNvSpPr txBox="1">
            <a:spLocks noChangeArrowheads="1"/>
          </p:cNvSpPr>
          <p:nvPr/>
        </p:nvSpPr>
        <p:spPr bwMode="auto">
          <a:xfrm>
            <a:off x="8540447" y="1617004"/>
            <a:ext cx="1399384" cy="341903"/>
          </a:xfrm>
          <a:prstGeom prst="rect">
            <a:avLst/>
          </a:prstGeom>
          <a:noFill/>
          <a:ln w="9525">
            <a:noFill/>
            <a:miter lim="800000"/>
            <a:headEnd/>
            <a:tailEnd/>
          </a:ln>
        </p:spPr>
        <p:txBody>
          <a:bodyPr wrap="square" lIns="64275" tIns="32138" rIns="64275" bIns="32138">
            <a:spAutoFit/>
          </a:bodyPr>
          <a:lstStyle/>
          <a:p>
            <a:pPr algn="ctr"/>
            <a:r>
              <a:rPr lang="en-AU" b="1" dirty="0">
                <a:cs typeface="Arial" charset="0"/>
              </a:rPr>
              <a:t>Collaborate</a:t>
            </a:r>
          </a:p>
        </p:txBody>
      </p:sp>
      <p:sp>
        <p:nvSpPr>
          <p:cNvPr id="51" name="TextBox 43">
            <a:extLst>
              <a:ext uri="{FF2B5EF4-FFF2-40B4-BE49-F238E27FC236}">
                <a16:creationId xmlns:a16="http://schemas.microsoft.com/office/drawing/2014/main" id="{0FA74DED-0524-47B0-A2AB-F8328467651E}"/>
              </a:ext>
            </a:extLst>
          </p:cNvPr>
          <p:cNvSpPr txBox="1">
            <a:spLocks noChangeArrowheads="1"/>
          </p:cNvSpPr>
          <p:nvPr/>
        </p:nvSpPr>
        <p:spPr bwMode="auto">
          <a:xfrm>
            <a:off x="3101390" y="3759080"/>
            <a:ext cx="2502250" cy="341903"/>
          </a:xfrm>
          <a:prstGeom prst="rect">
            <a:avLst/>
          </a:prstGeom>
          <a:noFill/>
          <a:ln w="9525">
            <a:noFill/>
            <a:miter lim="800000"/>
            <a:headEnd/>
            <a:tailEnd/>
          </a:ln>
        </p:spPr>
        <p:txBody>
          <a:bodyPr wrap="none" lIns="64275" tIns="32138" rIns="64275" bIns="32138">
            <a:spAutoFit/>
          </a:bodyPr>
          <a:lstStyle/>
          <a:p>
            <a:pPr algn="ctr"/>
            <a:r>
              <a:rPr lang="en-AU" b="1" dirty="0">
                <a:cs typeface="Arial" charset="0"/>
              </a:rPr>
              <a:t>Monitor and Respond</a:t>
            </a:r>
          </a:p>
        </p:txBody>
      </p:sp>
      <p:cxnSp>
        <p:nvCxnSpPr>
          <p:cNvPr id="53" name="Straight Arrow Connector 21">
            <a:extLst>
              <a:ext uri="{FF2B5EF4-FFF2-40B4-BE49-F238E27FC236}">
                <a16:creationId xmlns:a16="http://schemas.microsoft.com/office/drawing/2014/main" id="{59056C98-B5BA-40F9-A432-B7B9C998BC04}"/>
              </a:ext>
            </a:extLst>
          </p:cNvPr>
          <p:cNvCxnSpPr>
            <a:cxnSpLocks noChangeShapeType="1"/>
          </p:cNvCxnSpPr>
          <p:nvPr/>
        </p:nvCxnSpPr>
        <p:spPr bwMode="auto">
          <a:xfrm flipV="1">
            <a:off x="1897080" y="3739197"/>
            <a:ext cx="9529209" cy="4876"/>
          </a:xfrm>
          <a:prstGeom prst="straightConnector1">
            <a:avLst/>
          </a:prstGeom>
          <a:noFill/>
          <a:ln w="19050">
            <a:solidFill>
              <a:schemeClr val="bg1">
                <a:lumMod val="85000"/>
              </a:schemeClr>
            </a:solidFill>
            <a:round/>
            <a:headEnd/>
            <a:tailEnd type="none" w="med" len="med"/>
          </a:ln>
        </p:spPr>
      </p:cxnSp>
      <p:cxnSp>
        <p:nvCxnSpPr>
          <p:cNvPr id="54" name="Straight Arrow Connector 20">
            <a:extLst>
              <a:ext uri="{FF2B5EF4-FFF2-40B4-BE49-F238E27FC236}">
                <a16:creationId xmlns:a16="http://schemas.microsoft.com/office/drawing/2014/main" id="{3E366202-1516-4E2B-8C02-57AD0E3DE466}"/>
              </a:ext>
            </a:extLst>
          </p:cNvPr>
          <p:cNvCxnSpPr>
            <a:cxnSpLocks noChangeShapeType="1"/>
          </p:cNvCxnSpPr>
          <p:nvPr/>
        </p:nvCxnSpPr>
        <p:spPr bwMode="auto">
          <a:xfrm flipH="1" flipV="1">
            <a:off x="6684511" y="1707960"/>
            <a:ext cx="0" cy="4249492"/>
          </a:xfrm>
          <a:prstGeom prst="straightConnector1">
            <a:avLst/>
          </a:prstGeom>
          <a:ln w="19050">
            <a:solidFill>
              <a:schemeClr val="bg1">
                <a:lumMod val="85000"/>
              </a:schemeClr>
            </a:solidFill>
            <a:headEnd/>
            <a:tailEnd type="none" w="med" len="med"/>
          </a:ln>
        </p:spPr>
        <p:style>
          <a:lnRef idx="2">
            <a:schemeClr val="accent4"/>
          </a:lnRef>
          <a:fillRef idx="0">
            <a:schemeClr val="accent4"/>
          </a:fillRef>
          <a:effectRef idx="1">
            <a:schemeClr val="accent4"/>
          </a:effectRef>
          <a:fontRef idx="minor">
            <a:schemeClr val="tx1"/>
          </a:fontRef>
        </p:style>
      </p:cxnSp>
      <p:cxnSp>
        <p:nvCxnSpPr>
          <p:cNvPr id="55" name="Straight Arrow Connector 20">
            <a:extLst>
              <a:ext uri="{FF2B5EF4-FFF2-40B4-BE49-F238E27FC236}">
                <a16:creationId xmlns:a16="http://schemas.microsoft.com/office/drawing/2014/main" id="{BB26BD6D-ADAD-41FE-A83E-69C7C9BAD262}"/>
              </a:ext>
            </a:extLst>
          </p:cNvPr>
          <p:cNvCxnSpPr>
            <a:cxnSpLocks noChangeShapeType="1"/>
          </p:cNvCxnSpPr>
          <p:nvPr/>
        </p:nvCxnSpPr>
        <p:spPr bwMode="auto">
          <a:xfrm flipV="1">
            <a:off x="1897078" y="1641939"/>
            <a:ext cx="0" cy="4315513"/>
          </a:xfrm>
          <a:prstGeom prst="straightConnector1">
            <a:avLst/>
          </a:prstGeom>
          <a:noFill/>
          <a:ln w="25400">
            <a:solidFill>
              <a:schemeClr val="tx1"/>
            </a:solidFill>
            <a:round/>
            <a:headEnd/>
            <a:tailEnd type="arrow" w="med" len="med"/>
          </a:ln>
        </p:spPr>
      </p:cxnSp>
      <p:cxnSp>
        <p:nvCxnSpPr>
          <p:cNvPr id="56" name="Straight Arrow Connector 21">
            <a:extLst>
              <a:ext uri="{FF2B5EF4-FFF2-40B4-BE49-F238E27FC236}">
                <a16:creationId xmlns:a16="http://schemas.microsoft.com/office/drawing/2014/main" id="{6E3867E8-F754-4326-9D42-38736359E90F}"/>
              </a:ext>
            </a:extLst>
          </p:cNvPr>
          <p:cNvCxnSpPr>
            <a:cxnSpLocks noChangeShapeType="1"/>
          </p:cNvCxnSpPr>
          <p:nvPr/>
        </p:nvCxnSpPr>
        <p:spPr bwMode="auto">
          <a:xfrm flipV="1">
            <a:off x="1897081" y="5957451"/>
            <a:ext cx="9529208" cy="1"/>
          </a:xfrm>
          <a:prstGeom prst="straightConnector1">
            <a:avLst/>
          </a:prstGeom>
          <a:noFill/>
          <a:ln w="25400">
            <a:solidFill>
              <a:schemeClr val="tx1"/>
            </a:solidFill>
            <a:round/>
            <a:headEnd/>
            <a:tailEnd type="arrow" w="med" len="med"/>
          </a:ln>
        </p:spPr>
      </p:cxnSp>
      <p:sp>
        <p:nvSpPr>
          <p:cNvPr id="57" name="TextBox 56">
            <a:extLst>
              <a:ext uri="{FF2B5EF4-FFF2-40B4-BE49-F238E27FC236}">
                <a16:creationId xmlns:a16="http://schemas.microsoft.com/office/drawing/2014/main" id="{D0871517-2C90-44F0-B6FD-EBDCC938BE9C}"/>
              </a:ext>
            </a:extLst>
          </p:cNvPr>
          <p:cNvSpPr txBox="1">
            <a:spLocks noChangeArrowheads="1"/>
          </p:cNvSpPr>
          <p:nvPr/>
        </p:nvSpPr>
        <p:spPr bwMode="auto">
          <a:xfrm>
            <a:off x="11030684" y="6013138"/>
            <a:ext cx="484070"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high</a:t>
            </a:r>
          </a:p>
        </p:txBody>
      </p:sp>
      <p:sp>
        <p:nvSpPr>
          <p:cNvPr id="121" name="TextBox 27">
            <a:extLst>
              <a:ext uri="{FF2B5EF4-FFF2-40B4-BE49-F238E27FC236}">
                <a16:creationId xmlns:a16="http://schemas.microsoft.com/office/drawing/2014/main" id="{BD4D2543-5708-42A2-8EE2-B377DF9385FB}"/>
              </a:ext>
            </a:extLst>
          </p:cNvPr>
          <p:cNvSpPr txBox="1">
            <a:spLocks noChangeArrowheads="1"/>
          </p:cNvSpPr>
          <p:nvPr/>
        </p:nvSpPr>
        <p:spPr bwMode="auto">
          <a:xfrm>
            <a:off x="202388" y="3206608"/>
            <a:ext cx="1746540" cy="1065178"/>
          </a:xfrm>
          <a:prstGeom prst="rect">
            <a:avLst/>
          </a:prstGeom>
          <a:noFill/>
          <a:ln w="9525">
            <a:noFill/>
            <a:miter lim="800000"/>
            <a:headEnd/>
            <a:tailEnd/>
          </a:ln>
        </p:spPr>
        <p:txBody>
          <a:bodyPr wrap="square" lIns="64275" tIns="32138" rIns="64275" bIns="32138">
            <a:spAutoFit/>
          </a:bodyPr>
          <a:lstStyle/>
          <a:p>
            <a:pPr algn="ctr" eaLnBrk="1" hangingPunct="1">
              <a:defRPr/>
            </a:pPr>
            <a:r>
              <a:rPr lang="en-AU" sz="1300" b="1" dirty="0">
                <a:latin typeface="+mn-lt"/>
                <a:cs typeface="Arial"/>
              </a:rPr>
              <a:t>Influence</a:t>
            </a:r>
          </a:p>
          <a:p>
            <a:pPr algn="ctr" eaLnBrk="1" hangingPunct="1">
              <a:defRPr/>
            </a:pPr>
            <a:r>
              <a:rPr lang="en-AU" sz="1300" i="1" dirty="0">
                <a:latin typeface="+mn-lt"/>
                <a:cs typeface="Arial"/>
              </a:rPr>
              <a:t>Extent to which this group or person’s buy-in is needed to move forward</a:t>
            </a:r>
          </a:p>
        </p:txBody>
      </p:sp>
      <p:sp>
        <p:nvSpPr>
          <p:cNvPr id="58" name="TextBox 43">
            <a:extLst>
              <a:ext uri="{FF2B5EF4-FFF2-40B4-BE49-F238E27FC236}">
                <a16:creationId xmlns:a16="http://schemas.microsoft.com/office/drawing/2014/main" id="{E7835114-5805-4825-95F0-387BA34A2F04}"/>
              </a:ext>
            </a:extLst>
          </p:cNvPr>
          <p:cNvSpPr txBox="1">
            <a:spLocks noChangeArrowheads="1"/>
          </p:cNvSpPr>
          <p:nvPr/>
        </p:nvSpPr>
        <p:spPr bwMode="auto">
          <a:xfrm>
            <a:off x="2662178" y="2336114"/>
            <a:ext cx="3360932" cy="1049789"/>
          </a:xfrm>
          <a:prstGeom prst="rect">
            <a:avLst/>
          </a:prstGeom>
          <a:noFill/>
          <a:ln w="9525">
            <a:noFill/>
            <a:miter lim="800000"/>
            <a:headEnd/>
            <a:tailEnd/>
          </a:ln>
        </p:spPr>
        <p:txBody>
          <a:bodyPr wrap="square" lIns="64275" tIns="32138" rIns="64275" bIns="32138">
            <a:spAutoFit/>
          </a:bodyPr>
          <a:lstStyle/>
          <a:p>
            <a:pPr algn="ctr"/>
            <a:r>
              <a:rPr lang="en-GB" sz="1600" dirty="0">
                <a:cs typeface="Arial" charset="0"/>
              </a:rPr>
              <a:t>Put enough work in with these stakeholders to keep them satisfied, but not so much that they become bored with your message.</a:t>
            </a:r>
            <a:endParaRPr lang="en-AU" sz="1600" dirty="0">
              <a:cs typeface="Arial" charset="0"/>
            </a:endParaRPr>
          </a:p>
        </p:txBody>
      </p:sp>
      <p:sp>
        <p:nvSpPr>
          <p:cNvPr id="59" name="TextBox 44">
            <a:extLst>
              <a:ext uri="{FF2B5EF4-FFF2-40B4-BE49-F238E27FC236}">
                <a16:creationId xmlns:a16="http://schemas.microsoft.com/office/drawing/2014/main" id="{EDA9BC40-59BA-4726-8DEB-1FF6CF517B5E}"/>
              </a:ext>
            </a:extLst>
          </p:cNvPr>
          <p:cNvSpPr txBox="1">
            <a:spLocks noChangeArrowheads="1"/>
          </p:cNvSpPr>
          <p:nvPr/>
        </p:nvSpPr>
        <p:spPr bwMode="auto">
          <a:xfrm>
            <a:off x="7186180" y="4320014"/>
            <a:ext cx="4382346" cy="1049789"/>
          </a:xfrm>
          <a:prstGeom prst="rect">
            <a:avLst/>
          </a:prstGeom>
          <a:noFill/>
          <a:ln w="9525">
            <a:noFill/>
            <a:miter lim="800000"/>
            <a:headEnd/>
            <a:tailEnd/>
          </a:ln>
        </p:spPr>
        <p:txBody>
          <a:bodyPr wrap="square" lIns="64275" tIns="32138" rIns="64275" bIns="32138">
            <a:spAutoFit/>
          </a:bodyPr>
          <a:lstStyle/>
          <a:p>
            <a:pPr algn="ctr"/>
            <a:r>
              <a:rPr lang="en-GB" sz="1600" dirty="0">
                <a:cs typeface="Arial" charset="0"/>
              </a:rPr>
              <a:t>Adequately inform these stakeholders, and talk to them to ensure that no major issues are arising. People in this category can often be very helpful with the detail of your project.</a:t>
            </a:r>
            <a:endParaRPr lang="en-AU" sz="1600" dirty="0">
              <a:cs typeface="Arial" charset="0"/>
            </a:endParaRPr>
          </a:p>
        </p:txBody>
      </p:sp>
      <p:sp>
        <p:nvSpPr>
          <p:cNvPr id="60" name="TextBox 42">
            <a:extLst>
              <a:ext uri="{FF2B5EF4-FFF2-40B4-BE49-F238E27FC236}">
                <a16:creationId xmlns:a16="http://schemas.microsoft.com/office/drawing/2014/main" id="{1BBCD685-4F11-4A6A-A314-ED3EED32F807}"/>
              </a:ext>
            </a:extLst>
          </p:cNvPr>
          <p:cNvSpPr txBox="1">
            <a:spLocks noChangeArrowheads="1"/>
          </p:cNvSpPr>
          <p:nvPr/>
        </p:nvSpPr>
        <p:spPr bwMode="auto">
          <a:xfrm>
            <a:off x="7233984" y="2459224"/>
            <a:ext cx="4186111" cy="803567"/>
          </a:xfrm>
          <a:prstGeom prst="rect">
            <a:avLst/>
          </a:prstGeom>
          <a:noFill/>
          <a:ln w="9525">
            <a:noFill/>
            <a:miter lim="800000"/>
            <a:headEnd/>
            <a:tailEnd/>
          </a:ln>
        </p:spPr>
        <p:txBody>
          <a:bodyPr wrap="square" lIns="64275" tIns="32138" rIns="64275" bIns="32138">
            <a:spAutoFit/>
          </a:bodyPr>
          <a:lstStyle/>
          <a:p>
            <a:pPr algn="ctr"/>
            <a:r>
              <a:rPr lang="en-GB" sz="1600" dirty="0">
                <a:cs typeface="Arial" charset="0"/>
              </a:rPr>
              <a:t>Fully engage and collaborate with these stakeholders, and make the greatest efforts to satisfy them.</a:t>
            </a:r>
            <a:endParaRPr lang="en-AU" sz="1600" dirty="0">
              <a:cs typeface="Arial" charset="0"/>
            </a:endParaRPr>
          </a:p>
        </p:txBody>
      </p:sp>
      <p:sp>
        <p:nvSpPr>
          <p:cNvPr id="61" name="TextBox 43">
            <a:extLst>
              <a:ext uri="{FF2B5EF4-FFF2-40B4-BE49-F238E27FC236}">
                <a16:creationId xmlns:a16="http://schemas.microsoft.com/office/drawing/2014/main" id="{90562318-8F22-4950-AAFD-8BD4A7FD385A}"/>
              </a:ext>
            </a:extLst>
          </p:cNvPr>
          <p:cNvSpPr txBox="1">
            <a:spLocks noChangeArrowheads="1"/>
          </p:cNvSpPr>
          <p:nvPr/>
        </p:nvSpPr>
        <p:spPr bwMode="auto">
          <a:xfrm>
            <a:off x="2920686" y="4466515"/>
            <a:ext cx="2863656" cy="803567"/>
          </a:xfrm>
          <a:prstGeom prst="rect">
            <a:avLst/>
          </a:prstGeom>
          <a:noFill/>
          <a:ln w="9525">
            <a:noFill/>
            <a:miter lim="800000"/>
            <a:headEnd/>
            <a:tailEnd/>
          </a:ln>
        </p:spPr>
        <p:txBody>
          <a:bodyPr wrap="square" lIns="64275" tIns="32138" rIns="64275" bIns="32138">
            <a:spAutoFit/>
          </a:bodyPr>
          <a:lstStyle/>
          <a:p>
            <a:pPr algn="ctr"/>
            <a:r>
              <a:rPr lang="en-GB" sz="1600" dirty="0">
                <a:cs typeface="Arial" charset="0"/>
              </a:rPr>
              <a:t>Monitor these stakeholders, but don’t bore them with excessive communication.</a:t>
            </a:r>
            <a:endParaRPr lang="en-AU" sz="1600" dirty="0">
              <a:cs typeface="Arial" charset="0"/>
            </a:endParaRPr>
          </a:p>
        </p:txBody>
      </p:sp>
    </p:spTree>
    <p:extLst>
      <p:ext uri="{BB962C8B-B14F-4D97-AF65-F5344CB8AC3E}">
        <p14:creationId xmlns:p14="http://schemas.microsoft.com/office/powerpoint/2010/main" val="3175191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D36831-1398-6A76-EC8E-E9312BC604FE}"/>
              </a:ext>
            </a:extLst>
          </p:cNvPr>
          <p:cNvPicPr>
            <a:picLocks noChangeAspect="1"/>
          </p:cNvPicPr>
          <p:nvPr/>
        </p:nvPicPr>
        <p:blipFill>
          <a:blip r:embed="rId3"/>
          <a:stretch>
            <a:fillRect/>
          </a:stretch>
        </p:blipFill>
        <p:spPr>
          <a:xfrm>
            <a:off x="842493" y="2025806"/>
            <a:ext cx="9970287" cy="3867333"/>
          </a:xfrm>
          <a:prstGeom prst="rect">
            <a:avLst/>
          </a:prstGeom>
          <a:ln>
            <a:noFill/>
          </a:ln>
          <a:effectLst>
            <a:outerShdw blurRad="292100" dist="139700" dir="2700000" algn="tl" rotWithShape="0">
              <a:srgbClr val="333333">
                <a:alpha val="65000"/>
              </a:srgbClr>
            </a:outerShdw>
          </a:effectLst>
        </p:spPr>
      </p:pic>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8885764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ea typeface="+mn-ea"/>
                <a:cs typeface="+mn-cs"/>
              </a:rPr>
              <a:t>If more details are required, use the Excel document “Stakeholder Analysis - Detailed View”</a:t>
            </a:r>
            <a:endParaRPr kumimoji="0" lang="en-GB" sz="2000" b="1" i="0" u="none" strike="noStrike" kern="1200" cap="none" spc="0" normalizeH="0" baseline="0" noProof="0" dirty="0">
              <a:ln>
                <a:noFill/>
              </a:ln>
              <a:solidFill>
                <a:schemeClr val="tx1"/>
              </a:solidFill>
              <a:effectLst/>
              <a:uLnTx/>
              <a:uFillTx/>
              <a:ea typeface="+mn-ea"/>
              <a:cs typeface="+mn-cs"/>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pic>
        <p:nvPicPr>
          <p:cNvPr id="114" name="Picture 113">
            <a:extLst>
              <a:ext uri="{FF2B5EF4-FFF2-40B4-BE49-F238E27FC236}">
                <a16:creationId xmlns:a16="http://schemas.microsoft.com/office/drawing/2014/main" id="{7A1BDBA4-D060-4EBE-B6E3-8079EB2C329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60202" y="1587528"/>
            <a:ext cx="853696" cy="853696"/>
          </a:xfrm>
          <a:prstGeom prst="rect">
            <a:avLst/>
          </a:prstGeom>
        </p:spPr>
      </p:pic>
    </p:spTree>
    <p:extLst>
      <p:ext uri="{BB962C8B-B14F-4D97-AF65-F5344CB8AC3E}">
        <p14:creationId xmlns:p14="http://schemas.microsoft.com/office/powerpoint/2010/main" val="47165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900" smtClean="0">
                <a:solidFill>
                  <a:srgbClr val="ADAFBB"/>
                </a:solidFill>
              </a:rPr>
              <a:pPr/>
              <a:t>9</a:t>
            </a:fld>
            <a:endParaRPr lang="en-US" sz="1000" dirty="0">
              <a:solidFill>
                <a:srgbClr val="ADAFBB"/>
              </a:solidFill>
            </a:endParaRP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hlinkClick r:id="rId7"/>
            <a:extLst>
              <a:ext uri="{FF2B5EF4-FFF2-40B4-BE49-F238E27FC236}">
                <a16:creationId xmlns:a16="http://schemas.microsoft.com/office/drawing/2014/main" id="{771DD74C-7D3F-DE9F-D2F1-58329D0C3585}"/>
              </a:ext>
            </a:extLst>
          </p:cNvPr>
          <p:cNvPicPr>
            <a:picLocks noChangeAspect="1"/>
          </p:cNvPicPr>
          <p:nvPr/>
        </p:nvPicPr>
        <p:blipFill>
          <a:blip r:embed="rId8"/>
          <a:stretch>
            <a:fillRect/>
          </a:stretch>
        </p:blipFill>
        <p:spPr>
          <a:xfrm>
            <a:off x="3394834" y="3004556"/>
            <a:ext cx="5038200" cy="1184972"/>
          </a:xfrm>
          <a:prstGeom prst="rect">
            <a:avLst/>
          </a:prstGeom>
        </p:spPr>
      </p:pic>
      <p:sp>
        <p:nvSpPr>
          <p:cNvPr id="9" name="TextBox 8">
            <a:extLst>
              <a:ext uri="{FF2B5EF4-FFF2-40B4-BE49-F238E27FC236}">
                <a16:creationId xmlns:a16="http://schemas.microsoft.com/office/drawing/2014/main" id="{4D7FB609-A863-8150-7235-F7110B23F9D1}"/>
              </a:ext>
            </a:extLst>
          </p:cNvPr>
          <p:cNvSpPr txBox="1"/>
          <p:nvPr/>
        </p:nvSpPr>
        <p:spPr>
          <a:xfrm>
            <a:off x="4077852" y="4302860"/>
            <a:ext cx="3672164" cy="369332"/>
          </a:xfrm>
          <a:prstGeom prst="rect">
            <a:avLst/>
          </a:prstGeom>
          <a:noFill/>
        </p:spPr>
        <p:txBody>
          <a:bodyPr wrap="square" rtlCol="0">
            <a:spAutoFit/>
          </a:bodyPr>
          <a:lstStyle/>
          <a:p>
            <a:pPr algn="ctr"/>
            <a:r>
              <a:rPr lang="en-US" dirty="0">
                <a:solidFill>
                  <a:srgbClr val="00B0F0"/>
                </a:solidFill>
                <a:hlinkClick r:id="rId9"/>
              </a:rPr>
              <a:t>www.domontconsulting.com</a:t>
            </a:r>
            <a:r>
              <a:rPr lang="en-US" dirty="0">
                <a:solidFill>
                  <a:srgbClr val="00B0F0"/>
                </a:solidFill>
              </a:rPr>
              <a:t> </a:t>
            </a:r>
          </a:p>
        </p:txBody>
      </p:sp>
    </p:spTree>
    <p:extLst>
      <p:ext uri="{BB962C8B-B14F-4D97-AF65-F5344CB8AC3E}">
        <p14:creationId xmlns:p14="http://schemas.microsoft.com/office/powerpoint/2010/main" val="12897254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3">
  <a:themeElements>
    <a:clrScheme name="Custom 1">
      <a:dk1>
        <a:srgbClr val="FFFFFF"/>
      </a:dk1>
      <a:lt1>
        <a:srgbClr val="002060"/>
      </a:lt1>
      <a:dk2>
        <a:srgbClr val="002060"/>
      </a:dk2>
      <a:lt2>
        <a:srgbClr val="002060"/>
      </a:lt2>
      <a:accent1>
        <a:srgbClr val="002060"/>
      </a:accent1>
      <a:accent2>
        <a:srgbClr val="00B0F0"/>
      </a:accent2>
      <a:accent3>
        <a:srgbClr val="00B050"/>
      </a:accent3>
      <a:accent4>
        <a:srgbClr val="92D050"/>
      </a:accent4>
      <a:accent5>
        <a:srgbClr val="FFC000"/>
      </a:accent5>
      <a:accent6>
        <a:srgbClr val="FF000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7D1C7C3E-DDBB-4A1D-8861-A10BD3664B8D}" vid="{E1945AC1-AF09-43B9-95F3-80375804439E}"/>
    </a:ext>
  </a:extLst>
</a:theme>
</file>

<file path=ppt/theme/theme3.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purl.org/dc/elements/1.1/"/>
    <ds:schemaRef ds:uri="http://purl.org/dc/terms/"/>
    <ds:schemaRef ds:uri="http://schemas.microsoft.com/office/2006/documentManagement/types"/>
    <ds:schemaRef ds:uri="http://purl.org/dc/dcmitype/"/>
    <ds:schemaRef ds:uri="http://schemas.microsoft.com/office/infopath/2007/PartnerControls"/>
    <ds:schemaRef ds:uri="71af3243-3dd4-4a8d-8c0d-dd76da1f02a5"/>
    <ds:schemaRef ds:uri="http://schemas.microsoft.com/office/2006/metadata/properties"/>
    <ds:schemaRef ds:uri="http://schemas.openxmlformats.org/package/2006/metadata/core-properties"/>
    <ds:schemaRef ds:uri="16c05727-aa75-4e4a-9b5f-8a80a1165891"/>
    <ds:schemaRef ds:uri="http://www.w3.org/XML/1998/namespace"/>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2233</TotalTime>
  <Words>905</Words>
  <Application>Microsoft Office PowerPoint</Application>
  <PresentationFormat>Widescreen</PresentationFormat>
  <Paragraphs>134</Paragraphs>
  <Slides>9</Slides>
  <Notes>4</Notes>
  <HiddenSlides>0</HiddenSlides>
  <MMClips>0</MMClips>
  <ScaleCrop>false</ScaleCrop>
  <HeadingPairs>
    <vt:vector size="8" baseType="variant">
      <vt:variant>
        <vt:lpstr>Fonts Used</vt:lpstr>
      </vt:variant>
      <vt:variant>
        <vt:i4>2</vt:i4>
      </vt:variant>
      <vt:variant>
        <vt:lpstr>Theme</vt:lpstr>
      </vt:variant>
      <vt:variant>
        <vt:i4>10</vt:i4>
      </vt:variant>
      <vt:variant>
        <vt:lpstr>Embedded OLE Servers</vt:lpstr>
      </vt:variant>
      <vt:variant>
        <vt:i4>1</vt:i4>
      </vt:variant>
      <vt:variant>
        <vt:lpstr>Slide Titles</vt:lpstr>
      </vt:variant>
      <vt:variant>
        <vt:i4>9</vt:i4>
      </vt:variant>
    </vt:vector>
  </HeadingPairs>
  <TitlesOfParts>
    <vt:vector size="22" baseType="lpstr">
      <vt:lpstr>Arial</vt:lpstr>
      <vt:lpstr>Calibri</vt:lpstr>
      <vt:lpstr>Custom Design</vt:lpstr>
      <vt:lpstr>Theme3</vt:lpstr>
      <vt:lpstr>1_Custom Design</vt:lpstr>
      <vt:lpstr>2_Custom Design</vt:lpstr>
      <vt:lpstr>3_Custom Design</vt:lpstr>
      <vt:lpstr>4_Custom Design</vt:lpstr>
      <vt:lpstr>5_Custom Design</vt:lpstr>
      <vt:lpstr>6_Custom Design</vt:lpstr>
      <vt:lpstr>7_Custom Design</vt:lpstr>
      <vt:lpstr>8_Custom Design</vt:lpstr>
      <vt:lpstr>think-cell Slide</vt:lpstr>
      <vt:lpstr>Stakeholder Analysis High-level View</vt:lpstr>
      <vt:lpstr>Why should you undertake a stakeholder analysis for your project (or job)?</vt:lpstr>
      <vt:lpstr>How to undertake a robust stakeholder analysis in 3 simple steps?</vt:lpstr>
      <vt:lpstr>Step 1: List stakeholders who can influence your project or be impacted by it</vt:lpstr>
      <vt:lpstr>Step 2: Segment your key stakeholders</vt:lpstr>
      <vt:lpstr>Step 2: Segment your key stakeholders by leveraging our Stakeholder Analysis Matrix</vt:lpstr>
      <vt:lpstr>Step 3: Define &amp; implement a plan of actions for each stakeholder </vt:lpstr>
      <vt:lpstr>If more details are required, use the Excel document “Stakeholder Analysis - Detailed View”</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255</cp:revision>
  <dcterms:created xsi:type="dcterms:W3CDTF">2020-07-08T04:44:55Z</dcterms:created>
  <dcterms:modified xsi:type="dcterms:W3CDTF">2023-01-30T05:31:48Z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